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63" r:id="rId4"/>
    <p:sldId id="265" r:id="rId5"/>
    <p:sldId id="260" r:id="rId6"/>
    <p:sldId id="262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  <a:srgbClr val="DE4E34"/>
    <a:srgbClr val="E14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506"/>
  </p:normalViewPr>
  <p:slideViewPr>
    <p:cSldViewPr snapToGrid="0" snapToObjects="1">
      <p:cViewPr>
        <p:scale>
          <a:sx n="77" d="100"/>
          <a:sy n="77" d="100"/>
        </p:scale>
        <p:origin x="1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974FCD-229F-A848-9025-975BCF876289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704A56-63DF-5849-8800-F67814209294}">
      <dgm:prSet phldrT="[Text]"/>
      <dgm:spPr/>
      <dgm:t>
        <a:bodyPr/>
        <a:lstStyle/>
        <a:p>
          <a:r>
            <a:rPr lang="en-US" dirty="0" smtClean="0"/>
            <a:t>Feature code check-in</a:t>
          </a:r>
          <a:endParaRPr lang="en-US" dirty="0"/>
        </a:p>
      </dgm:t>
    </dgm:pt>
    <dgm:pt modelId="{296DC255-6404-0F4E-A24A-8F1EFC153D6F}" type="parTrans" cxnId="{1880411D-12B0-414F-8360-A0FA62027A33}">
      <dgm:prSet/>
      <dgm:spPr/>
      <dgm:t>
        <a:bodyPr/>
        <a:lstStyle/>
        <a:p>
          <a:endParaRPr lang="en-US"/>
        </a:p>
      </dgm:t>
    </dgm:pt>
    <dgm:pt modelId="{1A2B58F3-69AF-1945-A19F-76BC6ACFF9F3}" type="sibTrans" cxnId="{1880411D-12B0-414F-8360-A0FA62027A33}">
      <dgm:prSet/>
      <dgm:spPr/>
      <dgm:t>
        <a:bodyPr/>
        <a:lstStyle/>
        <a:p>
          <a:endParaRPr lang="en-US"/>
        </a:p>
      </dgm:t>
    </dgm:pt>
    <dgm:pt modelId="{0CA1FAAE-9D80-F642-960F-3866012C36D8}">
      <dgm:prSet phldrT="[Text]"/>
      <dgm:spPr/>
      <dgm:t>
        <a:bodyPr/>
        <a:lstStyle/>
        <a:p>
          <a:r>
            <a:rPr lang="en-US" dirty="0" smtClean="0"/>
            <a:t>Pushed to “X” branch</a:t>
          </a:r>
          <a:endParaRPr lang="en-US" dirty="0"/>
        </a:p>
      </dgm:t>
    </dgm:pt>
    <dgm:pt modelId="{AD77CC26-3D48-1D4F-A3BC-E60B3D7601FD}" type="parTrans" cxnId="{18B42C2F-787B-BF48-B7ED-1EF6139B211E}">
      <dgm:prSet/>
      <dgm:spPr/>
      <dgm:t>
        <a:bodyPr/>
        <a:lstStyle/>
        <a:p>
          <a:endParaRPr lang="en-US"/>
        </a:p>
      </dgm:t>
    </dgm:pt>
    <dgm:pt modelId="{BD48E849-0802-AF47-A896-2A7AC5D9F88B}" type="sibTrans" cxnId="{18B42C2F-787B-BF48-B7ED-1EF6139B211E}">
      <dgm:prSet/>
      <dgm:spPr/>
      <dgm:t>
        <a:bodyPr/>
        <a:lstStyle/>
        <a:p>
          <a:endParaRPr lang="en-US"/>
        </a:p>
      </dgm:t>
    </dgm:pt>
    <dgm:pt modelId="{2E0F647B-DCBA-7A41-8463-A082303A83F1}">
      <dgm:prSet phldrT="[Text]"/>
      <dgm:spPr/>
      <dgm:t>
        <a:bodyPr/>
        <a:lstStyle/>
        <a:p>
          <a:r>
            <a:rPr lang="en-US" dirty="0" smtClean="0"/>
            <a:t>CI triggered</a:t>
          </a:r>
          <a:endParaRPr lang="en-US" dirty="0"/>
        </a:p>
      </dgm:t>
    </dgm:pt>
    <dgm:pt modelId="{5A5E9A5E-6D98-0A46-A106-034C2885995A}" type="parTrans" cxnId="{F7A25568-8F48-E14A-BCCF-465F0DB36E88}">
      <dgm:prSet/>
      <dgm:spPr/>
      <dgm:t>
        <a:bodyPr/>
        <a:lstStyle/>
        <a:p>
          <a:endParaRPr lang="en-US"/>
        </a:p>
      </dgm:t>
    </dgm:pt>
    <dgm:pt modelId="{BD55C761-DC80-5748-9781-89E9B5B4AD77}" type="sibTrans" cxnId="{F7A25568-8F48-E14A-BCCF-465F0DB36E88}">
      <dgm:prSet/>
      <dgm:spPr/>
      <dgm:t>
        <a:bodyPr/>
        <a:lstStyle/>
        <a:p>
          <a:endParaRPr lang="en-US"/>
        </a:p>
      </dgm:t>
    </dgm:pt>
    <dgm:pt modelId="{C15E5541-0F3D-0547-9B05-352C86965087}">
      <dgm:prSet phldrT="[Text]"/>
      <dgm:spPr/>
      <dgm:t>
        <a:bodyPr/>
        <a:lstStyle/>
        <a:p>
          <a:r>
            <a:rPr lang="en-US" dirty="0" smtClean="0"/>
            <a:t>CI checkout branch</a:t>
          </a:r>
          <a:endParaRPr lang="en-US" dirty="0"/>
        </a:p>
      </dgm:t>
    </dgm:pt>
    <dgm:pt modelId="{398CB8AF-63C9-4246-A196-1C1D34C65FBD}" type="parTrans" cxnId="{9A4D937A-3D87-364F-8215-2827BC2115E8}">
      <dgm:prSet/>
      <dgm:spPr/>
      <dgm:t>
        <a:bodyPr/>
        <a:lstStyle/>
        <a:p>
          <a:endParaRPr lang="en-US"/>
        </a:p>
      </dgm:t>
    </dgm:pt>
    <dgm:pt modelId="{F2D0570D-907E-EF4E-898D-21EF462ACE90}" type="sibTrans" cxnId="{9A4D937A-3D87-364F-8215-2827BC2115E8}">
      <dgm:prSet/>
      <dgm:spPr/>
      <dgm:t>
        <a:bodyPr/>
        <a:lstStyle/>
        <a:p>
          <a:endParaRPr lang="en-US"/>
        </a:p>
      </dgm:t>
    </dgm:pt>
    <dgm:pt modelId="{74FB4D5B-E03C-5D42-9836-E1FBC3A42428}">
      <dgm:prSet phldrT="[Text]"/>
      <dgm:spPr/>
      <dgm:t>
        <a:bodyPr/>
        <a:lstStyle/>
        <a:p>
          <a:r>
            <a:rPr lang="en-US" dirty="0" smtClean="0"/>
            <a:t>Compiles it</a:t>
          </a:r>
          <a:endParaRPr lang="en-US" dirty="0"/>
        </a:p>
      </dgm:t>
    </dgm:pt>
    <dgm:pt modelId="{80AEE7FA-9A02-C042-9DA8-F013129D5794}" type="parTrans" cxnId="{5E6B37B4-7A0B-5B47-AB09-7E4111DF285F}">
      <dgm:prSet/>
      <dgm:spPr/>
      <dgm:t>
        <a:bodyPr/>
        <a:lstStyle/>
        <a:p>
          <a:endParaRPr lang="en-US"/>
        </a:p>
      </dgm:t>
    </dgm:pt>
    <dgm:pt modelId="{D902A471-1F6E-C74B-9351-A527079FDC14}" type="sibTrans" cxnId="{5E6B37B4-7A0B-5B47-AB09-7E4111DF285F}">
      <dgm:prSet/>
      <dgm:spPr/>
      <dgm:t>
        <a:bodyPr/>
        <a:lstStyle/>
        <a:p>
          <a:endParaRPr lang="en-US"/>
        </a:p>
      </dgm:t>
    </dgm:pt>
    <dgm:pt modelId="{ECD67946-5BB3-EB4C-9D35-E1972B0E4EF5}">
      <dgm:prSet phldrT="[Text]"/>
      <dgm:spPr/>
      <dgm:t>
        <a:bodyPr/>
        <a:lstStyle/>
        <a:p>
          <a:r>
            <a:rPr lang="en-US" dirty="0" smtClean="0"/>
            <a:t>Test it</a:t>
          </a:r>
          <a:endParaRPr lang="en-US" dirty="0"/>
        </a:p>
      </dgm:t>
    </dgm:pt>
    <dgm:pt modelId="{83B5E0DE-75DA-E74A-95D5-F8C38ABF9AFD}" type="parTrans" cxnId="{4C69CB2C-E873-3A40-B9C8-6860371A0697}">
      <dgm:prSet/>
      <dgm:spPr/>
      <dgm:t>
        <a:bodyPr/>
        <a:lstStyle/>
        <a:p>
          <a:endParaRPr lang="en-US"/>
        </a:p>
      </dgm:t>
    </dgm:pt>
    <dgm:pt modelId="{EFBFF4AB-0BED-8643-8F7B-89DA7BC08F62}" type="sibTrans" cxnId="{4C69CB2C-E873-3A40-B9C8-6860371A0697}">
      <dgm:prSet/>
      <dgm:spPr/>
      <dgm:t>
        <a:bodyPr/>
        <a:lstStyle/>
        <a:p>
          <a:endParaRPr lang="en-US"/>
        </a:p>
      </dgm:t>
    </dgm:pt>
    <dgm:pt modelId="{D991EB2B-1084-C347-BFAA-175F578FF4A7}">
      <dgm:prSet phldrT="[Text]"/>
      <dgm:spPr/>
      <dgm:t>
        <a:bodyPr/>
        <a:lstStyle/>
        <a:p>
          <a:r>
            <a:rPr lang="en-US" dirty="0" smtClean="0"/>
            <a:t>CI Updates</a:t>
          </a:r>
          <a:endParaRPr lang="en-US" dirty="0"/>
        </a:p>
      </dgm:t>
    </dgm:pt>
    <dgm:pt modelId="{CA4A859A-1F58-5441-A780-EB81C6A1F315}" type="parTrans" cxnId="{31AEC941-C804-9A47-ABC6-F332E88E52FE}">
      <dgm:prSet/>
      <dgm:spPr/>
      <dgm:t>
        <a:bodyPr/>
        <a:lstStyle/>
        <a:p>
          <a:endParaRPr lang="en-US"/>
        </a:p>
      </dgm:t>
    </dgm:pt>
    <dgm:pt modelId="{00C05A81-A85D-0B41-ADB3-3F3619CD6BB6}" type="sibTrans" cxnId="{31AEC941-C804-9A47-ABC6-F332E88E52FE}">
      <dgm:prSet/>
      <dgm:spPr/>
      <dgm:t>
        <a:bodyPr/>
        <a:lstStyle/>
        <a:p>
          <a:endParaRPr lang="en-US"/>
        </a:p>
      </dgm:t>
    </dgm:pt>
    <dgm:pt modelId="{E2257610-7AA5-0546-8FCF-BCEDC94E0ACF}">
      <dgm:prSet phldrT="[Text]"/>
      <dgm:spPr/>
      <dgm:t>
        <a:bodyPr/>
        <a:lstStyle/>
        <a:p>
          <a:r>
            <a:rPr lang="en-US" dirty="0" smtClean="0"/>
            <a:t>Uploads artifacts into binary repo</a:t>
          </a:r>
          <a:endParaRPr lang="en-US" dirty="0"/>
        </a:p>
      </dgm:t>
    </dgm:pt>
    <dgm:pt modelId="{E9A2E201-375A-9345-8A76-3C286D5A5275}" type="parTrans" cxnId="{D52E43FD-7F78-774F-B675-AA5B3E704A34}">
      <dgm:prSet/>
      <dgm:spPr/>
      <dgm:t>
        <a:bodyPr/>
        <a:lstStyle/>
        <a:p>
          <a:endParaRPr lang="en-US"/>
        </a:p>
      </dgm:t>
    </dgm:pt>
    <dgm:pt modelId="{FC54AFEA-AC3E-4B4E-A92A-7159CA78A6E1}" type="sibTrans" cxnId="{D52E43FD-7F78-774F-B675-AA5B3E704A34}">
      <dgm:prSet/>
      <dgm:spPr/>
      <dgm:t>
        <a:bodyPr/>
        <a:lstStyle/>
        <a:p>
          <a:endParaRPr lang="en-US"/>
        </a:p>
      </dgm:t>
    </dgm:pt>
    <dgm:pt modelId="{DEF4BEB2-5789-AC46-809C-277519B81FDE}">
      <dgm:prSet phldrT="[Text]"/>
      <dgm:spPr/>
      <dgm:t>
        <a:bodyPr/>
        <a:lstStyle/>
        <a:p>
          <a:r>
            <a:rPr lang="en-US" dirty="0" smtClean="0"/>
            <a:t>Notifies about health</a:t>
          </a:r>
          <a:endParaRPr lang="en-US" dirty="0"/>
        </a:p>
      </dgm:t>
    </dgm:pt>
    <dgm:pt modelId="{1387B5CB-060D-EC40-A7AE-C45B12502CBE}" type="parTrans" cxnId="{7391F5D7-7CF2-E948-A75B-B52C2DBD41E9}">
      <dgm:prSet/>
      <dgm:spPr/>
      <dgm:t>
        <a:bodyPr/>
        <a:lstStyle/>
        <a:p>
          <a:endParaRPr lang="en-US"/>
        </a:p>
      </dgm:t>
    </dgm:pt>
    <dgm:pt modelId="{8A47EE43-94CB-1549-83EF-844594D0B702}" type="sibTrans" cxnId="{7391F5D7-7CF2-E948-A75B-B52C2DBD41E9}">
      <dgm:prSet/>
      <dgm:spPr/>
      <dgm:t>
        <a:bodyPr/>
        <a:lstStyle/>
        <a:p>
          <a:endParaRPr lang="en-US"/>
        </a:p>
      </dgm:t>
    </dgm:pt>
    <dgm:pt modelId="{F113E6E5-38C0-1A46-882A-D96DAF729364}">
      <dgm:prSet phldrT="[Text]"/>
      <dgm:spPr/>
      <dgm:t>
        <a:bodyPr/>
        <a:lstStyle/>
        <a:p>
          <a:r>
            <a:rPr lang="en-US" dirty="0" smtClean="0"/>
            <a:t>Scan it</a:t>
          </a:r>
          <a:endParaRPr lang="en-US" dirty="0"/>
        </a:p>
      </dgm:t>
    </dgm:pt>
    <dgm:pt modelId="{362D022C-0EFE-524A-ABC5-9582DBBB0F7F}" type="parTrans" cxnId="{EFDBEA19-08A6-7449-AB3B-096D8A398AD3}">
      <dgm:prSet/>
      <dgm:spPr/>
      <dgm:t>
        <a:bodyPr/>
        <a:lstStyle/>
        <a:p>
          <a:endParaRPr lang="en-US"/>
        </a:p>
      </dgm:t>
    </dgm:pt>
    <dgm:pt modelId="{CBDFB88E-F53E-CE44-B98C-D4B450DF607C}" type="sibTrans" cxnId="{EFDBEA19-08A6-7449-AB3B-096D8A398AD3}">
      <dgm:prSet/>
      <dgm:spPr/>
      <dgm:t>
        <a:bodyPr/>
        <a:lstStyle/>
        <a:p>
          <a:endParaRPr lang="en-US"/>
        </a:p>
      </dgm:t>
    </dgm:pt>
    <dgm:pt modelId="{19EE3F59-2B60-0E44-B3AE-78E8F1682DDB}" type="pres">
      <dgm:prSet presAssocID="{97974FCD-229F-A848-9025-975BCF876289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575CFC3-679B-4A46-ABD8-CF3E5A7848C1}" type="pres">
      <dgm:prSet presAssocID="{92704A56-63DF-5849-8800-F67814209294}" presName="horFlow" presStyleCnt="0"/>
      <dgm:spPr/>
    </dgm:pt>
    <dgm:pt modelId="{005B6559-0550-3348-A75C-E203467A379B}" type="pres">
      <dgm:prSet presAssocID="{92704A56-63DF-5849-8800-F67814209294}" presName="bigChev" presStyleLbl="node1" presStyleIdx="0" presStyleCnt="3"/>
      <dgm:spPr/>
      <dgm:t>
        <a:bodyPr/>
        <a:lstStyle/>
        <a:p>
          <a:endParaRPr lang="en-US"/>
        </a:p>
      </dgm:t>
    </dgm:pt>
    <dgm:pt modelId="{867B88A0-C663-E54D-99CB-078F41A2C8AF}" type="pres">
      <dgm:prSet presAssocID="{AD77CC26-3D48-1D4F-A3BC-E60B3D7601FD}" presName="parTrans" presStyleCnt="0"/>
      <dgm:spPr/>
    </dgm:pt>
    <dgm:pt modelId="{E821D21C-65E7-3344-99E3-75B8D0DB84C2}" type="pres">
      <dgm:prSet presAssocID="{0CA1FAAE-9D80-F642-960F-3866012C36D8}" presName="node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5D3B9-1F8D-244E-B04B-89B36397A03F}" type="pres">
      <dgm:prSet presAssocID="{BD48E849-0802-AF47-A896-2A7AC5D9F88B}" presName="sibTrans" presStyleCnt="0"/>
      <dgm:spPr/>
    </dgm:pt>
    <dgm:pt modelId="{88E8449A-B3D0-004E-8C77-467BC304E99D}" type="pres">
      <dgm:prSet presAssocID="{2E0F647B-DCBA-7A41-8463-A082303A83F1}" presName="node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0B629-A782-5349-84E0-D5F89B0DD6D9}" type="pres">
      <dgm:prSet presAssocID="{92704A56-63DF-5849-8800-F67814209294}" presName="vSp" presStyleCnt="0"/>
      <dgm:spPr/>
    </dgm:pt>
    <dgm:pt modelId="{B60BEEC7-9FE1-B047-A3DC-DBD360747FD1}" type="pres">
      <dgm:prSet presAssocID="{C15E5541-0F3D-0547-9B05-352C86965087}" presName="horFlow" presStyleCnt="0"/>
      <dgm:spPr/>
    </dgm:pt>
    <dgm:pt modelId="{69E03AFD-9C5D-174C-9974-8C4CB61B7E11}" type="pres">
      <dgm:prSet presAssocID="{C15E5541-0F3D-0547-9B05-352C86965087}" presName="bigChev" presStyleLbl="node1" presStyleIdx="1" presStyleCnt="3"/>
      <dgm:spPr/>
      <dgm:t>
        <a:bodyPr/>
        <a:lstStyle/>
        <a:p>
          <a:endParaRPr lang="en-US"/>
        </a:p>
      </dgm:t>
    </dgm:pt>
    <dgm:pt modelId="{AE9F3D6A-AA01-7B40-9BC7-79BA8054965E}" type="pres">
      <dgm:prSet presAssocID="{80AEE7FA-9A02-C042-9DA8-F013129D5794}" presName="parTrans" presStyleCnt="0"/>
      <dgm:spPr/>
    </dgm:pt>
    <dgm:pt modelId="{DD81F5D3-DF11-EE4D-B661-44B8F33F74AC}" type="pres">
      <dgm:prSet presAssocID="{74FB4D5B-E03C-5D42-9836-E1FBC3A42428}" presName="node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CF249-5805-9945-896B-15ADD5AB6F2A}" type="pres">
      <dgm:prSet presAssocID="{D902A471-1F6E-C74B-9351-A527079FDC14}" presName="sibTrans" presStyleCnt="0"/>
      <dgm:spPr/>
    </dgm:pt>
    <dgm:pt modelId="{743BB743-4229-CC4F-81C4-98923A28A15E}" type="pres">
      <dgm:prSet presAssocID="{F113E6E5-38C0-1A46-882A-D96DAF729364}" presName="node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4C7CAB-4951-FF44-A779-3065BEE01840}" type="pres">
      <dgm:prSet presAssocID="{CBDFB88E-F53E-CE44-B98C-D4B450DF607C}" presName="sibTrans" presStyleCnt="0"/>
      <dgm:spPr/>
    </dgm:pt>
    <dgm:pt modelId="{BC5E247E-A52F-F744-9D93-0E82A91B9742}" type="pres">
      <dgm:prSet presAssocID="{ECD67946-5BB3-EB4C-9D35-E1972B0E4EF5}" presName="node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FAAAB-4FAF-2B46-8438-13EF51CA8458}" type="pres">
      <dgm:prSet presAssocID="{C15E5541-0F3D-0547-9B05-352C86965087}" presName="vSp" presStyleCnt="0"/>
      <dgm:spPr/>
    </dgm:pt>
    <dgm:pt modelId="{5B1BA60C-E519-0442-904B-A241A4CF8C0C}" type="pres">
      <dgm:prSet presAssocID="{D991EB2B-1084-C347-BFAA-175F578FF4A7}" presName="horFlow" presStyleCnt="0"/>
      <dgm:spPr/>
    </dgm:pt>
    <dgm:pt modelId="{436F81FE-AC45-C440-9855-43269695361E}" type="pres">
      <dgm:prSet presAssocID="{D991EB2B-1084-C347-BFAA-175F578FF4A7}" presName="bigChev" presStyleLbl="node1" presStyleIdx="2" presStyleCnt="3"/>
      <dgm:spPr/>
      <dgm:t>
        <a:bodyPr/>
        <a:lstStyle/>
        <a:p>
          <a:endParaRPr lang="en-US"/>
        </a:p>
      </dgm:t>
    </dgm:pt>
    <dgm:pt modelId="{DE1B0F04-5F8B-9046-8E09-91E98A83BF84}" type="pres">
      <dgm:prSet presAssocID="{E9A2E201-375A-9345-8A76-3C286D5A5275}" presName="parTrans" presStyleCnt="0"/>
      <dgm:spPr/>
    </dgm:pt>
    <dgm:pt modelId="{E69A5240-4527-624E-9F7F-470F8157F414}" type="pres">
      <dgm:prSet presAssocID="{E2257610-7AA5-0546-8FCF-BCEDC94E0ACF}" presName="node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8A016A-CCC9-B748-AF71-BE5209632D1C}" type="pres">
      <dgm:prSet presAssocID="{FC54AFEA-AC3E-4B4E-A92A-7159CA78A6E1}" presName="sibTrans" presStyleCnt="0"/>
      <dgm:spPr/>
    </dgm:pt>
    <dgm:pt modelId="{305A79E9-1185-A842-A096-E6CB198025CD}" type="pres">
      <dgm:prSet presAssocID="{DEF4BEB2-5789-AC46-809C-277519B81FDE}" presName="node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9FEAE4-1787-B440-B327-7CE23F698509}" type="presOf" srcId="{92704A56-63DF-5849-8800-F67814209294}" destId="{005B6559-0550-3348-A75C-E203467A379B}" srcOrd="0" destOrd="0" presId="urn:microsoft.com/office/officeart/2005/8/layout/lProcess3"/>
    <dgm:cxn modelId="{3141BDC4-C95E-9241-9F9E-82E873CDCE5B}" type="presOf" srcId="{D991EB2B-1084-C347-BFAA-175F578FF4A7}" destId="{436F81FE-AC45-C440-9855-43269695361E}" srcOrd="0" destOrd="0" presId="urn:microsoft.com/office/officeart/2005/8/layout/lProcess3"/>
    <dgm:cxn modelId="{31AEC941-C804-9A47-ABC6-F332E88E52FE}" srcId="{97974FCD-229F-A848-9025-975BCF876289}" destId="{D991EB2B-1084-C347-BFAA-175F578FF4A7}" srcOrd="2" destOrd="0" parTransId="{CA4A859A-1F58-5441-A780-EB81C6A1F315}" sibTransId="{00C05A81-A85D-0B41-ADB3-3F3619CD6BB6}"/>
    <dgm:cxn modelId="{4C69CB2C-E873-3A40-B9C8-6860371A0697}" srcId="{C15E5541-0F3D-0547-9B05-352C86965087}" destId="{ECD67946-5BB3-EB4C-9D35-E1972B0E4EF5}" srcOrd="2" destOrd="0" parTransId="{83B5E0DE-75DA-E74A-95D5-F8C38ABF9AFD}" sibTransId="{EFBFF4AB-0BED-8643-8F7B-89DA7BC08F62}"/>
    <dgm:cxn modelId="{D52E43FD-7F78-774F-B675-AA5B3E704A34}" srcId="{D991EB2B-1084-C347-BFAA-175F578FF4A7}" destId="{E2257610-7AA5-0546-8FCF-BCEDC94E0ACF}" srcOrd="0" destOrd="0" parTransId="{E9A2E201-375A-9345-8A76-3C286D5A5275}" sibTransId="{FC54AFEA-AC3E-4B4E-A92A-7159CA78A6E1}"/>
    <dgm:cxn modelId="{5E6B37B4-7A0B-5B47-AB09-7E4111DF285F}" srcId="{C15E5541-0F3D-0547-9B05-352C86965087}" destId="{74FB4D5B-E03C-5D42-9836-E1FBC3A42428}" srcOrd="0" destOrd="0" parTransId="{80AEE7FA-9A02-C042-9DA8-F013129D5794}" sibTransId="{D902A471-1F6E-C74B-9351-A527079FDC14}"/>
    <dgm:cxn modelId="{5CB72AD2-912B-BD40-AFD6-5838436CBE1D}" type="presOf" srcId="{F113E6E5-38C0-1A46-882A-D96DAF729364}" destId="{743BB743-4229-CC4F-81C4-98923A28A15E}" srcOrd="0" destOrd="0" presId="urn:microsoft.com/office/officeart/2005/8/layout/lProcess3"/>
    <dgm:cxn modelId="{F4696B33-0F35-F144-B371-798BD1967E6C}" type="presOf" srcId="{97974FCD-229F-A848-9025-975BCF876289}" destId="{19EE3F59-2B60-0E44-B3AE-78E8F1682DDB}" srcOrd="0" destOrd="0" presId="urn:microsoft.com/office/officeart/2005/8/layout/lProcess3"/>
    <dgm:cxn modelId="{7391F5D7-7CF2-E948-A75B-B52C2DBD41E9}" srcId="{D991EB2B-1084-C347-BFAA-175F578FF4A7}" destId="{DEF4BEB2-5789-AC46-809C-277519B81FDE}" srcOrd="1" destOrd="0" parTransId="{1387B5CB-060D-EC40-A7AE-C45B12502CBE}" sibTransId="{8A47EE43-94CB-1549-83EF-844594D0B702}"/>
    <dgm:cxn modelId="{B5C7E7A6-151B-9646-A81D-136C5B09E4F3}" type="presOf" srcId="{ECD67946-5BB3-EB4C-9D35-E1972B0E4EF5}" destId="{BC5E247E-A52F-F744-9D93-0E82A91B9742}" srcOrd="0" destOrd="0" presId="urn:microsoft.com/office/officeart/2005/8/layout/lProcess3"/>
    <dgm:cxn modelId="{18B42C2F-787B-BF48-B7ED-1EF6139B211E}" srcId="{92704A56-63DF-5849-8800-F67814209294}" destId="{0CA1FAAE-9D80-F642-960F-3866012C36D8}" srcOrd="0" destOrd="0" parTransId="{AD77CC26-3D48-1D4F-A3BC-E60B3D7601FD}" sibTransId="{BD48E849-0802-AF47-A896-2A7AC5D9F88B}"/>
    <dgm:cxn modelId="{F7A25568-8F48-E14A-BCCF-465F0DB36E88}" srcId="{92704A56-63DF-5849-8800-F67814209294}" destId="{2E0F647B-DCBA-7A41-8463-A082303A83F1}" srcOrd="1" destOrd="0" parTransId="{5A5E9A5E-6D98-0A46-A106-034C2885995A}" sibTransId="{BD55C761-DC80-5748-9781-89E9B5B4AD77}"/>
    <dgm:cxn modelId="{EFDBEA19-08A6-7449-AB3B-096D8A398AD3}" srcId="{C15E5541-0F3D-0547-9B05-352C86965087}" destId="{F113E6E5-38C0-1A46-882A-D96DAF729364}" srcOrd="1" destOrd="0" parTransId="{362D022C-0EFE-524A-ABC5-9582DBBB0F7F}" sibTransId="{CBDFB88E-F53E-CE44-B98C-D4B450DF607C}"/>
    <dgm:cxn modelId="{742C5EDB-46C7-0C46-BB01-3E68CB0703A2}" type="presOf" srcId="{2E0F647B-DCBA-7A41-8463-A082303A83F1}" destId="{88E8449A-B3D0-004E-8C77-467BC304E99D}" srcOrd="0" destOrd="0" presId="urn:microsoft.com/office/officeart/2005/8/layout/lProcess3"/>
    <dgm:cxn modelId="{3DB22041-824E-9040-BD78-F89DABE84965}" type="presOf" srcId="{0CA1FAAE-9D80-F642-960F-3866012C36D8}" destId="{E821D21C-65E7-3344-99E3-75B8D0DB84C2}" srcOrd="0" destOrd="0" presId="urn:microsoft.com/office/officeart/2005/8/layout/lProcess3"/>
    <dgm:cxn modelId="{1880411D-12B0-414F-8360-A0FA62027A33}" srcId="{97974FCD-229F-A848-9025-975BCF876289}" destId="{92704A56-63DF-5849-8800-F67814209294}" srcOrd="0" destOrd="0" parTransId="{296DC255-6404-0F4E-A24A-8F1EFC153D6F}" sibTransId="{1A2B58F3-69AF-1945-A19F-76BC6ACFF9F3}"/>
    <dgm:cxn modelId="{9A4D937A-3D87-364F-8215-2827BC2115E8}" srcId="{97974FCD-229F-A848-9025-975BCF876289}" destId="{C15E5541-0F3D-0547-9B05-352C86965087}" srcOrd="1" destOrd="0" parTransId="{398CB8AF-63C9-4246-A196-1C1D34C65FBD}" sibTransId="{F2D0570D-907E-EF4E-898D-21EF462ACE90}"/>
    <dgm:cxn modelId="{9C2085B0-B04C-8841-A71A-5D300790BCB0}" type="presOf" srcId="{74FB4D5B-E03C-5D42-9836-E1FBC3A42428}" destId="{DD81F5D3-DF11-EE4D-B661-44B8F33F74AC}" srcOrd="0" destOrd="0" presId="urn:microsoft.com/office/officeart/2005/8/layout/lProcess3"/>
    <dgm:cxn modelId="{6C1789C1-C9C0-9942-994E-076BBA122AE5}" type="presOf" srcId="{DEF4BEB2-5789-AC46-809C-277519B81FDE}" destId="{305A79E9-1185-A842-A096-E6CB198025CD}" srcOrd="0" destOrd="0" presId="urn:microsoft.com/office/officeart/2005/8/layout/lProcess3"/>
    <dgm:cxn modelId="{19F739FE-54A5-E64D-9696-4087C083A922}" type="presOf" srcId="{C15E5541-0F3D-0547-9B05-352C86965087}" destId="{69E03AFD-9C5D-174C-9974-8C4CB61B7E11}" srcOrd="0" destOrd="0" presId="urn:microsoft.com/office/officeart/2005/8/layout/lProcess3"/>
    <dgm:cxn modelId="{B1298FD9-C0BC-1645-A5CC-080C400EFFE7}" type="presOf" srcId="{E2257610-7AA5-0546-8FCF-BCEDC94E0ACF}" destId="{E69A5240-4527-624E-9F7F-470F8157F414}" srcOrd="0" destOrd="0" presId="urn:microsoft.com/office/officeart/2005/8/layout/lProcess3"/>
    <dgm:cxn modelId="{FA6302FA-EBAB-5248-BBCB-CB2376F801DA}" type="presParOf" srcId="{19EE3F59-2B60-0E44-B3AE-78E8F1682DDB}" destId="{1575CFC3-679B-4A46-ABD8-CF3E5A7848C1}" srcOrd="0" destOrd="0" presId="urn:microsoft.com/office/officeart/2005/8/layout/lProcess3"/>
    <dgm:cxn modelId="{CD0D371C-08E1-294F-A520-68F0B3CBFB13}" type="presParOf" srcId="{1575CFC3-679B-4A46-ABD8-CF3E5A7848C1}" destId="{005B6559-0550-3348-A75C-E203467A379B}" srcOrd="0" destOrd="0" presId="urn:microsoft.com/office/officeart/2005/8/layout/lProcess3"/>
    <dgm:cxn modelId="{99EAF4BC-B1D0-EF4D-9D38-27866146BD10}" type="presParOf" srcId="{1575CFC3-679B-4A46-ABD8-CF3E5A7848C1}" destId="{867B88A0-C663-E54D-99CB-078F41A2C8AF}" srcOrd="1" destOrd="0" presId="urn:microsoft.com/office/officeart/2005/8/layout/lProcess3"/>
    <dgm:cxn modelId="{E1451610-F35E-2D4B-AB93-4E5C8DAAF7E7}" type="presParOf" srcId="{1575CFC3-679B-4A46-ABD8-CF3E5A7848C1}" destId="{E821D21C-65E7-3344-99E3-75B8D0DB84C2}" srcOrd="2" destOrd="0" presId="urn:microsoft.com/office/officeart/2005/8/layout/lProcess3"/>
    <dgm:cxn modelId="{C6F07A1B-B000-8A43-9939-B4483952B73E}" type="presParOf" srcId="{1575CFC3-679B-4A46-ABD8-CF3E5A7848C1}" destId="{53A5D3B9-1F8D-244E-B04B-89B36397A03F}" srcOrd="3" destOrd="0" presId="urn:microsoft.com/office/officeart/2005/8/layout/lProcess3"/>
    <dgm:cxn modelId="{4990B033-F0C8-3E41-95A8-D55DB7B84802}" type="presParOf" srcId="{1575CFC3-679B-4A46-ABD8-CF3E5A7848C1}" destId="{88E8449A-B3D0-004E-8C77-467BC304E99D}" srcOrd="4" destOrd="0" presId="urn:microsoft.com/office/officeart/2005/8/layout/lProcess3"/>
    <dgm:cxn modelId="{8C47D05D-ABEB-2A4E-8291-D5085B2442BC}" type="presParOf" srcId="{19EE3F59-2B60-0E44-B3AE-78E8F1682DDB}" destId="{1540B629-A782-5349-84E0-D5F89B0DD6D9}" srcOrd="1" destOrd="0" presId="urn:microsoft.com/office/officeart/2005/8/layout/lProcess3"/>
    <dgm:cxn modelId="{82ECBF10-3E54-9444-BF9E-6ED6D2758084}" type="presParOf" srcId="{19EE3F59-2B60-0E44-B3AE-78E8F1682DDB}" destId="{B60BEEC7-9FE1-B047-A3DC-DBD360747FD1}" srcOrd="2" destOrd="0" presId="urn:microsoft.com/office/officeart/2005/8/layout/lProcess3"/>
    <dgm:cxn modelId="{315C8EE3-732C-A54B-989D-2EC10D17396C}" type="presParOf" srcId="{B60BEEC7-9FE1-B047-A3DC-DBD360747FD1}" destId="{69E03AFD-9C5D-174C-9974-8C4CB61B7E11}" srcOrd="0" destOrd="0" presId="urn:microsoft.com/office/officeart/2005/8/layout/lProcess3"/>
    <dgm:cxn modelId="{23C1DB47-09DF-A846-BE8A-08AE4AD8A6A2}" type="presParOf" srcId="{B60BEEC7-9FE1-B047-A3DC-DBD360747FD1}" destId="{AE9F3D6A-AA01-7B40-9BC7-79BA8054965E}" srcOrd="1" destOrd="0" presId="urn:microsoft.com/office/officeart/2005/8/layout/lProcess3"/>
    <dgm:cxn modelId="{DDD836D5-FD1F-8644-9E21-2FF08E5C5C9E}" type="presParOf" srcId="{B60BEEC7-9FE1-B047-A3DC-DBD360747FD1}" destId="{DD81F5D3-DF11-EE4D-B661-44B8F33F74AC}" srcOrd="2" destOrd="0" presId="urn:microsoft.com/office/officeart/2005/8/layout/lProcess3"/>
    <dgm:cxn modelId="{DAC45D26-8A50-5F4D-978A-9030015CD157}" type="presParOf" srcId="{B60BEEC7-9FE1-B047-A3DC-DBD360747FD1}" destId="{83ECF249-5805-9945-896B-15ADD5AB6F2A}" srcOrd="3" destOrd="0" presId="urn:microsoft.com/office/officeart/2005/8/layout/lProcess3"/>
    <dgm:cxn modelId="{8F4AA13B-1219-7844-9AB9-CD6FD6ADFE8D}" type="presParOf" srcId="{B60BEEC7-9FE1-B047-A3DC-DBD360747FD1}" destId="{743BB743-4229-CC4F-81C4-98923A28A15E}" srcOrd="4" destOrd="0" presId="urn:microsoft.com/office/officeart/2005/8/layout/lProcess3"/>
    <dgm:cxn modelId="{7255A8C0-0C52-9744-BAAC-4809CBAD6F39}" type="presParOf" srcId="{B60BEEC7-9FE1-B047-A3DC-DBD360747FD1}" destId="{CF4C7CAB-4951-FF44-A779-3065BEE01840}" srcOrd="5" destOrd="0" presId="urn:microsoft.com/office/officeart/2005/8/layout/lProcess3"/>
    <dgm:cxn modelId="{EFB3B953-EA93-5E47-8262-A019C9CC7310}" type="presParOf" srcId="{B60BEEC7-9FE1-B047-A3DC-DBD360747FD1}" destId="{BC5E247E-A52F-F744-9D93-0E82A91B9742}" srcOrd="6" destOrd="0" presId="urn:microsoft.com/office/officeart/2005/8/layout/lProcess3"/>
    <dgm:cxn modelId="{36A6DD70-DC3D-E34A-9863-296548B02D0D}" type="presParOf" srcId="{19EE3F59-2B60-0E44-B3AE-78E8F1682DDB}" destId="{663FAAAB-4FAF-2B46-8438-13EF51CA8458}" srcOrd="3" destOrd="0" presId="urn:microsoft.com/office/officeart/2005/8/layout/lProcess3"/>
    <dgm:cxn modelId="{79039C65-AA5C-9A44-8506-741DC8F42EE0}" type="presParOf" srcId="{19EE3F59-2B60-0E44-B3AE-78E8F1682DDB}" destId="{5B1BA60C-E519-0442-904B-A241A4CF8C0C}" srcOrd="4" destOrd="0" presId="urn:microsoft.com/office/officeart/2005/8/layout/lProcess3"/>
    <dgm:cxn modelId="{12041115-8550-734D-ABDB-E00A46E8C6F2}" type="presParOf" srcId="{5B1BA60C-E519-0442-904B-A241A4CF8C0C}" destId="{436F81FE-AC45-C440-9855-43269695361E}" srcOrd="0" destOrd="0" presId="urn:microsoft.com/office/officeart/2005/8/layout/lProcess3"/>
    <dgm:cxn modelId="{27E23021-34CC-DE42-BE6E-C4C3ECCBA2B1}" type="presParOf" srcId="{5B1BA60C-E519-0442-904B-A241A4CF8C0C}" destId="{DE1B0F04-5F8B-9046-8E09-91E98A83BF84}" srcOrd="1" destOrd="0" presId="urn:microsoft.com/office/officeart/2005/8/layout/lProcess3"/>
    <dgm:cxn modelId="{B03996B1-6A62-DE43-9BA1-5DF0C48EBB4F}" type="presParOf" srcId="{5B1BA60C-E519-0442-904B-A241A4CF8C0C}" destId="{E69A5240-4527-624E-9F7F-470F8157F414}" srcOrd="2" destOrd="0" presId="urn:microsoft.com/office/officeart/2005/8/layout/lProcess3"/>
    <dgm:cxn modelId="{3E0FA7CF-0F53-D242-B320-7A34B9D3F807}" type="presParOf" srcId="{5B1BA60C-E519-0442-904B-A241A4CF8C0C}" destId="{888A016A-CCC9-B748-AF71-BE5209632D1C}" srcOrd="3" destOrd="0" presId="urn:microsoft.com/office/officeart/2005/8/layout/lProcess3"/>
    <dgm:cxn modelId="{3B9B3222-E698-4440-9191-DEAB20903C26}" type="presParOf" srcId="{5B1BA60C-E519-0442-904B-A241A4CF8C0C}" destId="{305A79E9-1185-A842-A096-E6CB198025CD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6559-0550-3348-A75C-E203467A379B}">
      <dsp:nvSpPr>
        <dsp:cNvPr id="0" name=""/>
        <dsp:cNvSpPr/>
      </dsp:nvSpPr>
      <dsp:spPr>
        <a:xfrm>
          <a:off x="7110" y="461493"/>
          <a:ext cx="3648009" cy="145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Feature code check-in</a:t>
          </a:r>
          <a:endParaRPr lang="en-US" sz="3400" kern="1200" dirty="0"/>
        </a:p>
      </dsp:txBody>
      <dsp:txXfrm>
        <a:off x="736712" y="461493"/>
        <a:ext cx="2188806" cy="1459203"/>
      </dsp:txXfrm>
    </dsp:sp>
    <dsp:sp modelId="{E821D21C-65E7-3344-99E3-75B8D0DB84C2}">
      <dsp:nvSpPr>
        <dsp:cNvPr id="0" name=""/>
        <dsp:cNvSpPr/>
      </dsp:nvSpPr>
      <dsp:spPr>
        <a:xfrm>
          <a:off x="3180879" y="585525"/>
          <a:ext cx="3027848" cy="12111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Pushed to “X” branch</a:t>
          </a:r>
          <a:endParaRPr lang="en-US" sz="2600" kern="1200" dirty="0"/>
        </a:p>
      </dsp:txBody>
      <dsp:txXfrm>
        <a:off x="3786449" y="585525"/>
        <a:ext cx="1816709" cy="1211139"/>
      </dsp:txXfrm>
    </dsp:sp>
    <dsp:sp modelId="{88E8449A-B3D0-004E-8C77-467BC304E99D}">
      <dsp:nvSpPr>
        <dsp:cNvPr id="0" name=""/>
        <dsp:cNvSpPr/>
      </dsp:nvSpPr>
      <dsp:spPr>
        <a:xfrm>
          <a:off x="5784828" y="585525"/>
          <a:ext cx="3027848" cy="12111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CI triggered</a:t>
          </a:r>
          <a:endParaRPr lang="en-US" sz="2600" kern="1200" dirty="0"/>
        </a:p>
      </dsp:txBody>
      <dsp:txXfrm>
        <a:off x="6390398" y="585525"/>
        <a:ext cx="1816709" cy="1211139"/>
      </dsp:txXfrm>
    </dsp:sp>
    <dsp:sp modelId="{69E03AFD-9C5D-174C-9974-8C4CB61B7E11}">
      <dsp:nvSpPr>
        <dsp:cNvPr id="0" name=""/>
        <dsp:cNvSpPr/>
      </dsp:nvSpPr>
      <dsp:spPr>
        <a:xfrm>
          <a:off x="7110" y="2124985"/>
          <a:ext cx="3648009" cy="145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CI checkout branch</a:t>
          </a:r>
          <a:endParaRPr lang="en-US" sz="3400" kern="1200" dirty="0"/>
        </a:p>
      </dsp:txBody>
      <dsp:txXfrm>
        <a:off x="736712" y="2124985"/>
        <a:ext cx="2188806" cy="1459203"/>
      </dsp:txXfrm>
    </dsp:sp>
    <dsp:sp modelId="{DD81F5D3-DF11-EE4D-B661-44B8F33F74AC}">
      <dsp:nvSpPr>
        <dsp:cNvPr id="0" name=""/>
        <dsp:cNvSpPr/>
      </dsp:nvSpPr>
      <dsp:spPr>
        <a:xfrm>
          <a:off x="3180879" y="2249017"/>
          <a:ext cx="3027848" cy="12111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Compiles it</a:t>
          </a:r>
          <a:endParaRPr lang="en-US" sz="2600" kern="1200" dirty="0"/>
        </a:p>
      </dsp:txBody>
      <dsp:txXfrm>
        <a:off x="3786449" y="2249017"/>
        <a:ext cx="1816709" cy="1211139"/>
      </dsp:txXfrm>
    </dsp:sp>
    <dsp:sp modelId="{743BB743-4229-CC4F-81C4-98923A28A15E}">
      <dsp:nvSpPr>
        <dsp:cNvPr id="0" name=""/>
        <dsp:cNvSpPr/>
      </dsp:nvSpPr>
      <dsp:spPr>
        <a:xfrm>
          <a:off x="5784828" y="2249017"/>
          <a:ext cx="3027848" cy="12111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Scan it</a:t>
          </a:r>
          <a:endParaRPr lang="en-US" sz="2600" kern="1200" dirty="0"/>
        </a:p>
      </dsp:txBody>
      <dsp:txXfrm>
        <a:off x="6390398" y="2249017"/>
        <a:ext cx="1816709" cy="1211139"/>
      </dsp:txXfrm>
    </dsp:sp>
    <dsp:sp modelId="{BC5E247E-A52F-F744-9D93-0E82A91B9742}">
      <dsp:nvSpPr>
        <dsp:cNvPr id="0" name=""/>
        <dsp:cNvSpPr/>
      </dsp:nvSpPr>
      <dsp:spPr>
        <a:xfrm>
          <a:off x="8388778" y="2249017"/>
          <a:ext cx="3027848" cy="12111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Test it</a:t>
          </a:r>
          <a:endParaRPr lang="en-US" sz="2600" kern="1200" dirty="0"/>
        </a:p>
      </dsp:txBody>
      <dsp:txXfrm>
        <a:off x="8994348" y="2249017"/>
        <a:ext cx="1816709" cy="1211139"/>
      </dsp:txXfrm>
    </dsp:sp>
    <dsp:sp modelId="{436F81FE-AC45-C440-9855-43269695361E}">
      <dsp:nvSpPr>
        <dsp:cNvPr id="0" name=""/>
        <dsp:cNvSpPr/>
      </dsp:nvSpPr>
      <dsp:spPr>
        <a:xfrm>
          <a:off x="7110" y="3788477"/>
          <a:ext cx="3648009" cy="14592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CI Updates</a:t>
          </a:r>
          <a:endParaRPr lang="en-US" sz="3400" kern="1200" dirty="0"/>
        </a:p>
      </dsp:txBody>
      <dsp:txXfrm>
        <a:off x="736712" y="3788477"/>
        <a:ext cx="2188806" cy="1459203"/>
      </dsp:txXfrm>
    </dsp:sp>
    <dsp:sp modelId="{E69A5240-4527-624E-9F7F-470F8157F414}">
      <dsp:nvSpPr>
        <dsp:cNvPr id="0" name=""/>
        <dsp:cNvSpPr/>
      </dsp:nvSpPr>
      <dsp:spPr>
        <a:xfrm>
          <a:off x="3180879" y="3912510"/>
          <a:ext cx="3027848" cy="12111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Uploads artifacts into binary repo</a:t>
          </a:r>
          <a:endParaRPr lang="en-US" sz="2600" kern="1200" dirty="0"/>
        </a:p>
      </dsp:txBody>
      <dsp:txXfrm>
        <a:off x="3786449" y="3912510"/>
        <a:ext cx="1816709" cy="1211139"/>
      </dsp:txXfrm>
    </dsp:sp>
    <dsp:sp modelId="{305A79E9-1185-A842-A096-E6CB198025CD}">
      <dsp:nvSpPr>
        <dsp:cNvPr id="0" name=""/>
        <dsp:cNvSpPr/>
      </dsp:nvSpPr>
      <dsp:spPr>
        <a:xfrm>
          <a:off x="5784828" y="3912510"/>
          <a:ext cx="3027848" cy="12111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16510" rIns="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Notifies about health</a:t>
          </a:r>
          <a:endParaRPr lang="en-US" sz="2600" kern="1200" dirty="0"/>
        </a:p>
      </dsp:txBody>
      <dsp:txXfrm>
        <a:off x="6390398" y="3912510"/>
        <a:ext cx="1816709" cy="121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microsoft.com/office/2007/relationships/hdphoto" Target="../media/hdphoto1.wdp"/><Relationship Id="rId8" Type="http://schemas.openxmlformats.org/officeDocument/2006/relationships/image" Target="../media/image6.jpe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CI/CD roadmap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Delivery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Continuous delivery is about putting the release schedule in the hands of the business, not in the hands of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Deploying to UAT or Beta environments for QAs, Business or demos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Deployments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/>
              <a:t>deployment implies continuous delivery </a:t>
            </a:r>
            <a:r>
              <a:rPr lang="en-US" dirty="0" smtClean="0"/>
              <a:t>the converse </a:t>
            </a:r>
            <a:r>
              <a:rPr lang="en-US" dirty="0"/>
              <a:t>is not 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Releasing any given deployed build to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7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-498761" y="67212"/>
            <a:ext cx="12553882" cy="6739670"/>
            <a:chOff x="-399011" y="67212"/>
            <a:chExt cx="12553882" cy="6739670"/>
          </a:xfrm>
        </p:grpSpPr>
        <p:pic>
          <p:nvPicPr>
            <p:cNvPr id="2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9011" y="1139687"/>
              <a:ext cx="12299463" cy="4558748"/>
            </a:xfrm>
            <a:prstGeom prst="rect">
              <a:avLst/>
            </a:prstGeom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3" name="Content Placeholder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47" y="2410812"/>
              <a:ext cx="535384" cy="53538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29" y="3941171"/>
              <a:ext cx="1044221" cy="104422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7407" y="1496609"/>
              <a:ext cx="781200" cy="781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CrisscrossEtching trans="38000" pressure="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0969" y="4463282"/>
              <a:ext cx="796166" cy="781200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385" y="5244482"/>
              <a:ext cx="743494" cy="7812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607" y="5244482"/>
              <a:ext cx="781200" cy="7812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5418" y="6025682"/>
              <a:ext cx="888651" cy="7812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1525" y="848412"/>
              <a:ext cx="781200" cy="781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1571" y="1755361"/>
              <a:ext cx="781200" cy="7812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1571" y="3032151"/>
              <a:ext cx="781200" cy="7812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1571" y="85742"/>
              <a:ext cx="781200" cy="781200"/>
            </a:xfrm>
            <a:prstGeom prst="rect">
              <a:avLst/>
            </a:prstGeom>
          </p:spPr>
        </p:pic>
        <p:sp>
          <p:nvSpPr>
            <p:cNvPr id="15" name="Rounded Rectangle 14"/>
            <p:cNvSpPr/>
            <p:nvPr/>
          </p:nvSpPr>
          <p:spPr>
            <a:xfrm>
              <a:off x="11211339" y="1629612"/>
              <a:ext cx="943532" cy="2475014"/>
            </a:xfrm>
            <a:prstGeom prst="roundRect">
              <a:avLst/>
            </a:prstGeom>
            <a:noFill/>
            <a:ln>
              <a:solidFill>
                <a:srgbClr val="E14733"/>
              </a:solidFill>
            </a:ln>
            <a:effectLst>
              <a:outerShdw blurRad="38100" dist="50800" dir="5400000" sx="10000" sy="1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3430" y="67212"/>
              <a:ext cx="689139" cy="7812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1571" y="5062873"/>
              <a:ext cx="781200" cy="7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241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Continuous </a:t>
            </a:r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Font typeface="Arial" charset="0"/>
              <a:buNone/>
            </a:pPr>
            <a:r>
              <a:rPr lang="en-US" altLang="x-none" dirty="0"/>
              <a:t>“</a:t>
            </a:r>
            <a:r>
              <a:rPr lang="sl-SI" altLang="x-none" i="1" dirty="0"/>
              <a:t>Continuous Integration is a software development practice where members of a team </a:t>
            </a:r>
            <a:r>
              <a:rPr lang="sl-SI" altLang="x-none" b="1" i="1" dirty="0"/>
              <a:t>integrate</a:t>
            </a:r>
            <a:r>
              <a:rPr lang="sl-SI" altLang="x-none" i="1" dirty="0"/>
              <a:t> their work </a:t>
            </a:r>
            <a:r>
              <a:rPr lang="sl-SI" altLang="x-none" b="1" i="1" dirty="0"/>
              <a:t>frequently</a:t>
            </a:r>
            <a:r>
              <a:rPr lang="sl-SI" altLang="x-none" i="1" dirty="0"/>
              <a:t>, usually each person integrates </a:t>
            </a:r>
            <a:r>
              <a:rPr lang="sl-SI" altLang="x-none" b="1" i="1" dirty="0"/>
              <a:t>at least daily </a:t>
            </a:r>
            <a:r>
              <a:rPr lang="sl-SI" altLang="x-none" i="1" dirty="0"/>
              <a:t>- leading to multiple integrations per day. Each integration is </a:t>
            </a:r>
            <a:r>
              <a:rPr lang="sl-SI" altLang="x-none" b="1" i="1" dirty="0"/>
              <a:t>verified</a:t>
            </a:r>
            <a:r>
              <a:rPr lang="sl-SI" altLang="x-none" i="1" dirty="0"/>
              <a:t> by an </a:t>
            </a:r>
            <a:r>
              <a:rPr lang="sl-SI" altLang="x-none" b="1" i="1" dirty="0"/>
              <a:t>automated build </a:t>
            </a:r>
            <a:r>
              <a:rPr lang="sl-SI" altLang="x-none" i="1" dirty="0"/>
              <a:t>(including test) to detect integration errors as quickly as possible</a:t>
            </a:r>
            <a:r>
              <a:rPr lang="en-US" altLang="x-none" i="1" dirty="0"/>
              <a:t>.”</a:t>
            </a:r>
            <a:br>
              <a:rPr lang="en-US" altLang="x-none" i="1" dirty="0"/>
            </a:br>
            <a:endParaRPr lang="en-US" altLang="x-none" i="1" dirty="0"/>
          </a:p>
          <a:p>
            <a:pPr marL="57150" indent="0" algn="r">
              <a:buFont typeface="Arial" charset="0"/>
              <a:buNone/>
            </a:pPr>
            <a:r>
              <a:rPr lang="sl-SI" altLang="x-none" i="1" dirty="0"/>
              <a:t>- Martin </a:t>
            </a:r>
            <a:r>
              <a:rPr lang="sl-SI" altLang="x-none" i="1" dirty="0" smtClean="0"/>
              <a:t>Fowler</a:t>
            </a:r>
            <a:endParaRPr lang="sl-SI" altLang="x-none" dirty="0"/>
          </a:p>
        </p:txBody>
      </p:sp>
    </p:spTree>
    <p:extLst>
      <p:ext uri="{BB962C8B-B14F-4D97-AF65-F5344CB8AC3E}">
        <p14:creationId xmlns:p14="http://schemas.microsoft.com/office/powerpoint/2010/main" val="5182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2013364"/>
            <a:ext cx="7315200" cy="2821746"/>
          </a:xfrm>
        </p:spPr>
      </p:pic>
    </p:spTree>
    <p:extLst>
      <p:ext uri="{BB962C8B-B14F-4D97-AF65-F5344CB8AC3E}">
        <p14:creationId xmlns:p14="http://schemas.microsoft.com/office/powerpoint/2010/main" val="18887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042076"/>
              </p:ext>
            </p:extLst>
          </p:nvPr>
        </p:nvGraphicFramePr>
        <p:xfrm>
          <a:off x="488515" y="275573"/>
          <a:ext cx="11423737" cy="570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38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/>
              <a:t>version control </a:t>
            </a:r>
            <a:r>
              <a:rPr lang="en-US" dirty="0" smtClean="0"/>
              <a:t>will help in keeping references of</a:t>
            </a:r>
          </a:p>
          <a:p>
            <a:pPr lvl="1"/>
            <a:r>
              <a:rPr lang="en-US" dirty="0" smtClean="0"/>
              <a:t>Production Code</a:t>
            </a:r>
          </a:p>
          <a:p>
            <a:pPr lvl="1"/>
            <a:r>
              <a:rPr lang="en-US" dirty="0" smtClean="0"/>
              <a:t>Current development</a:t>
            </a:r>
          </a:p>
          <a:p>
            <a:pPr lvl="1"/>
            <a:r>
              <a:rPr lang="en-US" dirty="0" smtClean="0"/>
              <a:t>Releases tags</a:t>
            </a:r>
          </a:p>
          <a:p>
            <a:pPr lvl="1"/>
            <a:r>
              <a:rPr lang="en-US" dirty="0" smtClean="0"/>
              <a:t>Independent development of Features &amp; POCs</a:t>
            </a:r>
          </a:p>
          <a:p>
            <a:pPr lvl="1"/>
            <a:r>
              <a:rPr lang="en-US" dirty="0" smtClean="0"/>
              <a:t>Code review before merging (Pull Requests)</a:t>
            </a:r>
          </a:p>
          <a:p>
            <a:pPr lvl="1"/>
            <a:r>
              <a:rPr lang="en-US" dirty="0" smtClean="0"/>
              <a:t>Blame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“Continuous </a:t>
            </a:r>
            <a:r>
              <a:rPr lang="en-US" b="1" i="1" dirty="0"/>
              <a:t>Integration doesn’t get rid of bugs, but it does make them dramatically easier to find and remove</a:t>
            </a:r>
            <a:r>
              <a:rPr lang="en-US" b="1" i="1" dirty="0" smtClean="0"/>
              <a:t>.” Martin Fowler</a:t>
            </a:r>
            <a:endParaRPr lang="en-US" dirty="0"/>
          </a:p>
          <a:p>
            <a:r>
              <a:rPr lang="en-US" dirty="0"/>
              <a:t>Maintain a single source repository </a:t>
            </a:r>
            <a:r>
              <a:rPr lang="en-US" b="1" dirty="0" smtClean="0"/>
              <a:t>(</a:t>
            </a:r>
            <a:r>
              <a:rPr lang="en-US" b="1" dirty="0" err="1" smtClean="0"/>
              <a:t>git</a:t>
            </a:r>
            <a:r>
              <a:rPr lang="en-US" b="1" dirty="0" smtClean="0"/>
              <a:t> -&gt; </a:t>
            </a:r>
            <a:r>
              <a:rPr lang="en-US" b="1" dirty="0" err="1" smtClean="0"/>
              <a:t>Bitbucket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dirty="0" smtClean="0"/>
              <a:t>Automate </a:t>
            </a:r>
            <a:r>
              <a:rPr lang="en-US" dirty="0"/>
              <a:t>the </a:t>
            </a:r>
            <a:r>
              <a:rPr lang="en-US" dirty="0" smtClean="0"/>
              <a:t>build </a:t>
            </a:r>
            <a:r>
              <a:rPr lang="en-US" b="1" dirty="0" smtClean="0"/>
              <a:t>(Build scripts)</a:t>
            </a:r>
            <a:endParaRPr lang="en-US" b="1" dirty="0"/>
          </a:p>
          <a:p>
            <a:r>
              <a:rPr lang="en-US" dirty="0" smtClean="0"/>
              <a:t>Make </a:t>
            </a:r>
            <a:r>
              <a:rPr lang="en-US" dirty="0"/>
              <a:t>your build </a:t>
            </a:r>
            <a:r>
              <a:rPr lang="en-US" dirty="0" smtClean="0"/>
              <a:t>self-testing </a:t>
            </a:r>
            <a:r>
              <a:rPr lang="en-US" b="1" dirty="0" smtClean="0"/>
              <a:t>(Unit / Integration / UI testing)</a:t>
            </a:r>
            <a:endParaRPr lang="en-US" b="1" dirty="0"/>
          </a:p>
          <a:p>
            <a:r>
              <a:rPr lang="en-US" dirty="0" smtClean="0"/>
              <a:t>Every </a:t>
            </a:r>
            <a:r>
              <a:rPr lang="en-US" dirty="0"/>
              <a:t>commit should build on an integration </a:t>
            </a:r>
            <a:r>
              <a:rPr lang="en-US" dirty="0" smtClean="0"/>
              <a:t>machine </a:t>
            </a:r>
            <a:r>
              <a:rPr lang="en-US" b="1" dirty="0" smtClean="0"/>
              <a:t>(</a:t>
            </a:r>
            <a:r>
              <a:rPr lang="en-US" b="1" dirty="0" err="1" smtClean="0"/>
              <a:t>Teamcity</a:t>
            </a:r>
            <a:r>
              <a:rPr lang="en-US" b="1" dirty="0" smtClean="0"/>
              <a:t> Build agent)</a:t>
            </a:r>
            <a:endParaRPr lang="en-US" b="1" dirty="0"/>
          </a:p>
          <a:p>
            <a:r>
              <a:rPr lang="en-US" dirty="0" smtClean="0"/>
              <a:t>Keep </a:t>
            </a:r>
            <a:r>
              <a:rPr lang="en-US" dirty="0"/>
              <a:t>the build fast </a:t>
            </a:r>
          </a:p>
          <a:p>
            <a:r>
              <a:rPr lang="en-US" dirty="0" smtClean="0"/>
              <a:t>Test </a:t>
            </a:r>
            <a:r>
              <a:rPr lang="en-US" dirty="0"/>
              <a:t>in a clone of the production environment</a:t>
            </a:r>
          </a:p>
          <a:p>
            <a:r>
              <a:rPr lang="en-US" dirty="0" smtClean="0"/>
              <a:t>Make </a:t>
            </a:r>
            <a:r>
              <a:rPr lang="en-US" dirty="0"/>
              <a:t>it easy for anyone to get the latest executable </a:t>
            </a:r>
            <a:r>
              <a:rPr lang="en-US" dirty="0" smtClean="0"/>
              <a:t>version</a:t>
            </a:r>
            <a:endParaRPr lang="en-US" dirty="0"/>
          </a:p>
          <a:p>
            <a:r>
              <a:rPr lang="en-US" dirty="0" smtClean="0"/>
              <a:t>Everyone </a:t>
            </a:r>
            <a:r>
              <a:rPr lang="en-US" dirty="0"/>
              <a:t>can see what’s happening </a:t>
            </a:r>
            <a:r>
              <a:rPr lang="en-US" b="1" dirty="0"/>
              <a:t>(</a:t>
            </a:r>
            <a:r>
              <a:rPr lang="en-US" b="1" dirty="0" err="1" smtClean="0"/>
              <a:t>Teamcity</a:t>
            </a:r>
            <a:r>
              <a:rPr lang="en-US" b="1" dirty="0" smtClean="0"/>
              <a:t> artifacts)</a:t>
            </a:r>
          </a:p>
          <a:p>
            <a:r>
              <a:rPr lang="en-US" dirty="0" smtClean="0"/>
              <a:t>Automate Deployments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 </a:t>
            </a:r>
            <a:br>
              <a:rPr lang="en-US" dirty="0" smtClean="0"/>
            </a:br>
            <a:r>
              <a:rPr lang="en-US" dirty="0" smtClean="0"/>
              <a:t>vs</a:t>
            </a:r>
            <a:br>
              <a:rPr lang="en-US" dirty="0" smtClean="0"/>
            </a:br>
            <a:r>
              <a:rPr lang="en-US" dirty="0" smtClean="0"/>
              <a:t> Continuous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447250" y="903870"/>
            <a:ext cx="6897092" cy="4712013"/>
            <a:chOff x="2182207" y="1553227"/>
            <a:chExt cx="6897092" cy="4712013"/>
          </a:xfrm>
        </p:grpSpPr>
        <p:sp>
          <p:nvSpPr>
            <p:cNvPr id="3" name="Rectangle 2"/>
            <p:cNvSpPr/>
            <p:nvPr/>
          </p:nvSpPr>
          <p:spPr>
            <a:xfrm>
              <a:off x="2194635" y="2376339"/>
              <a:ext cx="2103299" cy="537210"/>
            </a:xfrm>
            <a:prstGeom prst="rect">
              <a:avLst/>
            </a:prstGeom>
            <a:solidFill>
              <a:srgbClr val="DE4E34">
                <a:alpha val="65098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GB" dirty="0" smtClean="0">
                  <a:latin typeface="+mj-lt"/>
                </a:rPr>
                <a:t>Development</a:t>
              </a:r>
              <a:endParaRPr lang="en-GB" dirty="0">
                <a:latin typeface="+mj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78698" y="3532842"/>
              <a:ext cx="194807" cy="525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35634" y="3520381"/>
              <a:ext cx="1164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smtClean="0">
                  <a:cs typeface="Arial" panose="020B0604020202020204" pitchFamily="34" charset="0"/>
                </a:rPr>
                <a:t>Approval</a:t>
              </a:r>
              <a:br>
                <a:rPr lang="en-GB" sz="1400" b="1" dirty="0" smtClean="0">
                  <a:cs typeface="Arial" panose="020B0604020202020204" pitchFamily="34" charset="0"/>
                </a:rPr>
              </a:br>
              <a:r>
                <a:rPr lang="en-GB" sz="1400" b="1" dirty="0" smtClean="0">
                  <a:cs typeface="Arial" panose="020B0604020202020204" pitchFamily="34" charset="0"/>
                </a:rPr>
                <a:t>gate</a:t>
              </a:r>
              <a:endParaRPr lang="en-GB" sz="1400" b="1" dirty="0">
                <a:cs typeface="Arial" panose="020B0604020202020204" pitchFamily="34" charset="0"/>
              </a:endParaRPr>
            </a:p>
          </p:txBody>
        </p:sp>
        <p:cxnSp>
          <p:nvCxnSpPr>
            <p:cNvPr id="17" name="Curved Connector 16"/>
            <p:cNvCxnSpPr/>
            <p:nvPr/>
          </p:nvCxnSpPr>
          <p:spPr>
            <a:xfrm rot="16200000" flipV="1">
              <a:off x="7121815" y="3235614"/>
              <a:ext cx="12649" cy="504073"/>
            </a:xfrm>
            <a:prstGeom prst="curvedConnector3">
              <a:avLst>
                <a:gd name="adj1" fmla="val 1907257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4583206" y="2369024"/>
              <a:ext cx="2095984" cy="537210"/>
            </a:xfrm>
            <a:prstGeom prst="rect">
              <a:avLst/>
            </a:prstGeom>
            <a:solidFill>
              <a:srgbClr val="DE4E34">
                <a:alpha val="65098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atin typeface="+mj-lt"/>
                </a:rPr>
                <a:t>Test</a:t>
              </a:r>
              <a:endParaRPr lang="en-GB" dirty="0">
                <a:latin typeface="+mj-lt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973790" y="2369024"/>
              <a:ext cx="2095984" cy="537210"/>
            </a:xfrm>
            <a:prstGeom prst="rect">
              <a:avLst/>
            </a:prstGeom>
            <a:solidFill>
              <a:srgbClr val="DE4E34">
                <a:alpha val="65098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atin typeface="+mj-lt"/>
                </a:rPr>
                <a:t>Production</a:t>
              </a:r>
              <a:endParaRPr lang="en-GB" dirty="0">
                <a:latin typeface="+mj-lt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182207" y="2054268"/>
              <a:ext cx="6887567" cy="17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01950" y="1553227"/>
              <a:ext cx="3270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Release pipeline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2191732" y="3040096"/>
              <a:ext cx="3290739" cy="43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Continuous Integration</a:t>
              </a:r>
              <a:endParaRPr lang="en-US" sz="1600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2191732" y="3561512"/>
              <a:ext cx="4500000" cy="43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Continuous delivery</a:t>
              </a:r>
              <a:endParaRPr lang="en-US" sz="1600" dirty="0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2201950" y="4304462"/>
              <a:ext cx="6867824" cy="43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Continuous deployment</a:t>
              </a:r>
              <a:endParaRPr lang="en-US" sz="16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182207" y="2369024"/>
              <a:ext cx="19743" cy="3888901"/>
            </a:xfrm>
            <a:prstGeom prst="line">
              <a:avLst/>
            </a:prstGeom>
            <a:ln cap="rnd" cmpd="sng">
              <a:solidFill>
                <a:schemeClr val="accent1"/>
              </a:solidFill>
              <a:tailEnd w="lg" len="lg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059556" y="2376339"/>
              <a:ext cx="19743" cy="38889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63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270</TotalTime>
  <Words>259</Words>
  <Application>Microsoft Macintosh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Corbel</vt:lpstr>
      <vt:lpstr>Wingdings 2</vt:lpstr>
      <vt:lpstr>Arial</vt:lpstr>
      <vt:lpstr>Frame</vt:lpstr>
      <vt:lpstr>CI/CD roadmap</vt:lpstr>
      <vt:lpstr>Continuous Integration</vt:lpstr>
      <vt:lpstr>Basic Flow</vt:lpstr>
      <vt:lpstr>Steps</vt:lpstr>
      <vt:lpstr>PowerPoint Presentation</vt:lpstr>
      <vt:lpstr>Benefits</vt:lpstr>
      <vt:lpstr> </vt:lpstr>
      <vt:lpstr>Continuous Delivery  vs  Continuous Deployments</vt:lpstr>
      <vt:lpstr>PowerPoint Presentation</vt:lpstr>
      <vt:lpstr>PowerPoint Presentation</vt:lpstr>
      <vt:lpstr>Tools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roadmap</dc:title>
  <dc:creator>Microsoft Office User</dc:creator>
  <cp:lastModifiedBy>Microsoft Office User</cp:lastModifiedBy>
  <cp:revision>25</cp:revision>
  <dcterms:created xsi:type="dcterms:W3CDTF">2017-04-24T11:57:47Z</dcterms:created>
  <dcterms:modified xsi:type="dcterms:W3CDTF">2017-04-25T09:36:13Z</dcterms:modified>
</cp:coreProperties>
</file>