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5" r:id="rId8"/>
    <p:sldId id="266" r:id="rId9"/>
    <p:sldId id="261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63D8D424-7DC6-45C8-9573-23B3D08A8845}">
          <p14:sldIdLst>
            <p14:sldId id="256"/>
            <p14:sldId id="258"/>
            <p14:sldId id="257"/>
            <p14:sldId id="259"/>
            <p14:sldId id="264"/>
            <p14:sldId id="260"/>
            <p14:sldId id="265"/>
            <p14:sldId id="266"/>
            <p14:sldId id="261"/>
            <p14:sldId id="267"/>
            <p14:sldId id="262"/>
            <p14:sldId id="263"/>
          </p14:sldIdLst>
        </p14:section>
        <p14:section name="Névtelen szakasz" id="{3F84F72C-635F-48FA-A47D-0E7A3565E1D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191D3B-0F89-51E9-7F8F-D83549CC6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SPRING KEYCLOAK, Fájl kezelés implementáció </a:t>
            </a:r>
            <a:r>
              <a:rPr lang="hu-HU" dirty="0" err="1"/>
              <a:t>angular</a:t>
            </a:r>
            <a:r>
              <a:rPr lang="hu-HU" dirty="0"/>
              <a:t> FRONT-end-en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A64702A-088A-0087-5F23-7FDEBCB28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keycloak</a:t>
            </a:r>
            <a:r>
              <a:rPr lang="hu-HU" dirty="0"/>
              <a:t> és fájl kezelési rendszer implementáció </a:t>
            </a:r>
            <a:r>
              <a:rPr lang="hu-HU" dirty="0" err="1"/>
              <a:t>angular</a:t>
            </a:r>
            <a:r>
              <a:rPr lang="hu-HU" dirty="0"/>
              <a:t> front-enddel.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809CB40A-2EC7-7A1B-0E17-4B4974CFD4C2}"/>
              </a:ext>
            </a:extLst>
          </p:cNvPr>
          <p:cNvSpPr txBox="1">
            <a:spLocks/>
          </p:cNvSpPr>
          <p:nvPr/>
        </p:nvSpPr>
        <p:spPr>
          <a:xfrm>
            <a:off x="6520357" y="6387910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CREATED BY: Szentmihályi Szilveszter EGFGUC</a:t>
            </a:r>
          </a:p>
        </p:txBody>
      </p:sp>
    </p:spTree>
    <p:extLst>
      <p:ext uri="{BB962C8B-B14F-4D97-AF65-F5344CB8AC3E}">
        <p14:creationId xmlns:p14="http://schemas.microsoft.com/office/powerpoint/2010/main" val="106640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AE9233-2EDD-6003-B8CB-C99F688D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</a:t>
            </a:r>
            <a:r>
              <a:rPr lang="hu-HU" dirty="0" err="1"/>
              <a:t>lekerdezések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969518-916D-F7BE-9B9C-656B9C45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 kérésre a </a:t>
            </a:r>
            <a:r>
              <a:rPr lang="hu-HU" dirty="0" err="1"/>
              <a:t>headerbe</a:t>
            </a:r>
            <a:r>
              <a:rPr lang="hu-HU" dirty="0"/>
              <a:t>: </a:t>
            </a:r>
            <a:r>
              <a:rPr lang="hu-HU" dirty="0" err="1"/>
              <a:t>Authorization</a:t>
            </a:r>
            <a:r>
              <a:rPr lang="hu-HU" dirty="0"/>
              <a:t> </a:t>
            </a:r>
            <a:r>
              <a:rPr lang="hu-HU" dirty="0" err="1"/>
              <a:t>Bearer</a:t>
            </a:r>
            <a:r>
              <a:rPr lang="hu-HU" dirty="0"/>
              <a:t> {</a:t>
            </a:r>
            <a:r>
              <a:rPr lang="hu-HU" dirty="0" err="1"/>
              <a:t>token</a:t>
            </a:r>
            <a:r>
              <a:rPr lang="hu-HU" dirty="0"/>
              <a:t>}-el </a:t>
            </a:r>
            <a:r>
              <a:rPr lang="hu-HU" dirty="0" err="1"/>
              <a:t>authentikálunk</a:t>
            </a:r>
            <a:r>
              <a:rPr lang="hu-HU" dirty="0"/>
              <a:t>.</a:t>
            </a:r>
          </a:p>
          <a:p>
            <a:r>
              <a:rPr lang="hu-HU" dirty="0"/>
              <a:t>JWT </a:t>
            </a:r>
            <a:r>
              <a:rPr lang="hu-HU" dirty="0" err="1"/>
              <a:t>tokenünkből</a:t>
            </a:r>
            <a:r>
              <a:rPr lang="hu-HU" dirty="0"/>
              <a:t> kibányásszuk a </a:t>
            </a:r>
            <a:r>
              <a:rPr lang="hu-HU" dirty="0" err="1"/>
              <a:t>Rolejainkat</a:t>
            </a:r>
            <a:r>
              <a:rPr lang="hu-HU" dirty="0"/>
              <a:t>. És a szerver eldönti, hogy van-e jogosultságunk hozzá vagy sem.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148944E-C21B-AFE2-01B3-6B8B990E0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595" y="3468376"/>
            <a:ext cx="4983092" cy="29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5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5BAC53-D6D6-B57D-B90D-F3FA5E45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9754"/>
            <a:ext cx="9905998" cy="1478570"/>
          </a:xfrm>
        </p:spPr>
        <p:txBody>
          <a:bodyPr/>
          <a:lstStyle/>
          <a:p>
            <a:r>
              <a:rPr lang="hu-HU" dirty="0" err="1"/>
              <a:t>Angular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964A17-8D10-6AD6-31A5-A324944E2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414" y="1598324"/>
            <a:ext cx="9905999" cy="3541714"/>
          </a:xfrm>
        </p:spPr>
        <p:txBody>
          <a:bodyPr/>
          <a:lstStyle/>
          <a:p>
            <a:r>
              <a:rPr lang="hu-HU" dirty="0"/>
              <a:t>Komponensekből épük fel</a:t>
            </a:r>
          </a:p>
          <a:p>
            <a:r>
              <a:rPr lang="hu-HU" dirty="0" err="1"/>
              <a:t>TypeScriptre</a:t>
            </a:r>
            <a:r>
              <a:rPr lang="hu-HU" dirty="0"/>
              <a:t> épült.</a:t>
            </a:r>
          </a:p>
          <a:p>
            <a:r>
              <a:rPr lang="hu-HU" dirty="0"/>
              <a:t>HTML, CSS, </a:t>
            </a:r>
            <a:r>
              <a:rPr lang="hu-HU" dirty="0" err="1"/>
              <a:t>Javascript</a:t>
            </a:r>
            <a:endParaRPr lang="hu-HU" dirty="0"/>
          </a:p>
          <a:p>
            <a:r>
              <a:rPr lang="hu-HU" dirty="0"/>
              <a:t>Sok külsős komponens érhető el hozzá(néhányat használtam is)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14A1C4-68B9-5439-19F9-43F268000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221" y="0"/>
            <a:ext cx="1200606" cy="120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9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D9486F-75B2-7A04-6B5C-C1828258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hu-HU" dirty="0"/>
              <a:t>FRONT-end részek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20896D-F451-AB28-C0F0-02D1BECB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964" y="1308837"/>
            <a:ext cx="8815456" cy="3541714"/>
          </a:xfrm>
        </p:spPr>
        <p:txBody>
          <a:bodyPr/>
          <a:lstStyle/>
          <a:p>
            <a:r>
              <a:rPr lang="hu-HU" dirty="0"/>
              <a:t>Auth service konfigurálása </a:t>
            </a:r>
            <a:r>
              <a:rPr lang="hu-HU" dirty="0" err="1"/>
              <a:t>app.configban</a:t>
            </a:r>
            <a:r>
              <a:rPr lang="hu-HU" dirty="0"/>
              <a:t>(elérhetőség, </a:t>
            </a:r>
            <a:r>
              <a:rPr lang="hu-HU" dirty="0" err="1"/>
              <a:t>token</a:t>
            </a:r>
            <a:r>
              <a:rPr lang="hu-HU" dirty="0"/>
              <a:t> beállítások)</a:t>
            </a:r>
          </a:p>
          <a:p>
            <a:r>
              <a:rPr lang="hu-HU" dirty="0" err="1"/>
              <a:t>Template</a:t>
            </a:r>
            <a:r>
              <a:rPr lang="hu-HU" dirty="0"/>
              <a:t> alapú </a:t>
            </a:r>
            <a:r>
              <a:rPr lang="hu-HU" dirty="0" err="1"/>
              <a:t>modal</a:t>
            </a:r>
            <a:r>
              <a:rPr lang="hu-HU" dirty="0"/>
              <a:t> ablakok, modellek egybe fűzése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529C2C3-8A03-E7D9-64F6-287B11C01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64" y="1395663"/>
            <a:ext cx="2263996" cy="489794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4A9EC7A-88D5-FC00-0182-C7F3ACC04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774" y="2996567"/>
            <a:ext cx="5797528" cy="304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4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3F61DA-9FDA-A795-4949-F9BDAA49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Áttekintés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EAA181-6BB3-3ECB-704B-E876A4131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8798"/>
            <a:ext cx="9905999" cy="4032403"/>
          </a:xfrm>
        </p:spPr>
        <p:txBody>
          <a:bodyPr>
            <a:normAutofit/>
          </a:bodyPr>
          <a:lstStyle/>
          <a:p>
            <a:r>
              <a:rPr lang="hu-HU" dirty="0" err="1"/>
              <a:t>Keycloak</a:t>
            </a:r>
            <a:endParaRPr lang="hu-HU" dirty="0"/>
          </a:p>
          <a:p>
            <a:r>
              <a:rPr lang="hu-HU" dirty="0" err="1"/>
              <a:t>OAuth</a:t>
            </a:r>
            <a:r>
              <a:rPr lang="hu-HU" dirty="0"/>
              <a:t> 2.0 (</a:t>
            </a:r>
            <a:r>
              <a:rPr lang="hu-HU" dirty="0" err="1"/>
              <a:t>OpenID</a:t>
            </a:r>
            <a:r>
              <a:rPr lang="hu-HU" dirty="0"/>
              <a:t> </a:t>
            </a:r>
            <a:r>
              <a:rPr lang="hu-HU" dirty="0" err="1"/>
              <a:t>connect</a:t>
            </a:r>
            <a:r>
              <a:rPr lang="hu-HU" dirty="0"/>
              <a:t>)</a:t>
            </a:r>
          </a:p>
          <a:p>
            <a:r>
              <a:rPr lang="hu-HU" dirty="0" err="1"/>
              <a:t>Keycloak</a:t>
            </a:r>
            <a:r>
              <a:rPr lang="hu-HU" dirty="0"/>
              <a:t> konfigurálás</a:t>
            </a:r>
          </a:p>
          <a:p>
            <a:r>
              <a:rPr lang="hu-HU" dirty="0"/>
              <a:t>Felhasználók kezelése</a:t>
            </a:r>
          </a:p>
          <a:p>
            <a:r>
              <a:rPr lang="hu-HU" dirty="0"/>
              <a:t>Fájlok kezelése</a:t>
            </a:r>
          </a:p>
          <a:p>
            <a:r>
              <a:rPr lang="hu-HU" dirty="0" err="1"/>
              <a:t>Angular</a:t>
            </a:r>
            <a:endParaRPr lang="hu-HU" dirty="0"/>
          </a:p>
          <a:p>
            <a:r>
              <a:rPr lang="hu-HU" dirty="0"/>
              <a:t>Front-end részek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199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9C7CB8-D9CE-C1BC-184F-67E21588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7535"/>
            <a:ext cx="9905998" cy="1478570"/>
          </a:xfrm>
        </p:spPr>
        <p:txBody>
          <a:bodyPr/>
          <a:lstStyle/>
          <a:p>
            <a:r>
              <a:rPr lang="hu-HU" dirty="0" err="1"/>
              <a:t>Keycloak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BBF3FB-020E-21FC-978D-3FF8A326F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534" y="1533714"/>
            <a:ext cx="9905999" cy="3541714"/>
          </a:xfrm>
        </p:spPr>
        <p:txBody>
          <a:bodyPr/>
          <a:lstStyle/>
          <a:p>
            <a:r>
              <a:rPr lang="hu-HU" dirty="0" err="1"/>
              <a:t>Authorization</a:t>
            </a:r>
            <a:r>
              <a:rPr lang="hu-HU" dirty="0"/>
              <a:t> szolgáltatás, SSO-t biztosit</a:t>
            </a:r>
          </a:p>
          <a:p>
            <a:r>
              <a:rPr lang="hu-HU" dirty="0"/>
              <a:t>Különböző protokollokat lehet használni(OAuth2.0, </a:t>
            </a:r>
            <a:r>
              <a:rPr lang="hu-HU" dirty="0" err="1"/>
              <a:t>OpenID</a:t>
            </a:r>
            <a:r>
              <a:rPr lang="hu-HU" dirty="0"/>
              <a:t> </a:t>
            </a:r>
            <a:r>
              <a:rPr lang="hu-HU" dirty="0" err="1"/>
              <a:t>Connect</a:t>
            </a:r>
            <a:r>
              <a:rPr lang="hu-HU" dirty="0"/>
              <a:t>, SAML)</a:t>
            </a:r>
          </a:p>
          <a:p>
            <a:r>
              <a:rPr lang="hu-HU" dirty="0"/>
              <a:t>Gyors, jól skálázható</a:t>
            </a:r>
          </a:p>
          <a:p>
            <a:r>
              <a:rPr lang="hu-HU" dirty="0"/>
              <a:t>Különböző felhasználó, üzemeltető barát </a:t>
            </a:r>
            <a:r>
              <a:rPr lang="hu-HU" dirty="0" err="1"/>
              <a:t>szolgáltatásokal</a:t>
            </a:r>
            <a:r>
              <a:rPr lang="hu-HU" dirty="0"/>
              <a:t> </a:t>
            </a:r>
            <a:r>
              <a:rPr lang="hu-HU" dirty="0" err="1"/>
              <a:t>rendelkezzik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719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6CD7E7-9CB6-C312-75CB-824EF5AB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Oauth</a:t>
            </a:r>
            <a:r>
              <a:rPr lang="hu-HU" dirty="0"/>
              <a:t> 2.0(</a:t>
            </a:r>
            <a:r>
              <a:rPr lang="hu-HU" dirty="0" err="1"/>
              <a:t>openid</a:t>
            </a:r>
            <a:r>
              <a:rPr lang="hu-HU" dirty="0"/>
              <a:t> </a:t>
            </a:r>
            <a:r>
              <a:rPr lang="hu-HU" dirty="0" err="1"/>
              <a:t>connect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423DA9-2BCD-62CF-3A44-EF5FACA4A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OAuth2.0                                       !=                               </a:t>
            </a:r>
            <a:r>
              <a:rPr lang="hu-HU" dirty="0" err="1"/>
              <a:t>OpenID</a:t>
            </a:r>
            <a:r>
              <a:rPr lang="hu-HU" dirty="0"/>
              <a:t> </a:t>
            </a:r>
            <a:r>
              <a:rPr lang="hu-HU" dirty="0" err="1"/>
              <a:t>Connect</a:t>
            </a:r>
            <a:r>
              <a:rPr lang="hu-HU" dirty="0"/>
              <a:t> </a:t>
            </a:r>
          </a:p>
          <a:p>
            <a:pPr marL="0" indent="0">
              <a:buNone/>
            </a:pPr>
            <a:r>
              <a:rPr lang="hu-HU" dirty="0"/>
              <a:t>Csak felhatalmazással foglalkozik                           Felhasználó hitelesítéssel is          </a:t>
            </a:r>
          </a:p>
          <a:p>
            <a:pPr marL="0" indent="0">
              <a:buNone/>
            </a:pPr>
            <a:r>
              <a:rPr lang="hu-HU" dirty="0"/>
              <a:t>Erőforrás elérés                                                                  OAuth2.0-ra épül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0955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4DC927-4C53-CC40-B4A2-CC0EBD76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4873"/>
            <a:ext cx="9905998" cy="1478570"/>
          </a:xfrm>
        </p:spPr>
        <p:txBody>
          <a:bodyPr/>
          <a:lstStyle/>
          <a:p>
            <a:r>
              <a:rPr lang="hu-HU" dirty="0" err="1"/>
              <a:t>Oauth</a:t>
            </a:r>
            <a:r>
              <a:rPr lang="hu-HU" dirty="0"/>
              <a:t> 2.0</a:t>
            </a:r>
          </a:p>
        </p:txBody>
      </p:sp>
      <p:pic>
        <p:nvPicPr>
          <p:cNvPr id="5" name="Tartalom helye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0E2CFB7D-28A5-6A51-1F9E-9D74BC35C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864" y="1570259"/>
            <a:ext cx="7141485" cy="4041240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2B5359A7-E3C8-6C64-AB39-A076CFCE1D5A}"/>
              </a:ext>
            </a:extLst>
          </p:cNvPr>
          <p:cNvSpPr txBox="1"/>
          <p:nvPr/>
        </p:nvSpPr>
        <p:spPr>
          <a:xfrm>
            <a:off x="8251475" y="1570259"/>
            <a:ext cx="1796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sz="2800" dirty="0"/>
              <a:t>JWT </a:t>
            </a:r>
            <a:r>
              <a:rPr lang="hu-HU" sz="2800" dirty="0" err="1"/>
              <a:t>Token</a:t>
            </a:r>
            <a:endParaRPr lang="hu-HU" sz="28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CC3E837-887D-C831-7BC7-DDB77579BF08}"/>
              </a:ext>
            </a:extLst>
          </p:cNvPr>
          <p:cNvSpPr txBox="1"/>
          <p:nvPr/>
        </p:nvSpPr>
        <p:spPr>
          <a:xfrm>
            <a:off x="1220659" y="6488668"/>
            <a:ext cx="641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Kép: https://goteleport.com/blog/how-oauth-authentication-works/</a:t>
            </a:r>
          </a:p>
        </p:txBody>
      </p:sp>
    </p:spTree>
    <p:extLst>
      <p:ext uri="{BB962C8B-B14F-4D97-AF65-F5344CB8AC3E}">
        <p14:creationId xmlns:p14="http://schemas.microsoft.com/office/powerpoint/2010/main" val="257779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F43271-BBDA-1110-BAFE-BB28D82D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Keycloak</a:t>
            </a:r>
            <a:r>
              <a:rPr lang="hu-HU" dirty="0"/>
              <a:t> Konfigurálás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CD6FDA4-FDD5-4797-56A9-26D10814C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796" y="2258239"/>
            <a:ext cx="5016234" cy="3541712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ECAE054-5CD2-61ED-4F67-DCF28AE3A199}"/>
              </a:ext>
            </a:extLst>
          </p:cNvPr>
          <p:cNvSpPr txBox="1"/>
          <p:nvPr/>
        </p:nvSpPr>
        <p:spPr>
          <a:xfrm>
            <a:off x="5942546" y="2000616"/>
            <a:ext cx="645881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Realm</a:t>
            </a:r>
            <a:r>
              <a:rPr lang="hu-HU" dirty="0"/>
              <a:t> létrehozása</a:t>
            </a:r>
          </a:p>
          <a:p>
            <a:endParaRPr lang="hu-HU" dirty="0"/>
          </a:p>
          <a:p>
            <a:r>
              <a:rPr lang="hu-HU" dirty="0"/>
              <a:t>Kliensek létrehozása: Backend és Frontend oldal</a:t>
            </a:r>
          </a:p>
          <a:p>
            <a:r>
              <a:rPr lang="hu-HU" dirty="0"/>
              <a:t>Backend: </a:t>
            </a:r>
            <a:r>
              <a:rPr lang="hu-HU" dirty="0" err="1"/>
              <a:t>Confidential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-&gt; Kódot mi küldjük el(</a:t>
            </a:r>
            <a:r>
              <a:rPr lang="hu-HU" dirty="0" err="1"/>
              <a:t>Secret</a:t>
            </a:r>
            <a:r>
              <a:rPr lang="hu-HU" dirty="0"/>
              <a:t>)</a:t>
            </a:r>
          </a:p>
          <a:p>
            <a:r>
              <a:rPr lang="hu-HU" dirty="0"/>
              <a:t>(Ha frontenden mutatjuk ezt, ellehet lopni)</a:t>
            </a:r>
          </a:p>
          <a:p>
            <a:r>
              <a:rPr lang="hu-HU" dirty="0"/>
              <a:t>Frontend: Public </a:t>
            </a:r>
            <a:r>
              <a:rPr lang="hu-HU" dirty="0" err="1"/>
              <a:t>Client</a:t>
            </a:r>
            <a:r>
              <a:rPr lang="hu-HU" dirty="0"/>
              <a:t> -&gt; JWT </a:t>
            </a:r>
            <a:r>
              <a:rPr lang="hu-HU" dirty="0" err="1"/>
              <a:t>tokennek</a:t>
            </a:r>
            <a:r>
              <a:rPr lang="hu-HU" dirty="0"/>
              <a:t> lekérdezése és használata</a:t>
            </a:r>
          </a:p>
          <a:p>
            <a:r>
              <a:rPr lang="hu-HU" dirty="0" err="1"/>
              <a:t>Authentikálás-sal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Role</a:t>
            </a:r>
            <a:r>
              <a:rPr lang="hu-HU" dirty="0"/>
              <a:t>-ok létrehozása</a:t>
            </a:r>
          </a:p>
          <a:p>
            <a:endParaRPr lang="hu-HU" dirty="0"/>
          </a:p>
          <a:p>
            <a:r>
              <a:rPr lang="hu-HU" dirty="0" err="1"/>
              <a:t>User</a:t>
            </a:r>
            <a:r>
              <a:rPr lang="hu-HU" dirty="0"/>
              <a:t> létrehozások, </a:t>
            </a:r>
            <a:r>
              <a:rPr lang="hu-HU" dirty="0" err="1"/>
              <a:t>role</a:t>
            </a:r>
            <a:r>
              <a:rPr lang="hu-HU" dirty="0"/>
              <a:t> hozzárendelések</a:t>
            </a:r>
          </a:p>
          <a:p>
            <a:endParaRPr lang="hu-HU" dirty="0"/>
          </a:p>
          <a:p>
            <a:r>
              <a:rPr lang="hu-HU" dirty="0"/>
              <a:t>Email küldés konfigurálása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2813C86-7B3E-76F0-0191-656090B75B4B}"/>
              </a:ext>
            </a:extLst>
          </p:cNvPr>
          <p:cNvSpPr txBox="1"/>
          <p:nvPr/>
        </p:nvSpPr>
        <p:spPr>
          <a:xfrm>
            <a:off x="801280" y="1912422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Docker </a:t>
            </a:r>
            <a:r>
              <a:rPr lang="hu-HU" dirty="0" err="1"/>
              <a:t>Compose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010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F43271-BBDA-1110-BAFE-BB28D82D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Sikeres konfiguráció után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9DEDBBFD-AD08-47CC-39E8-A680C2C66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93239"/>
            <a:ext cx="4071706" cy="3541712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8F8986F-D86E-B63C-136D-D60FCBEC4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561" y="2293239"/>
            <a:ext cx="4972235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9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B317BB-128D-ABBF-5DCF-1B62A0A4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117"/>
            <a:ext cx="9905998" cy="1478570"/>
          </a:xfrm>
        </p:spPr>
        <p:txBody>
          <a:bodyPr/>
          <a:lstStyle/>
          <a:p>
            <a:r>
              <a:rPr lang="hu-HU" dirty="0"/>
              <a:t>Felhasználók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F452CC-AB2D-B334-8399-2698D5C4F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99457"/>
            <a:ext cx="9905999" cy="3541714"/>
          </a:xfrm>
        </p:spPr>
        <p:txBody>
          <a:bodyPr/>
          <a:lstStyle/>
          <a:p>
            <a:r>
              <a:rPr lang="hu-HU" dirty="0" err="1"/>
              <a:t>Keycloak</a:t>
            </a:r>
            <a:r>
              <a:rPr lang="hu-HU" dirty="0"/>
              <a:t> API segítségével tudunk menedzselni, vagy </a:t>
            </a:r>
            <a:r>
              <a:rPr lang="hu-HU" dirty="0" err="1"/>
              <a:t>keycloak</a:t>
            </a:r>
            <a:r>
              <a:rPr lang="hu-HU" dirty="0"/>
              <a:t> </a:t>
            </a:r>
            <a:r>
              <a:rPr lang="hu-HU" dirty="0" err="1"/>
              <a:t>admin</a:t>
            </a:r>
            <a:r>
              <a:rPr lang="hu-HU" dirty="0"/>
              <a:t> felületén</a:t>
            </a:r>
          </a:p>
          <a:p>
            <a:r>
              <a:rPr lang="hu-HU" dirty="0"/>
              <a:t>Új felhasználó, módosítás, jelszó </a:t>
            </a:r>
            <a:r>
              <a:rPr lang="hu-HU" dirty="0" err="1"/>
              <a:t>reset</a:t>
            </a:r>
            <a:r>
              <a:rPr lang="hu-HU" dirty="0"/>
              <a:t>(email), email verifikáció, jogosultság kezelés(Nincs implementálva)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5DD5966-F9B7-EEAF-6A33-029AAA41F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06" y="2972161"/>
            <a:ext cx="8688988" cy="37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3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A3AF05-3CBD-A3F5-9AC2-EB0BA529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hu-HU" dirty="0"/>
              <a:t>Fájlok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D70CA8-2580-4880-5289-C9F53A95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98562"/>
            <a:ext cx="9905999" cy="255529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Csak saját fájlokat látjuk. </a:t>
            </a:r>
          </a:p>
          <a:p>
            <a:r>
              <a:rPr lang="hu-HU" dirty="0"/>
              <a:t>Fájl azonosítása a felhasználó </a:t>
            </a:r>
            <a:r>
              <a:rPr lang="hu-HU" dirty="0" err="1"/>
              <a:t>id-val</a:t>
            </a:r>
            <a:r>
              <a:rPr lang="hu-HU" dirty="0"/>
              <a:t> történik, ami JWT-ben található.</a:t>
            </a:r>
          </a:p>
          <a:p>
            <a:r>
              <a:rPr lang="hu-HU" dirty="0"/>
              <a:t>Fájl feltöltés multipart/</a:t>
            </a:r>
            <a:r>
              <a:rPr lang="hu-HU" dirty="0" err="1"/>
              <a:t>form-data</a:t>
            </a:r>
            <a:r>
              <a:rPr lang="hu-HU" dirty="0"/>
              <a:t> </a:t>
            </a:r>
            <a:r>
              <a:rPr lang="hu-HU" dirty="0" err="1"/>
              <a:t>enctypeal</a:t>
            </a:r>
            <a:r>
              <a:rPr lang="hu-HU" dirty="0"/>
              <a:t> történik.</a:t>
            </a:r>
          </a:p>
          <a:p>
            <a:r>
              <a:rPr lang="hu-HU" dirty="0"/>
              <a:t>Adatbázisból kérjük le a </a:t>
            </a:r>
            <a:r>
              <a:rPr lang="hu-HU" dirty="0" err="1"/>
              <a:t>metaadatokat</a:t>
            </a:r>
            <a:r>
              <a:rPr lang="hu-HU" dirty="0"/>
              <a:t> és csak külön tároljuk magát a fájlt és nem adatbázisban.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E11D98A-BDDF-A7C1-0538-F8B83B68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10" y="3819989"/>
            <a:ext cx="4170293" cy="1778196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CB24A5D-360C-DB20-C3E9-B62CE4106F8B}"/>
              </a:ext>
            </a:extLst>
          </p:cNvPr>
          <p:cNvSpPr txBox="1"/>
          <p:nvPr/>
        </p:nvSpPr>
        <p:spPr>
          <a:xfrm>
            <a:off x="5543276" y="3565723"/>
            <a:ext cx="6200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Letöltésnél fontos, hogy a megfelelő </a:t>
            </a:r>
            <a:r>
              <a:rPr lang="hu-HU" sz="2400" dirty="0" err="1"/>
              <a:t>MimeTypel</a:t>
            </a:r>
            <a:endParaRPr lang="hu-HU" sz="2400" dirty="0"/>
          </a:p>
          <a:p>
            <a:r>
              <a:rPr lang="hu-HU" sz="2400" dirty="0"/>
              <a:t>küldjük a fájlt.</a:t>
            </a:r>
          </a:p>
          <a:p>
            <a:r>
              <a:rPr lang="hu-HU" sz="2400" dirty="0"/>
              <a:t>Frontenden való </a:t>
            </a:r>
            <a:r>
              <a:rPr lang="hu-HU" sz="2400" dirty="0" err="1"/>
              <a:t>FileSaver</a:t>
            </a:r>
            <a:r>
              <a:rPr lang="hu-HU" sz="2400" dirty="0"/>
              <a:t> komponens használata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ADADA89-633C-2212-6D2F-A65A59BBF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754" y="4887344"/>
            <a:ext cx="5979330" cy="17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86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185</TotalTime>
  <Words>332</Words>
  <Application>Microsoft Office PowerPoint</Application>
  <PresentationFormat>Szélesvásznú</PresentationFormat>
  <Paragraphs>61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Arial</vt:lpstr>
      <vt:lpstr>Tw Cen MT</vt:lpstr>
      <vt:lpstr>Áramkör</vt:lpstr>
      <vt:lpstr>SPRING KEYCLOAK, Fájl kezelés implementáció angular FRONT-end-en</vt:lpstr>
      <vt:lpstr>Áttekintés</vt:lpstr>
      <vt:lpstr>Keycloak</vt:lpstr>
      <vt:lpstr>Oauth 2.0(openid connect)</vt:lpstr>
      <vt:lpstr>Oauth 2.0</vt:lpstr>
      <vt:lpstr>Keycloak Konfigurálás</vt:lpstr>
      <vt:lpstr>Sikeres konfiguráció után</vt:lpstr>
      <vt:lpstr>Felhasználók kezelése</vt:lpstr>
      <vt:lpstr>Fájlok kezelése</vt:lpstr>
      <vt:lpstr>API lekerdezések</vt:lpstr>
      <vt:lpstr>Angular</vt:lpstr>
      <vt:lpstr>FRONT-end részek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KEYCLOAK, FILE MANAGING IMPLEMENTATION with angular FE</dc:title>
  <dc:creator>Szilveszter Szentmihályi</dc:creator>
  <cp:lastModifiedBy>Szilveszter Szentmihályi</cp:lastModifiedBy>
  <cp:revision>30</cp:revision>
  <dcterms:created xsi:type="dcterms:W3CDTF">2023-12-11T17:23:20Z</dcterms:created>
  <dcterms:modified xsi:type="dcterms:W3CDTF">2023-12-11T20:28:39Z</dcterms:modified>
</cp:coreProperties>
</file>