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7" r:id="rId3"/>
    <p:sldId id="270" r:id="rId4"/>
    <p:sldId id="277" r:id="rId5"/>
    <p:sldId id="276" r:id="rId6"/>
    <p:sldId id="274" r:id="rId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FFF"/>
    <a:srgbClr val="FFFFFF"/>
    <a:srgbClr val="F4F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D21F-76AB-4D9D-B5B7-2218FE4C9718}" type="datetimeFigureOut">
              <a:rPr lang="hu-HU" smtClean="0"/>
              <a:t>2018. 05. 29.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E23D-0C84-4AE9-B7AF-24431F946B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7732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D21F-76AB-4D9D-B5B7-2218FE4C9718}" type="datetimeFigureOut">
              <a:rPr lang="hu-HU" smtClean="0"/>
              <a:t>2018. 05. 29.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E23D-0C84-4AE9-B7AF-24431F946B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861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D21F-76AB-4D9D-B5B7-2218FE4C9718}" type="datetimeFigureOut">
              <a:rPr lang="hu-HU" smtClean="0"/>
              <a:t>2018. 05. 29.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E23D-0C84-4AE9-B7AF-24431F946B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021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D21F-76AB-4D9D-B5B7-2218FE4C9718}" type="datetimeFigureOut">
              <a:rPr lang="hu-HU" smtClean="0"/>
              <a:t>2018. 05. 29.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E23D-0C84-4AE9-B7AF-24431F946B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302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D21F-76AB-4D9D-B5B7-2218FE4C9718}" type="datetimeFigureOut">
              <a:rPr lang="hu-HU" smtClean="0"/>
              <a:t>2018. 05. 29.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E23D-0C84-4AE9-B7AF-24431F946B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385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D21F-76AB-4D9D-B5B7-2218FE4C9718}" type="datetimeFigureOut">
              <a:rPr lang="hu-HU" smtClean="0"/>
              <a:t>2018. 05. 29.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E23D-0C84-4AE9-B7AF-24431F946B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681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D21F-76AB-4D9D-B5B7-2218FE4C9718}" type="datetimeFigureOut">
              <a:rPr lang="hu-HU" smtClean="0"/>
              <a:t>2018. 05. 29.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E23D-0C84-4AE9-B7AF-24431F946B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375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D21F-76AB-4D9D-B5B7-2218FE4C9718}" type="datetimeFigureOut">
              <a:rPr lang="hu-HU" smtClean="0"/>
              <a:t>2018. 05. 29.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E23D-0C84-4AE9-B7AF-24431F946B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572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D21F-76AB-4D9D-B5B7-2218FE4C9718}" type="datetimeFigureOut">
              <a:rPr lang="hu-HU" smtClean="0"/>
              <a:t>2018. 05. 29.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E23D-0C84-4AE9-B7AF-24431F946B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31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D21F-76AB-4D9D-B5B7-2218FE4C9718}" type="datetimeFigureOut">
              <a:rPr lang="hu-HU" smtClean="0"/>
              <a:t>2018. 05. 29.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E23D-0C84-4AE9-B7AF-24431F946B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615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D21F-76AB-4D9D-B5B7-2218FE4C9718}" type="datetimeFigureOut">
              <a:rPr lang="hu-HU" smtClean="0"/>
              <a:t>2018. 05. 29.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E23D-0C84-4AE9-B7AF-24431F946B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865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A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AD21F-76AB-4D9D-B5B7-2218FE4C9718}" type="datetimeFigureOut">
              <a:rPr lang="hu-HU" smtClean="0"/>
              <a:t>2018. 05. 29.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0E23D-0C84-4AE9-B7AF-24431F946B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284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7388" y="353436"/>
            <a:ext cx="7772400" cy="633700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Néhány bevezető instrukció:</a:t>
            </a:r>
          </a:p>
        </p:txBody>
      </p:sp>
      <p:grpSp>
        <p:nvGrpSpPr>
          <p:cNvPr id="4" name="Csoportba foglalás 3"/>
          <p:cNvGrpSpPr/>
          <p:nvPr/>
        </p:nvGrpSpPr>
        <p:grpSpPr>
          <a:xfrm>
            <a:off x="-12700" y="1122362"/>
            <a:ext cx="9169400" cy="5735637"/>
            <a:chOff x="0" y="950913"/>
            <a:chExt cx="9169400" cy="7015162"/>
          </a:xfrm>
        </p:grpSpPr>
        <p:sp>
          <p:nvSpPr>
            <p:cNvPr id="5" name="Téglalap 4"/>
            <p:cNvSpPr/>
            <p:nvPr/>
          </p:nvSpPr>
          <p:spPr>
            <a:xfrm rot="10800000" flipV="1">
              <a:off x="671513" y="950913"/>
              <a:ext cx="7800975" cy="460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u-HU"/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999585"/>
              <a:ext cx="9169400" cy="966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440" y="5374091"/>
            <a:ext cx="832695" cy="833848"/>
          </a:xfrm>
          <a:prstGeom prst="rect">
            <a:avLst/>
          </a:prstGeom>
        </p:spPr>
      </p:pic>
      <p:sp>
        <p:nvSpPr>
          <p:cNvPr id="8" name="Téglalap 7"/>
          <p:cNvSpPr/>
          <p:nvPr/>
        </p:nvSpPr>
        <p:spPr>
          <a:xfrm>
            <a:off x="658813" y="1157873"/>
            <a:ext cx="8307584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hu-H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prezentáció időtartama 8-10 perc, így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10-12 diát készítsen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szövegezés legyen egyértelmű, ne tartalmazzon helyesírási hibákat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Koncentráljon a fontos részek bemutatására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Vegye figyelembe az alábbi mintát, a diákat 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számozza, 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és 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 animálja!</a:t>
            </a:r>
          </a:p>
          <a:p>
            <a:endParaRPr lang="hu-H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háttér színe és a betűk színe legyen megfelelő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8363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6697"/>
            <a:ext cx="9144000" cy="2971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ím 1"/>
          <p:cNvSpPr txBox="1">
            <a:spLocks/>
          </p:cNvSpPr>
          <p:nvPr/>
        </p:nvSpPr>
        <p:spPr>
          <a:xfrm>
            <a:off x="539552" y="476672"/>
            <a:ext cx="7772400" cy="14700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szakdolgozat címe</a:t>
            </a:r>
            <a:endParaRPr lang="hu-H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lcím 2"/>
          <p:cNvSpPr txBox="1">
            <a:spLocks/>
          </p:cNvSpPr>
          <p:nvPr/>
        </p:nvSpPr>
        <p:spPr>
          <a:xfrm>
            <a:off x="107504" y="2302329"/>
            <a:ext cx="8928992" cy="2303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000" dirty="0" smtClean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849" y="5083865"/>
            <a:ext cx="1607879" cy="1607879"/>
          </a:xfrm>
          <a:prstGeom prst="rect">
            <a:avLst/>
          </a:prstGeom>
        </p:spPr>
      </p:pic>
      <p:sp>
        <p:nvSpPr>
          <p:cNvPr id="2" name="Téglalap 1"/>
          <p:cNvSpPr/>
          <p:nvPr/>
        </p:nvSpPr>
        <p:spPr>
          <a:xfrm>
            <a:off x="2378352" y="2847335"/>
            <a:ext cx="4724370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</a:t>
            </a:r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</a:p>
          <a:p>
            <a:pPr algn="ctr"/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…szakos, … tagozatos hallgató</a:t>
            </a:r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539552" y="5150542"/>
            <a:ext cx="23179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Konzulens: </a:t>
            </a:r>
            <a:endParaRPr lang="hu-H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Opponens: 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5931476" y="5656971"/>
            <a:ext cx="3582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Vác, 2018. június 11.  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30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7388" y="353436"/>
            <a:ext cx="7772400" cy="633700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Áttekintés</a:t>
            </a:r>
          </a:p>
        </p:txBody>
      </p:sp>
      <p:grpSp>
        <p:nvGrpSpPr>
          <p:cNvPr id="4" name="Csoportba foglalás 3"/>
          <p:cNvGrpSpPr/>
          <p:nvPr/>
        </p:nvGrpSpPr>
        <p:grpSpPr>
          <a:xfrm>
            <a:off x="-12700" y="1122362"/>
            <a:ext cx="9169400" cy="5735637"/>
            <a:chOff x="0" y="950913"/>
            <a:chExt cx="9169400" cy="7015162"/>
          </a:xfrm>
        </p:grpSpPr>
        <p:sp>
          <p:nvSpPr>
            <p:cNvPr id="5" name="Téglalap 4"/>
            <p:cNvSpPr/>
            <p:nvPr/>
          </p:nvSpPr>
          <p:spPr>
            <a:xfrm rot="10800000" flipV="1">
              <a:off x="671513" y="950913"/>
              <a:ext cx="7800975" cy="460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u-HU"/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999585"/>
              <a:ext cx="9169400" cy="966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440" y="5374091"/>
            <a:ext cx="832695" cy="833848"/>
          </a:xfrm>
          <a:prstGeom prst="rect">
            <a:avLst/>
          </a:prstGeom>
        </p:spPr>
      </p:pic>
      <p:sp>
        <p:nvSpPr>
          <p:cNvPr id="8" name="Téglalap 7"/>
          <p:cNvSpPr/>
          <p:nvPr/>
        </p:nvSpPr>
        <p:spPr>
          <a:xfrm>
            <a:off x="568551" y="2035941"/>
            <a:ext cx="830758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hu-HU" dirty="0"/>
          </a:p>
          <a:p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prezentáció vázlata </a:t>
            </a: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felsorolásszerűen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  <a:endParaRPr lang="hu-H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639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7387" y="436293"/>
            <a:ext cx="7772400" cy="633700"/>
          </a:xfrm>
        </p:spPr>
        <p:txBody>
          <a:bodyPr>
            <a:noAutofit/>
          </a:bodyPr>
          <a:lstStyle/>
          <a:p>
            <a:r>
              <a:rPr lang="hu-HU" sz="3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Cím </a:t>
            </a:r>
            <a:r>
              <a:rPr lang="hu-HU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(minden diának legyen formátumban megegyező címe!) </a:t>
            </a:r>
          </a:p>
        </p:txBody>
      </p:sp>
      <p:grpSp>
        <p:nvGrpSpPr>
          <p:cNvPr id="4" name="Csoportba foglalás 3"/>
          <p:cNvGrpSpPr/>
          <p:nvPr/>
        </p:nvGrpSpPr>
        <p:grpSpPr>
          <a:xfrm>
            <a:off x="-12700" y="1122362"/>
            <a:ext cx="9169400" cy="5735637"/>
            <a:chOff x="0" y="950913"/>
            <a:chExt cx="9169400" cy="7015162"/>
          </a:xfrm>
        </p:grpSpPr>
        <p:sp>
          <p:nvSpPr>
            <p:cNvPr id="5" name="Téglalap 4"/>
            <p:cNvSpPr/>
            <p:nvPr/>
          </p:nvSpPr>
          <p:spPr>
            <a:xfrm rot="10800000" flipV="1">
              <a:off x="671513" y="950913"/>
              <a:ext cx="7800975" cy="460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u-HU"/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999585"/>
              <a:ext cx="9169400" cy="966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440" y="5374091"/>
            <a:ext cx="832695" cy="833848"/>
          </a:xfrm>
          <a:prstGeom prst="rect">
            <a:avLst/>
          </a:prstGeom>
        </p:spPr>
      </p:pic>
      <p:sp>
        <p:nvSpPr>
          <p:cNvPr id="8" name="Téglalap 7"/>
          <p:cNvSpPr/>
          <p:nvPr/>
        </p:nvSpPr>
        <p:spPr>
          <a:xfrm>
            <a:off x="405508" y="1295228"/>
            <a:ext cx="8307584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hu-HU" dirty="0"/>
          </a:p>
          <a:p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szakdolgozat felépítése szerint 6-8 dián mutassa be munkáját, az alábbiak figyelembevételével: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szakirodalmat csak érintőlegesen említse, csakis akkor, ha </a:t>
            </a: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témát 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illetően fontos!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Térjen ki </a:t>
            </a: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kutatási módszerek bemutatására!</a:t>
            </a:r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szövegezés minimális </a:t>
            </a: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legyen (inkább szóban fejtse ki)!</a:t>
            </a:r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Illusztráljon fotókkal, ábrákkal, táblázatokkal, ez utóbbi áttekinthető legyen!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Emelje ki a saját munkáját!</a:t>
            </a:r>
          </a:p>
          <a:p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4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7388" y="353436"/>
            <a:ext cx="7772400" cy="633700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Összefoglalás</a:t>
            </a:r>
          </a:p>
        </p:txBody>
      </p:sp>
      <p:grpSp>
        <p:nvGrpSpPr>
          <p:cNvPr id="4" name="Csoportba foglalás 3"/>
          <p:cNvGrpSpPr/>
          <p:nvPr/>
        </p:nvGrpSpPr>
        <p:grpSpPr>
          <a:xfrm>
            <a:off x="-12700" y="1122362"/>
            <a:ext cx="9169400" cy="5735637"/>
            <a:chOff x="0" y="950913"/>
            <a:chExt cx="9169400" cy="7015162"/>
          </a:xfrm>
        </p:grpSpPr>
        <p:sp>
          <p:nvSpPr>
            <p:cNvPr id="5" name="Téglalap 4"/>
            <p:cNvSpPr/>
            <p:nvPr/>
          </p:nvSpPr>
          <p:spPr>
            <a:xfrm rot="10800000" flipV="1">
              <a:off x="671513" y="950913"/>
              <a:ext cx="7800975" cy="460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u-HU"/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999585"/>
              <a:ext cx="9169400" cy="966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440" y="5374091"/>
            <a:ext cx="832695" cy="833848"/>
          </a:xfrm>
          <a:prstGeom prst="rect">
            <a:avLst/>
          </a:prstGeom>
        </p:spPr>
      </p:pic>
      <p:sp>
        <p:nvSpPr>
          <p:cNvPr id="8" name="Téglalap 7"/>
          <p:cNvSpPr/>
          <p:nvPr/>
        </p:nvSpPr>
        <p:spPr>
          <a:xfrm>
            <a:off x="568551" y="2035941"/>
            <a:ext cx="830758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hu-HU" dirty="0"/>
          </a:p>
          <a:p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Néhány rövid mondatban, felsorolásszerűen foglalja össze </a:t>
            </a: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eredményeit!</a:t>
            </a:r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71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soportba foglalás 3"/>
          <p:cNvGrpSpPr/>
          <p:nvPr/>
        </p:nvGrpSpPr>
        <p:grpSpPr>
          <a:xfrm>
            <a:off x="-12700" y="1122362"/>
            <a:ext cx="9169400" cy="5735637"/>
            <a:chOff x="0" y="950913"/>
            <a:chExt cx="9169400" cy="7015162"/>
          </a:xfrm>
        </p:grpSpPr>
        <p:sp>
          <p:nvSpPr>
            <p:cNvPr id="5" name="Téglalap 4"/>
            <p:cNvSpPr/>
            <p:nvPr/>
          </p:nvSpPr>
          <p:spPr>
            <a:xfrm rot="10800000" flipV="1">
              <a:off x="671513" y="950913"/>
              <a:ext cx="7800975" cy="460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u-HU"/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999585"/>
              <a:ext cx="9169400" cy="966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440" y="5374091"/>
            <a:ext cx="832695" cy="833848"/>
          </a:xfrm>
          <a:prstGeom prst="rect">
            <a:avLst/>
          </a:prstGeom>
        </p:spPr>
      </p:pic>
      <p:sp>
        <p:nvSpPr>
          <p:cNvPr id="8" name="Téglalap 7"/>
          <p:cNvSpPr/>
          <p:nvPr/>
        </p:nvSpPr>
        <p:spPr>
          <a:xfrm>
            <a:off x="568551" y="2259679"/>
            <a:ext cx="830758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hu-HU" dirty="0"/>
          </a:p>
          <a:p>
            <a:pPr algn="ctr"/>
            <a:r>
              <a:rPr lang="hu-HU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Köszönöm a figyelmüket! </a:t>
            </a:r>
          </a:p>
          <a:p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369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165</Words>
  <Application>Microsoft Office PowerPoint</Application>
  <PresentationFormat>Diavetítés a képernyőre (4:3 oldalarány)</PresentationFormat>
  <Paragraphs>34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Office-téma</vt:lpstr>
      <vt:lpstr>Néhány bevezető instrukció:</vt:lpstr>
      <vt:lpstr>PowerPoint bemutató</vt:lpstr>
      <vt:lpstr>Áttekintés</vt:lpstr>
      <vt:lpstr>Cím  (minden diának legyen formátumban megegyező címe!) </vt:lpstr>
      <vt:lpstr>Összefoglalás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Baksa Brigitta</dc:creator>
  <cp:lastModifiedBy>Baksa Brigitta</cp:lastModifiedBy>
  <cp:revision>12</cp:revision>
  <dcterms:created xsi:type="dcterms:W3CDTF">2018-03-16T17:23:55Z</dcterms:created>
  <dcterms:modified xsi:type="dcterms:W3CDTF">2018-05-29T17:45:28Z</dcterms:modified>
</cp:coreProperties>
</file>