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621A-B2F9-4639-B159-1479FE177019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A8CA-BCDC-4321-8B47-E0531512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7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5C497-C6DB-424E-B547-AB991E615AD9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FDC9-CD22-4F53-BD07-7893D0F2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53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FDC9-CD22-4F53-BD07-7893D0F2A76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5BA12A9-E834-42C5-8293-7BF9F8D64084}" type="datetime1">
              <a:rPr lang="en-US" smtClean="0"/>
              <a:t>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BBF5-61C3-43AF-93EE-0311822E57AF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3E8-16DD-4A34-81F7-7CC2CA2A0BC3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B0D0-B664-4A22-9D2E-1B89A7B9C5B7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7088-89BC-4301-B490-18865C435378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9F3-9D4F-476A-8D32-B00F680F3B3B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B2E-0D5F-4A3B-9CE0-8DD2AC5ECC14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F4C-1F4D-4912-971A-0CF643CE0A4E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85-E70D-4B53-9BC0-8955E9177663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2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9ED9-80E4-45E1-B2EA-780A3FE4163A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B1A-72DE-452E-A573-7FE69D590516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9E1A-8396-47D6-8705-E412A89C7712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0B3E-CE55-43CB-8C41-5A2CAB004C11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EC1D-18A8-476F-968B-7AD24ADA76DE}" type="datetime1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ADB-2B01-42E9-8D7C-F4A0350F4E77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5102-D5DB-427F-9C9D-C6B2BDE90283}" type="datetime1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38E-A6EF-4294-93C8-34F93FE84706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3187-59CD-4568-8A83-11B591319702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2D423D-6C79-4C2A-BABE-171D982B2F58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PROGRAMMING – WEEK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1865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another 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861" y="2513097"/>
            <a:ext cx="3783407" cy="32710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Sender: you need to send a required number (number 1-10)</a:t>
            </a:r>
          </a:p>
          <a:p>
            <a:r>
              <a:rPr lang="en-US" dirty="0"/>
              <a:t>Validator: catch the number sent. Compare it to a random number (1-10)</a:t>
            </a:r>
          </a:p>
          <a:p>
            <a:r>
              <a:rPr lang="en-US" dirty="0"/>
              <a:t>Jump to result-1 in case the numbers are match, otherwise jump to the result-2</a:t>
            </a:r>
          </a:p>
          <a:p>
            <a:r>
              <a:rPr lang="en-US" dirty="0"/>
              <a:t>Result-1: </a:t>
            </a:r>
            <a:br>
              <a:rPr lang="en-US" dirty="0"/>
            </a:br>
            <a:r>
              <a:rPr lang="en-US" dirty="0"/>
              <a:t>	Hooray! You number &lt;x&gt; is correct</a:t>
            </a:r>
          </a:p>
          <a:p>
            <a:r>
              <a:rPr lang="en-US" dirty="0"/>
              <a:t>Result-2: </a:t>
            </a:r>
            <a:br>
              <a:rPr lang="en-US" dirty="0"/>
            </a:br>
            <a:r>
              <a:rPr lang="en-US" dirty="0"/>
              <a:t>	Sorry! The number should be &lt;x&gt;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446443" y="2941721"/>
            <a:ext cx="676776" cy="85725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sender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691711" y="2941721"/>
            <a:ext cx="676776" cy="85725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validator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936980" y="2513096"/>
            <a:ext cx="676776" cy="85725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result-1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936980" y="3600449"/>
            <a:ext cx="676776" cy="85725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result-2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1784830" y="2513097"/>
            <a:ext cx="1245269" cy="3444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368487" y="2941721"/>
            <a:ext cx="568493" cy="42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368487" y="3600449"/>
            <a:ext cx="568493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the previous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header('Location: result1.php/?</a:t>
            </a:r>
            <a:r>
              <a:rPr lang="en-US" dirty="0" err="1"/>
              <a:t>num</a:t>
            </a:r>
            <a:r>
              <a:rPr lang="en-US" dirty="0"/>
              <a:t>=$</a:t>
            </a:r>
            <a:r>
              <a:rPr lang="en-US" dirty="0" err="1"/>
              <a:t>num</a:t>
            </a:r>
            <a:r>
              <a:rPr lang="en-US" dirty="0"/>
              <a:t>'); to jump from validator to result page</a:t>
            </a:r>
          </a:p>
          <a:p>
            <a:r>
              <a:rPr lang="en-US" dirty="0"/>
              <a:t>Use the query string to pass the number to result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103590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encoding converts characters into a format that can be transmitted over the Internet.</a:t>
            </a:r>
          </a:p>
          <a:p>
            <a:r>
              <a:rPr lang="en-US" dirty="0"/>
              <a:t>URLs can only be sent over the Internet using the ASCII character-set.</a:t>
            </a:r>
          </a:p>
          <a:p>
            <a:r>
              <a:rPr lang="en-US" dirty="0"/>
              <a:t>URL encoding replaces unsafe ASCII characters with a "%" followed by two hexadecimal digits.</a:t>
            </a:r>
          </a:p>
          <a:p>
            <a:r>
              <a:rPr lang="en-US" dirty="0"/>
              <a:t>URLs cannot contain spaces. URL encoding normally replaces a space with a plus (+) sign or with %20.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332951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they?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http://www.w3schools.com/tags/ref_urlencode.asp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177133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" y="2788443"/>
            <a:ext cx="360045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50" y="2709862"/>
            <a:ext cx="4200525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29209" y="6335452"/>
            <a:ext cx="5313133" cy="365125"/>
          </a:xfrm>
        </p:spPr>
        <p:txBody>
          <a:bodyPr/>
          <a:lstStyle/>
          <a:p>
            <a:r>
              <a:rPr lang="en-US" dirty="0"/>
              <a:t>© 2015. </a:t>
            </a:r>
            <a:r>
              <a:rPr lang="en-US" dirty="0" err="1"/>
              <a:t>Fakultas</a:t>
            </a:r>
            <a:r>
              <a:rPr lang="en-US" dirty="0"/>
              <a:t> Teknik | Teknik </a:t>
            </a:r>
            <a:r>
              <a:rPr lang="en-US" dirty="0" err="1"/>
              <a:t>Informatika</a:t>
            </a:r>
            <a:r>
              <a:rPr lang="en-US" dirty="0"/>
              <a:t> | </a:t>
            </a:r>
            <a:r>
              <a:rPr lang="en-US" dirty="0" err="1"/>
              <a:t>Universitas</a:t>
            </a:r>
            <a:r>
              <a:rPr lang="en-US" dirty="0"/>
              <a:t> Surabaya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11" y="2788443"/>
            <a:ext cx="392906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95" y="2520553"/>
            <a:ext cx="3621881" cy="288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5CCD80-4080-49D8-B372-B4C0823FDD5D}"/>
              </a:ext>
            </a:extLst>
          </p:cNvPr>
          <p:cNvSpPr txBox="1"/>
          <p:nvPr/>
        </p:nvSpPr>
        <p:spPr>
          <a:xfrm>
            <a:off x="2512088" y="5937648"/>
            <a:ext cx="619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Hints: the name of textbox object should be an array</a:t>
            </a:r>
          </a:p>
        </p:txBody>
      </p:sp>
    </p:spTree>
    <p:extLst>
      <p:ext uri="{BB962C8B-B14F-4D97-AF65-F5344CB8AC3E}">
        <p14:creationId xmlns:p14="http://schemas.microsoft.com/office/powerpoint/2010/main" val="13697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822784" y="3230479"/>
            <a:ext cx="767013" cy="98358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Sender.php</a:t>
            </a:r>
            <a:endParaRPr lang="en-US" sz="1350" dirty="0"/>
          </a:p>
        </p:txBody>
      </p:sp>
      <p:sp>
        <p:nvSpPr>
          <p:cNvPr id="6" name="Folded Corner 5"/>
          <p:cNvSpPr/>
          <p:nvPr/>
        </p:nvSpPr>
        <p:spPr>
          <a:xfrm>
            <a:off x="5225026" y="3230479"/>
            <a:ext cx="767013" cy="98358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Catcher.php</a:t>
            </a:r>
            <a:endParaRPr lang="en-US" sz="1350" dirty="0"/>
          </a:p>
        </p:txBody>
      </p:sp>
      <p:sp>
        <p:nvSpPr>
          <p:cNvPr id="7" name="Curved Down Arrow 6"/>
          <p:cNvSpPr/>
          <p:nvPr/>
        </p:nvSpPr>
        <p:spPr>
          <a:xfrm>
            <a:off x="2206291" y="2632032"/>
            <a:ext cx="3469607" cy="4993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0982" y="2310063"/>
            <a:ext cx="19491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Sender.php</a:t>
            </a:r>
            <a:r>
              <a:rPr lang="en-US" sz="1350" dirty="0"/>
              <a:t> sends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5026" y="4344666"/>
            <a:ext cx="2201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should the </a:t>
            </a:r>
            <a:r>
              <a:rPr lang="en-US" sz="1350" dirty="0" err="1"/>
              <a:t>Catcher.php</a:t>
            </a:r>
            <a:r>
              <a:rPr lang="en-US" sz="1350" dirty="0"/>
              <a:t> catch the data?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2785" y="4391776"/>
            <a:ext cx="2201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should the </a:t>
            </a:r>
            <a:r>
              <a:rPr lang="en-US" sz="1350" dirty="0" err="1"/>
              <a:t>Sender.php</a:t>
            </a:r>
            <a:r>
              <a:rPr lang="en-US" sz="1350" dirty="0"/>
              <a:t> send the data?</a:t>
            </a:r>
          </a:p>
        </p:txBody>
      </p:sp>
    </p:spTree>
    <p:extLst>
      <p:ext uri="{BB962C8B-B14F-4D97-AF65-F5344CB8AC3E}">
        <p14:creationId xmlns:p14="http://schemas.microsoft.com/office/powerpoint/2010/main" val="42428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FORM to send any data from itself</a:t>
            </a:r>
          </a:p>
          <a:p>
            <a:r>
              <a:rPr lang="en-US" dirty="0"/>
              <a:t>There are two method to send data, they are GET and POST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&lt;form method=“get” action=“</a:t>
            </a:r>
            <a:r>
              <a:rPr lang="en-US" dirty="0" err="1"/>
              <a:t>catcher.php</a:t>
            </a:r>
            <a:r>
              <a:rPr lang="en-US" dirty="0"/>
              <a:t>”&gt; </a:t>
            </a:r>
            <a:br>
              <a:rPr lang="en-US" dirty="0"/>
            </a:br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&lt;form method=“post” action=“</a:t>
            </a:r>
            <a:r>
              <a:rPr lang="en-US" dirty="0" err="1"/>
              <a:t>catcher.php</a:t>
            </a:r>
            <a:r>
              <a:rPr lang="en-US" dirty="0"/>
              <a:t>”&gt;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14536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Which part of the FORM in the sender file will be sent?</a:t>
            </a:r>
          </a:p>
          <a:p>
            <a:pPr lvl="1"/>
            <a:r>
              <a:rPr lang="en-US" sz="1600" dirty="0"/>
              <a:t>Any value in object elements, such as &lt;INPUT&gt;, &lt;TEXTAREA&gt;, &lt;SELECT&gt;</a:t>
            </a:r>
          </a:p>
          <a:p>
            <a:r>
              <a:rPr lang="en-US" sz="2000" dirty="0"/>
              <a:t>What is the trigger?</a:t>
            </a:r>
          </a:p>
          <a:p>
            <a:pPr lvl="1"/>
            <a:r>
              <a:rPr lang="en-US" sz="1600" dirty="0"/>
              <a:t>The Click Event of a Submit 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321127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objects are: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65" y="1892678"/>
            <a:ext cx="4748604" cy="40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083325"/>
              </p:ext>
            </p:extLst>
          </p:nvPr>
        </p:nvGraphicFramePr>
        <p:xfrm>
          <a:off x="1113234" y="1760221"/>
          <a:ext cx="7514034" cy="44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71">
                <a:tc>
                  <a:txBody>
                    <a:bodyPr/>
                    <a:lstStyle/>
                    <a:p>
                      <a:r>
                        <a:rPr lang="en-US" sz="1600" dirty="0"/>
                        <a:t>GET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r>
                        <a:rPr lang="en-US" sz="1600" dirty="0"/>
                        <a:t>Information sent from a form with the GET method is </a:t>
                      </a:r>
                      <a:r>
                        <a:rPr lang="en-US" sz="1600" b="1" dirty="0"/>
                        <a:t>visible to everyone</a:t>
                      </a:r>
                      <a:r>
                        <a:rPr lang="en-US" sz="1600" dirty="0"/>
                        <a:t> (all variable names and values are displayed in the URL).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Information sent from a form with the POST method is </a:t>
                      </a:r>
                      <a:r>
                        <a:rPr lang="en-US" sz="1600" b="1" dirty="0"/>
                        <a:t>invisible to others</a:t>
                      </a:r>
                      <a:r>
                        <a:rPr lang="en-US" sz="1600" dirty="0"/>
                        <a:t> (all names/values are embedded within the body of the HTTP request)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600" dirty="0"/>
                        <a:t>GET also has limits on the amount of information to send. But modern browsers have been extended the limit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has </a:t>
                      </a:r>
                      <a:r>
                        <a:rPr lang="en-US" sz="1600" b="1" dirty="0"/>
                        <a:t>no limits</a:t>
                      </a:r>
                      <a:r>
                        <a:rPr lang="en-US" sz="1600" dirty="0"/>
                        <a:t> on the amount of information to send.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600" dirty="0"/>
                        <a:t>However, because the variables are displayed in the URL, it is possible to bookmark the page. This can be useful in some cases.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However, because the variables are not displayed in the URL, it is not possible to bookmark the page.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r>
                        <a:rPr lang="en-US" sz="1600" dirty="0"/>
                        <a:t>GET may be used for sending non-sensitive data.</a:t>
                      </a:r>
                    </a:p>
                    <a:p>
                      <a:r>
                        <a:rPr lang="en-US" sz="1600" b="1" dirty="0"/>
                        <a:t>Note:</a:t>
                      </a:r>
                      <a:r>
                        <a:rPr lang="en-US" sz="1600" dirty="0"/>
                        <a:t> GET should NEVER be used for sending passwords or other sensitive information!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Moreover POST supports advanced functionality such as support for multi-part binary input while uploading files to server.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3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/>
              <a:t>superglobals</a:t>
            </a:r>
            <a:r>
              <a:rPr lang="en-US" dirty="0"/>
              <a:t> $_GET and $_POST are used to collect form-data.</a:t>
            </a:r>
          </a:p>
          <a:p>
            <a:r>
              <a:rPr lang="en-US" dirty="0"/>
              <a:t>$_GET is an array of variables passed to the current script via the URL parameters.</a:t>
            </a:r>
          </a:p>
          <a:p>
            <a:r>
              <a:rPr lang="en-US" dirty="0"/>
              <a:t>$_POST is an array of variables passed to the current script via the HTTP POST method.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6677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208" y="2528887"/>
            <a:ext cx="3385259" cy="300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make 2 pages of </a:t>
            </a:r>
            <a:r>
              <a:rPr lang="en-US" dirty="0" err="1"/>
              <a:t>php</a:t>
            </a:r>
            <a:r>
              <a:rPr lang="en-US" dirty="0"/>
              <a:t>.</a:t>
            </a:r>
          </a:p>
          <a:p>
            <a:r>
              <a:rPr lang="en-US" dirty="0"/>
              <a:t> The sender one will be like this.</a:t>
            </a:r>
          </a:p>
          <a:p>
            <a:r>
              <a:rPr lang="en-US" dirty="0"/>
              <a:t>The catcher one will catch the data and show all of them into the body.</a:t>
            </a:r>
          </a:p>
          <a:p>
            <a:r>
              <a:rPr lang="en-US" dirty="0"/>
              <a:t>Use both possibility sending method (GET and POST)</a:t>
            </a:r>
          </a:p>
          <a:p>
            <a:r>
              <a:rPr lang="en-US" dirty="0"/>
              <a:t>That’s it!</a:t>
            </a:r>
          </a:p>
          <a:p>
            <a:r>
              <a:rPr lang="en-US" dirty="0"/>
              <a:t>No more than 20 minutes!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2015. Fakultas Teknik | Teknik Informatika | Universitas Surabaya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4" y="2528887"/>
            <a:ext cx="4371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305" y="1371601"/>
            <a:ext cx="3176963" cy="1314449"/>
          </a:xfrm>
        </p:spPr>
        <p:txBody>
          <a:bodyPr/>
          <a:lstStyle/>
          <a:p>
            <a:r>
              <a:rPr lang="en-US" dirty="0"/>
              <a:t>Try this one, too!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306" y="2857498"/>
            <a:ext cx="3392905" cy="35433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case, you don’t need the 2</a:t>
            </a:r>
            <a:r>
              <a:rPr lang="en-US" baseline="30000" dirty="0"/>
              <a:t>nd</a:t>
            </a:r>
            <a:r>
              <a:rPr lang="en-US" dirty="0"/>
              <a:t> page.</a:t>
            </a:r>
          </a:p>
          <a:p>
            <a:r>
              <a:rPr lang="en-US" dirty="0"/>
              <a:t>The sender page also will be the catcher!</a:t>
            </a:r>
          </a:p>
          <a:p>
            <a:r>
              <a:rPr lang="en-US" dirty="0"/>
              <a:t>See “Your Input” section below?</a:t>
            </a:r>
          </a:p>
          <a:p>
            <a:r>
              <a:rPr lang="en-US" dirty="0"/>
              <a:t>That’s the area you can place any data that have been sent before.</a:t>
            </a:r>
          </a:p>
          <a:p>
            <a:r>
              <a:rPr lang="en-US" dirty="0"/>
              <a:t>It means that the area will be empty for the first time page loaded.</a:t>
            </a:r>
          </a:p>
          <a:p>
            <a:r>
              <a:rPr lang="en-US" dirty="0"/>
              <a:t>Hints: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isset</a:t>
            </a:r>
            <a:r>
              <a:rPr lang="en-US" dirty="0"/>
              <a:t>() function to check if the $_POST exists or not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0" y="1371600"/>
            <a:ext cx="5036344" cy="43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78</TotalTime>
  <Words>814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Form Handling</vt:lpstr>
      <vt:lpstr>PowerPoint Presentation</vt:lpstr>
      <vt:lpstr>The Sender</vt:lpstr>
      <vt:lpstr>The Sender</vt:lpstr>
      <vt:lpstr>The Sender</vt:lpstr>
      <vt:lpstr>The Sender</vt:lpstr>
      <vt:lpstr>The Catcher</vt:lpstr>
      <vt:lpstr>Try this one!</vt:lpstr>
      <vt:lpstr>Try this one, too!</vt:lpstr>
      <vt:lpstr>Try another one!</vt:lpstr>
      <vt:lpstr>Hints the previous</vt:lpstr>
      <vt:lpstr>URL Encoding</vt:lpstr>
      <vt:lpstr>URL Encoding</vt:lpstr>
      <vt:lpstr>Exercise 1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MATERI KULIAH</dc:title>
  <dc:creator>hEnDRa DiNatA</dc:creator>
  <cp:lastModifiedBy>hEnDRa DiNatA</cp:lastModifiedBy>
  <cp:revision>24</cp:revision>
  <dcterms:created xsi:type="dcterms:W3CDTF">2015-02-19T11:16:26Z</dcterms:created>
  <dcterms:modified xsi:type="dcterms:W3CDTF">2018-02-03T07:31:31Z</dcterms:modified>
</cp:coreProperties>
</file>