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4dc66ed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4dc66ed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4dc66ed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4dc66ed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4dc66ed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4dc66ed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4dc66e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4dc66e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4dc66ed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4dc66ed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4dc66ed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4dc66ed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4dc66ed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4dc66ed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4dc66ed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4dc66ed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4dc66ed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74dc66ed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d2c39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d2c39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d2c393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d2c39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d2c393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d2c393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d2c393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d2c393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d2c393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5d2c393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d2c3937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d2c393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d2c393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d2c393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d2c393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d2c393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ogdan.nitica99@gmail.com" TargetMode="External"/><Relationship Id="rId4" Type="http://schemas.openxmlformats.org/officeDocument/2006/relationships/hyperlink" Target="https://bit.ly/3ktqCsK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gex101.com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Laboratorul 11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02.05.2022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Template-uri HTML cu EJS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app.set('view engine', 'ejs');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views/partials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navbar.ejs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&lt;%- include('../partials/navbar); %&gt;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complet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app.use("/static", express.static("./static/"));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 app cu ruta pentru afisarea produselor folosind o lista din HTML la apasarea unui buton.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375" y="2252200"/>
            <a:ext cx="4339450" cy="2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complet + apeluri fetch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Rute apelate din browser prin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Rute apelate direct de javascript prin fetch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complet + a</a:t>
            </a:r>
            <a:r>
              <a:rPr lang="en"/>
              <a:t>peluri fetch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0" y="1245825"/>
            <a:ext cx="7928175" cy="19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complet + apeluri fetch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50" y="1226925"/>
            <a:ext cx="7478275" cy="32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complet + apeluri fetch + citire din fisier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Citirea din fisier pe partea de server (in loc de fisier txt putea sa fie dintr-o baza de date)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80" y="2240913"/>
            <a:ext cx="6516976" cy="1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Server complet + apeluri fetch + citire din fisier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Partea de client-side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Trebuie sa prelucrati datele astfel incat sa le afisati fiecare rand citit din fisier intr-o lista html la apasarea unui buton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80" y="1908775"/>
            <a:ext cx="6485700" cy="10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Server complet + apeluri fetch + citire din fisier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25" y="1281100"/>
            <a:ext cx="63436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Sfarsit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Sper ca v-a placut acest laborator. Pentru intrebari sau neclaritati imi puteti scrie pe: </a:t>
            </a:r>
            <a:r>
              <a:rPr lang="en" u="sng">
                <a:solidFill>
                  <a:schemeClr val="hlink"/>
                </a:solidFill>
                <a:hlinkClick r:id="rId3"/>
              </a:rPr>
              <a:t>bogdan.nitica99@gmail.com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Pentru feedback anonim: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https://bit.ly/3ktqCsK</a:t>
            </a:r>
            <a:r>
              <a:rPr lang="en"/>
              <a:t> sau cod QR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 vedem saptamana viitoare pe 09.05.2022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Saptamana frumoasa in continuare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010" y="1890735"/>
            <a:ext cx="2442300" cy="24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Informatii tehnice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si session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Expresii regulate - Regex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Templeturi HTML cu 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Exemplu apeluri cu fetch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Exemplu server care incarca HTML, CSS si JavsScript de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Citire / Scriere in fisier txt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Informatii tehnice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Laboratorul 11 pe 02.05.2022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Laboratorul 12 pe 09.05.2022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Laboratorul 13 pe 16.05.2022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Deadline Proiect JavaScript pe TBA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Laboratorul 14 pe 23.05.2022 -&gt; Rezolvare modele de examen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Colocviu POO pe 23.05.2022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Examen TW pe 28.05.2022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Sfarsitul semestrului 2 pe 31.05.2022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Cerintele proiectului 2, JavaScript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024"/>
            <a:ext cx="9144001" cy="449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Storage vs Session Storage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storage este similar cu session storage;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Datele salvate in local storage nu au expiration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Datele salvate in session storage se sterg atunci cand pagina este inchisa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Datele salvate in local storage intr-un </a:t>
            </a:r>
            <a:r>
              <a:rPr lang="en"/>
              <a:t>browser</a:t>
            </a:r>
            <a:r>
              <a:rPr lang="en"/>
              <a:t> “Incognito” sau “Private Session” se sterg in momentul in care ultima pagina incognito a fost inchisa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Storage si Session Storage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localStorage.setItem('myCat', 'Tom');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cat = localStorage.getItem('myCat');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localStorage.removeItem('myCat');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localStorage.clear();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 sa NU utilizati local storage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Orice cod JavaScript de pe pagina are aces la datele salvate in local storage si nu este secure. Exista atacuri de tip Cross site scripting.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Daca trebuie sa salvati date sensitive, utilizati o sesiune server-site. Date sensitive includ: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IDs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Session IDs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JWTs (Json Web Token’s)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Personal information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Credit card information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API keys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And anything else you wouldn’t want to publicly share on Facebook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 articol bun legat de subiect: https://www.rdegges.com/2018/please-stop-using-local-storage/#:~:text=Local%20storage%20provides%20at%20least,the%20browser%20for%20later%20usage.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Expresii regulate - Regex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Expresiile regulate sunt paternuri utilizate sa potriveasca combinatii de caractere in stringuri.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Intrati pe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https://regex101.com/</a:t>
            </a:r>
            <a:r>
              <a:rPr lang="en"/>
              <a:t> si testati mai multe combinatii de stringuri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25" y="2421800"/>
            <a:ext cx="34861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Expresii regulate - Regex in JavaScript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37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re = /ab*c/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Sau const re = new RegExp(‘ab*c’)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regExp = /ab*c/g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testExp = regExp.test(“abdabc”);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testExp = /ab*c/g.test(“abdabc”);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900" y="925250"/>
            <a:ext cx="4927250" cy="4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