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0759-2C46-074B-B34E-E760C40F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CCE-57D3-1744-BD59-A1AF9858D1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represents a definition or a type of object. </a:t>
            </a:r>
          </a:p>
          <a:p>
            <a:pPr marL="0" indent="0">
              <a:buNone/>
            </a:pPr>
            <a:r>
              <a:rPr lang="en-CA" dirty="0"/>
              <a:t>It can contain </a:t>
            </a:r>
          </a:p>
          <a:p>
            <a:pPr marL="342900" indent="-342900"/>
            <a:r>
              <a:rPr lang="en-CA" dirty="0"/>
              <a:t>Fields / attributes</a:t>
            </a:r>
          </a:p>
          <a:p>
            <a:pPr marL="342900" indent="-342900"/>
            <a:r>
              <a:rPr lang="en-CA" dirty="0"/>
              <a:t>constructors</a:t>
            </a:r>
          </a:p>
          <a:p>
            <a:pPr marL="342900" indent="-342900"/>
            <a:r>
              <a:rPr lang="en-CA" dirty="0"/>
              <a:t>Methods / functions</a:t>
            </a:r>
          </a:p>
          <a:p>
            <a:pPr marL="0" indent="0">
              <a:buNone/>
            </a:pPr>
            <a:r>
              <a:rPr lang="en-CA" dirty="0"/>
              <a:t>For example: in real life, a car is an object. </a:t>
            </a:r>
          </a:p>
          <a:p>
            <a:pPr marL="0" indent="0">
              <a:buNone/>
            </a:pPr>
            <a:r>
              <a:rPr lang="en-CA" dirty="0"/>
              <a:t>The car </a:t>
            </a:r>
          </a:p>
          <a:p>
            <a:r>
              <a:rPr lang="en-CA" dirty="0"/>
              <a:t>has </a:t>
            </a:r>
            <a:r>
              <a:rPr lang="en-CA" b="1" dirty="0"/>
              <a:t>attributes</a:t>
            </a:r>
            <a:r>
              <a:rPr lang="en-CA" dirty="0"/>
              <a:t>, such as model and color, </a:t>
            </a:r>
          </a:p>
          <a:p>
            <a:r>
              <a:rPr lang="en-CA" dirty="0"/>
              <a:t>and </a:t>
            </a:r>
            <a:r>
              <a:rPr lang="en-CA" b="1" dirty="0"/>
              <a:t>methods</a:t>
            </a:r>
            <a:r>
              <a:rPr lang="en-CA" dirty="0"/>
              <a:t>, such as drive and brake.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2DC-9720-4E41-A596-C075F66C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FB00-275A-BB48-B65C-63DE6E348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This Java class represents a car in general. </a:t>
            </a:r>
          </a:p>
          <a:p>
            <a:r>
              <a:rPr lang="en-CA" dirty="0"/>
              <a:t>We can create any type of car from this class.  Car car = new Car();</a:t>
            </a:r>
          </a:p>
          <a:p>
            <a:r>
              <a:rPr lang="en-CA" dirty="0"/>
              <a:t>We use fields to hold the state and a constructor to create objects from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895C-ACDE-524A-80D6-396E29DF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1C4F-5481-0D45-9977-F48553320C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make sure that "sensitive" data is hidden from users. </a:t>
            </a:r>
          </a:p>
          <a:p>
            <a:r>
              <a:rPr lang="en-CA" dirty="0"/>
              <a:t>declare class variables/attributes as private</a:t>
            </a:r>
          </a:p>
          <a:p>
            <a:r>
              <a:rPr lang="en-CA" dirty="0"/>
              <a:t>provide public </a:t>
            </a:r>
            <a:r>
              <a:rPr lang="en-CA" b="1" dirty="0"/>
              <a:t>get</a:t>
            </a:r>
            <a:r>
              <a:rPr lang="en-CA" dirty="0"/>
              <a:t> and </a:t>
            </a:r>
            <a:r>
              <a:rPr lang="en-CA" b="1" dirty="0"/>
              <a:t>set</a:t>
            </a:r>
            <a:r>
              <a:rPr lang="en-CA" dirty="0"/>
              <a:t> methods to access and update the value of a private 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F504-C452-2948-AAFA-799B805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0C98-6607-C140-BB29-7FFE051A66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A constructor in Java is a </a:t>
            </a:r>
            <a:r>
              <a:rPr lang="en-CA" b="1" dirty="0"/>
              <a:t>special method</a:t>
            </a:r>
            <a:r>
              <a:rPr lang="en-CA" dirty="0"/>
              <a:t> that is used to initialize objects. </a:t>
            </a:r>
          </a:p>
          <a:p>
            <a:r>
              <a:rPr lang="en-CA" dirty="0"/>
              <a:t>The constructor is called when an object of a class is created. </a:t>
            </a:r>
          </a:p>
          <a:p>
            <a:r>
              <a:rPr lang="en-CA" dirty="0"/>
              <a:t>It can be used to set initial values for object attributes: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E0E-4B99-7F4D-95DF-4778D4A9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B28B-B9C4-3F45-A4B9-14F7A9A4C6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Java Collections Framework</a:t>
            </a:r>
          </a:p>
          <a:p>
            <a:r>
              <a:rPr lang="en-CA" i="1" dirty="0"/>
              <a:t>List</a:t>
            </a:r>
            <a:r>
              <a:rPr lang="en-CA" dirty="0"/>
              <a:t> represents an ordered sequence of values where some value may occur more than one time. (allow duplicates)</a:t>
            </a:r>
          </a:p>
          <a:p>
            <a:r>
              <a:rPr lang="en-CA" dirty="0"/>
              <a:t>List&lt;String&gt; list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ArrayList</a:t>
            </a:r>
            <a:r>
              <a:rPr lang="en-CA" dirty="0"/>
              <a:t>&lt;&gt;();</a:t>
            </a:r>
          </a:p>
          <a:p>
            <a:r>
              <a:rPr lang="en-CA" dirty="0"/>
              <a:t>List&lt;String&gt; list = </a:t>
            </a:r>
            <a:r>
              <a:rPr lang="en-CA" dirty="0" err="1"/>
              <a:t>List.of</a:t>
            </a:r>
            <a:r>
              <a:rPr lang="en-CA" dirty="0"/>
              <a:t>(“one”, “two”, “three”);</a:t>
            </a:r>
          </a:p>
          <a:p>
            <a:r>
              <a:rPr lang="en-CA" dirty="0"/>
              <a:t>Add()</a:t>
            </a:r>
          </a:p>
          <a:p>
            <a:r>
              <a:rPr lang="en-CA" dirty="0"/>
              <a:t>Get()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5C7-C58E-A849-A9F9-95882ED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C263-38CF-4D4F-8DD0-2595D30319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dirty="0"/>
              <a:t>A map is a key-value mapping</a:t>
            </a:r>
          </a:p>
          <a:p>
            <a:r>
              <a:rPr lang="en-CA" b="1" dirty="0"/>
              <a:t>every key is mapped to exactly one value </a:t>
            </a:r>
          </a:p>
          <a:p>
            <a:r>
              <a:rPr lang="en-CA" b="1" dirty="0"/>
              <a:t>we can use the key to retrieve the corresponding value from a map.</a:t>
            </a:r>
          </a:p>
          <a:p>
            <a:r>
              <a:rPr lang="en-CA" dirty="0"/>
              <a:t>Map&lt;String, string&gt; map = </a:t>
            </a:r>
            <a:r>
              <a:rPr lang="en-CA" b="1" dirty="0"/>
              <a:t>new</a:t>
            </a:r>
            <a:r>
              <a:rPr lang="en-CA" dirty="0"/>
              <a:t> </a:t>
            </a:r>
            <a:r>
              <a:rPr lang="en-CA" dirty="0" err="1"/>
              <a:t>Hashmap</a:t>
            </a:r>
            <a:r>
              <a:rPr lang="en-CA" dirty="0"/>
              <a:t>&lt;&gt;();</a:t>
            </a:r>
          </a:p>
          <a:p>
            <a:r>
              <a:rPr lang="en-CA" dirty="0"/>
              <a:t>Map &lt; String, string &gt; map = </a:t>
            </a:r>
            <a:r>
              <a:rPr lang="en-CA" dirty="0" err="1"/>
              <a:t>map.of</a:t>
            </a:r>
            <a:r>
              <a:rPr lang="en-CA" dirty="0"/>
              <a:t>(“key1”, “value1”, “key2”, “value2”);</a:t>
            </a:r>
          </a:p>
          <a:p>
            <a:r>
              <a:rPr lang="en-CA" dirty="0" err="1"/>
              <a:t>Map.put</a:t>
            </a:r>
            <a:r>
              <a:rPr lang="en-CA" dirty="0"/>
              <a:t>(“key3”, “value3”)</a:t>
            </a:r>
          </a:p>
          <a:p>
            <a:r>
              <a:rPr lang="en-CA" dirty="0" err="1"/>
              <a:t>Map.Get</a:t>
            </a:r>
            <a:r>
              <a:rPr lang="en-CA" dirty="0"/>
              <a:t>(“Java”)</a:t>
            </a:r>
            <a:endParaRPr lang="en-CA" b="1" dirty="0"/>
          </a:p>
          <a:p>
            <a:endParaRPr lang="en-CA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446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179</TotalTime>
  <Words>308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class</vt:lpstr>
      <vt:lpstr>Objects</vt:lpstr>
      <vt:lpstr>Encapsulation</vt:lpstr>
      <vt:lpstr>Constructor</vt:lpstr>
      <vt:lpstr>LisT</vt:lpstr>
      <vt:lpstr>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Gao, Tianli</dc:creator>
  <cp:lastModifiedBy>Gao, Tianli</cp:lastModifiedBy>
  <cp:revision>6</cp:revision>
  <dcterms:created xsi:type="dcterms:W3CDTF">2021-02-14T15:46:55Z</dcterms:created>
  <dcterms:modified xsi:type="dcterms:W3CDTF">2021-02-14T18:46:27Z</dcterms:modified>
</cp:coreProperties>
</file>