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nheritance" TargetMode="External"/><Relationship Id="rId2" Type="http://schemas.openxmlformats.org/officeDocument/2006/relationships/hyperlink" Target="https://www.baeldung.com/java-polymorphi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3D7-158E-E949-A777-02E3F4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4C1-C2D9-9149-86CA-3265243AE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core concepts in Java and is used to achieve abstraction, 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r>
              <a:rPr lang="en-CA" dirty="0"/>
              <a:t> and </a:t>
            </a:r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inheritances</a:t>
            </a:r>
            <a:endParaRPr lang="en-CA" dirty="0"/>
          </a:p>
          <a:p>
            <a:r>
              <a:rPr lang="en-CA" dirty="0"/>
              <a:t>abstract type that contains a collection of methods and constant variables. </a:t>
            </a:r>
          </a:p>
          <a:p>
            <a:r>
              <a:rPr lang="en-CA" dirty="0"/>
              <a:t>implement an interface in a Java class by using the </a:t>
            </a:r>
            <a:r>
              <a:rPr lang="en-CA" i="1" dirty="0"/>
              <a:t>implements</a:t>
            </a:r>
            <a:r>
              <a:rPr lang="en-CA" dirty="0"/>
              <a:t> keyword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vehicle  (car, </a:t>
            </a:r>
            <a:r>
              <a:rPr lang="en-US" dirty="0" err="1"/>
              <a:t>suv</a:t>
            </a:r>
            <a:r>
              <a:rPr lang="en-US" dirty="0"/>
              <a:t>, truck)</a:t>
            </a:r>
          </a:p>
        </p:txBody>
      </p:sp>
    </p:spTree>
    <p:extLst>
      <p:ext uri="{BB962C8B-B14F-4D97-AF65-F5344CB8AC3E}">
        <p14:creationId xmlns:p14="http://schemas.microsoft.com/office/powerpoint/2010/main" val="34070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445-19EE-8841-8AC7-7133886F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F714-9B73-4E47-B539-67054C343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class that is declared abstract</a:t>
            </a:r>
          </a:p>
          <a:p>
            <a:r>
              <a:rPr lang="en-CA" dirty="0"/>
              <a:t>may or may not include abstract methods</a:t>
            </a:r>
          </a:p>
          <a:p>
            <a:r>
              <a:rPr lang="en-CA" dirty="0"/>
              <a:t>Abstract classes cannot be instantiated, but they can be subclassed</a:t>
            </a:r>
          </a:p>
          <a:p>
            <a:r>
              <a:rPr lang="en-CA" dirty="0"/>
              <a:t>a subclass inherits the attributes</a:t>
            </a:r>
            <a:r>
              <a:rPr lang="en-CA"/>
              <a:t>/methods by </a:t>
            </a:r>
            <a:r>
              <a:rPr lang="en-CA" dirty="0"/>
              <a:t>using the </a:t>
            </a:r>
            <a:r>
              <a:rPr lang="en-CA" i="1" dirty="0"/>
              <a:t>extends</a:t>
            </a:r>
            <a:r>
              <a:rPr lang="en-CA" dirty="0"/>
              <a:t> keyword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BoardGame</a:t>
            </a:r>
            <a:r>
              <a:rPr lang="en-CA" dirty="0"/>
              <a:t> (Check, monopoly, Tic Tac Toe)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47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197</TotalTime>
  <Words>404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class</vt:lpstr>
      <vt:lpstr>Objects</vt:lpstr>
      <vt:lpstr>Encapsulation</vt:lpstr>
      <vt:lpstr>Constructor</vt:lpstr>
      <vt:lpstr>LisT</vt:lpstr>
      <vt:lpstr>map</vt:lpstr>
      <vt:lpstr>Interface </vt:lpstr>
      <vt:lpstr>Abstract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9</cp:revision>
  <dcterms:created xsi:type="dcterms:W3CDTF">2021-02-14T15:46:55Z</dcterms:created>
  <dcterms:modified xsi:type="dcterms:W3CDTF">2021-02-28T23:40:45Z</dcterms:modified>
</cp:coreProperties>
</file>