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396" y="-3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EA590-F2FF-4605-8785-255E1378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5EB35A-1EF6-4768-9415-DEB346008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F26F8-C1CA-47D8-9A8B-24E8C7A8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BDA78-0143-4E78-A5A1-640B4B32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57A90-ED40-4641-A50B-71731D5D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07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1A8E6-5352-48D1-B0DE-F1F73A8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34FA19-AA0B-4D42-B710-7E9CBDFD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81898-5C01-4932-8BBC-4E054CA8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8D88C7-13EC-4AF9-B020-16825411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636B11-4E69-4087-82A8-D83056E4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76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7D5880-9F5A-4FF3-8F87-B9250772A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31117C-6997-4091-A0FD-325B0EDC5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F1A41-4C65-4C6B-9CB3-3525DBCB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B7746-8DBA-4C2A-A656-DEB21495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8CBEB6-F123-412F-84D8-ABC7C4D9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20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AA4FB-0D9D-479B-B935-ABDD1A2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9A1EE-BF8D-4684-A92E-B1311FDA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6FA2B-39A9-4613-99F0-E91B62BB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CC856F-9987-4C48-8EB7-4940FE08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92264-F46E-48A7-BE2F-92A6FF70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83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130DE-77D9-4597-8EC0-0BD104E2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0480B4-8F48-47D8-B0DD-B8B56818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77A9D-28E0-41FD-8CCA-0D3B3F09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E8164-A7B9-41A8-A557-A82B9F70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25C21A-48E0-4AE3-BC3A-854F5AFB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21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7B5E1-8B56-4BC6-8F7E-DB74BBF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B3431-28A8-4ECC-B562-BE462C91D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B14335-18A4-43F8-8250-94CF23C59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ED5446-247E-47D7-B005-59206510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A33E71-CCAE-438A-ACD5-324410E8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DE18CB-16CF-4D89-804F-86C672C6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2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7BB9A-D304-4F87-B260-46AAA180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4371F-A829-4272-B25A-FD665FB1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2BC864-BF7E-4605-A713-5CD185DE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983948-C0CB-4F2F-A9B9-698A6B30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DA5FAA-7EA2-4153-95F1-DFD0B91E8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8F78C7-BCBB-4FDE-B0B0-D254F546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4140F0-0C82-4EB8-9592-7FD6FD47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9E3B15-48BA-4EA4-9781-EA102FE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4FDE9-D11C-4153-B2A5-EA631B2D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77997D-1F7B-4779-A578-A77F36BE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7502A9-BA1A-4507-9691-1CA4160F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093C05-AE66-4D80-AF8C-9DF80B66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4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D68830-9EE0-4343-832C-F438C687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B1608B-4CAE-4C1E-92A4-87B319B5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CA6A46-D179-4339-8828-5140D245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32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DC6E7-F4C2-4736-9459-8C1CD3BA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29B228-C358-4BB2-AD86-74F05AE0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86072C-0CF7-454E-A819-3265B442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C862CC-17DA-4E28-B8D7-07F1DF7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B56C5A-DD21-4B02-BEE4-AFAECAB7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4080C3-DAC3-4AE9-A50C-6E60360D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56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2E9B2-4103-41C5-82F7-886ACBE3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37E354-8910-4162-94ED-9BA3F3D1C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FACD9-3CDA-4730-A854-734625365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BCB95E-8A3A-493D-8FD0-25BBBDE7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675D58-49C2-42E9-9A84-78FC312F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14333B-35A0-49E4-B6F1-04982AE1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18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7A476A-19A4-42CA-AD54-5ECDBC93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36D75-DF7B-4403-8A46-958BDC74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2A6E8-C3FA-467D-9FBA-7E12CF277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01D4-6464-4A43-A1DD-0EAB977A72B1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55588-EF80-40FD-B177-8E71BC2E3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2809D-C849-476D-AB01-8D404B715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7201-A34C-49E5-93D1-0507F6F9C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3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2BD04-3B61-4557-8FC9-73037654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88" y="325120"/>
            <a:ext cx="5820824" cy="8999855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en-US" altLang="ja-JP" dirty="0"/>
              <a:t>R8</a:t>
            </a:r>
            <a:r>
              <a:rPr lang="ja-JP" altLang="en-US" dirty="0"/>
              <a:t>実習</a:t>
            </a:r>
            <a:r>
              <a:rPr lang="en-US" altLang="ja-JP" dirty="0"/>
              <a:t>2-</a:t>
            </a:r>
            <a:r>
              <a:rPr lang="ja-JP" altLang="en-US" dirty="0"/>
              <a:t>割り込み</a:t>
            </a:r>
          </a:p>
          <a:p>
            <a:pPr marL="447675" indent="-447675">
              <a:lnSpc>
                <a:spcPct val="120000"/>
              </a:lnSpc>
              <a:buNone/>
            </a:pPr>
            <a:r>
              <a:rPr lang="ja-JP" altLang="en-US" dirty="0"/>
              <a:t>目的</a:t>
            </a:r>
            <a:endParaRPr lang="en-US" altLang="ja-JP" dirty="0"/>
          </a:p>
          <a:p>
            <a:pPr marL="447675" indent="-447675">
              <a:lnSpc>
                <a:spcPct val="12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実習を通してマイコンの割り込み処理について理解を深める。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関連知識　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dirty="0"/>
              <a:t>	R8</a:t>
            </a:r>
            <a:r>
              <a:rPr lang="ja-JP" altLang="en-US" dirty="0"/>
              <a:t>の割り込み処理についてまとめる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・割り込み処理とポーリング処理　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課題１</a:t>
            </a:r>
            <a:endParaRPr lang="en-US" altLang="ja-JP" dirty="0"/>
          </a:p>
          <a:p>
            <a:pPr marL="0" indent="0" defTabSz="271463">
              <a:lnSpc>
                <a:spcPct val="12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配線は</a:t>
            </a:r>
            <a:r>
              <a:rPr lang="en-US" altLang="ja-JP" dirty="0"/>
              <a:t>p6</a:t>
            </a:r>
            <a:r>
              <a:rPr lang="ja-JP" altLang="en-US" dirty="0"/>
              <a:t>ポートを拡張ボード</a:t>
            </a:r>
            <a:r>
              <a:rPr lang="en-US" altLang="ja-JP" dirty="0"/>
              <a:t>LED</a:t>
            </a:r>
            <a:r>
              <a:rPr lang="ja-JP" altLang="en-US" dirty="0"/>
              <a:t>へ接続する</a:t>
            </a:r>
          </a:p>
          <a:p>
            <a:pPr marL="538163" indent="-266700">
              <a:lnSpc>
                <a:spcPct val="120000"/>
              </a:lnSpc>
              <a:buNone/>
            </a:pPr>
            <a:r>
              <a:rPr lang="ja-JP" altLang="en-US" dirty="0"/>
              <a:t>①  スタートボタンが押されるのを待って、押されたら一秒ごとにｐ６ポートに続された</a:t>
            </a:r>
            <a:r>
              <a:rPr lang="en-US" altLang="ja-JP" dirty="0"/>
              <a:t>LED</a:t>
            </a:r>
            <a:r>
              <a:rPr lang="ja-JP" altLang="en-US" dirty="0"/>
              <a:t>をビット０から順にビット</a:t>
            </a:r>
            <a:r>
              <a:rPr lang="en-US" altLang="ja-JP" dirty="0"/>
              <a:t>7</a:t>
            </a:r>
            <a:r>
              <a:rPr lang="ja-JP" altLang="en-US" dirty="0"/>
              <a:t>まで表示させる。</a:t>
            </a:r>
            <a:r>
              <a:rPr lang="en-US" altLang="ja-JP" dirty="0"/>
              <a:t>	</a:t>
            </a:r>
          </a:p>
          <a:p>
            <a:pPr marL="538163" indent="-266700">
              <a:lnSpc>
                <a:spcPct val="120000"/>
              </a:lnSpc>
              <a:buNone/>
            </a:pPr>
            <a:r>
              <a:rPr lang="ja-JP" altLang="en-US" dirty="0"/>
              <a:t>②  ①終了後　再びスタートボタンが押されたら①とは逆順にビット０まで表示し①の状態に戻る。</a:t>
            </a:r>
            <a:endParaRPr lang="en-US" altLang="ja-JP" dirty="0"/>
          </a:p>
          <a:p>
            <a:pPr marL="90488" indent="4763">
              <a:lnSpc>
                <a:spcPct val="120000"/>
              </a:lnSpc>
              <a:buNone/>
            </a:pPr>
            <a:r>
              <a:rPr lang="ja-JP" altLang="en-US" dirty="0"/>
              <a:t>頑張れる人は</a:t>
            </a:r>
            <a:endParaRPr lang="en-US" altLang="ja-JP" dirty="0"/>
          </a:p>
          <a:p>
            <a:pPr marL="538163" indent="-266700">
              <a:lnSpc>
                <a:spcPct val="120000"/>
              </a:lnSpc>
              <a:buNone/>
            </a:pPr>
            <a:r>
              <a:rPr lang="ja-JP" altLang="en-US" dirty="0"/>
              <a:t>③  スタートボタンが短押し（</a:t>
            </a:r>
            <a:r>
              <a:rPr lang="en-US" altLang="ja-JP" dirty="0"/>
              <a:t>1</a:t>
            </a:r>
            <a:r>
              <a:rPr lang="ja-JP" altLang="en-US" dirty="0"/>
              <a:t>秒未満）なら①の動作を長押し</a:t>
            </a:r>
            <a:r>
              <a:rPr lang="en-US" altLang="ja-JP" dirty="0"/>
              <a:t>(1</a:t>
            </a:r>
            <a:r>
              <a:rPr lang="ja-JP" altLang="en-US" dirty="0"/>
              <a:t>秒以上</a:t>
            </a:r>
            <a:r>
              <a:rPr lang="en-US" altLang="ja-JP" dirty="0"/>
              <a:t>)</a:t>
            </a:r>
            <a:r>
              <a:rPr lang="ja-JP" altLang="en-US" dirty="0"/>
              <a:t>なら②の動作を行いなさい。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課題２</a:t>
            </a:r>
            <a:endParaRPr lang="en-US" altLang="ja-JP" dirty="0"/>
          </a:p>
          <a:p>
            <a:pPr marL="271463" indent="0">
              <a:lnSpc>
                <a:spcPct val="120000"/>
              </a:lnSpc>
              <a:buNone/>
            </a:pPr>
            <a:r>
              <a:rPr lang="ja-JP" altLang="en-US" dirty="0"/>
              <a:t>配線は</a:t>
            </a:r>
            <a:r>
              <a:rPr lang="en-US" altLang="ja-JP" dirty="0"/>
              <a:t>p6</a:t>
            </a:r>
            <a:r>
              <a:rPr lang="ja-JP" altLang="en-US" dirty="0"/>
              <a:t>ポートを拡張ボード</a:t>
            </a:r>
            <a:r>
              <a:rPr lang="en-US" altLang="ja-JP" dirty="0"/>
              <a:t>LED</a:t>
            </a:r>
            <a:r>
              <a:rPr lang="ja-JP" altLang="en-US" dirty="0"/>
              <a:t>へ接続する</a:t>
            </a:r>
          </a:p>
          <a:p>
            <a:pPr marL="538163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/>
              <a:t>timer1</a:t>
            </a:r>
            <a:r>
              <a:rPr lang="ja-JP" altLang="en-US" dirty="0"/>
              <a:t>のプログラムで</a:t>
            </a:r>
            <a:r>
              <a:rPr lang="en-US" altLang="ja-JP" dirty="0"/>
              <a:t>p6_0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秒ごとに点滅させる。</a:t>
            </a:r>
          </a:p>
          <a:p>
            <a:pPr marL="538163" indent="-2667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dirty="0"/>
              <a:t>割り込み処理で</a:t>
            </a:r>
            <a:r>
              <a:rPr lang="en-US" altLang="ja-JP" dirty="0"/>
              <a:t>timer2</a:t>
            </a:r>
            <a:r>
              <a:rPr lang="ja-JP" altLang="en-US" dirty="0"/>
              <a:t>同様に組み込んで</a:t>
            </a:r>
            <a:r>
              <a:rPr lang="en-US" altLang="ja-JP" dirty="0"/>
              <a:t>p6_7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秒ごとに点滅させる。</a:t>
            </a:r>
          </a:p>
          <a:p>
            <a:pPr marL="538163" indent="-266700">
              <a:lnSpc>
                <a:spcPct val="120000"/>
              </a:lnSpc>
              <a:buFont typeface="+mj-ea"/>
              <a:buAutoNum type="circleNumDbPlain"/>
              <a:tabLst>
                <a:tab pos="5472113" algn="l"/>
              </a:tabLst>
            </a:pPr>
            <a:r>
              <a:rPr lang="ja-JP" altLang="en-US" dirty="0"/>
              <a:t>①②を参考に </a:t>
            </a:r>
            <a:r>
              <a:rPr lang="en-US" altLang="ja-JP" dirty="0"/>
              <a:t>p6_7</a:t>
            </a:r>
            <a:r>
              <a:rPr lang="ja-JP" altLang="en-US" dirty="0"/>
              <a:t>を割り込み処理の中で点滅させる。</a:t>
            </a:r>
            <a:r>
              <a:rPr lang="en-US" altLang="ja-JP" dirty="0"/>
              <a:t>6_0</a:t>
            </a:r>
            <a:r>
              <a:rPr lang="ja-JP" altLang="en-US" dirty="0"/>
              <a:t>を通常処理（</a:t>
            </a:r>
            <a:r>
              <a:rPr lang="en-US" altLang="ja-JP" dirty="0"/>
              <a:t>timer1</a:t>
            </a:r>
            <a:r>
              <a:rPr lang="ja-JP" altLang="en-US" dirty="0"/>
              <a:t>）で</a:t>
            </a:r>
            <a:r>
              <a:rPr lang="en-US" altLang="ja-JP" dirty="0"/>
              <a:t>1</a:t>
            </a:r>
            <a:r>
              <a:rPr lang="ja-JP" altLang="en-US" dirty="0"/>
              <a:t>秒ごとに点滅させる。ただし、スタートは同時に点灯から開始すること。</a:t>
            </a:r>
          </a:p>
          <a:p>
            <a:pPr marL="538163" indent="-2667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dirty="0"/>
              <a:t>③のルーチンで割り込みタイミングを </a:t>
            </a:r>
            <a:r>
              <a:rPr lang="en-US" altLang="ja-JP" dirty="0"/>
              <a:t>0.1ms</a:t>
            </a:r>
            <a:r>
              <a:rPr lang="ja-JP" altLang="en-US" dirty="0"/>
              <a:t> ・</a:t>
            </a:r>
            <a:r>
              <a:rPr lang="en-US" altLang="ja-JP" dirty="0"/>
              <a:t>0.01ms</a:t>
            </a:r>
            <a:r>
              <a:rPr lang="ja-JP" altLang="en-US" dirty="0"/>
              <a:t> ・ </a:t>
            </a:r>
            <a:r>
              <a:rPr lang="en-US" altLang="ja-JP" dirty="0"/>
              <a:t>10μs</a:t>
            </a:r>
            <a:r>
              <a:rPr lang="ja-JP" altLang="en-US" dirty="0"/>
              <a:t>にする。</a:t>
            </a:r>
            <a:endParaRPr lang="en-US" altLang="ja-JP" dirty="0"/>
          </a:p>
          <a:p>
            <a:pPr marL="538163" indent="0">
              <a:lnSpc>
                <a:spcPct val="120000"/>
              </a:lnSpc>
              <a:buNone/>
            </a:pPr>
            <a:r>
              <a:rPr lang="ja-JP" altLang="en-US" dirty="0"/>
              <a:t>点滅間隔は</a:t>
            </a:r>
            <a:r>
              <a:rPr lang="en-US" altLang="ja-JP" dirty="0"/>
              <a:t>1</a:t>
            </a:r>
            <a:r>
              <a:rPr lang="ja-JP" altLang="en-US" dirty="0"/>
              <a:t>秒間を保つため割り込み中のカウント数を１０倍・１００倍・</a:t>
            </a:r>
            <a:endParaRPr lang="en-US" altLang="ja-JP" dirty="0"/>
          </a:p>
          <a:p>
            <a:pPr marL="538163" indent="0">
              <a:lnSpc>
                <a:spcPct val="120000"/>
              </a:lnSpc>
              <a:buNone/>
            </a:pPr>
            <a:r>
              <a:rPr lang="ja-JP" altLang="en-US" dirty="0"/>
              <a:t> １０００倍にし、</a:t>
            </a:r>
            <a:r>
              <a:rPr lang="en-US" altLang="ja-JP" dirty="0"/>
              <a:t>p6_7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秒点滅を保持するようにプログラム</a:t>
            </a:r>
            <a:r>
              <a:rPr lang="ja-JP" altLang="en-US"/>
              <a:t>する。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考察　</a:t>
            </a:r>
          </a:p>
          <a:p>
            <a:pPr marL="266700" indent="0">
              <a:lnSpc>
                <a:spcPct val="120000"/>
              </a:lnSpc>
              <a:buNone/>
            </a:pPr>
            <a:r>
              <a:rPr lang="ja-JP" altLang="en-US" dirty="0"/>
              <a:t>１</a:t>
            </a:r>
            <a:r>
              <a:rPr lang="en-US" altLang="ja-JP" dirty="0"/>
              <a:t>.	</a:t>
            </a:r>
            <a:r>
              <a:rPr lang="ja-JP" altLang="en-US" dirty="0"/>
              <a:t>割り込み間隔が狭くなるにつれて、点滅状態がどのように変化したか考察する。</a:t>
            </a:r>
            <a:endParaRPr lang="en-US" altLang="ja-JP" dirty="0"/>
          </a:p>
          <a:p>
            <a:pPr marL="266700" indent="0">
              <a:lnSpc>
                <a:spcPct val="120000"/>
              </a:lnSpc>
              <a:buNone/>
            </a:pPr>
            <a:r>
              <a:rPr lang="ja-JP" altLang="en-US" dirty="0"/>
              <a:t>２</a:t>
            </a:r>
            <a:r>
              <a:rPr lang="en-US" altLang="ja-JP" dirty="0"/>
              <a:t>.</a:t>
            </a:r>
          </a:p>
          <a:p>
            <a:pPr marL="266700" indent="0">
              <a:lnSpc>
                <a:spcPct val="12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①割り込み処理の重要性を例題プログラムを踏まえて説明する</a:t>
            </a:r>
          </a:p>
          <a:p>
            <a:pPr marL="266700" indent="0">
              <a:lnSpc>
                <a:spcPct val="12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②以下の用語について調べなさい。</a:t>
            </a:r>
          </a:p>
          <a:p>
            <a:pPr marL="357188" indent="-266700">
              <a:lnSpc>
                <a:spcPct val="120000"/>
              </a:lnSpc>
              <a:buNone/>
            </a:pPr>
            <a:r>
              <a:rPr lang="ja-JP" altLang="en-US" dirty="0"/>
              <a:t>     　　　プリプロセッサ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　　    　</a:t>
            </a:r>
            <a:r>
              <a:rPr lang="en-US" altLang="ja-JP" dirty="0"/>
              <a:t>#if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   　　    </a:t>
            </a:r>
            <a:r>
              <a:rPr lang="en-US" altLang="ja-JP" dirty="0"/>
              <a:t>#ifdef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dirty="0"/>
              <a:t>       </a:t>
            </a:r>
            <a:r>
              <a:rPr lang="ja-JP" altLang="en-US" dirty="0"/>
              <a:t>　　</a:t>
            </a:r>
            <a:r>
              <a:rPr lang="en-US" altLang="ja-JP" dirty="0"/>
              <a:t>#pragma interrupt </a:t>
            </a:r>
            <a:r>
              <a:rPr lang="en-US" altLang="ja-JP" dirty="0" err="1"/>
              <a:t>intTRB</a:t>
            </a:r>
            <a:r>
              <a:rPr lang="en-US" altLang="ja-JP" dirty="0"/>
              <a:t>(</a:t>
            </a:r>
            <a:r>
              <a:rPr lang="en-US" altLang="ja-JP" dirty="0" err="1"/>
              <a:t>vect</a:t>
            </a:r>
            <a:r>
              <a:rPr lang="en-US" altLang="ja-JP" dirty="0"/>
              <a:t>=24)</a:t>
            </a:r>
          </a:p>
          <a:p>
            <a:pPr>
              <a:lnSpc>
                <a:spcPct val="120000"/>
              </a:lnSpc>
            </a:pPr>
            <a:r>
              <a:rPr lang="ja-JP" altLang="en-US" dirty="0"/>
              <a:t>紙レポートには、接続図等どのように実習したかきっちりと書き込むこと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 dirty="0"/>
              <a:t>メール課題は、問題２修正したモジュール部分を本文にコピー</a:t>
            </a:r>
            <a:r>
              <a:rPr lang="en-US" altLang="ja-JP" dirty="0"/>
              <a:t>&amp;</a:t>
            </a:r>
            <a:r>
              <a:rPr lang="ja-JP" altLang="en-US" dirty="0"/>
              <a:t>ペーストしなさい。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　プロジェクト、ソースファイルの添付は不可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dirty="0"/>
              <a:t>    	</a:t>
            </a:r>
            <a:r>
              <a:rPr lang="ja-JP" altLang="en-US" dirty="0"/>
              <a:t>メール課題の提出先   </a:t>
            </a:r>
            <a:r>
              <a:rPr lang="en-US" altLang="ja-JP" dirty="0"/>
              <a:t>n-</a:t>
            </a:r>
            <a:r>
              <a:rPr lang="ja-JP" altLang="en-US" dirty="0" err="1"/>
              <a:t>ｍ</a:t>
            </a:r>
            <a:r>
              <a:rPr lang="en-US" altLang="ja-JP" dirty="0"/>
              <a:t>asuya@hamako-ths.ed.jp</a:t>
            </a:r>
            <a:r>
              <a:rPr lang="ja-JP" altLang="en-US" dirty="0"/>
              <a:t>　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　　　　　　件名　</a:t>
            </a:r>
            <a:r>
              <a:rPr lang="en-US" altLang="ja-JP" dirty="0"/>
              <a:t>R8</a:t>
            </a:r>
            <a:r>
              <a:rPr lang="ja-JP" altLang="en-US" dirty="0"/>
              <a:t>実習</a:t>
            </a:r>
            <a:r>
              <a:rPr lang="en-US" altLang="ja-JP" dirty="0"/>
              <a:t>2-</a:t>
            </a:r>
            <a:r>
              <a:rPr lang="ja-JP" altLang="en-US" dirty="0"/>
              <a:t>割り込み</a:t>
            </a:r>
            <a:r>
              <a:rPr lang="en-US" altLang="ja-JP" dirty="0"/>
              <a:t>(</a:t>
            </a:r>
            <a:r>
              <a:rPr lang="en-US" altLang="ja-JP" dirty="0" err="1"/>
              <a:t>eixx</a:t>
            </a:r>
            <a:r>
              <a:rPr lang="ja-JP" altLang="en-US" dirty="0"/>
              <a:t>氏名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××</a:t>
            </a:r>
            <a:r>
              <a:rPr lang="ja-JP" altLang="en-US" dirty="0"/>
              <a:t>は出席番号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455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431</Words>
  <Application>Microsoft Office PowerPoint</Application>
  <PresentationFormat>A4 210 x 297 mm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Masuya</dc:creator>
  <cp:lastModifiedBy>n-masuya</cp:lastModifiedBy>
  <cp:revision>12</cp:revision>
  <cp:lastPrinted>2021-01-20T04:25:04Z</cp:lastPrinted>
  <dcterms:created xsi:type="dcterms:W3CDTF">2020-02-29T04:43:40Z</dcterms:created>
  <dcterms:modified xsi:type="dcterms:W3CDTF">2021-03-29T00:27:27Z</dcterms:modified>
</cp:coreProperties>
</file>