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FCC7E-B59B-424D-9E6A-10CFCDB3BA41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6CA7B-14C3-40FD-8FB2-301275C5B5A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69E2-6835-4521-8E51-0D7B2590EB94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0683E-92A5-43C4-8412-7820ED56F4A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4A5EB-D1A9-4309-9FA2-A3EFC0922315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E170-CA01-4118-B3AD-DD914E33DF8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73BB4-0D04-476E-9747-5D532C42BCD7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0BD47-0932-49E6-A95A-194E54AE4A4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3A11B-A7FE-4627-AB94-FAD23F849E07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CA587-A31A-4A1F-B7EA-89A9DC2865D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4903C-C74D-4350-A82F-00EA0435F662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4477-4D7D-4A69-AEBC-3FBB86292A6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4693E-9D97-4211-A33D-2461A6FF0E55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6C0D4-0DA8-40E7-B2B4-F386516847A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588B-570E-4DC5-957C-54F6A477FFAD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D01DA-8CA0-434F-A311-2C8545B8B08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CE3A-BC17-4FFE-B1B7-5F216273114C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3A39-6B53-4A5D-8A05-2B4D6804EF8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95EB9-E86F-4A72-8831-57201850E413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B45D8-8436-4AD3-8CE4-28F8E54912D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1A82-3178-45EA-BB86-6EBB0B39D98B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FEC-7E8F-4161-805A-80DC9D81C99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103505-63FF-4F69-9F25-0CB45B5249B3}" type="datetimeFigureOut">
              <a:rPr lang="ja-JP" altLang="en-US"/>
              <a:pPr>
                <a:defRPr/>
              </a:pPr>
              <a:t>2016/11/29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6245B3-F8FC-4C3E-869D-F17ECA0454C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411163"/>
            <a:ext cx="5711825" cy="44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endParaRPr lang="ja-JP" altLang="en-US" smtClean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ja-JP" altLang="en-US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963" y="357188"/>
            <a:ext cx="66881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1288"/>
            <a:ext cx="63738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411163"/>
            <a:ext cx="4248150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7575" y="411163"/>
            <a:ext cx="36734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" y="627063"/>
            <a:ext cx="4338638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800" y="627063"/>
            <a:ext cx="4338638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96850"/>
            <a:ext cx="446563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7575" y="411163"/>
            <a:ext cx="36734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19458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627063"/>
            <a:ext cx="6459538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20482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53975"/>
            <a:ext cx="6264275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3409950"/>
            <a:ext cx="5226050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65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 smtClean="0"/>
              <a:t>R7</a:t>
            </a:r>
            <a:r>
              <a:rPr lang="ja-JP" altLang="en-US" dirty="0" smtClean="0"/>
              <a:t>・</a:t>
            </a:r>
            <a:r>
              <a:rPr lang="en-US" altLang="ja-JP" dirty="0" smtClean="0"/>
              <a:t>R8</a:t>
            </a:r>
            <a:r>
              <a:rPr lang="ja-JP" altLang="en-US" dirty="0" smtClean="0"/>
              <a:t>の役割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42963"/>
            <a:ext cx="8229600" cy="3751262"/>
          </a:xfrm>
        </p:spPr>
        <p:txBody>
          <a:bodyPr rtlCol="0">
            <a:normAutofit fontScale="70000" lnSpcReduction="20000"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コンピュータ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がリセット状態の時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出力設定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の入出力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ピンあっても強制的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　</a:t>
            </a:r>
            <a:r>
              <a:rPr lang="ja-JP" altLang="en-US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　　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になる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静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電気など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ノイズが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混入する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と周辺回路に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入力されたのと同じに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なり制御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ja-JP" altLang="en-US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。これ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を防止するため取り付けられて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まとめ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PWM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信号によりモーターの回転数を調整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できる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方向をＦ・Ｒ入力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インバータで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R-F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信号を入力すれば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信号線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を減らせる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ことができるが、インバータを省略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した。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3419475" y="1203325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入力</a:t>
            </a:r>
            <a:endParaRPr lang="ja-JP" altLang="en-US" sz="20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6372225" y="1492250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000">
                <a:solidFill>
                  <a:srgbClr val="FF0000"/>
                </a:solidFill>
                <a:latin typeface="Calibri" pitchFamily="34" charset="0"/>
              </a:rPr>
              <a:t>信号</a:t>
            </a:r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4572000" y="1811338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000">
                <a:solidFill>
                  <a:srgbClr val="FF0000"/>
                </a:solidFill>
                <a:latin typeface="Calibri" pitchFamily="34" charset="0"/>
              </a:rPr>
              <a:t>誤動作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188</Words>
  <Application>Microsoft Office PowerPoint</Application>
  <PresentationFormat>画面に合わせる (16:9)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Calibri</vt:lpstr>
      <vt:lpstr>ＭＳ Ｐゴシック</vt:lpstr>
      <vt:lpstr>Arial</vt:lpstr>
      <vt:lpstr>メイリオ</vt:lpstr>
      <vt:lpstr>Office ​​テーマ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R7・R8の役割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n-masuya</dc:creator>
  <cp:lastModifiedBy>N.Masuya</cp:lastModifiedBy>
  <cp:revision>6</cp:revision>
  <dcterms:created xsi:type="dcterms:W3CDTF">2016-11-15T01:53:50Z</dcterms:created>
  <dcterms:modified xsi:type="dcterms:W3CDTF">2016-11-29T13:05:02Z</dcterms:modified>
</cp:coreProperties>
</file>