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5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18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578-A57E-4892-B6EB-75F423E4655C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4436-51BE-43B1-A7BC-54C0DDAAA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96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578-A57E-4892-B6EB-75F423E4655C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4436-51BE-43B1-A7BC-54C0DDAAA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55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578-A57E-4892-B6EB-75F423E4655C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4436-51BE-43B1-A7BC-54C0DDAAA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60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578-A57E-4892-B6EB-75F423E4655C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4436-51BE-43B1-A7BC-54C0DDAAA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93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578-A57E-4892-B6EB-75F423E4655C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4436-51BE-43B1-A7BC-54C0DDAAA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83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578-A57E-4892-B6EB-75F423E4655C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4436-51BE-43B1-A7BC-54C0DDAAA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70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578-A57E-4892-B6EB-75F423E4655C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4436-51BE-43B1-A7BC-54C0DDAAA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87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578-A57E-4892-B6EB-75F423E4655C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4436-51BE-43B1-A7BC-54C0DDAAA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39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578-A57E-4892-B6EB-75F423E4655C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4436-51BE-43B1-A7BC-54C0DDAAA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02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578-A57E-4892-B6EB-75F423E4655C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4436-51BE-43B1-A7BC-54C0DDAAA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43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578-A57E-4892-B6EB-75F423E4655C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4436-51BE-43B1-A7BC-54C0DDAAA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82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D2578-A57E-4892-B6EB-75F423E4655C}" type="datetimeFigureOut">
              <a:rPr kumimoji="1" lang="ja-JP" altLang="en-US" smtClean="0"/>
              <a:t>2016/11/15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F4436-51BE-43B1-A7BC-54C0DDAAA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16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113" y="411510"/>
            <a:ext cx="5712742" cy="443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6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16" y="357504"/>
            <a:ext cx="6688179" cy="4525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480"/>
            <a:ext cx="6374482" cy="464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49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11510"/>
            <a:ext cx="4248472" cy="444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9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334" y="411510"/>
            <a:ext cx="367240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94" y="627534"/>
            <a:ext cx="4338784" cy="296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94" y="627534"/>
            <a:ext cx="4338785" cy="296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6778"/>
            <a:ext cx="4464496" cy="467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334" y="411510"/>
            <a:ext cx="367240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5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627535"/>
            <a:ext cx="6460207" cy="3842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43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731" y="53823"/>
            <a:ext cx="6264696" cy="372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3410102"/>
            <a:ext cx="5224735" cy="196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88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37580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R7</a:t>
            </a:r>
            <a:r>
              <a:rPr lang="ja-JP" altLang="en-US" dirty="0" smtClean="0"/>
              <a:t>・</a:t>
            </a:r>
            <a:r>
              <a:rPr lang="en-US" altLang="ja-JP" dirty="0" smtClean="0"/>
              <a:t>R8</a:t>
            </a:r>
            <a:r>
              <a:rPr lang="ja-JP" altLang="en-US" dirty="0" smtClean="0"/>
              <a:t>の役割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843559"/>
            <a:ext cx="8229600" cy="375106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コンピュータ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がリセット状態の時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出力設定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の入出力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ピンあっても強制的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　</a:t>
            </a:r>
            <a:r>
              <a:rPr lang="ja-JP" altLang="en-US" u="sng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u="sng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になる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静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電気など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ノイズが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混入する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と周辺回路に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u="sng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入力されたのと同じに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なり制御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回路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</a:t>
            </a:r>
            <a:r>
              <a:rPr lang="ja-JP" altLang="en-US" u="sng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。これ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を防止するため取り付けられて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いる。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まとめ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PWM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信号によりモーターの回転数を調整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できる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回転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方向をＦ・Ｒ入力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によって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インバータで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R-F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信号を入力すれば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信号線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を減らせる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ことができるが、インバータを省略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した。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19872" y="120359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72200" y="149163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信号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0" y="181160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誤動作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24</Words>
  <Application>Microsoft Office PowerPoint</Application>
  <PresentationFormat>画面に合わせる (16:9)</PresentationFormat>
  <Paragraphs>10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R7・R8の役割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n-masuya</dc:creator>
  <cp:lastModifiedBy>n-masuya</cp:lastModifiedBy>
  <cp:revision>5</cp:revision>
  <dcterms:created xsi:type="dcterms:W3CDTF">2016-11-15T01:53:50Z</dcterms:created>
  <dcterms:modified xsi:type="dcterms:W3CDTF">2016-11-15T03:04:39Z</dcterms:modified>
</cp:coreProperties>
</file>