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311" r:id="rId2"/>
    <p:sldId id="339" r:id="rId3"/>
    <p:sldId id="341" r:id="rId4"/>
    <p:sldId id="342" r:id="rId5"/>
    <p:sldId id="344" r:id="rId6"/>
    <p:sldId id="343" r:id="rId7"/>
    <p:sldId id="340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80823" autoAdjust="0"/>
  </p:normalViewPr>
  <p:slideViewPr>
    <p:cSldViewPr snapToGrid="0">
      <p:cViewPr varScale="1">
        <p:scale>
          <a:sx n="89" d="100"/>
          <a:sy n="89" d="100"/>
        </p:scale>
        <p:origin x="143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Hutchinson" userId="518141804059f1e3" providerId="LiveId" clId="{9B5DCF1A-4A5D-4FF2-A902-3E95E0DAA97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2C8C-8B41-409E-93A8-04BAB3A68B50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C0BCE-A796-497A-AF1E-4BFCA431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1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6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listed: Manual Testing and Acceptance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C0BCE-A796-497A-AF1E-4BFCA4311F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Techniques for Cross Platform .Net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9C212-6CF5-4C47-AA60-D5BA0543467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975" y="1459834"/>
            <a:ext cx="9144000" cy="29874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Refactoring</a:t>
            </a:r>
            <a:br>
              <a:rPr lang="en-US" sz="8000" dirty="0"/>
            </a:br>
            <a:r>
              <a:rPr lang="en-US" sz="8000" dirty="0"/>
              <a:t>for</a:t>
            </a:r>
            <a:br>
              <a:rPr lang="en-US" sz="8000" dirty="0"/>
            </a:br>
            <a:r>
              <a:rPr lang="en-US" sz="8000" dirty="0"/>
              <a:t>Testability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3059" y="4895050"/>
            <a:ext cx="3130475" cy="754025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Jeremy Hutchinson</a:t>
            </a:r>
          </a:p>
          <a:p>
            <a:pPr algn="ctr"/>
            <a:r>
              <a:rPr lang="en-US" sz="2000" dirty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@</a:t>
            </a:r>
            <a:r>
              <a:rPr lang="en-US" sz="2000" dirty="0" err="1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</a:rPr>
              <a:t>hutchcodes</a:t>
            </a:r>
            <a:endParaRPr lang="en-US" sz="2000" dirty="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4800000" scaled="0"/>
              </a:gra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65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51"/>
    </mc:Choice>
    <mc:Fallback xmlns="">
      <p:transition spd="slow" advTm="99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Unit Testing</a:t>
            </a:r>
          </a:p>
          <a:p>
            <a:r>
              <a:rPr lang="en-CA" dirty="0"/>
              <a:t>What is not Unit Testing</a:t>
            </a:r>
          </a:p>
          <a:p>
            <a:r>
              <a:rPr lang="en-CA" dirty="0"/>
              <a:t>Benefits of Unit Testing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078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Benefits of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4000" dirty="0"/>
              <a:t>Find Bugs Early</a:t>
            </a:r>
          </a:p>
          <a:p>
            <a:r>
              <a:rPr lang="en-CA" sz="4000" dirty="0"/>
              <a:t>Prevents Regression</a:t>
            </a:r>
          </a:p>
          <a:p>
            <a:r>
              <a:rPr lang="en-CA" sz="4000" dirty="0"/>
              <a:t>Simplify Code Changes</a:t>
            </a:r>
          </a:p>
          <a:p>
            <a:r>
              <a:rPr lang="en-CA" sz="4000" dirty="0"/>
              <a:t>Speed Up Development and Debugging</a:t>
            </a:r>
          </a:p>
          <a:p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54498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Smallest Testable Amount of Code</a:t>
            </a:r>
          </a:p>
          <a:p>
            <a:r>
              <a:rPr lang="en-CA" dirty="0"/>
              <a:t>Isolated</a:t>
            </a:r>
          </a:p>
          <a:p>
            <a:r>
              <a:rPr lang="en-CA" dirty="0"/>
              <a:t>Independent</a:t>
            </a:r>
          </a:p>
          <a:p>
            <a:r>
              <a:rPr lang="en-CA" dirty="0"/>
              <a:t>Automated</a:t>
            </a:r>
          </a:p>
        </p:txBody>
      </p:sp>
    </p:spTree>
    <p:extLst>
      <p:ext uri="{BB962C8B-B14F-4D97-AF65-F5344CB8AC3E}">
        <p14:creationId xmlns:p14="http://schemas.microsoft.com/office/powerpoint/2010/main" val="386443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not 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Component/Module Testing</a:t>
            </a:r>
          </a:p>
          <a:p>
            <a:r>
              <a:rPr lang="en-CA" dirty="0"/>
              <a:t>Integration Tests</a:t>
            </a:r>
          </a:p>
          <a:p>
            <a:r>
              <a:rPr lang="en-CA" dirty="0"/>
              <a:t>End to End Tests</a:t>
            </a:r>
          </a:p>
          <a:p>
            <a:r>
              <a:rPr lang="en-CA" dirty="0"/>
              <a:t>Automated UI Tests</a:t>
            </a:r>
          </a:p>
        </p:txBody>
      </p:sp>
    </p:spTree>
    <p:extLst>
      <p:ext uri="{BB962C8B-B14F-4D97-AF65-F5344CB8AC3E}">
        <p14:creationId xmlns:p14="http://schemas.microsoft.com/office/powerpoint/2010/main" val="2839424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999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AB77-4F4B-49C9-96E2-812E83CD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6315E-05EA-404A-A4B1-665C9E16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github.com/</a:t>
            </a:r>
            <a:r>
              <a:rPr lang="en-US" sz="4000" dirty="0" err="1"/>
              <a:t>hutchcodes</a:t>
            </a:r>
            <a:r>
              <a:rPr lang="en-US" sz="4000" dirty="0"/>
              <a:t>/</a:t>
            </a:r>
            <a:r>
              <a:rPr lang="en-US" sz="4000" dirty="0" err="1"/>
              <a:t>RefactorForTesting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28133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Jeremy Hutchinson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Email - jrhutch@live.com</a:t>
            </a:r>
          </a:p>
          <a:p>
            <a:pPr marL="0" indent="0">
              <a:buNone/>
            </a:pPr>
            <a:r>
              <a:rPr lang="en-US" dirty="0"/>
              <a:t>     Blog - hutchcodes.net</a:t>
            </a:r>
          </a:p>
          <a:p>
            <a:pPr marL="0" indent="0">
              <a:buNone/>
            </a:pPr>
            <a:r>
              <a:rPr lang="en-US" dirty="0"/>
              <a:t>Twitter - @</a:t>
            </a:r>
            <a:r>
              <a:rPr lang="en-US"/>
              <a:t>hutchcodes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3528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22892</TotalTime>
  <Words>115</Words>
  <Application>Microsoft Office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Depth</vt:lpstr>
      <vt:lpstr>Refactoring for Testability</vt:lpstr>
      <vt:lpstr>Agenda</vt:lpstr>
      <vt:lpstr>Benefits of Unit Testing</vt:lpstr>
      <vt:lpstr>What is Unit Testing</vt:lpstr>
      <vt:lpstr>What is not Unit Testing</vt:lpstr>
      <vt:lpstr>Refactoring</vt:lpstr>
      <vt:lpstr>Resources</vt:lpstr>
      <vt:lpstr>Jeremy Hutchinson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Hutchinson</dc:creator>
  <cp:lastModifiedBy>Hutchinson, Jeremy</cp:lastModifiedBy>
  <cp:revision>148</cp:revision>
  <dcterms:created xsi:type="dcterms:W3CDTF">2014-11-11T18:44:40Z</dcterms:created>
  <dcterms:modified xsi:type="dcterms:W3CDTF">2019-08-21T14:07:30Z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iteId">
    <vt:lpwstr>e58c8e81-abd8-48a8-929d-eb67611b83bd</vt:lpwstr>
  </property>
  <property fmtid="{D5CDD505-2E9C-101B-9397-08002B2CF9AE}" pid="4" name="MSIP_Label_807724ff-9999-494f-b257-05dacc46ac87_Owner">
    <vt:lpwstr>jeremyhutchinson@quickenloans.com</vt:lpwstr>
  </property>
  <property fmtid="{D5CDD505-2E9C-101B-9397-08002B2CF9AE}" pid="5" name="MSIP_Label_807724ff-9999-494f-b257-05dacc46ac87_SetDate">
    <vt:lpwstr>2019-08-21T13:30:45.9787674Z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Application">
    <vt:lpwstr>Microsoft Azure Information Protection</vt:lpwstr>
  </property>
  <property fmtid="{D5CDD505-2E9C-101B-9397-08002B2CF9AE}" pid="8" name="MSIP_Label_807724ff-9999-494f-b257-05dacc46ac87_ActionId">
    <vt:lpwstr>6bf8b08e-341b-424a-aa5a-5dfcbda50002</vt:lpwstr>
  </property>
  <property fmtid="{D5CDD505-2E9C-101B-9397-08002B2CF9AE}" pid="9" name="MSIP_Label_807724ff-9999-494f-b257-05dacc46ac87_Extended_MSFT_Method">
    <vt:lpwstr>Automatic</vt:lpwstr>
  </property>
  <property fmtid="{D5CDD505-2E9C-101B-9397-08002B2CF9AE}" pid="10" name="Sensitivity">
    <vt:lpwstr>Wide Open</vt:lpwstr>
  </property>
</Properties>
</file>