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311" r:id="rId2"/>
    <p:sldId id="339" r:id="rId3"/>
    <p:sldId id="340" r:id="rId4"/>
    <p:sldId id="26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8" autoAdjust="0"/>
    <p:restoredTop sz="80823" autoAdjust="0"/>
  </p:normalViewPr>
  <p:slideViewPr>
    <p:cSldViewPr snapToGrid="0">
      <p:cViewPr varScale="1">
        <p:scale>
          <a:sx n="92" d="100"/>
          <a:sy n="92" d="100"/>
        </p:scale>
        <p:origin x="131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Hutchinson" userId="518141804059f1e3" providerId="LiveId" clId="{9B5DCF1A-4A5D-4FF2-A902-3E95E0DAA978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A2C8C-8B41-409E-93A8-04BAB3A68B50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C0BCE-A796-497A-AF1E-4BFCA4311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21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9C212-6CF5-4C47-AA60-D5BA0543467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15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Techniques for Cross Platform .Net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9C212-6CF5-4C47-AA60-D5BA0543467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7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975" y="1459834"/>
            <a:ext cx="9144000" cy="2987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Unleashing the Full</a:t>
            </a:r>
            <a:br>
              <a:rPr lang="en-US" sz="8000" dirty="0"/>
            </a:br>
            <a:r>
              <a:rPr lang="en-US" sz="8000" dirty="0"/>
              <a:t>Power of </a:t>
            </a:r>
            <a:br>
              <a:rPr lang="en-US" sz="8000" dirty="0"/>
            </a:br>
            <a:r>
              <a:rPr lang="en-US" sz="8000" dirty="0"/>
              <a:t>Visual Studio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8883" y="4895050"/>
            <a:ext cx="2858184" cy="754025"/>
          </a:xfrm>
        </p:spPr>
        <p:txBody>
          <a:bodyPr/>
          <a:lstStyle/>
          <a:p>
            <a:pPr lvl="1" algn="l"/>
            <a:r>
              <a:rPr lang="en-US" dirty="0"/>
              <a:t>Jeremy Hutchinson</a:t>
            </a:r>
          </a:p>
          <a:p>
            <a:pPr lvl="1" algn="l"/>
            <a:r>
              <a:rPr lang="en-US" dirty="0"/>
              <a:t>@</a:t>
            </a:r>
            <a:r>
              <a:rPr lang="en-US" dirty="0" err="1"/>
              <a:t>hutchcodes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51"/>
    </mc:Choice>
    <mc:Fallback xmlns="">
      <p:transition spd="slow" advTm="995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AB77-4F4B-49C9-96E2-812E83CD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6315E-05EA-404A-A4B1-665C9E160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078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AB77-4F4B-49C9-96E2-812E83CD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6315E-05EA-404A-A4B1-665C9E160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github.com/</a:t>
            </a:r>
            <a:r>
              <a:rPr lang="en-US" sz="4800" dirty="0" err="1"/>
              <a:t>hutchcodes</a:t>
            </a:r>
            <a:r>
              <a:rPr lang="en-US" sz="4800" dirty="0"/>
              <a:t>/</a:t>
            </a:r>
            <a:r>
              <a:rPr lang="en-US" sz="4800" dirty="0" err="1"/>
              <a:t>VSTips</a:t>
            </a:r>
            <a:endParaRPr lang="en-US" sz="480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CA" sz="4800" dirty="0"/>
              <a:t>hutchcodes.net/visual-studio-tips</a:t>
            </a:r>
          </a:p>
        </p:txBody>
      </p:sp>
    </p:spTree>
    <p:extLst>
      <p:ext uri="{BB962C8B-B14F-4D97-AF65-F5344CB8AC3E}">
        <p14:creationId xmlns:p14="http://schemas.microsoft.com/office/powerpoint/2010/main" val="412813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Jeremy Hutchinson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Email - jrhutch@live.com</a:t>
            </a:r>
          </a:p>
          <a:p>
            <a:pPr marL="0" indent="0">
              <a:buNone/>
            </a:pPr>
            <a:r>
              <a:rPr lang="en-US" dirty="0"/>
              <a:t>     Blog - hutchcodes.net</a:t>
            </a:r>
          </a:p>
          <a:p>
            <a:pPr marL="0" indent="0">
              <a:buNone/>
            </a:pPr>
            <a:r>
              <a:rPr lang="en-US" dirty="0"/>
              <a:t>Twitter - @</a:t>
            </a:r>
            <a:r>
              <a:rPr lang="en-US"/>
              <a:t>hutchcodes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5287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22846</TotalTime>
  <Words>50</Words>
  <Application>Microsoft Office PowerPoint</Application>
  <PresentationFormat>Widescreen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Corbel</vt:lpstr>
      <vt:lpstr>Depth</vt:lpstr>
      <vt:lpstr>Unleashing the Full Power of  Visual Studio</vt:lpstr>
      <vt:lpstr>Demos</vt:lpstr>
      <vt:lpstr>Resources</vt:lpstr>
      <vt:lpstr>Jeremy Hutchinson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Hutchinson</dc:creator>
  <cp:lastModifiedBy>Jeremy Hutchinson</cp:lastModifiedBy>
  <cp:revision>142</cp:revision>
  <dcterms:created xsi:type="dcterms:W3CDTF">2014-11-11T18:44:40Z</dcterms:created>
  <dcterms:modified xsi:type="dcterms:W3CDTF">2019-07-24T20:37:26Z</dcterms:modified>
</cp:coreProperties>
</file>