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0"/>
    <p:sldMasterId id="2147483660" r:id="rId181"/>
  </p:sldMasterIdLst>
  <p:sldIdLst>
    <p:sldId id="256" r:id="rId182"/>
    <p:sldId id="259" r:id="rId183"/>
    <p:sldId id="260" r:id="rId184"/>
    <p:sldId id="257" r:id="rId185"/>
    <p:sldId id="258" r:id="rId1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customXml" Target="../customXml/item175.xml"/><Relationship Id="rId170" Type="http://schemas.openxmlformats.org/officeDocument/2006/relationships/customXml" Target="../customXml/item170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slideMaster" Target="slideMasters/slideMaster2.xml"/><Relationship Id="rId186" Type="http://schemas.openxmlformats.org/officeDocument/2006/relationships/slide" Target="slides/slide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slide" Target="slides/slide1.xml"/><Relationship Id="rId187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72" Type="http://schemas.openxmlformats.org/officeDocument/2006/relationships/customXml" Target="../customXml/item17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3.xml"/><Relationship Id="rId189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0" Type="http://schemas.openxmlformats.org/officeDocument/2006/relationships/tableStyles" Target="tableStyle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52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Group"/>
          <p:cNvGrpSpPr/>
          <p:nvPr userDrawn="1">
            <p:custDataLst>
              <p:custData r:id="rId1"/>
            </p:custDataLst>
          </p:nvPr>
        </p:nvGrpSpPr>
        <p:grpSpPr>
          <a:xfrm>
            <a:off x="409642" y="1285132"/>
            <a:ext cx="3513043" cy="2017394"/>
            <a:chOff x="3138993" y="2600325"/>
            <a:chExt cx="3513043" cy="2017394"/>
          </a:xfrm>
        </p:grpSpPr>
        <p:sp>
          <p:nvSpPr>
            <p:cNvPr id="4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Element2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7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Element1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4" y="68619"/>
            <a:ext cx="764973" cy="7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5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C431-6618-4AB6-9039-C0A09C6E92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31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customXml" Target="../../customXml/item19.xml"/><Relationship Id="rId18" Type="http://schemas.openxmlformats.org/officeDocument/2006/relationships/customXml" Target="../../customXml/item24.xml"/><Relationship Id="rId26" Type="http://schemas.openxmlformats.org/officeDocument/2006/relationships/slideLayout" Target="../slideLayouts/slideLayout1.xml"/><Relationship Id="rId3" Type="http://schemas.openxmlformats.org/officeDocument/2006/relationships/customXml" Target="../../customXml/item5.xml"/><Relationship Id="rId21" Type="http://schemas.openxmlformats.org/officeDocument/2006/relationships/customXml" Target="../../customXml/item25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23.xml"/><Relationship Id="rId25" Type="http://schemas.openxmlformats.org/officeDocument/2006/relationships/customXml" Target="../../customXml/item10.xml"/><Relationship Id="rId2" Type="http://schemas.openxmlformats.org/officeDocument/2006/relationships/customXml" Target="../../customXml/item4.xml"/><Relationship Id="rId16" Type="http://schemas.openxmlformats.org/officeDocument/2006/relationships/customXml" Target="../../customXml/item22.xml"/><Relationship Id="rId20" Type="http://schemas.openxmlformats.org/officeDocument/2006/relationships/customXml" Target="../../customXml/item27.xml"/><Relationship Id="rId29" Type="http://schemas.openxmlformats.org/officeDocument/2006/relationships/image" Target="../media/image3.emf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8.xml"/><Relationship Id="rId11" Type="http://schemas.openxmlformats.org/officeDocument/2006/relationships/customXml" Target="../../customXml/item16.xml"/><Relationship Id="rId24" Type="http://schemas.openxmlformats.org/officeDocument/2006/relationships/customXml" Target="../../customXml/item12.xml"/><Relationship Id="rId5" Type="http://schemas.openxmlformats.org/officeDocument/2006/relationships/customXml" Target="../../customXml/item6.xml"/><Relationship Id="rId15" Type="http://schemas.openxmlformats.org/officeDocument/2006/relationships/customXml" Target="../../customXml/item21.xml"/><Relationship Id="rId23" Type="http://schemas.openxmlformats.org/officeDocument/2006/relationships/customXml" Target="../../customXml/item14.xml"/><Relationship Id="rId28" Type="http://schemas.openxmlformats.org/officeDocument/2006/relationships/image" Target="../media/image2.emf"/><Relationship Id="rId10" Type="http://schemas.openxmlformats.org/officeDocument/2006/relationships/customXml" Target="../../customXml/item15.xml"/><Relationship Id="rId19" Type="http://schemas.openxmlformats.org/officeDocument/2006/relationships/customXml" Target="../../customXml/item26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13.xml"/><Relationship Id="rId14" Type="http://schemas.openxmlformats.org/officeDocument/2006/relationships/customXml" Target="../../customXml/item20.xml"/><Relationship Id="rId22" Type="http://schemas.openxmlformats.org/officeDocument/2006/relationships/customXml" Target="../../customXml/item18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9.xml"/><Relationship Id="rId18" Type="http://schemas.openxmlformats.org/officeDocument/2006/relationships/customXml" Target="../../customXml/item104.xml"/><Relationship Id="rId26" Type="http://schemas.openxmlformats.org/officeDocument/2006/relationships/customXml" Target="../../customXml/item112.xml"/><Relationship Id="rId39" Type="http://schemas.openxmlformats.org/officeDocument/2006/relationships/customXml" Target="../../customXml/item138.xml"/><Relationship Id="rId21" Type="http://schemas.openxmlformats.org/officeDocument/2006/relationships/customXml" Target="../../customXml/item107.xml"/><Relationship Id="rId34" Type="http://schemas.openxmlformats.org/officeDocument/2006/relationships/customXml" Target="../../customXml/item133.xml"/><Relationship Id="rId42" Type="http://schemas.openxmlformats.org/officeDocument/2006/relationships/customXml" Target="../../customXml/item141.xml"/><Relationship Id="rId47" Type="http://schemas.openxmlformats.org/officeDocument/2006/relationships/customXml" Target="../../customXml/item146.xml"/><Relationship Id="rId50" Type="http://schemas.openxmlformats.org/officeDocument/2006/relationships/customXml" Target="../../customXml/item149.xml"/><Relationship Id="rId55" Type="http://schemas.openxmlformats.org/officeDocument/2006/relationships/customXml" Target="../../customXml/item154.xml"/><Relationship Id="rId63" Type="http://schemas.openxmlformats.org/officeDocument/2006/relationships/customXml" Target="../../customXml/item162.xml"/><Relationship Id="rId68" Type="http://schemas.openxmlformats.org/officeDocument/2006/relationships/customXml" Target="../../customXml/item167.xml"/><Relationship Id="rId76" Type="http://schemas.openxmlformats.org/officeDocument/2006/relationships/customXml" Target="../../customXml/item175.xml"/><Relationship Id="rId84" Type="http://schemas.openxmlformats.org/officeDocument/2006/relationships/image" Target="../media/image3.emf"/><Relationship Id="rId7" Type="http://schemas.openxmlformats.org/officeDocument/2006/relationships/customXml" Target="../../customXml/item93.xml"/><Relationship Id="rId71" Type="http://schemas.openxmlformats.org/officeDocument/2006/relationships/customXml" Target="../../customXml/item170.xml"/><Relationship Id="rId2" Type="http://schemas.openxmlformats.org/officeDocument/2006/relationships/customXml" Target="../../customXml/item88.xml"/><Relationship Id="rId16" Type="http://schemas.openxmlformats.org/officeDocument/2006/relationships/customXml" Target="../../customXml/item102.xml"/><Relationship Id="rId29" Type="http://schemas.openxmlformats.org/officeDocument/2006/relationships/customXml" Target="../../customXml/item128.xml"/><Relationship Id="rId11" Type="http://schemas.openxmlformats.org/officeDocument/2006/relationships/customXml" Target="../../customXml/item96.xml"/><Relationship Id="rId24" Type="http://schemas.openxmlformats.org/officeDocument/2006/relationships/customXml" Target="../../customXml/item110.xml"/><Relationship Id="rId32" Type="http://schemas.openxmlformats.org/officeDocument/2006/relationships/customXml" Target="../../customXml/item131.xml"/><Relationship Id="rId37" Type="http://schemas.openxmlformats.org/officeDocument/2006/relationships/customXml" Target="../../customXml/item136.xml"/><Relationship Id="rId40" Type="http://schemas.openxmlformats.org/officeDocument/2006/relationships/customXml" Target="../../customXml/item139.xml"/><Relationship Id="rId45" Type="http://schemas.openxmlformats.org/officeDocument/2006/relationships/customXml" Target="../../customXml/item144.xml"/><Relationship Id="rId53" Type="http://schemas.openxmlformats.org/officeDocument/2006/relationships/customXml" Target="../../customXml/item152.xml"/><Relationship Id="rId58" Type="http://schemas.openxmlformats.org/officeDocument/2006/relationships/customXml" Target="../../customXml/item157.xml"/><Relationship Id="rId66" Type="http://schemas.openxmlformats.org/officeDocument/2006/relationships/customXml" Target="../../customXml/item165.xml"/><Relationship Id="rId74" Type="http://schemas.openxmlformats.org/officeDocument/2006/relationships/customXml" Target="../../customXml/item173.xml"/><Relationship Id="rId79" Type="http://schemas.openxmlformats.org/officeDocument/2006/relationships/customXml" Target="../../customXml/item178.xml"/><Relationship Id="rId87" Type="http://schemas.openxmlformats.org/officeDocument/2006/relationships/image" Target="../media/image6.png"/><Relationship Id="rId5" Type="http://schemas.openxmlformats.org/officeDocument/2006/relationships/customXml" Target="../../customXml/item91.xml"/><Relationship Id="rId61" Type="http://schemas.openxmlformats.org/officeDocument/2006/relationships/customXml" Target="../../customXml/item160.xml"/><Relationship Id="rId82" Type="http://schemas.openxmlformats.org/officeDocument/2006/relationships/image" Target="../media/image1.png"/><Relationship Id="rId19" Type="http://schemas.openxmlformats.org/officeDocument/2006/relationships/customXml" Target="../../customXml/item105.xml"/><Relationship Id="rId4" Type="http://schemas.openxmlformats.org/officeDocument/2006/relationships/customXml" Target="../../customXml/item90.xml"/><Relationship Id="rId9" Type="http://schemas.openxmlformats.org/officeDocument/2006/relationships/customXml" Target="../../customXml/item95.xml"/><Relationship Id="rId14" Type="http://schemas.openxmlformats.org/officeDocument/2006/relationships/customXml" Target="../../customXml/item100.xml"/><Relationship Id="rId22" Type="http://schemas.openxmlformats.org/officeDocument/2006/relationships/customXml" Target="../../customXml/item108.xml"/><Relationship Id="rId27" Type="http://schemas.openxmlformats.org/officeDocument/2006/relationships/customXml" Target="../../customXml/item113.xml"/><Relationship Id="rId30" Type="http://schemas.openxmlformats.org/officeDocument/2006/relationships/customXml" Target="../../customXml/item129.xml"/><Relationship Id="rId35" Type="http://schemas.openxmlformats.org/officeDocument/2006/relationships/customXml" Target="../../customXml/item134.xml"/><Relationship Id="rId43" Type="http://schemas.openxmlformats.org/officeDocument/2006/relationships/customXml" Target="../../customXml/item142.xml"/><Relationship Id="rId48" Type="http://schemas.openxmlformats.org/officeDocument/2006/relationships/customXml" Target="../../customXml/item147.xml"/><Relationship Id="rId56" Type="http://schemas.openxmlformats.org/officeDocument/2006/relationships/customXml" Target="../../customXml/item155.xml"/><Relationship Id="rId64" Type="http://schemas.openxmlformats.org/officeDocument/2006/relationships/customXml" Target="../../customXml/item163.xml"/><Relationship Id="rId69" Type="http://schemas.openxmlformats.org/officeDocument/2006/relationships/customXml" Target="../../customXml/item168.xml"/><Relationship Id="rId77" Type="http://schemas.openxmlformats.org/officeDocument/2006/relationships/customXml" Target="../../customXml/item176.xml"/><Relationship Id="rId8" Type="http://schemas.openxmlformats.org/officeDocument/2006/relationships/customXml" Target="../../customXml/item94.xml"/><Relationship Id="rId51" Type="http://schemas.openxmlformats.org/officeDocument/2006/relationships/customXml" Target="../../customXml/item150.xml"/><Relationship Id="rId72" Type="http://schemas.openxmlformats.org/officeDocument/2006/relationships/customXml" Target="../../customXml/item171.xml"/><Relationship Id="rId80" Type="http://schemas.openxmlformats.org/officeDocument/2006/relationships/customXml" Target="../../customXml/item179.xml"/><Relationship Id="rId85" Type="http://schemas.openxmlformats.org/officeDocument/2006/relationships/image" Target="../media/image4.png"/><Relationship Id="rId3" Type="http://schemas.openxmlformats.org/officeDocument/2006/relationships/customXml" Target="../../customXml/item89.xml"/><Relationship Id="rId12" Type="http://schemas.openxmlformats.org/officeDocument/2006/relationships/customXml" Target="../../customXml/item98.xml"/><Relationship Id="rId17" Type="http://schemas.openxmlformats.org/officeDocument/2006/relationships/customXml" Target="../../customXml/item103.xml"/><Relationship Id="rId25" Type="http://schemas.openxmlformats.org/officeDocument/2006/relationships/customXml" Target="../../customXml/item111.xml"/><Relationship Id="rId33" Type="http://schemas.openxmlformats.org/officeDocument/2006/relationships/customXml" Target="../../customXml/item132.xml"/><Relationship Id="rId38" Type="http://schemas.openxmlformats.org/officeDocument/2006/relationships/customXml" Target="../../customXml/item137.xml"/><Relationship Id="rId46" Type="http://schemas.openxmlformats.org/officeDocument/2006/relationships/customXml" Target="../../customXml/item145.xml"/><Relationship Id="rId59" Type="http://schemas.openxmlformats.org/officeDocument/2006/relationships/customXml" Target="../../customXml/item158.xml"/><Relationship Id="rId67" Type="http://schemas.openxmlformats.org/officeDocument/2006/relationships/customXml" Target="../../customXml/item166.xml"/><Relationship Id="rId20" Type="http://schemas.openxmlformats.org/officeDocument/2006/relationships/customXml" Target="../../customXml/item106.xml"/><Relationship Id="rId41" Type="http://schemas.openxmlformats.org/officeDocument/2006/relationships/customXml" Target="../../customXml/item140.xml"/><Relationship Id="rId54" Type="http://schemas.openxmlformats.org/officeDocument/2006/relationships/customXml" Target="../../customXml/item153.xml"/><Relationship Id="rId62" Type="http://schemas.openxmlformats.org/officeDocument/2006/relationships/customXml" Target="../../customXml/item161.xml"/><Relationship Id="rId70" Type="http://schemas.openxmlformats.org/officeDocument/2006/relationships/customXml" Target="../../customXml/item169.xml"/><Relationship Id="rId75" Type="http://schemas.openxmlformats.org/officeDocument/2006/relationships/customXml" Target="../../customXml/item174.xml"/><Relationship Id="rId83" Type="http://schemas.openxmlformats.org/officeDocument/2006/relationships/image" Target="../media/image2.emf"/><Relationship Id="rId88" Type="http://schemas.openxmlformats.org/officeDocument/2006/relationships/image" Target="../media/image7.emf"/><Relationship Id="rId1" Type="http://schemas.openxmlformats.org/officeDocument/2006/relationships/customXml" Target="../../customXml/item87.xml"/><Relationship Id="rId6" Type="http://schemas.openxmlformats.org/officeDocument/2006/relationships/customXml" Target="../../customXml/item92.xml"/><Relationship Id="rId15" Type="http://schemas.openxmlformats.org/officeDocument/2006/relationships/customXml" Target="../../customXml/item101.xml"/><Relationship Id="rId23" Type="http://schemas.openxmlformats.org/officeDocument/2006/relationships/customXml" Target="../../customXml/item109.xml"/><Relationship Id="rId28" Type="http://schemas.openxmlformats.org/officeDocument/2006/relationships/customXml" Target="../../customXml/item127.xml"/><Relationship Id="rId36" Type="http://schemas.openxmlformats.org/officeDocument/2006/relationships/customXml" Target="../../customXml/item135.xml"/><Relationship Id="rId49" Type="http://schemas.openxmlformats.org/officeDocument/2006/relationships/customXml" Target="../../customXml/item148.xml"/><Relationship Id="rId57" Type="http://schemas.openxmlformats.org/officeDocument/2006/relationships/customXml" Target="../../customXml/item156.xml"/><Relationship Id="rId10" Type="http://schemas.openxmlformats.org/officeDocument/2006/relationships/customXml" Target="../../customXml/item97.xml"/><Relationship Id="rId31" Type="http://schemas.openxmlformats.org/officeDocument/2006/relationships/customXml" Target="../../customXml/item130.xml"/><Relationship Id="rId44" Type="http://schemas.openxmlformats.org/officeDocument/2006/relationships/customXml" Target="../../customXml/item143.xml"/><Relationship Id="rId52" Type="http://schemas.openxmlformats.org/officeDocument/2006/relationships/customXml" Target="../../customXml/item151.xml"/><Relationship Id="rId60" Type="http://schemas.openxmlformats.org/officeDocument/2006/relationships/customXml" Target="../../customXml/item159.xml"/><Relationship Id="rId65" Type="http://schemas.openxmlformats.org/officeDocument/2006/relationships/customXml" Target="../../customXml/item164.xml"/><Relationship Id="rId73" Type="http://schemas.openxmlformats.org/officeDocument/2006/relationships/customXml" Target="../../customXml/item172.xml"/><Relationship Id="rId78" Type="http://schemas.openxmlformats.org/officeDocument/2006/relationships/customXml" Target="../../customXml/item177.xml"/><Relationship Id="rId81" Type="http://schemas.openxmlformats.org/officeDocument/2006/relationships/slideLayout" Target="../slideLayouts/slideLayout1.xml"/><Relationship Id="rId86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1.xml"/><Relationship Id="rId13" Type="http://schemas.openxmlformats.org/officeDocument/2006/relationships/customXml" Target="../../customXml/item126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16.xml"/><Relationship Id="rId7" Type="http://schemas.openxmlformats.org/officeDocument/2006/relationships/customXml" Target="../../customXml/item120.xml"/><Relationship Id="rId12" Type="http://schemas.openxmlformats.org/officeDocument/2006/relationships/customXml" Target="../../customXml/item125.xml"/><Relationship Id="rId17" Type="http://schemas.openxmlformats.org/officeDocument/2006/relationships/image" Target="../media/image3.emf"/><Relationship Id="rId2" Type="http://schemas.openxmlformats.org/officeDocument/2006/relationships/customXml" Target="../../customXml/item115.xml"/><Relationship Id="rId16" Type="http://schemas.openxmlformats.org/officeDocument/2006/relationships/image" Target="../media/image2.emf"/><Relationship Id="rId1" Type="http://schemas.openxmlformats.org/officeDocument/2006/relationships/customXml" Target="../../customXml/item114.xml"/><Relationship Id="rId6" Type="http://schemas.openxmlformats.org/officeDocument/2006/relationships/customXml" Target="../../customXml/item119.xml"/><Relationship Id="rId11" Type="http://schemas.openxmlformats.org/officeDocument/2006/relationships/customXml" Target="../../customXml/item123.xml"/><Relationship Id="rId5" Type="http://schemas.openxmlformats.org/officeDocument/2006/relationships/customXml" Target="../../customXml/item118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24.xml"/><Relationship Id="rId4" Type="http://schemas.openxmlformats.org/officeDocument/2006/relationships/customXml" Target="../../customXml/item117.xml"/><Relationship Id="rId9" Type="http://schemas.openxmlformats.org/officeDocument/2006/relationships/customXml" Target="../../customXml/item122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customXml" Target="../../customXml/item40.xml"/><Relationship Id="rId18" Type="http://schemas.openxmlformats.org/officeDocument/2006/relationships/customXml" Target="../../customXml/item45.xml"/><Relationship Id="rId26" Type="http://schemas.openxmlformats.org/officeDocument/2006/relationships/customXml" Target="../../customXml/item53.xml"/><Relationship Id="rId3" Type="http://schemas.openxmlformats.org/officeDocument/2006/relationships/customXml" Target="../../customXml/item30.xml"/><Relationship Id="rId21" Type="http://schemas.openxmlformats.org/officeDocument/2006/relationships/customXml" Target="../../customXml/item48.xml"/><Relationship Id="rId34" Type="http://schemas.openxmlformats.org/officeDocument/2006/relationships/image" Target="../media/image7.emf"/><Relationship Id="rId7" Type="http://schemas.openxmlformats.org/officeDocument/2006/relationships/customXml" Target="../../customXml/item34.xml"/><Relationship Id="rId12" Type="http://schemas.openxmlformats.org/officeDocument/2006/relationships/customXml" Target="../../customXml/item39.xml"/><Relationship Id="rId17" Type="http://schemas.openxmlformats.org/officeDocument/2006/relationships/customXml" Target="../../customXml/item44.xml"/><Relationship Id="rId25" Type="http://schemas.openxmlformats.org/officeDocument/2006/relationships/customXml" Target="../../customXml/item52.xml"/><Relationship Id="rId33" Type="http://schemas.openxmlformats.org/officeDocument/2006/relationships/image" Target="../media/image4.png"/><Relationship Id="rId2" Type="http://schemas.openxmlformats.org/officeDocument/2006/relationships/customXml" Target="../../customXml/item29.xml"/><Relationship Id="rId16" Type="http://schemas.openxmlformats.org/officeDocument/2006/relationships/customXml" Target="../../customXml/item43.xml"/><Relationship Id="rId20" Type="http://schemas.openxmlformats.org/officeDocument/2006/relationships/customXml" Target="../../customXml/item47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38.xml"/><Relationship Id="rId24" Type="http://schemas.openxmlformats.org/officeDocument/2006/relationships/customXml" Target="../../customXml/item51.xml"/><Relationship Id="rId32" Type="http://schemas.openxmlformats.org/officeDocument/2006/relationships/image" Target="../media/image3.emf"/><Relationship Id="rId5" Type="http://schemas.openxmlformats.org/officeDocument/2006/relationships/customXml" Target="../../customXml/item32.xml"/><Relationship Id="rId15" Type="http://schemas.openxmlformats.org/officeDocument/2006/relationships/customXml" Target="../../customXml/item42.xml"/><Relationship Id="rId23" Type="http://schemas.openxmlformats.org/officeDocument/2006/relationships/customXml" Target="../../customXml/item50.xml"/><Relationship Id="rId28" Type="http://schemas.openxmlformats.org/officeDocument/2006/relationships/customXml" Target="../../customXml/item55.xml"/><Relationship Id="rId36" Type="http://schemas.openxmlformats.org/officeDocument/2006/relationships/image" Target="../media/image9.png"/><Relationship Id="rId10" Type="http://schemas.openxmlformats.org/officeDocument/2006/relationships/customXml" Target="../../customXml/item37.xml"/><Relationship Id="rId19" Type="http://schemas.openxmlformats.org/officeDocument/2006/relationships/customXml" Target="../../customXml/item46.xml"/><Relationship Id="rId31" Type="http://schemas.openxmlformats.org/officeDocument/2006/relationships/image" Target="../media/image2.emf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41.xml"/><Relationship Id="rId22" Type="http://schemas.openxmlformats.org/officeDocument/2006/relationships/customXml" Target="../../customXml/item49.xml"/><Relationship Id="rId27" Type="http://schemas.openxmlformats.org/officeDocument/2006/relationships/customXml" Target="../../customXml/item54.xml"/><Relationship Id="rId30" Type="http://schemas.openxmlformats.org/officeDocument/2006/relationships/image" Target="../media/image1.png"/><Relationship Id="rId3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.xml"/><Relationship Id="rId13" Type="http://schemas.openxmlformats.org/officeDocument/2006/relationships/customXml" Target="../../customXml/item68.xml"/><Relationship Id="rId18" Type="http://schemas.openxmlformats.org/officeDocument/2006/relationships/customXml" Target="../../customXml/item73.xml"/><Relationship Id="rId26" Type="http://schemas.openxmlformats.org/officeDocument/2006/relationships/customXml" Target="../../customXml/item81.xml"/><Relationship Id="rId39" Type="http://schemas.openxmlformats.org/officeDocument/2006/relationships/image" Target="../media/image9.png"/><Relationship Id="rId3" Type="http://schemas.openxmlformats.org/officeDocument/2006/relationships/customXml" Target="../../customXml/item58.xml"/><Relationship Id="rId21" Type="http://schemas.openxmlformats.org/officeDocument/2006/relationships/customXml" Target="../../customXml/item76.xml"/><Relationship Id="rId34" Type="http://schemas.openxmlformats.org/officeDocument/2006/relationships/image" Target="../media/image2.emf"/><Relationship Id="rId7" Type="http://schemas.openxmlformats.org/officeDocument/2006/relationships/customXml" Target="../../customXml/item62.xml"/><Relationship Id="rId12" Type="http://schemas.openxmlformats.org/officeDocument/2006/relationships/customXml" Target="../../customXml/item67.xml"/><Relationship Id="rId17" Type="http://schemas.openxmlformats.org/officeDocument/2006/relationships/customXml" Target="../../customXml/item72.xml"/><Relationship Id="rId25" Type="http://schemas.openxmlformats.org/officeDocument/2006/relationships/customXml" Target="../../customXml/item80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" Type="http://schemas.openxmlformats.org/officeDocument/2006/relationships/customXml" Target="../../customXml/item57.xml"/><Relationship Id="rId16" Type="http://schemas.openxmlformats.org/officeDocument/2006/relationships/customXml" Target="../../customXml/item71.xml"/><Relationship Id="rId20" Type="http://schemas.openxmlformats.org/officeDocument/2006/relationships/customXml" Target="../../customXml/item75.xml"/><Relationship Id="rId29" Type="http://schemas.openxmlformats.org/officeDocument/2006/relationships/customXml" Target="../../customXml/item84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66.xml"/><Relationship Id="rId24" Type="http://schemas.openxmlformats.org/officeDocument/2006/relationships/customXml" Target="../../customXml/item79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7.emf"/><Relationship Id="rId5" Type="http://schemas.openxmlformats.org/officeDocument/2006/relationships/customXml" Target="../../customXml/item60.xml"/><Relationship Id="rId15" Type="http://schemas.openxmlformats.org/officeDocument/2006/relationships/customXml" Target="../../customXml/item70.xml"/><Relationship Id="rId23" Type="http://schemas.openxmlformats.org/officeDocument/2006/relationships/customXml" Target="../../customXml/item78.xml"/><Relationship Id="rId28" Type="http://schemas.openxmlformats.org/officeDocument/2006/relationships/customXml" Target="../../customXml/item83.xml"/><Relationship Id="rId36" Type="http://schemas.openxmlformats.org/officeDocument/2006/relationships/image" Target="../media/image4.png"/><Relationship Id="rId10" Type="http://schemas.openxmlformats.org/officeDocument/2006/relationships/customXml" Target="../../customXml/item65.xml"/><Relationship Id="rId19" Type="http://schemas.openxmlformats.org/officeDocument/2006/relationships/customXml" Target="../../customXml/item74.xml"/><Relationship Id="rId31" Type="http://schemas.openxmlformats.org/officeDocument/2006/relationships/customXml" Target="../../customXml/item86.xml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64.xml"/><Relationship Id="rId14" Type="http://schemas.openxmlformats.org/officeDocument/2006/relationships/customXml" Target="../../customXml/item69.xml"/><Relationship Id="rId22" Type="http://schemas.openxmlformats.org/officeDocument/2006/relationships/customXml" Target="../../customXml/item77.xml"/><Relationship Id="rId27" Type="http://schemas.openxmlformats.org/officeDocument/2006/relationships/customXml" Target="../../customXml/item82.xml"/><Relationship Id="rId30" Type="http://schemas.openxmlformats.org/officeDocument/2006/relationships/customXml" Target="../../customXml/item85.xml"/><Relationship Id="rId35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sp>
        <p:nvSpPr>
          <p:cNvPr id="17" name="Content"/>
          <p:cNvSpPr/>
          <p:nvPr>
            <p:custDataLst>
              <p:custData r:id="rId6"/>
            </p:custDataLst>
          </p:nvPr>
        </p:nvSpPr>
        <p:spPr>
          <a:xfrm>
            <a:off x="10498211" y="503628"/>
            <a:ext cx="1442182" cy="8485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UserName</a:t>
            </a:r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Logout</a:t>
            </a:r>
            <a:b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Some bulleted 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Of Admin stuff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887063" y="317286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"/>
          <p:cNvSpPr txBox="1"/>
          <p:nvPr>
            <p:custDataLst>
              <p:custData r:id="rId7"/>
            </p:custDataLst>
          </p:nvPr>
        </p:nvSpPr>
        <p:spPr>
          <a:xfrm>
            <a:off x="4936165" y="1107874"/>
            <a:ext cx="127563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Topic Title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" name="Callout"/>
          <p:cNvGrpSpPr/>
          <p:nvPr>
            <p:custDataLst>
              <p:custData r:id="rId8"/>
            </p:custDataLst>
          </p:nvPr>
        </p:nvGrpSpPr>
        <p:grpSpPr>
          <a:xfrm>
            <a:off x="454206" y="409271"/>
            <a:ext cx="320451" cy="319476"/>
            <a:chOff x="4283964" y="3147930"/>
            <a:chExt cx="320451" cy="319476"/>
          </a:xfrm>
        </p:grpSpPr>
        <p:sp>
          <p:nvSpPr>
            <p:cNvPr id="27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29" name="Callout"/>
          <p:cNvGrpSpPr/>
          <p:nvPr>
            <p:custDataLst>
              <p:custData r:id="rId9"/>
            </p:custDataLst>
          </p:nvPr>
        </p:nvGrpSpPr>
        <p:grpSpPr>
          <a:xfrm>
            <a:off x="1590213" y="442223"/>
            <a:ext cx="320451" cy="319476"/>
            <a:chOff x="4283964" y="3147930"/>
            <a:chExt cx="320451" cy="319476"/>
          </a:xfrm>
        </p:grpSpPr>
        <p:sp>
          <p:nvSpPr>
            <p:cNvPr id="30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33" name="Content"/>
          <p:cNvSpPr/>
          <p:nvPr/>
        </p:nvSpPr>
        <p:spPr>
          <a:xfrm>
            <a:off x="7587573" y="4402518"/>
            <a:ext cx="4206489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1 – Customer Logo</a:t>
            </a:r>
          </a:p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2 – Project Logo</a:t>
            </a:r>
          </a:p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3 – Admin menu</a:t>
            </a:r>
          </a:p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4 – Category Menu (</a:t>
            </a:r>
            <a:r>
              <a:rPr lang="en-US" sz="1200" dirty="0" err="1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pinable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/collapsible)</a:t>
            </a:r>
          </a:p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5 – Debug info (Only the gray bar part visible by default)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5" name="Callout"/>
          <p:cNvGrpSpPr/>
          <p:nvPr>
            <p:custDataLst>
              <p:custData r:id="rId10"/>
            </p:custDataLst>
          </p:nvPr>
        </p:nvGrpSpPr>
        <p:grpSpPr>
          <a:xfrm>
            <a:off x="11566612" y="728747"/>
            <a:ext cx="320451" cy="319476"/>
            <a:chOff x="4283964" y="3147930"/>
            <a:chExt cx="320451" cy="319476"/>
          </a:xfrm>
        </p:grpSpPr>
        <p:sp>
          <p:nvSpPr>
            <p:cNvPr id="36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US" sz="1200" dirty="0"/>
            </a:p>
          </p:txBody>
        </p:sp>
      </p:grpSp>
      <p:grpSp>
        <p:nvGrpSpPr>
          <p:cNvPr id="46" name="TabGroup"/>
          <p:cNvGrpSpPr/>
          <p:nvPr>
            <p:custDataLst>
              <p:custData r:id="rId11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7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2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30497" y="1537976"/>
            <a:ext cx="1546846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Nested &lt;UL&gt;s</a:t>
            </a:r>
            <a:b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 category listing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5" name="Callout"/>
          <p:cNvGrpSpPr/>
          <p:nvPr>
            <p:custDataLst>
              <p:custData r:id="rId13"/>
            </p:custDataLst>
          </p:nvPr>
        </p:nvGrpSpPr>
        <p:grpSpPr>
          <a:xfrm>
            <a:off x="322115" y="1969521"/>
            <a:ext cx="320451" cy="319476"/>
            <a:chOff x="4283964" y="3147930"/>
            <a:chExt cx="320451" cy="319476"/>
          </a:xfrm>
        </p:grpSpPr>
        <p:sp>
          <p:nvSpPr>
            <p:cNvPr id="56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  <a:endParaRPr lang="en-US" sz="1200" dirty="0"/>
            </a:p>
          </p:txBody>
        </p:sp>
      </p:grpSp>
      <p:sp>
        <p:nvSpPr>
          <p:cNvPr id="58" name="Content"/>
          <p:cNvSpPr txBox="1"/>
          <p:nvPr>
            <p:custDataLst>
              <p:custData r:id="rId14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text</a:t>
            </a:r>
          </a:p>
        </p:txBody>
      </p:sp>
      <p:sp>
        <p:nvSpPr>
          <p:cNvPr id="59" name="Freeform 139"/>
          <p:cNvSpPr>
            <a:spLocks/>
          </p:cNvSpPr>
          <p:nvPr>
            <p:custDataLst>
              <p:custData r:id="rId15"/>
              <p:custData r:id="rId16"/>
            </p:custDataLst>
          </p:nvPr>
        </p:nvSpPr>
        <p:spPr bwMode="black">
          <a:xfrm flipV="1">
            <a:off x="1831796" y="1579072"/>
            <a:ext cx="132664" cy="126458"/>
          </a:xfrm>
          <a:custGeom>
            <a:avLst/>
            <a:gdLst>
              <a:gd name="T0" fmla="*/ 63 w 75"/>
              <a:gd name="T1" fmla="*/ 29 h 75"/>
              <a:gd name="T2" fmla="*/ 44 w 75"/>
              <a:gd name="T3" fmla="*/ 48 h 75"/>
              <a:gd name="T4" fmla="*/ 40 w 75"/>
              <a:gd name="T5" fmla="*/ 68 h 75"/>
              <a:gd name="T6" fmla="*/ 26 w 75"/>
              <a:gd name="T7" fmla="*/ 54 h 75"/>
              <a:gd name="T8" fmla="*/ 0 w 75"/>
              <a:gd name="T9" fmla="*/ 74 h 75"/>
              <a:gd name="T10" fmla="*/ 0 w 75"/>
              <a:gd name="T11" fmla="*/ 74 h 75"/>
              <a:gd name="T12" fmla="*/ 0 w 75"/>
              <a:gd name="T13" fmla="*/ 74 h 75"/>
              <a:gd name="T14" fmla="*/ 0 w 75"/>
              <a:gd name="T15" fmla="*/ 74 h 75"/>
              <a:gd name="T16" fmla="*/ 0 w 75"/>
              <a:gd name="T17" fmla="*/ 74 h 75"/>
              <a:gd name="T18" fmla="*/ 20 w 75"/>
              <a:gd name="T19" fmla="*/ 49 h 75"/>
              <a:gd name="T20" fmla="*/ 6 w 75"/>
              <a:gd name="T21" fmla="*/ 35 h 75"/>
              <a:gd name="T22" fmla="*/ 27 w 75"/>
              <a:gd name="T23" fmla="*/ 31 h 75"/>
              <a:gd name="T24" fmla="*/ 46 w 75"/>
              <a:gd name="T25" fmla="*/ 11 h 75"/>
              <a:gd name="T26" fmla="*/ 50 w 75"/>
              <a:gd name="T27" fmla="*/ 0 h 75"/>
              <a:gd name="T28" fmla="*/ 75 w 75"/>
              <a:gd name="T29" fmla="*/ 25 h 75"/>
              <a:gd name="T30" fmla="*/ 63 w 75"/>
              <a:gd name="T31" fmla="*/ 2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5">
                <a:moveTo>
                  <a:pt x="63" y="29"/>
                </a:moveTo>
                <a:cubicBezTo>
                  <a:pt x="44" y="48"/>
                  <a:pt x="44" y="48"/>
                  <a:pt x="44" y="48"/>
                </a:cubicBezTo>
                <a:cubicBezTo>
                  <a:pt x="47" y="55"/>
                  <a:pt x="46" y="63"/>
                  <a:pt x="40" y="68"/>
                </a:cubicBezTo>
                <a:cubicBezTo>
                  <a:pt x="26" y="54"/>
                  <a:pt x="26" y="54"/>
                  <a:pt x="26" y="54"/>
                </a:cubicBezTo>
                <a:cubicBezTo>
                  <a:pt x="11" y="67"/>
                  <a:pt x="2" y="75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7" y="63"/>
                  <a:pt x="20" y="49"/>
                </a:cubicBezTo>
                <a:cubicBezTo>
                  <a:pt x="6" y="35"/>
                  <a:pt x="6" y="35"/>
                  <a:pt x="6" y="35"/>
                </a:cubicBezTo>
                <a:cubicBezTo>
                  <a:pt x="12" y="29"/>
                  <a:pt x="20" y="28"/>
                  <a:pt x="27" y="31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7"/>
                  <a:pt x="46" y="3"/>
                  <a:pt x="50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8"/>
                  <a:pt x="67" y="30"/>
                  <a:pt x="63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Content"/>
          <p:cNvSpPr/>
          <p:nvPr>
            <p:custDataLst>
              <p:custData r:id="rId17"/>
            </p:custDataLst>
          </p:nvPr>
        </p:nvSpPr>
        <p:spPr>
          <a:xfrm>
            <a:off x="0" y="6016800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5" name="Content"/>
          <p:cNvSpPr txBox="1"/>
          <p:nvPr>
            <p:custDataLst>
              <p:custData r:id="rId18"/>
            </p:custDataLst>
          </p:nvPr>
        </p:nvSpPr>
        <p:spPr>
          <a:xfrm>
            <a:off x="260048" y="6400828"/>
            <a:ext cx="43708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Some more debug info that is only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visible when the expanded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6" name="Callout"/>
          <p:cNvGrpSpPr/>
          <p:nvPr>
            <p:custDataLst>
              <p:custData r:id="rId19"/>
            </p:custDataLst>
          </p:nvPr>
        </p:nvGrpSpPr>
        <p:grpSpPr>
          <a:xfrm>
            <a:off x="5072434" y="6121615"/>
            <a:ext cx="320451" cy="319476"/>
            <a:chOff x="4283964" y="3147930"/>
            <a:chExt cx="320451" cy="319476"/>
          </a:xfrm>
        </p:grpSpPr>
        <p:sp>
          <p:nvSpPr>
            <p:cNvPr id="77" name="Circle"/>
            <p:cNvSpPr/>
            <p:nvPr>
              <p:custDataLst>
                <p:custData r:id="rId2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  <a:endParaRPr lang="en-US" sz="1200" dirty="0"/>
            </a:p>
          </p:txBody>
        </p:sp>
      </p:grp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039850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1887063" y="317286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4936165" y="1107874"/>
            <a:ext cx="127563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Topics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TabGroup"/>
          <p:cNvGrpSpPr/>
          <p:nvPr>
            <p:custDataLst>
              <p:custData r:id="rId7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7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2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4" name="Content"/>
          <p:cNvSpPr/>
          <p:nvPr>
            <p:custDataLst>
              <p:custData r:id="rId8"/>
            </p:custDataLst>
          </p:nvPr>
        </p:nvSpPr>
        <p:spPr>
          <a:xfrm>
            <a:off x="30497" y="1537976"/>
            <a:ext cx="1546846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Nested &lt;UL&gt;s</a:t>
            </a:r>
            <a:b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 category listing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9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text</a:t>
            </a:r>
          </a:p>
        </p:txBody>
      </p:sp>
      <p:sp>
        <p:nvSpPr>
          <p:cNvPr id="59" name="Freeform 139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 flipV="1">
            <a:off x="1831796" y="1579072"/>
            <a:ext cx="132664" cy="126458"/>
          </a:xfrm>
          <a:custGeom>
            <a:avLst/>
            <a:gdLst>
              <a:gd name="T0" fmla="*/ 63 w 75"/>
              <a:gd name="T1" fmla="*/ 29 h 75"/>
              <a:gd name="T2" fmla="*/ 44 w 75"/>
              <a:gd name="T3" fmla="*/ 48 h 75"/>
              <a:gd name="T4" fmla="*/ 40 w 75"/>
              <a:gd name="T5" fmla="*/ 68 h 75"/>
              <a:gd name="T6" fmla="*/ 26 w 75"/>
              <a:gd name="T7" fmla="*/ 54 h 75"/>
              <a:gd name="T8" fmla="*/ 0 w 75"/>
              <a:gd name="T9" fmla="*/ 74 h 75"/>
              <a:gd name="T10" fmla="*/ 0 w 75"/>
              <a:gd name="T11" fmla="*/ 74 h 75"/>
              <a:gd name="T12" fmla="*/ 0 w 75"/>
              <a:gd name="T13" fmla="*/ 74 h 75"/>
              <a:gd name="T14" fmla="*/ 0 w 75"/>
              <a:gd name="T15" fmla="*/ 74 h 75"/>
              <a:gd name="T16" fmla="*/ 0 w 75"/>
              <a:gd name="T17" fmla="*/ 74 h 75"/>
              <a:gd name="T18" fmla="*/ 20 w 75"/>
              <a:gd name="T19" fmla="*/ 49 h 75"/>
              <a:gd name="T20" fmla="*/ 6 w 75"/>
              <a:gd name="T21" fmla="*/ 35 h 75"/>
              <a:gd name="T22" fmla="*/ 27 w 75"/>
              <a:gd name="T23" fmla="*/ 31 h 75"/>
              <a:gd name="T24" fmla="*/ 46 w 75"/>
              <a:gd name="T25" fmla="*/ 11 h 75"/>
              <a:gd name="T26" fmla="*/ 50 w 75"/>
              <a:gd name="T27" fmla="*/ 0 h 75"/>
              <a:gd name="T28" fmla="*/ 75 w 75"/>
              <a:gd name="T29" fmla="*/ 25 h 75"/>
              <a:gd name="T30" fmla="*/ 63 w 75"/>
              <a:gd name="T31" fmla="*/ 2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5">
                <a:moveTo>
                  <a:pt x="63" y="29"/>
                </a:moveTo>
                <a:cubicBezTo>
                  <a:pt x="44" y="48"/>
                  <a:pt x="44" y="48"/>
                  <a:pt x="44" y="48"/>
                </a:cubicBezTo>
                <a:cubicBezTo>
                  <a:pt x="47" y="55"/>
                  <a:pt x="46" y="63"/>
                  <a:pt x="40" y="68"/>
                </a:cubicBezTo>
                <a:cubicBezTo>
                  <a:pt x="26" y="54"/>
                  <a:pt x="26" y="54"/>
                  <a:pt x="26" y="54"/>
                </a:cubicBezTo>
                <a:cubicBezTo>
                  <a:pt x="11" y="67"/>
                  <a:pt x="2" y="75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7" y="63"/>
                  <a:pt x="20" y="49"/>
                </a:cubicBezTo>
                <a:cubicBezTo>
                  <a:pt x="6" y="35"/>
                  <a:pt x="6" y="35"/>
                  <a:pt x="6" y="35"/>
                </a:cubicBezTo>
                <a:cubicBezTo>
                  <a:pt x="12" y="29"/>
                  <a:pt x="20" y="28"/>
                  <a:pt x="27" y="31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7"/>
                  <a:pt x="46" y="3"/>
                  <a:pt x="50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8"/>
                  <a:pt x="67" y="30"/>
                  <a:pt x="63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Content"/>
          <p:cNvSpPr/>
          <p:nvPr>
            <p:custDataLst>
              <p:custData r:id="rId12"/>
            </p:custDataLst>
          </p:nvPr>
        </p:nvSpPr>
        <p:spPr>
          <a:xfrm>
            <a:off x="0" y="6675231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039850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283819" y="1448885"/>
            <a:ext cx="1986191" cy="2235588"/>
            <a:chOff x="2161590" y="511099"/>
            <a:chExt cx="4316095" cy="3138488"/>
          </a:xfrm>
        </p:grpSpPr>
        <p:sp>
          <p:nvSpPr>
            <p:cNvPr id="49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1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04" y="1685574"/>
            <a:ext cx="866019" cy="866019"/>
          </a:xfrm>
          <a:prstGeom prst="rect">
            <a:avLst/>
          </a:prstGeom>
        </p:spPr>
      </p:pic>
      <p:sp>
        <p:nvSpPr>
          <p:cNvPr id="61" name="Content"/>
          <p:cNvSpPr txBox="1"/>
          <p:nvPr>
            <p:custDataLst>
              <p:custData r:id="rId15"/>
            </p:custDataLst>
          </p:nvPr>
        </p:nvSpPr>
        <p:spPr>
          <a:xfrm>
            <a:off x="2330060" y="2573890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458325" y="1444832"/>
            <a:ext cx="1986191" cy="2235588"/>
            <a:chOff x="2161590" y="511099"/>
            <a:chExt cx="4316095" cy="3138488"/>
          </a:xfrm>
        </p:grpSpPr>
        <p:sp>
          <p:nvSpPr>
            <p:cNvPr id="70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2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73" name="Picture 72"/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10" y="1681521"/>
            <a:ext cx="866019" cy="866019"/>
          </a:xfrm>
          <a:prstGeom prst="rect">
            <a:avLst/>
          </a:prstGeom>
        </p:spPr>
      </p:pic>
      <p:sp>
        <p:nvSpPr>
          <p:cNvPr id="74" name="Content"/>
          <p:cNvSpPr txBox="1"/>
          <p:nvPr>
            <p:custDataLst>
              <p:custData r:id="rId17"/>
            </p:custDataLst>
          </p:nvPr>
        </p:nvSpPr>
        <p:spPr>
          <a:xfrm>
            <a:off x="4504566" y="2569837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622574" y="1444832"/>
            <a:ext cx="1986191" cy="2235588"/>
            <a:chOff x="2161590" y="511099"/>
            <a:chExt cx="4316095" cy="3138488"/>
          </a:xfrm>
        </p:grpSpPr>
        <p:sp>
          <p:nvSpPr>
            <p:cNvPr id="86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87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8" name="Picture 87"/>
          <p:cNvPicPr>
            <a:picLocks noChangeAspect="1"/>
          </p:cNvPicPr>
          <p:nvPr>
            <p:custDataLst>
              <p:custData r:id="rId18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59" y="1681521"/>
            <a:ext cx="866019" cy="866019"/>
          </a:xfrm>
          <a:prstGeom prst="rect">
            <a:avLst/>
          </a:prstGeom>
        </p:spPr>
      </p:pic>
      <p:sp>
        <p:nvSpPr>
          <p:cNvPr id="89" name="Content"/>
          <p:cNvSpPr txBox="1"/>
          <p:nvPr>
            <p:custDataLst>
              <p:custData r:id="rId19"/>
            </p:custDataLst>
          </p:nvPr>
        </p:nvSpPr>
        <p:spPr>
          <a:xfrm>
            <a:off x="6668815" y="2569837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8796022" y="1452937"/>
            <a:ext cx="1986191" cy="2235588"/>
            <a:chOff x="2161590" y="511099"/>
            <a:chExt cx="4316095" cy="3138488"/>
          </a:xfrm>
        </p:grpSpPr>
        <p:sp>
          <p:nvSpPr>
            <p:cNvPr id="95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96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>
            <p:custDataLst>
              <p:custData r:id="rId20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07" y="1689626"/>
            <a:ext cx="866019" cy="866019"/>
          </a:xfrm>
          <a:prstGeom prst="rect">
            <a:avLst/>
          </a:prstGeom>
        </p:spPr>
      </p:pic>
      <p:sp>
        <p:nvSpPr>
          <p:cNvPr id="98" name="Content"/>
          <p:cNvSpPr txBox="1"/>
          <p:nvPr>
            <p:custDataLst>
              <p:custData r:id="rId21"/>
            </p:custDataLst>
          </p:nvPr>
        </p:nvSpPr>
        <p:spPr>
          <a:xfrm>
            <a:off x="8842263" y="2577942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283819" y="3898510"/>
            <a:ext cx="1986191" cy="2235588"/>
            <a:chOff x="2161590" y="511099"/>
            <a:chExt cx="4316095" cy="3138488"/>
          </a:xfrm>
        </p:grpSpPr>
        <p:sp>
          <p:nvSpPr>
            <p:cNvPr id="104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05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6" name="Picture 105"/>
          <p:cNvPicPr>
            <a:picLocks noChangeAspect="1"/>
          </p:cNvPicPr>
          <p:nvPr>
            <p:custDataLst>
              <p:custData r:id="rId22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04" y="4135199"/>
            <a:ext cx="866019" cy="866019"/>
          </a:xfrm>
          <a:prstGeom prst="rect">
            <a:avLst/>
          </a:prstGeom>
        </p:spPr>
      </p:pic>
      <p:sp>
        <p:nvSpPr>
          <p:cNvPr id="107" name="Content"/>
          <p:cNvSpPr txBox="1"/>
          <p:nvPr>
            <p:custDataLst>
              <p:custData r:id="rId23"/>
            </p:custDataLst>
          </p:nvPr>
        </p:nvSpPr>
        <p:spPr>
          <a:xfrm>
            <a:off x="2330060" y="5023515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458325" y="3892531"/>
            <a:ext cx="1986191" cy="2235588"/>
            <a:chOff x="2161590" y="511099"/>
            <a:chExt cx="4316095" cy="3138488"/>
          </a:xfrm>
        </p:grpSpPr>
        <p:sp>
          <p:nvSpPr>
            <p:cNvPr id="113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4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15" name="Picture 114"/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10" y="4129220"/>
            <a:ext cx="866019" cy="866019"/>
          </a:xfrm>
          <a:prstGeom prst="rect">
            <a:avLst/>
          </a:prstGeom>
        </p:spPr>
      </p:pic>
      <p:sp>
        <p:nvSpPr>
          <p:cNvPr id="116" name="Content"/>
          <p:cNvSpPr txBox="1"/>
          <p:nvPr>
            <p:custDataLst>
              <p:custData r:id="rId25"/>
            </p:custDataLst>
          </p:nvPr>
        </p:nvSpPr>
        <p:spPr>
          <a:xfrm>
            <a:off x="4504566" y="5017536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6622461" y="3899742"/>
            <a:ext cx="1986191" cy="2235588"/>
            <a:chOff x="2161590" y="511099"/>
            <a:chExt cx="4316095" cy="3138488"/>
          </a:xfrm>
        </p:grpSpPr>
        <p:sp>
          <p:nvSpPr>
            <p:cNvPr id="122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23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24" name="Picture 123"/>
          <p:cNvPicPr>
            <a:picLocks noChangeAspect="1"/>
          </p:cNvPicPr>
          <p:nvPr>
            <p:custDataLst>
              <p:custData r:id="rId26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46" y="4136431"/>
            <a:ext cx="866019" cy="866019"/>
          </a:xfrm>
          <a:prstGeom prst="rect">
            <a:avLst/>
          </a:prstGeom>
        </p:spPr>
      </p:pic>
      <p:sp>
        <p:nvSpPr>
          <p:cNvPr id="125" name="Content"/>
          <p:cNvSpPr txBox="1"/>
          <p:nvPr>
            <p:custDataLst>
              <p:custData r:id="rId27"/>
            </p:custDataLst>
          </p:nvPr>
        </p:nvSpPr>
        <p:spPr>
          <a:xfrm>
            <a:off x="6668702" y="5024747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/>
        </p:nvSpPr>
        <p:spPr>
          <a:xfrm>
            <a:off x="7986409" y="4402518"/>
            <a:ext cx="3807653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9" name="Picture 148"/>
          <p:cNvPicPr preferRelativeResize="0">
            <a:picLocks/>
          </p:cNvPicPr>
          <p:nvPr>
            <p:custDataLst>
              <p:custData r:id="rId28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4061116" y="1516242"/>
            <a:ext cx="161723" cy="165579"/>
          </a:xfrm>
          <a:prstGeom prst="rect">
            <a:avLst/>
          </a:prstGeom>
        </p:spPr>
      </p:pic>
      <p:pic>
        <p:nvPicPr>
          <p:cNvPr id="150" name="Picture 149"/>
          <p:cNvPicPr preferRelativeResize="0">
            <a:picLocks/>
          </p:cNvPicPr>
          <p:nvPr>
            <p:custDataLst>
              <p:custData r:id="rId29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234557" y="1512748"/>
            <a:ext cx="161723" cy="165579"/>
          </a:xfrm>
          <a:prstGeom prst="rect">
            <a:avLst/>
          </a:prstGeom>
        </p:spPr>
      </p:pic>
      <p:pic>
        <p:nvPicPr>
          <p:cNvPr id="151" name="Picture 150"/>
          <p:cNvPicPr preferRelativeResize="0">
            <a:picLocks/>
          </p:cNvPicPr>
          <p:nvPr>
            <p:custDataLst>
              <p:custData r:id="rId30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8400686" y="1503145"/>
            <a:ext cx="161723" cy="165579"/>
          </a:xfrm>
          <a:prstGeom prst="rect">
            <a:avLst/>
          </a:prstGeom>
        </p:spPr>
      </p:pic>
      <p:pic>
        <p:nvPicPr>
          <p:cNvPr id="152" name="Picture 151"/>
          <p:cNvPicPr preferRelativeResize="0">
            <a:picLocks/>
          </p:cNvPicPr>
          <p:nvPr>
            <p:custDataLst>
              <p:custData r:id="rId31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0560476" y="1512748"/>
            <a:ext cx="161723" cy="165579"/>
          </a:xfrm>
          <a:prstGeom prst="rect">
            <a:avLst/>
          </a:prstGeom>
        </p:spPr>
      </p:pic>
      <p:pic>
        <p:nvPicPr>
          <p:cNvPr id="153" name="Picture 152"/>
          <p:cNvPicPr preferRelativeResize="0">
            <a:picLocks/>
          </p:cNvPicPr>
          <p:nvPr>
            <p:custDataLst>
              <p:custData r:id="rId32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4042492" y="3963641"/>
            <a:ext cx="161723" cy="165579"/>
          </a:xfrm>
          <a:prstGeom prst="rect">
            <a:avLst/>
          </a:prstGeom>
        </p:spPr>
      </p:pic>
      <p:pic>
        <p:nvPicPr>
          <p:cNvPr id="154" name="Picture 153"/>
          <p:cNvPicPr preferRelativeResize="0">
            <a:picLocks/>
          </p:cNvPicPr>
          <p:nvPr>
            <p:custDataLst>
              <p:custData r:id="rId33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234557" y="3970852"/>
            <a:ext cx="161723" cy="165579"/>
          </a:xfrm>
          <a:prstGeom prst="rect">
            <a:avLst/>
          </a:prstGeom>
        </p:spPr>
      </p:pic>
      <p:pic>
        <p:nvPicPr>
          <p:cNvPr id="155" name="Picture 154"/>
          <p:cNvPicPr preferRelativeResize="0">
            <a:picLocks/>
          </p:cNvPicPr>
          <p:nvPr>
            <p:custDataLst>
              <p:custData r:id="rId34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8400685" y="3985575"/>
            <a:ext cx="161723" cy="165579"/>
          </a:xfrm>
          <a:prstGeom prst="rect">
            <a:avLst/>
          </a:prstGeom>
        </p:spPr>
      </p:pic>
      <p:pic>
        <p:nvPicPr>
          <p:cNvPr id="156" name="Picture 2" descr="C:\Users\t-dantay\Documents\Placeholders\star.png"/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60" y="3320872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C:\Users\t-dantay\Documents\Placeholders\star.png"/>
          <p:cNvPicPr>
            <a:picLocks noChangeAspect="1" noChangeArrowheads="1"/>
          </p:cNvPicPr>
          <p:nvPr>
            <p:custDataLst>
              <p:custData r:id="rId36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404" y="1283020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t-dantay\Documents\Placeholders\star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212" y="1297123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C:\Users\t-dantay\Documents\Placeholders\star.png"/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19" y="1283020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C:\Users\t-dantay\Documents\Placeholders\star.png"/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701" y="1283020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/>
          <p:cNvPicPr preferRelativeResize="0">
            <a:picLocks/>
          </p:cNvPicPr>
          <p:nvPr>
            <p:custDataLst>
              <p:custData r:id="rId40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2311928" y="3493936"/>
            <a:ext cx="198884" cy="174378"/>
          </a:xfrm>
          <a:prstGeom prst="rect">
            <a:avLst/>
          </a:prstGeom>
        </p:spPr>
      </p:pic>
      <p:sp>
        <p:nvSpPr>
          <p:cNvPr id="162" name="Content"/>
          <p:cNvSpPr txBox="1"/>
          <p:nvPr>
            <p:custDataLst>
              <p:custData r:id="rId41"/>
            </p:custDataLst>
          </p:nvPr>
        </p:nvSpPr>
        <p:spPr>
          <a:xfrm>
            <a:off x="2430537" y="3312859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3" name="Content"/>
          <p:cNvSpPr txBox="1"/>
          <p:nvPr>
            <p:custDataLst>
              <p:custData r:id="rId42"/>
            </p:custDataLst>
          </p:nvPr>
        </p:nvSpPr>
        <p:spPr>
          <a:xfrm>
            <a:off x="2437024" y="3465259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" name="Content"/>
          <p:cNvSpPr txBox="1"/>
          <p:nvPr>
            <p:custDataLst>
              <p:custData r:id="rId43"/>
            </p:custDataLst>
          </p:nvPr>
        </p:nvSpPr>
        <p:spPr>
          <a:xfrm>
            <a:off x="3513411" y="3332433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5" name="Content"/>
          <p:cNvSpPr txBox="1"/>
          <p:nvPr>
            <p:custDataLst>
              <p:custData r:id="rId44"/>
            </p:custDataLst>
          </p:nvPr>
        </p:nvSpPr>
        <p:spPr>
          <a:xfrm>
            <a:off x="3511005" y="3511228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6" name="Picture 2" descr="C:\Users\t-dantay\Documents\Placeholders\star.png"/>
          <p:cNvPicPr>
            <a:picLocks noChangeAspect="1" noChangeArrowheads="1"/>
          </p:cNvPicPr>
          <p:nvPr>
            <p:custDataLst>
              <p:custData r:id="rId45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7" y="3328885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66"/>
          <p:cNvPicPr preferRelativeResize="0">
            <a:picLocks/>
          </p:cNvPicPr>
          <p:nvPr>
            <p:custDataLst>
              <p:custData r:id="rId46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4529345" y="3501949"/>
            <a:ext cx="198884" cy="174378"/>
          </a:xfrm>
          <a:prstGeom prst="rect">
            <a:avLst/>
          </a:prstGeom>
        </p:spPr>
      </p:pic>
      <p:sp>
        <p:nvSpPr>
          <p:cNvPr id="168" name="Content"/>
          <p:cNvSpPr txBox="1"/>
          <p:nvPr>
            <p:custDataLst>
              <p:custData r:id="rId47"/>
            </p:custDataLst>
          </p:nvPr>
        </p:nvSpPr>
        <p:spPr>
          <a:xfrm>
            <a:off x="4647954" y="3320872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9" name="Content"/>
          <p:cNvSpPr txBox="1"/>
          <p:nvPr>
            <p:custDataLst>
              <p:custData r:id="rId48"/>
            </p:custDataLst>
          </p:nvPr>
        </p:nvSpPr>
        <p:spPr>
          <a:xfrm>
            <a:off x="4654441" y="3473272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0" name="Content"/>
          <p:cNvSpPr txBox="1"/>
          <p:nvPr>
            <p:custDataLst>
              <p:custData r:id="rId49"/>
            </p:custDataLst>
          </p:nvPr>
        </p:nvSpPr>
        <p:spPr>
          <a:xfrm>
            <a:off x="5730828" y="3340446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 txBox="1"/>
          <p:nvPr>
            <p:custDataLst>
              <p:custData r:id="rId50"/>
            </p:custDataLst>
          </p:nvPr>
        </p:nvSpPr>
        <p:spPr>
          <a:xfrm>
            <a:off x="5728422" y="3519241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2" name="Picture 2" descr="C:\Users\t-dantay\Documents\Placeholders\star.png"/>
          <p:cNvPicPr>
            <a:picLocks noChangeAspect="1" noChangeArrowheads="1"/>
          </p:cNvPicPr>
          <p:nvPr>
            <p:custDataLst>
              <p:custData r:id="rId51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19" y="3328179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72"/>
          <p:cNvPicPr preferRelativeResize="0">
            <a:picLocks/>
          </p:cNvPicPr>
          <p:nvPr>
            <p:custDataLst>
              <p:custData r:id="rId52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6686987" y="3501243"/>
            <a:ext cx="198884" cy="174378"/>
          </a:xfrm>
          <a:prstGeom prst="rect">
            <a:avLst/>
          </a:prstGeom>
        </p:spPr>
      </p:pic>
      <p:sp>
        <p:nvSpPr>
          <p:cNvPr id="174" name="Content"/>
          <p:cNvSpPr txBox="1"/>
          <p:nvPr>
            <p:custDataLst>
              <p:custData r:id="rId53"/>
            </p:custDataLst>
          </p:nvPr>
        </p:nvSpPr>
        <p:spPr>
          <a:xfrm>
            <a:off x="6805596" y="3320166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54"/>
            </p:custDataLst>
          </p:nvPr>
        </p:nvSpPr>
        <p:spPr>
          <a:xfrm>
            <a:off x="6812083" y="3472566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ontent"/>
          <p:cNvSpPr txBox="1"/>
          <p:nvPr>
            <p:custDataLst>
              <p:custData r:id="rId55"/>
            </p:custDataLst>
          </p:nvPr>
        </p:nvSpPr>
        <p:spPr>
          <a:xfrm>
            <a:off x="7888470" y="3339740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Content"/>
          <p:cNvSpPr txBox="1"/>
          <p:nvPr>
            <p:custDataLst>
              <p:custData r:id="rId56"/>
            </p:custDataLst>
          </p:nvPr>
        </p:nvSpPr>
        <p:spPr>
          <a:xfrm>
            <a:off x="7886064" y="3518535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8" name="Picture 2" descr="C:\Users\t-dantay\Documents\Placeholders\star.png"/>
          <p:cNvPicPr>
            <a:picLocks noChangeAspect="1" noChangeArrowheads="1"/>
          </p:cNvPicPr>
          <p:nvPr>
            <p:custDataLst>
              <p:custData r:id="rId57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05" y="3358374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178"/>
          <p:cNvPicPr preferRelativeResize="0">
            <a:picLocks/>
          </p:cNvPicPr>
          <p:nvPr>
            <p:custDataLst>
              <p:custData r:id="rId58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8866273" y="3531438"/>
            <a:ext cx="198884" cy="174378"/>
          </a:xfrm>
          <a:prstGeom prst="rect">
            <a:avLst/>
          </a:prstGeom>
        </p:spPr>
      </p:pic>
      <p:sp>
        <p:nvSpPr>
          <p:cNvPr id="180" name="Content"/>
          <p:cNvSpPr txBox="1"/>
          <p:nvPr>
            <p:custDataLst>
              <p:custData r:id="rId59"/>
            </p:custDataLst>
          </p:nvPr>
        </p:nvSpPr>
        <p:spPr>
          <a:xfrm>
            <a:off x="8984882" y="3350361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1" name="Content"/>
          <p:cNvSpPr txBox="1"/>
          <p:nvPr>
            <p:custDataLst>
              <p:custData r:id="rId60"/>
            </p:custDataLst>
          </p:nvPr>
        </p:nvSpPr>
        <p:spPr>
          <a:xfrm>
            <a:off x="8991369" y="3502761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2" name="Content"/>
          <p:cNvSpPr txBox="1"/>
          <p:nvPr>
            <p:custDataLst>
              <p:custData r:id="rId61"/>
            </p:custDataLst>
          </p:nvPr>
        </p:nvSpPr>
        <p:spPr>
          <a:xfrm>
            <a:off x="10067756" y="3369935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3" name="Content"/>
          <p:cNvSpPr txBox="1"/>
          <p:nvPr>
            <p:custDataLst>
              <p:custData r:id="rId62"/>
            </p:custDataLst>
          </p:nvPr>
        </p:nvSpPr>
        <p:spPr>
          <a:xfrm>
            <a:off x="10065350" y="3548730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4" name="Picture 2" descr="C:\Users\t-dantay\Documents\Placeholders\star.png"/>
          <p:cNvPicPr>
            <a:picLocks noChangeAspect="1" noChangeArrowheads="1"/>
          </p:cNvPicPr>
          <p:nvPr>
            <p:custDataLst>
              <p:custData r:id="rId63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41" y="5768741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184"/>
          <p:cNvPicPr preferRelativeResize="0">
            <a:picLocks/>
          </p:cNvPicPr>
          <p:nvPr>
            <p:custDataLst>
              <p:custData r:id="rId64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2326809" y="5941805"/>
            <a:ext cx="198884" cy="174378"/>
          </a:xfrm>
          <a:prstGeom prst="rect">
            <a:avLst/>
          </a:prstGeom>
        </p:spPr>
      </p:pic>
      <p:sp>
        <p:nvSpPr>
          <p:cNvPr id="186" name="Content"/>
          <p:cNvSpPr txBox="1"/>
          <p:nvPr>
            <p:custDataLst>
              <p:custData r:id="rId65"/>
            </p:custDataLst>
          </p:nvPr>
        </p:nvSpPr>
        <p:spPr>
          <a:xfrm>
            <a:off x="2445418" y="5760728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7" name="Content"/>
          <p:cNvSpPr txBox="1"/>
          <p:nvPr>
            <p:custDataLst>
              <p:custData r:id="rId66"/>
            </p:custDataLst>
          </p:nvPr>
        </p:nvSpPr>
        <p:spPr>
          <a:xfrm>
            <a:off x="2451905" y="5913128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" name="Content"/>
          <p:cNvSpPr txBox="1"/>
          <p:nvPr>
            <p:custDataLst>
              <p:custData r:id="rId67"/>
            </p:custDataLst>
          </p:nvPr>
        </p:nvSpPr>
        <p:spPr>
          <a:xfrm>
            <a:off x="3528292" y="5780302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9" name="Content"/>
          <p:cNvSpPr txBox="1"/>
          <p:nvPr>
            <p:custDataLst>
              <p:custData r:id="rId68"/>
            </p:custDataLst>
          </p:nvPr>
        </p:nvSpPr>
        <p:spPr>
          <a:xfrm>
            <a:off x="3525886" y="5959097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0" name="Picture 2" descr="C:\Users\t-dantay\Documents\Placeholders\star.png"/>
          <p:cNvPicPr>
            <a:picLocks noChangeAspect="1" noChangeArrowheads="1"/>
          </p:cNvPicPr>
          <p:nvPr>
            <p:custDataLst>
              <p:custData r:id="rId69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99" y="5775320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190"/>
          <p:cNvPicPr preferRelativeResize="0">
            <a:picLocks/>
          </p:cNvPicPr>
          <p:nvPr>
            <p:custDataLst>
              <p:custData r:id="rId70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4489667" y="5948384"/>
            <a:ext cx="198884" cy="174378"/>
          </a:xfrm>
          <a:prstGeom prst="rect">
            <a:avLst/>
          </a:prstGeom>
        </p:spPr>
      </p:pic>
      <p:sp>
        <p:nvSpPr>
          <p:cNvPr id="192" name="Content"/>
          <p:cNvSpPr txBox="1"/>
          <p:nvPr>
            <p:custDataLst>
              <p:custData r:id="rId71"/>
            </p:custDataLst>
          </p:nvPr>
        </p:nvSpPr>
        <p:spPr>
          <a:xfrm>
            <a:off x="4608276" y="5767307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3" name="Content"/>
          <p:cNvSpPr txBox="1"/>
          <p:nvPr>
            <p:custDataLst>
              <p:custData r:id="rId72"/>
            </p:custDataLst>
          </p:nvPr>
        </p:nvSpPr>
        <p:spPr>
          <a:xfrm>
            <a:off x="4614763" y="5919707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 txBox="1"/>
          <p:nvPr>
            <p:custDataLst>
              <p:custData r:id="rId73"/>
            </p:custDataLst>
          </p:nvPr>
        </p:nvSpPr>
        <p:spPr>
          <a:xfrm>
            <a:off x="5691150" y="5786881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5" name="Content"/>
          <p:cNvSpPr txBox="1"/>
          <p:nvPr>
            <p:custDataLst>
              <p:custData r:id="rId74"/>
            </p:custDataLst>
          </p:nvPr>
        </p:nvSpPr>
        <p:spPr>
          <a:xfrm>
            <a:off x="5688744" y="5965676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6" name="Picture 2" descr="C:\Users\t-dantay\Documents\Placeholders\star.png"/>
          <p:cNvPicPr>
            <a:picLocks noChangeAspect="1" noChangeArrowheads="1"/>
          </p:cNvPicPr>
          <p:nvPr>
            <p:custDataLst>
              <p:custData r:id="rId75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31" y="5768741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76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6649499" y="5941805"/>
            <a:ext cx="198884" cy="174378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77"/>
            </p:custDataLst>
          </p:nvPr>
        </p:nvSpPr>
        <p:spPr>
          <a:xfrm>
            <a:off x="6768108" y="5760728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9" name="Content"/>
          <p:cNvSpPr txBox="1"/>
          <p:nvPr>
            <p:custDataLst>
              <p:custData r:id="rId78"/>
            </p:custDataLst>
          </p:nvPr>
        </p:nvSpPr>
        <p:spPr>
          <a:xfrm>
            <a:off x="6774595" y="5913128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0" name="Content"/>
          <p:cNvSpPr txBox="1"/>
          <p:nvPr>
            <p:custDataLst>
              <p:custData r:id="rId79"/>
            </p:custDataLst>
          </p:nvPr>
        </p:nvSpPr>
        <p:spPr>
          <a:xfrm>
            <a:off x="7850982" y="5780302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1" name="Content"/>
          <p:cNvSpPr txBox="1"/>
          <p:nvPr>
            <p:custDataLst>
              <p:custData r:id="rId80"/>
            </p:custDataLst>
          </p:nvPr>
        </p:nvSpPr>
        <p:spPr>
          <a:xfrm>
            <a:off x="7848576" y="5959097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1887063" y="317286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4936165" y="1107874"/>
            <a:ext cx="127563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Topics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TabGroup"/>
          <p:cNvGrpSpPr/>
          <p:nvPr>
            <p:custDataLst>
              <p:custData r:id="rId7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7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2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4" name="Content"/>
          <p:cNvSpPr/>
          <p:nvPr>
            <p:custDataLst>
              <p:custData r:id="rId8"/>
            </p:custDataLst>
          </p:nvPr>
        </p:nvSpPr>
        <p:spPr>
          <a:xfrm>
            <a:off x="30497" y="1537976"/>
            <a:ext cx="1546846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Nested &lt;UL&gt;s</a:t>
            </a:r>
            <a:b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 category listing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9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text</a:t>
            </a:r>
          </a:p>
        </p:txBody>
      </p:sp>
      <p:sp>
        <p:nvSpPr>
          <p:cNvPr id="59" name="Freeform 139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 flipV="1">
            <a:off x="1831796" y="1579072"/>
            <a:ext cx="132664" cy="126458"/>
          </a:xfrm>
          <a:custGeom>
            <a:avLst/>
            <a:gdLst>
              <a:gd name="T0" fmla="*/ 63 w 75"/>
              <a:gd name="T1" fmla="*/ 29 h 75"/>
              <a:gd name="T2" fmla="*/ 44 w 75"/>
              <a:gd name="T3" fmla="*/ 48 h 75"/>
              <a:gd name="T4" fmla="*/ 40 w 75"/>
              <a:gd name="T5" fmla="*/ 68 h 75"/>
              <a:gd name="T6" fmla="*/ 26 w 75"/>
              <a:gd name="T7" fmla="*/ 54 h 75"/>
              <a:gd name="T8" fmla="*/ 0 w 75"/>
              <a:gd name="T9" fmla="*/ 74 h 75"/>
              <a:gd name="T10" fmla="*/ 0 w 75"/>
              <a:gd name="T11" fmla="*/ 74 h 75"/>
              <a:gd name="T12" fmla="*/ 0 w 75"/>
              <a:gd name="T13" fmla="*/ 74 h 75"/>
              <a:gd name="T14" fmla="*/ 0 w 75"/>
              <a:gd name="T15" fmla="*/ 74 h 75"/>
              <a:gd name="T16" fmla="*/ 0 w 75"/>
              <a:gd name="T17" fmla="*/ 74 h 75"/>
              <a:gd name="T18" fmla="*/ 20 w 75"/>
              <a:gd name="T19" fmla="*/ 49 h 75"/>
              <a:gd name="T20" fmla="*/ 6 w 75"/>
              <a:gd name="T21" fmla="*/ 35 h 75"/>
              <a:gd name="T22" fmla="*/ 27 w 75"/>
              <a:gd name="T23" fmla="*/ 31 h 75"/>
              <a:gd name="T24" fmla="*/ 46 w 75"/>
              <a:gd name="T25" fmla="*/ 11 h 75"/>
              <a:gd name="T26" fmla="*/ 50 w 75"/>
              <a:gd name="T27" fmla="*/ 0 h 75"/>
              <a:gd name="T28" fmla="*/ 75 w 75"/>
              <a:gd name="T29" fmla="*/ 25 h 75"/>
              <a:gd name="T30" fmla="*/ 63 w 75"/>
              <a:gd name="T31" fmla="*/ 2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5">
                <a:moveTo>
                  <a:pt x="63" y="29"/>
                </a:moveTo>
                <a:cubicBezTo>
                  <a:pt x="44" y="48"/>
                  <a:pt x="44" y="48"/>
                  <a:pt x="44" y="48"/>
                </a:cubicBezTo>
                <a:cubicBezTo>
                  <a:pt x="47" y="55"/>
                  <a:pt x="46" y="63"/>
                  <a:pt x="40" y="68"/>
                </a:cubicBezTo>
                <a:cubicBezTo>
                  <a:pt x="26" y="54"/>
                  <a:pt x="26" y="54"/>
                  <a:pt x="26" y="54"/>
                </a:cubicBezTo>
                <a:cubicBezTo>
                  <a:pt x="11" y="67"/>
                  <a:pt x="2" y="75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7" y="63"/>
                  <a:pt x="20" y="49"/>
                </a:cubicBezTo>
                <a:cubicBezTo>
                  <a:pt x="6" y="35"/>
                  <a:pt x="6" y="35"/>
                  <a:pt x="6" y="35"/>
                </a:cubicBezTo>
                <a:cubicBezTo>
                  <a:pt x="12" y="29"/>
                  <a:pt x="20" y="28"/>
                  <a:pt x="27" y="31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7"/>
                  <a:pt x="46" y="3"/>
                  <a:pt x="50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8"/>
                  <a:pt x="67" y="30"/>
                  <a:pt x="63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Content"/>
          <p:cNvSpPr/>
          <p:nvPr>
            <p:custDataLst>
              <p:custData r:id="rId12"/>
            </p:custDataLst>
          </p:nvPr>
        </p:nvSpPr>
        <p:spPr>
          <a:xfrm>
            <a:off x="0" y="6675231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039850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"/>
          <p:cNvSpPr/>
          <p:nvPr/>
        </p:nvSpPr>
        <p:spPr>
          <a:xfrm>
            <a:off x="7986409" y="4402518"/>
            <a:ext cx="3807653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4274176" y="1111103"/>
            <a:ext cx="2599609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Basic Topic Title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7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text</a:t>
            </a:r>
          </a:p>
        </p:txBody>
      </p:sp>
      <p:sp>
        <p:nvSpPr>
          <p:cNvPr id="71" name="Content"/>
          <p:cNvSpPr/>
          <p:nvPr>
            <p:custDataLst>
              <p:custData r:id="rId8"/>
            </p:custDataLst>
          </p:nvPr>
        </p:nvSpPr>
        <p:spPr>
          <a:xfrm>
            <a:off x="0" y="6668549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688692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TabGroup"/>
          <p:cNvGrpSpPr/>
          <p:nvPr>
            <p:custDataLst>
              <p:custData r:id="rId10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1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43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90" name="Content"/>
          <p:cNvSpPr/>
          <p:nvPr>
            <p:custDataLst>
              <p:custData r:id="rId11"/>
            </p:custDataLst>
          </p:nvPr>
        </p:nvSpPr>
        <p:spPr>
          <a:xfrm>
            <a:off x="2330863" y="1463140"/>
            <a:ext cx="9433394" cy="50641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 vitae </a:t>
            </a:r>
            <a:r>
              <a:rPr lang="en-US" sz="1200" dirty="0" err="1"/>
              <a:t>odio</a:t>
            </a:r>
            <a:r>
              <a:rPr lang="en-US" sz="1200" dirty="0"/>
              <a:t> a pharetra.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rutrum</a:t>
            </a:r>
            <a:r>
              <a:rPr lang="en-US" sz="1200" dirty="0"/>
              <a:t> mi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dapibus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. In magna </a:t>
            </a:r>
            <a:r>
              <a:rPr lang="en-US" sz="1200" dirty="0" err="1"/>
              <a:t>orci</a:t>
            </a:r>
            <a:r>
              <a:rPr lang="en-US" sz="1200" dirty="0"/>
              <a:t>, </a:t>
            </a:r>
            <a:r>
              <a:rPr lang="en-US" sz="1200" dirty="0" err="1"/>
              <a:t>aliquet</a:t>
            </a:r>
            <a:r>
              <a:rPr lang="en-US" sz="1200" dirty="0"/>
              <a:t> vitae quam </a:t>
            </a:r>
            <a:r>
              <a:rPr lang="en-US" sz="1200" dirty="0" err="1"/>
              <a:t>egestas</a:t>
            </a:r>
            <a:r>
              <a:rPr lang="en-US" sz="1200" dirty="0"/>
              <a:t>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pretium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pharetra </a:t>
            </a:r>
            <a:r>
              <a:rPr lang="en-US" sz="1200" dirty="0" err="1"/>
              <a:t>rhoncus</a:t>
            </a:r>
            <a:r>
              <a:rPr lang="en-US" sz="1200" dirty="0"/>
              <a:t>.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,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orci</a:t>
            </a:r>
            <a:r>
              <a:rPr lang="en-US" sz="1200" dirty="0"/>
              <a:t> vitae,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Morbi</a:t>
            </a:r>
            <a:r>
              <a:rPr lang="en-US" sz="1200" dirty="0" smtClean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, a </a:t>
            </a:r>
            <a:r>
              <a:rPr lang="en-US" sz="1200" dirty="0" err="1"/>
              <a:t>condimentum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Suspendisse</a:t>
            </a:r>
            <a:r>
              <a:rPr lang="en-US" sz="1200" dirty="0"/>
              <a:t> a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, </a:t>
            </a:r>
            <a:r>
              <a:rPr lang="en-US" sz="1200" dirty="0" err="1"/>
              <a:t>nulla</a:t>
            </a:r>
            <a:r>
              <a:rPr lang="en-US" sz="1200" dirty="0"/>
              <a:t> in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, </a:t>
            </a:r>
            <a:r>
              <a:rPr lang="en-US" sz="1200" dirty="0" err="1"/>
              <a:t>diam</a:t>
            </a:r>
            <a:r>
              <a:rPr lang="en-US" sz="1200" dirty="0"/>
              <a:t> nisi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ac ex.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 libero, non </a:t>
            </a:r>
            <a:r>
              <a:rPr lang="en-US" sz="1200" dirty="0" err="1"/>
              <a:t>pulvinar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lacinia</a:t>
            </a:r>
            <a:r>
              <a:rPr lang="en-US" sz="1200" dirty="0"/>
              <a:t>.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semper ante, a </a:t>
            </a:r>
            <a:r>
              <a:rPr lang="en-US" sz="1200" dirty="0" err="1"/>
              <a:t>aliquam</a:t>
            </a:r>
            <a:r>
              <a:rPr lang="en-US" sz="1200" dirty="0"/>
              <a:t> ex. </a:t>
            </a:r>
            <a:r>
              <a:rPr lang="en-US" sz="1200" dirty="0" err="1"/>
              <a:t>Quisque</a:t>
            </a:r>
            <a:r>
              <a:rPr lang="en-US" sz="1200" dirty="0"/>
              <a:t> semper vitae </a:t>
            </a:r>
            <a:r>
              <a:rPr lang="en-US" sz="1200" dirty="0" err="1"/>
              <a:t>metus</a:t>
            </a:r>
            <a:r>
              <a:rPr lang="en-US" sz="1200" dirty="0"/>
              <a:t> et </a:t>
            </a:r>
            <a:r>
              <a:rPr lang="en-US" sz="1200" dirty="0" err="1"/>
              <a:t>sodales</a:t>
            </a:r>
            <a:r>
              <a:rPr lang="en-US" sz="1200" dirty="0"/>
              <a:t>.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dolor non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semper.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. In </a:t>
            </a:r>
            <a:r>
              <a:rPr lang="en-US" sz="1200" dirty="0" err="1"/>
              <a:t>accumsan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pulvinar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augue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hendrerit</a:t>
            </a:r>
            <a:r>
              <a:rPr lang="en-US" sz="1200" dirty="0"/>
              <a:t> non. </a:t>
            </a:r>
            <a:r>
              <a:rPr lang="en-US" sz="1200" dirty="0" err="1"/>
              <a:t>Curabitur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, semper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,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 dui. Nam </a:t>
            </a:r>
            <a:r>
              <a:rPr lang="en-US" sz="1200" dirty="0" err="1"/>
              <a:t>feugiat</a:t>
            </a:r>
            <a:r>
              <a:rPr lang="en-US" sz="1200" dirty="0"/>
              <a:t>,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, lacus lorem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a ipsum.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Vivamus</a:t>
            </a:r>
            <a:r>
              <a:rPr lang="en-US" sz="1200" dirty="0" smtClean="0"/>
              <a:t> </a:t>
            </a:r>
            <a:r>
              <a:rPr lang="en-US" sz="1200" dirty="0"/>
              <a:t>ex </a:t>
            </a:r>
            <a:r>
              <a:rPr lang="en-US" sz="1200" dirty="0" err="1"/>
              <a:t>orci</a:t>
            </a:r>
            <a:r>
              <a:rPr lang="en-US" sz="1200" dirty="0"/>
              <a:t>, semper </a:t>
            </a:r>
            <a:r>
              <a:rPr lang="en-US" sz="1200" dirty="0" err="1"/>
              <a:t>congue</a:t>
            </a:r>
            <a:r>
              <a:rPr lang="en-US" sz="1200" dirty="0"/>
              <a:t> tempus </a:t>
            </a:r>
            <a:r>
              <a:rPr lang="en-US" sz="1200" dirty="0" err="1"/>
              <a:t>sed</a:t>
            </a:r>
            <a:r>
              <a:rPr lang="en-US" sz="1200" dirty="0"/>
              <a:t>, </a:t>
            </a:r>
            <a:r>
              <a:rPr lang="en-US" sz="1200" dirty="0" err="1"/>
              <a:t>fringilla</a:t>
            </a:r>
            <a:r>
              <a:rPr lang="en-US" sz="1200" dirty="0"/>
              <a:t> id </a:t>
            </a:r>
            <a:r>
              <a:rPr lang="en-US" sz="1200" dirty="0" err="1"/>
              <a:t>tellus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libero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.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</a:t>
            </a:r>
            <a:r>
              <a:rPr lang="en-US" sz="1200" dirty="0" err="1"/>
              <a:t>natoque</a:t>
            </a:r>
            <a:r>
              <a:rPr lang="en-US" sz="1200" dirty="0"/>
              <a:t> </a:t>
            </a:r>
            <a:r>
              <a:rPr lang="en-US" sz="1200" dirty="0" err="1"/>
              <a:t>penatibus</a:t>
            </a:r>
            <a:r>
              <a:rPr lang="en-US" sz="1200" dirty="0"/>
              <a:t> et </a:t>
            </a:r>
            <a:r>
              <a:rPr lang="en-US" sz="1200" dirty="0" err="1"/>
              <a:t>magnis</a:t>
            </a:r>
            <a:r>
              <a:rPr lang="en-US" sz="1200" dirty="0"/>
              <a:t> dis parturient </a:t>
            </a:r>
            <a:r>
              <a:rPr lang="en-US" sz="1200" dirty="0" err="1"/>
              <a:t>montes</a:t>
            </a:r>
            <a:r>
              <a:rPr lang="en-US" sz="1200" dirty="0"/>
              <a:t>, </a:t>
            </a:r>
            <a:r>
              <a:rPr lang="en-US" sz="1200" dirty="0" err="1"/>
              <a:t>nascetur</a:t>
            </a:r>
            <a:r>
              <a:rPr lang="en-US" sz="1200" dirty="0"/>
              <a:t> </a:t>
            </a:r>
            <a:r>
              <a:rPr lang="en-US" sz="1200" dirty="0" err="1"/>
              <a:t>ridiculus</a:t>
            </a:r>
            <a:r>
              <a:rPr lang="en-US" sz="1200" dirty="0"/>
              <a:t> mus.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quam, </a:t>
            </a:r>
            <a:r>
              <a:rPr lang="en-US" sz="1200" dirty="0" err="1"/>
              <a:t>sollicitudin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pharetra </a:t>
            </a:r>
            <a:r>
              <a:rPr lang="en-US" sz="1200" dirty="0" err="1"/>
              <a:t>tellus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Morbi</a:t>
            </a:r>
            <a:r>
              <a:rPr lang="en-US" sz="1200" dirty="0"/>
              <a:t> id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, </a:t>
            </a:r>
            <a:r>
              <a:rPr lang="en-US" sz="1200" dirty="0" err="1"/>
              <a:t>luctus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, ex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,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,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dui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, </a:t>
            </a:r>
            <a:r>
              <a:rPr lang="en-US" sz="1200" dirty="0" err="1"/>
              <a:t>consequat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ex </a:t>
            </a:r>
            <a:r>
              <a:rPr lang="en-US" sz="1200" dirty="0" err="1"/>
              <a:t>ut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91" name="TabGroup"/>
          <p:cNvGrpSpPr/>
          <p:nvPr>
            <p:custDataLst>
              <p:custData r:id="rId12"/>
            </p:custDataLst>
          </p:nvPr>
        </p:nvGrpSpPr>
        <p:grpSpPr>
          <a:xfrm rot="16200000">
            <a:off x="9424211" y="2195174"/>
            <a:ext cx="3518187" cy="2017391"/>
            <a:chOff x="3138993" y="2600328"/>
            <a:chExt cx="3518187" cy="2017391"/>
          </a:xfrm>
        </p:grpSpPr>
        <p:sp>
          <p:nvSpPr>
            <p:cNvPr id="92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3204392" y="2600328"/>
              <a:ext cx="3452788" cy="246496"/>
              <a:chOff x="3479835" y="2698415"/>
              <a:chExt cx="2234848" cy="210315"/>
            </a:xfrm>
          </p:grpSpPr>
          <p:sp>
            <p:nvSpPr>
              <p:cNvPr id="97" name="ActiveTab"/>
              <p:cNvSpPr txBox="1"/>
              <p:nvPr/>
            </p:nvSpPr>
            <p:spPr>
              <a:xfrm>
                <a:off x="5484676" y="2698415"/>
                <a:ext cx="230007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9" name="Picture 98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10195647" y="1526304"/>
            <a:ext cx="219689" cy="233208"/>
          </a:xfrm>
          <a:prstGeom prst="rect">
            <a:avLst/>
          </a:prstGeom>
        </p:spPr>
      </p:pic>
      <p:sp>
        <p:nvSpPr>
          <p:cNvPr id="100" name="Content"/>
          <p:cNvSpPr/>
          <p:nvPr>
            <p:custDataLst>
              <p:custData r:id="rId14"/>
            </p:custDataLst>
          </p:nvPr>
        </p:nvSpPr>
        <p:spPr>
          <a:xfrm>
            <a:off x="10498211" y="1556225"/>
            <a:ext cx="1573094" cy="24390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5"/>
            </p:custDataLst>
          </p:nvPr>
        </p:nvSpPr>
        <p:spPr>
          <a:xfrm>
            <a:off x="11549563" y="1831358"/>
            <a:ext cx="524013" cy="135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 txBox="1"/>
          <p:nvPr>
            <p:custDataLst>
              <p:custData r:id="rId16"/>
            </p:custDataLst>
          </p:nvPr>
        </p:nvSpPr>
        <p:spPr>
          <a:xfrm>
            <a:off x="10594791" y="2074466"/>
            <a:ext cx="1597209" cy="55129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topic kind of sucks, it’s just some nonsense </a:t>
            </a:r>
            <a:r>
              <a:rPr lang="en-US" sz="105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latin</a:t>
            </a:r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05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" name="Picture 2" descr="C:\Users\t-dantay\Documents\Placeholders\trash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67" y="2135640"/>
            <a:ext cx="107253" cy="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ontent"/>
          <p:cNvSpPr txBox="1"/>
          <p:nvPr>
            <p:custDataLst>
              <p:custData r:id="rId18"/>
            </p:custDataLst>
          </p:nvPr>
        </p:nvSpPr>
        <p:spPr>
          <a:xfrm>
            <a:off x="10583146" y="2625757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9"/>
            </p:custDataLst>
          </p:nvPr>
        </p:nvSpPr>
        <p:spPr>
          <a:xfrm>
            <a:off x="11415948" y="2645900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20"/>
            </p:custDataLst>
          </p:nvPr>
        </p:nvSpPr>
        <p:spPr>
          <a:xfrm>
            <a:off x="10594791" y="2888585"/>
            <a:ext cx="1597209" cy="53091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 like the way this topic really tests my understanding of </a:t>
            </a:r>
            <a:r>
              <a:rPr lang="en-US" sz="105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latin</a:t>
            </a:r>
            <a:endParaRPr lang="en-US" sz="105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7" name="Picture 2" descr="C:\Users\t-dantay\Documents\Placeholders\trash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67" y="2939570"/>
            <a:ext cx="107253" cy="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ontent"/>
          <p:cNvSpPr txBox="1"/>
          <p:nvPr>
            <p:custDataLst>
              <p:custData r:id="rId22"/>
            </p:custDataLst>
          </p:nvPr>
        </p:nvSpPr>
        <p:spPr>
          <a:xfrm>
            <a:off x="10583146" y="3429687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bjones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23"/>
            </p:custDataLst>
          </p:nvPr>
        </p:nvSpPr>
        <p:spPr>
          <a:xfrm>
            <a:off x="11415948" y="3449830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4" name="Picture 2" descr="C:\Users\t-dantay\Documents\Placeholders\star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660" y="1202667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t-dantay\Documents\Placeholders\star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854" y="119957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C:\Users\t-dantay\Documents\Placeholders\star.png"/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479" y="119479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t-dantay\Documents\Placeholders\star.png"/>
          <p:cNvPicPr>
            <a:picLocks noChangeAspect="1" noChangeArrowheads="1"/>
          </p:cNvPicPr>
          <p:nvPr>
            <p:custDataLst>
              <p:custData r:id="rId2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957" y="120254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t-dantay\Documents\Placeholders\star.png"/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51" y="119957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/>
          <p:nvPr/>
        </p:nvSpPr>
        <p:spPr>
          <a:xfrm>
            <a:off x="8313012" y="5237299"/>
            <a:ext cx="3807653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4274176" y="1111103"/>
            <a:ext cx="2599609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Collection Topic Title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7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text</a:t>
            </a:r>
          </a:p>
        </p:txBody>
      </p:sp>
      <p:sp>
        <p:nvSpPr>
          <p:cNvPr id="71" name="Content"/>
          <p:cNvSpPr/>
          <p:nvPr>
            <p:custDataLst>
              <p:custData r:id="rId8"/>
            </p:custDataLst>
          </p:nvPr>
        </p:nvSpPr>
        <p:spPr>
          <a:xfrm>
            <a:off x="0" y="6668549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688692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TabGroup"/>
          <p:cNvGrpSpPr/>
          <p:nvPr>
            <p:custDataLst>
              <p:custData r:id="rId10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1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43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0" name="TabGroup"/>
          <p:cNvGrpSpPr/>
          <p:nvPr>
            <p:custDataLst>
              <p:custData r:id="rId11"/>
            </p:custDataLst>
          </p:nvPr>
        </p:nvGrpSpPr>
        <p:grpSpPr>
          <a:xfrm>
            <a:off x="2118848" y="1457519"/>
            <a:ext cx="9729441" cy="5151379"/>
            <a:chOff x="3138993" y="2600325"/>
            <a:chExt cx="4462097" cy="5181859"/>
          </a:xfrm>
        </p:grpSpPr>
        <p:sp>
          <p:nvSpPr>
            <p:cNvPr id="72" name="Container"/>
            <p:cNvSpPr/>
            <p:nvPr/>
          </p:nvSpPr>
          <p:spPr>
            <a:xfrm>
              <a:off x="3138993" y="2846815"/>
              <a:ext cx="4462097" cy="493536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Details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Tab2"/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Resource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82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Steps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6" name="DownArrow"/>
          <p:cNvSpPr>
            <a:spLocks noChangeAspect="1"/>
          </p:cNvSpPr>
          <p:nvPr/>
        </p:nvSpPr>
        <p:spPr>
          <a:xfrm rot="10800000">
            <a:off x="3748351" y="1556226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90" name="Content"/>
          <p:cNvSpPr/>
          <p:nvPr>
            <p:custDataLst>
              <p:custData r:id="rId12"/>
            </p:custDataLst>
          </p:nvPr>
        </p:nvSpPr>
        <p:spPr>
          <a:xfrm>
            <a:off x="2284919" y="2096446"/>
            <a:ext cx="9433394" cy="42785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 vitae </a:t>
            </a:r>
            <a:r>
              <a:rPr lang="en-US" sz="1200" dirty="0" err="1"/>
              <a:t>odio</a:t>
            </a:r>
            <a:r>
              <a:rPr lang="en-US" sz="1200" dirty="0"/>
              <a:t> a pharetra.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rutrum</a:t>
            </a:r>
            <a:r>
              <a:rPr lang="en-US" sz="1200" dirty="0"/>
              <a:t> mi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dapibus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. In magna </a:t>
            </a:r>
            <a:r>
              <a:rPr lang="en-US" sz="1200" dirty="0" err="1"/>
              <a:t>orci</a:t>
            </a:r>
            <a:r>
              <a:rPr lang="en-US" sz="1200" dirty="0"/>
              <a:t>, </a:t>
            </a:r>
            <a:r>
              <a:rPr lang="en-US" sz="1200" dirty="0" err="1"/>
              <a:t>aliquet</a:t>
            </a:r>
            <a:r>
              <a:rPr lang="en-US" sz="1200" dirty="0"/>
              <a:t> vitae quam </a:t>
            </a:r>
            <a:r>
              <a:rPr lang="en-US" sz="1200" dirty="0" err="1"/>
              <a:t>egestas</a:t>
            </a:r>
            <a:r>
              <a:rPr lang="en-US" sz="1200" dirty="0"/>
              <a:t>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pretium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pharetra </a:t>
            </a:r>
            <a:r>
              <a:rPr lang="en-US" sz="1200" dirty="0" err="1"/>
              <a:t>rhoncus</a:t>
            </a:r>
            <a:r>
              <a:rPr lang="en-US" sz="1200" dirty="0"/>
              <a:t>.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,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orci</a:t>
            </a:r>
            <a:r>
              <a:rPr lang="en-US" sz="1200" dirty="0"/>
              <a:t> vitae,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Morbi</a:t>
            </a:r>
            <a:r>
              <a:rPr lang="en-US" sz="1200" dirty="0" smtClean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, a </a:t>
            </a:r>
            <a:r>
              <a:rPr lang="en-US" sz="1200" dirty="0" err="1"/>
              <a:t>condimentum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Suspendisse</a:t>
            </a:r>
            <a:r>
              <a:rPr lang="en-US" sz="1200" dirty="0"/>
              <a:t> a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, </a:t>
            </a:r>
            <a:r>
              <a:rPr lang="en-US" sz="1200" dirty="0" err="1"/>
              <a:t>nulla</a:t>
            </a:r>
            <a:r>
              <a:rPr lang="en-US" sz="1200" dirty="0"/>
              <a:t> in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, </a:t>
            </a:r>
            <a:r>
              <a:rPr lang="en-US" sz="1200" dirty="0" err="1"/>
              <a:t>diam</a:t>
            </a:r>
            <a:r>
              <a:rPr lang="en-US" sz="1200" dirty="0"/>
              <a:t> nisi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ac ex.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 libero, non </a:t>
            </a:r>
            <a:r>
              <a:rPr lang="en-US" sz="1200" dirty="0" err="1"/>
              <a:t>pulvinar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lacinia</a:t>
            </a:r>
            <a:r>
              <a:rPr lang="en-US" sz="1200" dirty="0"/>
              <a:t>.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semper ante, a </a:t>
            </a:r>
            <a:r>
              <a:rPr lang="en-US" sz="1200" dirty="0" err="1"/>
              <a:t>aliquam</a:t>
            </a:r>
            <a:r>
              <a:rPr lang="en-US" sz="1200" dirty="0"/>
              <a:t> ex. </a:t>
            </a:r>
            <a:r>
              <a:rPr lang="en-US" sz="1200" dirty="0" err="1"/>
              <a:t>Quisque</a:t>
            </a:r>
            <a:r>
              <a:rPr lang="en-US" sz="1200" dirty="0"/>
              <a:t> semper vitae </a:t>
            </a:r>
            <a:r>
              <a:rPr lang="en-US" sz="1200" dirty="0" err="1"/>
              <a:t>metus</a:t>
            </a:r>
            <a:r>
              <a:rPr lang="en-US" sz="1200" dirty="0"/>
              <a:t> et </a:t>
            </a:r>
            <a:r>
              <a:rPr lang="en-US" sz="1200" dirty="0" err="1"/>
              <a:t>sodales</a:t>
            </a:r>
            <a:r>
              <a:rPr lang="en-US" sz="1200" dirty="0"/>
              <a:t>.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dolor non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semper.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. In </a:t>
            </a:r>
            <a:r>
              <a:rPr lang="en-US" sz="1200" dirty="0" err="1"/>
              <a:t>accumsan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pulvinar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augue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hendrerit</a:t>
            </a:r>
            <a:r>
              <a:rPr lang="en-US" sz="1200" dirty="0"/>
              <a:t> non. </a:t>
            </a:r>
            <a:r>
              <a:rPr lang="en-US" sz="1200" dirty="0" err="1"/>
              <a:t>Curabitur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, semper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,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 dui. Nam </a:t>
            </a:r>
            <a:r>
              <a:rPr lang="en-US" sz="1200" dirty="0" err="1"/>
              <a:t>feugiat</a:t>
            </a:r>
            <a:r>
              <a:rPr lang="en-US" sz="1200" dirty="0"/>
              <a:t>,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, lacus lorem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a ipsum.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Vivamus</a:t>
            </a:r>
            <a:r>
              <a:rPr lang="en-US" sz="1200" dirty="0" smtClean="0"/>
              <a:t> </a:t>
            </a:r>
            <a:r>
              <a:rPr lang="en-US" sz="1200" dirty="0"/>
              <a:t>ex </a:t>
            </a:r>
            <a:r>
              <a:rPr lang="en-US" sz="1200" dirty="0" err="1"/>
              <a:t>orci</a:t>
            </a:r>
            <a:r>
              <a:rPr lang="en-US" sz="1200" dirty="0"/>
              <a:t>, semper </a:t>
            </a:r>
            <a:r>
              <a:rPr lang="en-US" sz="1200" dirty="0" err="1"/>
              <a:t>congue</a:t>
            </a:r>
            <a:r>
              <a:rPr lang="en-US" sz="1200" dirty="0"/>
              <a:t> tempus </a:t>
            </a:r>
            <a:r>
              <a:rPr lang="en-US" sz="1200" dirty="0" err="1"/>
              <a:t>sed</a:t>
            </a:r>
            <a:r>
              <a:rPr lang="en-US" sz="1200" dirty="0"/>
              <a:t>, </a:t>
            </a:r>
            <a:r>
              <a:rPr lang="en-US" sz="1200" dirty="0" err="1"/>
              <a:t>fringilla</a:t>
            </a:r>
            <a:r>
              <a:rPr lang="en-US" sz="1200" dirty="0"/>
              <a:t> id </a:t>
            </a:r>
            <a:r>
              <a:rPr lang="en-US" sz="1200" dirty="0" err="1"/>
              <a:t>tellus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libero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.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</a:t>
            </a:r>
            <a:r>
              <a:rPr lang="en-US" sz="1200" dirty="0" err="1"/>
              <a:t>natoque</a:t>
            </a:r>
            <a:r>
              <a:rPr lang="en-US" sz="1200" dirty="0"/>
              <a:t> </a:t>
            </a:r>
            <a:r>
              <a:rPr lang="en-US" sz="1200" dirty="0" err="1"/>
              <a:t>penatibus</a:t>
            </a:r>
            <a:r>
              <a:rPr lang="en-US" sz="1200" dirty="0"/>
              <a:t> et </a:t>
            </a:r>
            <a:r>
              <a:rPr lang="en-US" sz="1200" dirty="0" err="1"/>
              <a:t>magnis</a:t>
            </a:r>
            <a:r>
              <a:rPr lang="en-US" sz="1200" dirty="0"/>
              <a:t> dis parturient </a:t>
            </a:r>
            <a:r>
              <a:rPr lang="en-US" sz="1200" dirty="0" err="1"/>
              <a:t>montes</a:t>
            </a:r>
            <a:r>
              <a:rPr lang="en-US" sz="1200" dirty="0"/>
              <a:t>, </a:t>
            </a:r>
            <a:r>
              <a:rPr lang="en-US" sz="1200" dirty="0" err="1"/>
              <a:t>nascetur</a:t>
            </a:r>
            <a:r>
              <a:rPr lang="en-US" sz="1200" dirty="0"/>
              <a:t> </a:t>
            </a:r>
            <a:r>
              <a:rPr lang="en-US" sz="1200" dirty="0" err="1"/>
              <a:t>ridiculus</a:t>
            </a:r>
            <a:r>
              <a:rPr lang="en-US" sz="1200" dirty="0"/>
              <a:t> mus.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quam, </a:t>
            </a:r>
            <a:r>
              <a:rPr lang="en-US" sz="1200" dirty="0" err="1"/>
              <a:t>sollicitudin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pharetra </a:t>
            </a:r>
            <a:r>
              <a:rPr lang="en-US" sz="1200" dirty="0" err="1"/>
              <a:t>tellus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Morbi</a:t>
            </a:r>
            <a:r>
              <a:rPr lang="en-US" sz="1200" dirty="0"/>
              <a:t> id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, </a:t>
            </a:r>
            <a:r>
              <a:rPr lang="en-US" sz="1200" dirty="0" err="1"/>
              <a:t>luctus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, ex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,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,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dui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, </a:t>
            </a:r>
            <a:r>
              <a:rPr lang="en-US" sz="1200" dirty="0" err="1"/>
              <a:t>consequat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ex </a:t>
            </a:r>
            <a:r>
              <a:rPr lang="en-US" sz="1200" dirty="0" err="1"/>
              <a:t>ut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87" name="List"/>
          <p:cNvGrpSpPr/>
          <p:nvPr>
            <p:custDataLst>
              <p:custData r:id="rId13"/>
              <p:custData r:id="rId14"/>
            </p:custDataLst>
          </p:nvPr>
        </p:nvGrpSpPr>
        <p:grpSpPr>
          <a:xfrm>
            <a:off x="2634378" y="1725869"/>
            <a:ext cx="1220415" cy="1189448"/>
            <a:chOff x="6284282" y="4935719"/>
            <a:chExt cx="1471745" cy="1737152"/>
          </a:xfrm>
        </p:grpSpPr>
        <p:sp>
          <p:nvSpPr>
            <p:cNvPr id="88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Topic 1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Topic 2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Topic 3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89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33" name="Content"/>
          <p:cNvSpPr/>
          <p:nvPr/>
        </p:nvSpPr>
        <p:spPr>
          <a:xfrm>
            <a:off x="8313012" y="5237299"/>
            <a:ext cx="3807653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TabGroup"/>
          <p:cNvGrpSpPr/>
          <p:nvPr>
            <p:custDataLst>
              <p:custData r:id="rId15"/>
            </p:custDataLst>
          </p:nvPr>
        </p:nvGrpSpPr>
        <p:grpSpPr>
          <a:xfrm rot="16200000">
            <a:off x="9424211" y="2195174"/>
            <a:ext cx="3518187" cy="2017391"/>
            <a:chOff x="3138993" y="2600328"/>
            <a:chExt cx="3518187" cy="2017391"/>
          </a:xfrm>
        </p:grpSpPr>
        <p:sp>
          <p:nvSpPr>
            <p:cNvPr id="92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3204392" y="2600328"/>
              <a:ext cx="3452788" cy="246496"/>
              <a:chOff x="3479835" y="2698415"/>
              <a:chExt cx="2234848" cy="210315"/>
            </a:xfrm>
          </p:grpSpPr>
          <p:sp>
            <p:nvSpPr>
              <p:cNvPr id="97" name="ActiveTab"/>
              <p:cNvSpPr txBox="1"/>
              <p:nvPr/>
            </p:nvSpPr>
            <p:spPr>
              <a:xfrm>
                <a:off x="5484676" y="2698415"/>
                <a:ext cx="230007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9" name="Picture 98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10195647" y="1526304"/>
            <a:ext cx="219689" cy="233208"/>
          </a:xfrm>
          <a:prstGeom prst="rect">
            <a:avLst/>
          </a:prstGeom>
        </p:spPr>
      </p:pic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10498211" y="1556225"/>
            <a:ext cx="1573094" cy="24390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11549563" y="1831358"/>
            <a:ext cx="524013" cy="135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 txBox="1"/>
          <p:nvPr>
            <p:custDataLst>
              <p:custData r:id="rId19"/>
            </p:custDataLst>
          </p:nvPr>
        </p:nvSpPr>
        <p:spPr>
          <a:xfrm>
            <a:off x="10594791" y="2074466"/>
            <a:ext cx="1597209" cy="55129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topic kind of sucks, it’s just some nonsense </a:t>
            </a:r>
            <a:r>
              <a:rPr lang="en-US" sz="105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latin</a:t>
            </a:r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05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" name="Picture 2" descr="C:\Users\t-dantay\Documents\Placeholders\trash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67" y="2135640"/>
            <a:ext cx="107253" cy="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ontent"/>
          <p:cNvSpPr txBox="1"/>
          <p:nvPr>
            <p:custDataLst>
              <p:custData r:id="rId21"/>
            </p:custDataLst>
          </p:nvPr>
        </p:nvSpPr>
        <p:spPr>
          <a:xfrm>
            <a:off x="10583146" y="2625757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22"/>
            </p:custDataLst>
          </p:nvPr>
        </p:nvSpPr>
        <p:spPr>
          <a:xfrm>
            <a:off x="11415948" y="2645900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23"/>
            </p:custDataLst>
          </p:nvPr>
        </p:nvSpPr>
        <p:spPr>
          <a:xfrm>
            <a:off x="10594791" y="2888585"/>
            <a:ext cx="1597209" cy="53091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 like the way this topic really tests my understanding of </a:t>
            </a:r>
            <a:r>
              <a:rPr lang="en-US" sz="105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latin</a:t>
            </a:r>
            <a:endParaRPr lang="en-US" sz="105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7" name="Picture 2" descr="C:\Users\t-dantay\Documents\Placeholders\trash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67" y="2939570"/>
            <a:ext cx="107253" cy="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ontent"/>
          <p:cNvSpPr txBox="1"/>
          <p:nvPr>
            <p:custDataLst>
              <p:custData r:id="rId25"/>
            </p:custDataLst>
          </p:nvPr>
        </p:nvSpPr>
        <p:spPr>
          <a:xfrm>
            <a:off x="10583146" y="3429687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bjones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26"/>
            </p:custDataLst>
          </p:nvPr>
        </p:nvSpPr>
        <p:spPr>
          <a:xfrm>
            <a:off x="11415948" y="3449830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4" name="Picture 2" descr="C:\Users\t-dantay\Documents\Placeholders\star.png"/>
          <p:cNvPicPr>
            <a:picLocks noChangeAspect="1" noChangeArrowheads="1"/>
          </p:cNvPicPr>
          <p:nvPr>
            <p:custDataLst>
              <p:custData r:id="rId2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660" y="1202667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t-dantay\Documents\Placeholders\star.png"/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854" y="119957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C:\Users\t-dantay\Documents\Placeholders\star.png"/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479" y="119479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t-dantay\Documents\Placeholders\star.png"/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957" y="120254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t-dantay\Documents\Placeholders\star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51" y="119957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0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WindowsAppIcons.Pin" Revision="1" Stencil="System.Storyboarding.WindowsAppIcons" StencilVersion="0.1"/>
</Control>
</file>

<file path=customXml/item12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25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26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2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2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3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3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3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3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1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3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5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1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WindowsAppIcons.Pin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36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60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4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69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9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97.xml><?xml version="1.0" encoding="utf-8"?>
<Control xmlns="http://schemas.microsoft.com/VisualStudio/2011/storyboarding/control">
  <Id Name="System.Storyboarding.WindowsAppIcons.Pin" Revision="1" Stencil="System.Storyboarding.WindowsAppIcons" StencilVersion="0.1"/>
</Control>
</file>

<file path=customXml/item98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9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Props1.xml><?xml version="1.0" encoding="utf-8"?>
<ds:datastoreItem xmlns:ds="http://schemas.openxmlformats.org/officeDocument/2006/customXml" ds:itemID="{4CDE1362-AE45-4EDA-B844-476C485867B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F04AF02-A6DB-42DE-AE19-F163F73477B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67F4A44-E048-4BA0-A960-97F95619449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17B6543-69F3-4147-ACA1-AA36E4DA76E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00E0E16-184C-4A2D-96EF-76F272AE210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4EAD78E-B222-40B7-A429-7F7FA0D88B1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DAC50CF-20EB-4C3A-B38E-A70CDFD227E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B0128A6-4DCF-4B54-8DB8-62B45ACFC86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11085C9-CE85-410C-8C14-C1DAD0BC86C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2AF46B0-769C-402D-BAE5-422F258AFBD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6502331-200A-4AAE-9FF4-9C283EF8640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E0AD0F0-08DC-45BF-B4AE-93E8E547477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3C22177-5E88-43D4-87F2-026B48CCB14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CAFF024-E1D9-4EA7-BCD1-78BE99E1E6A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CB80B03-F384-464C-B07B-E183B8F1D88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45085FE-DB98-4BEE-AF95-EC9E509AA77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53657F8-66CD-47A4-B9C3-443B0B0C809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FED932A-76A2-432B-B44A-1E90158C539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5AC4AA2-0744-4DB3-8F93-11C01B0860D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1F16C84-CF25-4A31-A87B-51E8446D8B5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F71AC99-AAC7-4B08-882F-6DF5CB4951C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47DDF07-AED7-4966-B21C-6B1EE7E6E50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29A6BE6-9E89-4776-9BDD-231956377B2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57EBFFA-78EA-4107-BE3B-D4B37BB313A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2A833FE-37E6-4D07-AE3E-1F5F3131F20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72359DE-35C2-4745-8033-8DFA3ACAD0C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93B553A-D4BE-44D5-9572-BBA9F7695BD6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1562145-E5F1-454A-96A2-938722A9512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4F5332F-066B-45CA-9C3F-CBD02BA515A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2CED7AD-92E1-4948-8238-0D4B7173866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40B45D7-B63C-4DC2-857A-EF7AE1B501A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B96908C-701E-4DD7-8BF1-3E946F4CC7D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131B0AC-E5F7-4697-99B2-62236105E1F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A1BED95-2A07-4955-9280-8CE5B1A66D4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5D8CC77-83FB-4C27-9FD1-E61FD7D9BBD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DDD651D-D1DF-4D5E-9BFF-302D93AC563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68E757D-B888-4784-A5A1-9CAFF4FF814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8666D3F-5AC9-402F-9810-DB5A26D485E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9972C50-125F-4986-B72A-0AFA7D0998E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9EF542B-EB79-4363-ADC0-15C5507A19D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338B11E-1595-4D25-8738-E44881898B2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E0E511C-49B5-4E7A-B817-E4849F4F531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16462E8-E7A9-42AC-B47E-DAA09221254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22494E9-33AF-41B1-B23D-BE8149B8B97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F87CEC4-79F1-4F1C-8D5B-5AECF152E2E2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E30034D-2A15-4CA8-B7AC-D145F04F76E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FA49A35-E363-4B43-B4A6-689632700A1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424F20B-C583-4FD6-9162-3BA7E5342434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730FA09-BEB1-4318-88B5-B8FFB3FB538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C5A445A-21D4-4A62-9659-8969E9EE41F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99E5EC3-A642-4D44-A4C2-4E084F4EF8E1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E09634C0-C06D-45F6-835F-81F12F91559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06FE516-19D4-4A44-B462-B697F5CBABA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AC39710-8EBD-4A86-891D-649F660EB0C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E423A22-4BCE-402A-BAFD-F84E5D0414C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DF2ABF0-A657-483E-A825-7D7AD75D58E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0764B22-2D4A-4BDE-AC53-520F10CDEB0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57D7F20-8D8A-4093-92CA-F61E49F872C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70808CC-EFDC-4C2D-A8F9-20BE287C2AA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AAB240A-1815-4069-99AE-770361409F0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825CBDC-2382-4B2B-823A-61F5FD4AE7E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FFA3824-B5BA-4149-A3CD-4B97D6D59C3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4A8C6AF-89BA-4AAC-BB25-4674215CAC2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6718BE4-BA55-42C4-A7DF-640888D65EB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D720F8B5-4E5D-4F65-8F32-27D2F09AA3C6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08938B8-5B5A-4AD7-B420-C72F5B199B4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FDCB95C-2BBD-436E-85FD-C6CB46EBB70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49181A1-1F75-42A1-9CBC-E53FE9F75F8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BC08C7E-290E-408E-8211-B668683D2CAF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0E55E7D-6075-4A69-B567-79689DA5E8A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2844465-AC45-41F2-B426-E866480BF48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229B0C3-2350-4504-AEFB-2B0B2C6A499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E133592-91BF-43F3-82E8-75992A83F95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495B9EA-ACE3-4564-8567-276F6148F4D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E002EE36-B1B3-47A4-87B1-B487DCD6F66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64557A1-E07B-464A-AB22-081F6160AEF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3E2992B-1ED8-4B0D-AC82-22FE2BA2D27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EA59748-ED5F-4D0C-8BA1-BE72A073159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835A3957-49BC-4F9A-AC85-07B78D7F025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E23E331-DFA1-4B30-B86B-EDD7393AE85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755AD00-F2D2-4051-9B48-484FC57F102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7190696-4DC4-4F58-ACBF-331D1F41C3C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C99233C3-A98A-4AEB-8B5D-0EC3CF1D710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7EAABA4-121D-4096-BBA3-7914923A896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BAC05C2-24A7-4700-B906-E94AE5949FA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0734C2D9-54A8-47D1-8FCF-5FFC498FEE3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5035C380-C381-4542-B84A-223EB2AB96B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6743049-2ABD-431B-B02A-7FA88F06EE6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6684FE6-1338-46EB-B7D2-70F5118632D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CD4E291-AE36-4063-905A-5EA0656E77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F21F087-4843-436B-8BBE-62FFBB87683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907A7FC-7907-494E-A727-37454F3487B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424C796-CEEE-4DDF-97C1-CD83DE043BA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AEB86E7-E164-49B6-871C-5F746B5B8EF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9DB4F87-89B8-4C3A-91AD-0B2AE5D56B1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5AED04D-D37F-4D87-A7BF-7FC80835EC8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C29B452-79AF-4F0E-AE67-15E70114DCF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8737BAB-4C91-471B-9599-7893D6797BB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4AB037D-6418-4D7E-BFC2-48DBAE1E453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D5E5B44-A4C4-419A-B58F-D4E5508FA07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89C391B-D269-4E9A-98A0-A119B9D0098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DF9E953-9E6C-48B8-BC8F-88E6B324968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3D660C6-76D1-4075-ABDA-9A06BC03727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1E4AB3E-8E6C-45C5-BB98-FF05D05D4C9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59451AD-5789-4786-983C-25E0CCD8DA4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A341FE5-16E6-497E-9054-6185DE5502E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4E05BBD-862D-44AA-A3A8-CB6CA9BB91E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37C7D72-FB2E-41A8-9008-70CF5A82D83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9051472-18CF-47CA-85F5-8BA4435EBEE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D03A149-60BC-4E45-BF3B-EAEEC14DA93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A2676A7-9C50-4C10-89E6-AB65B545C04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0C520FE-E08B-4F97-957C-E173998EE94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0B25B28-A4DE-4830-8576-AC7230E6DC5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6800B93-25A7-4995-A3E6-C317E73D195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B7C5DB4-9814-4A59-9562-7459EAC8A3D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70A52A0-10C3-433F-965F-E71B5CE7140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3D4D9B7-20B6-4BBA-8CF7-C78B8D39190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3F959FF-1E5F-4916-9006-1268AAD92AF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D9913AD-8B47-49CD-85BB-D1F5C8A9AA9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5652326-F90C-4060-9EBE-0DE74D4F0C6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F7BC006-D49C-4104-A4DE-079B2452BCE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DE6F11C-8833-46DC-9AA5-93476667210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D09266C-2600-4EC8-8093-21BA9A5983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67C2E29-8B85-4C01-9601-4DF7C088852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2E90435-5738-4FAF-A4DE-5B15413348A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10AF4E1-E298-4480-BF2B-A51DB23744A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EB5FBB0-4BAD-4A5C-9F67-936097146C1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ACE5F2D-43B9-499B-9601-282E7DB9536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F83C463-9796-44E2-8165-FABC5FD58E5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47DE2B2-8BE0-4BBA-B6F0-1DB36B7A8E0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1EE0AAB-750B-433D-9A3D-160F97939DF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E5E7AC2-ED17-4EE2-A116-F50CBB215A8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5A5C0DE-9F86-454A-B3A3-C961D9F0F0D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8EE70C6-1700-40F7-8910-39CEC690C13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7140102-AE4F-4CF3-B069-96974877B31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6EACA4B-D5D9-4B0B-B7D3-4BD5B9CF874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B49F93B-0206-4988-B16E-B11F8220DFF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0DA82E8-7766-4B54-B11B-1E68FADC5E0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09159EE-135D-4570-91A4-0C5C2AE4C55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AC8BF1D-7453-429D-BAE2-B591FFB3EC3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84CEC8D-6736-428C-B108-7DE49954527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15DE38F-864E-47C1-8D45-1D01E1850A4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D5814B9-4E07-475B-8EB6-B3A78014942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066A16A-6E4C-43AC-B6C7-C289AD4A288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CAA2B17-FBBE-44B2-85F7-769E7C59857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F5FC3C3-8157-4C43-9C0E-E6290321E97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EC8BF3F-D70D-452D-BA2C-B42F30ACF29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9CF8FCD-D57F-4FC5-82BE-F9F5AECC0A2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0839F8E-97F2-4029-9E44-1881149A44B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7F1D780-79E7-4B67-885C-5CF881E493A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6BB3B52-D372-43FA-8430-8BDB2E2CBC1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0DA3736-FB8A-4C20-B31B-203E71B7509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302EAA6-8639-4BF0-AC04-268DB2FD14E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43AC48A-82B2-4AB2-9656-9E535D5D19D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B333C0B-6E62-4CC2-A854-1BB43EA8AF5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8EEEDF0-87F8-45BE-A566-8AB081104D0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802B2E9-AE7D-4046-BA52-00488C0A425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D1EBD49-FEBE-4CF5-AE49-CD0D1B8CF58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6CE4AA4-EC91-49ED-8781-4E4639A6DDD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88FF1DA-4BE6-42A3-8697-8DA767A6C79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942D65D-71B6-47A6-95C5-29A6DBA8D4A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CAB7197-8B3B-4E49-9739-53A32AA1DBE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3A995BE-8405-451F-98A8-0166530A535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9F68A94-B466-40BA-B55D-D2944756450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3E5DE32-38FC-4856-BA1B-85D1E42AB16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637889F-3AC6-4686-A794-9973FD9B1C1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6E816C5-0C56-44E3-99D7-5DCDA863074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267F5F6-CB2C-4F89-9D38-9114FA0C960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C50AFE5-31CA-49EE-99DF-F173589FB28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3A97017-1CFB-4998-A894-CD54C884ACE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1565FFB-4796-4026-BD5E-67A8DB21740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1CC67CB-B210-4A38-A1D7-91C6E7622D8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396EFDE-55DB-484F-AF88-77808623464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DF9F5EC-ABF9-4A06-ABEB-0EE3B01137C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2967E52-0998-43C5-8CBE-22AA8F73FB5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B46991D-6D29-42C7-807F-3CE6B3199DE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D3D15CF-1C82-4714-950B-E5AFCA49333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EE1FB88-AD18-4EEC-9463-7DC9C1D507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984</Words>
  <Application>Microsoft Office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Hutchinson, Jeremy</dc:creator>
  <cp:lastModifiedBy>Hutchinson, Jeremy</cp:lastModifiedBy>
  <cp:revision>12</cp:revision>
  <dcterms:created xsi:type="dcterms:W3CDTF">2018-06-27T15:54:29Z</dcterms:created>
  <dcterms:modified xsi:type="dcterms:W3CDTF">2018-06-29T12:16:13Z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