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6E007-571A-439D-AB42-D16973E67515}" v="256" dt="2022-04-23T17:21:50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tchinson" userId="22fe2355-f872-465a-b3c2-9f9090c8ed31" providerId="ADAL" clId="{E756E007-571A-439D-AB42-D16973E67515}"/>
    <pc:docChg chg="undo custSel addSld modSld">
      <pc:chgData name="John Hutchinson" userId="22fe2355-f872-465a-b3c2-9f9090c8ed31" providerId="ADAL" clId="{E756E007-571A-439D-AB42-D16973E67515}" dt="2022-04-23T17:21:50.349" v="1254"/>
      <pc:docMkLst>
        <pc:docMk/>
      </pc:docMkLst>
      <pc:sldChg chg="modSp mod">
        <pc:chgData name="John Hutchinson" userId="22fe2355-f872-465a-b3c2-9f9090c8ed31" providerId="ADAL" clId="{E756E007-571A-439D-AB42-D16973E67515}" dt="2022-04-23T17:21:50.349" v="1254"/>
        <pc:sldMkLst>
          <pc:docMk/>
          <pc:sldMk cId="1116018444" sldId="256"/>
        </pc:sldMkLst>
        <pc:spChg chg="mod">
          <ac:chgData name="John Hutchinson" userId="22fe2355-f872-465a-b3c2-9f9090c8ed31" providerId="ADAL" clId="{E756E007-571A-439D-AB42-D16973E67515}" dt="2022-04-23T17:21:14.463" v="1247" actId="1076"/>
          <ac:spMkLst>
            <pc:docMk/>
            <pc:sldMk cId="1116018444" sldId="256"/>
            <ac:spMk id="4" creationId="{A0136D04-F5A4-449D-97F3-B94FD55CED58}"/>
          </ac:spMkLst>
        </pc:spChg>
        <pc:spChg chg="mod">
          <ac:chgData name="John Hutchinson" userId="22fe2355-f872-465a-b3c2-9f9090c8ed31" providerId="ADAL" clId="{E756E007-571A-439D-AB42-D16973E67515}" dt="2022-04-23T17:21:33.253" v="1253" actId="1076"/>
          <ac:spMkLst>
            <pc:docMk/>
            <pc:sldMk cId="1116018444" sldId="256"/>
            <ac:spMk id="5" creationId="{A38ED444-EE54-42EF-90D5-C762FEE36DA0}"/>
          </ac:spMkLst>
        </pc:spChg>
        <pc:spChg chg="mod">
          <ac:chgData name="John Hutchinson" userId="22fe2355-f872-465a-b3c2-9f9090c8ed31" providerId="ADAL" clId="{E756E007-571A-439D-AB42-D16973E67515}" dt="2022-04-23T17:21:18.893" v="1248" actId="1076"/>
          <ac:spMkLst>
            <pc:docMk/>
            <pc:sldMk cId="1116018444" sldId="256"/>
            <ac:spMk id="6" creationId="{7C9A3063-3E5F-4436-92FE-C56C0C232641}"/>
          </ac:spMkLst>
        </pc:spChg>
        <pc:spChg chg="mod">
          <ac:chgData name="John Hutchinson" userId="22fe2355-f872-465a-b3c2-9f9090c8ed31" providerId="ADAL" clId="{E756E007-571A-439D-AB42-D16973E67515}" dt="2022-04-23T17:21:21.911" v="1249" actId="1076"/>
          <ac:spMkLst>
            <pc:docMk/>
            <pc:sldMk cId="1116018444" sldId="256"/>
            <ac:spMk id="10" creationId="{E6FAC5F5-B515-49F2-845D-F4DCB779C4C1}"/>
          </ac:spMkLst>
        </pc:spChg>
        <pc:spChg chg="mod">
          <ac:chgData name="John Hutchinson" userId="22fe2355-f872-465a-b3c2-9f9090c8ed31" providerId="ADAL" clId="{E756E007-571A-439D-AB42-D16973E67515}" dt="2022-04-23T17:21:27.720" v="1251" actId="1076"/>
          <ac:spMkLst>
            <pc:docMk/>
            <pc:sldMk cId="1116018444" sldId="256"/>
            <ac:spMk id="11" creationId="{0C10E255-B319-43AA-AD4D-105F46F486FA}"/>
          </ac:spMkLst>
        </pc:spChg>
        <pc:spChg chg="mod">
          <ac:chgData name="John Hutchinson" userId="22fe2355-f872-465a-b3c2-9f9090c8ed31" providerId="ADAL" clId="{E756E007-571A-439D-AB42-D16973E67515}" dt="2022-04-23T17:21:25.823" v="1250" actId="1076"/>
          <ac:spMkLst>
            <pc:docMk/>
            <pc:sldMk cId="1116018444" sldId="256"/>
            <ac:spMk id="12" creationId="{2D7BE089-F541-4A85-9AD4-EA853C840582}"/>
          </ac:spMkLst>
        </pc:spChg>
        <pc:spChg chg="mod">
          <ac:chgData name="John Hutchinson" userId="22fe2355-f872-465a-b3c2-9f9090c8ed31" providerId="ADAL" clId="{E756E007-571A-439D-AB42-D16973E67515}" dt="2022-04-23T17:21:50.349" v="1254"/>
          <ac:spMkLst>
            <pc:docMk/>
            <pc:sldMk cId="1116018444" sldId="256"/>
            <ac:spMk id="20" creationId="{73455D4D-D269-40A7-85BB-1CD68FF26F87}"/>
          </ac:spMkLst>
        </pc:spChg>
        <pc:spChg chg="mod">
          <ac:chgData name="John Hutchinson" userId="22fe2355-f872-465a-b3c2-9f9090c8ed31" providerId="ADAL" clId="{E756E007-571A-439D-AB42-D16973E67515}" dt="2022-04-23T17:21:29.913" v="1252" actId="1076"/>
          <ac:spMkLst>
            <pc:docMk/>
            <pc:sldMk cId="1116018444" sldId="256"/>
            <ac:spMk id="21" creationId="{12A2BCB7-30BA-4BEB-8C13-CCB795F8B814}"/>
          </ac:spMkLst>
        </pc:spChg>
      </pc:sldChg>
      <pc:sldChg chg="modSp new mod">
        <pc:chgData name="John Hutchinson" userId="22fe2355-f872-465a-b3c2-9f9090c8ed31" providerId="ADAL" clId="{E756E007-571A-439D-AB42-D16973E67515}" dt="2022-04-23T17:20:10.197" v="1239" actId="20577"/>
        <pc:sldMkLst>
          <pc:docMk/>
          <pc:sldMk cId="3141675602" sldId="257"/>
        </pc:sldMkLst>
        <pc:spChg chg="mod">
          <ac:chgData name="John Hutchinson" userId="22fe2355-f872-465a-b3c2-9f9090c8ed31" providerId="ADAL" clId="{E756E007-571A-439D-AB42-D16973E67515}" dt="2022-04-23T16:29:34.060" v="537" actId="20577"/>
          <ac:spMkLst>
            <pc:docMk/>
            <pc:sldMk cId="3141675602" sldId="257"/>
            <ac:spMk id="2" creationId="{66528524-79C4-45E1-A881-57275599C937}"/>
          </ac:spMkLst>
        </pc:spChg>
        <pc:spChg chg="mod">
          <ac:chgData name="John Hutchinson" userId="22fe2355-f872-465a-b3c2-9f9090c8ed31" providerId="ADAL" clId="{E756E007-571A-439D-AB42-D16973E67515}" dt="2022-04-23T17:20:10.197" v="1239" actId="20577"/>
          <ac:spMkLst>
            <pc:docMk/>
            <pc:sldMk cId="3141675602" sldId="257"/>
            <ac:spMk id="3" creationId="{D7B497CD-C404-4C43-91F1-C2DB81BDC3BB}"/>
          </ac:spMkLst>
        </pc:spChg>
      </pc:sldChg>
      <pc:sldChg chg="modSp new mod">
        <pc:chgData name="John Hutchinson" userId="22fe2355-f872-465a-b3c2-9f9090c8ed31" providerId="ADAL" clId="{E756E007-571A-439D-AB42-D16973E67515}" dt="2022-04-23T17:19:54.698" v="1226" actId="20577"/>
        <pc:sldMkLst>
          <pc:docMk/>
          <pc:sldMk cId="2151075638" sldId="258"/>
        </pc:sldMkLst>
        <pc:spChg chg="mod">
          <ac:chgData name="John Hutchinson" userId="22fe2355-f872-465a-b3c2-9f9090c8ed31" providerId="ADAL" clId="{E756E007-571A-439D-AB42-D16973E67515}" dt="2022-04-23T16:29:55.662" v="563" actId="20577"/>
          <ac:spMkLst>
            <pc:docMk/>
            <pc:sldMk cId="2151075638" sldId="258"/>
            <ac:spMk id="2" creationId="{C15E321D-017D-4EDB-B3FD-F5B31F12711B}"/>
          </ac:spMkLst>
        </pc:spChg>
        <pc:spChg chg="mod">
          <ac:chgData name="John Hutchinson" userId="22fe2355-f872-465a-b3c2-9f9090c8ed31" providerId="ADAL" clId="{E756E007-571A-439D-AB42-D16973E67515}" dt="2022-04-23T17:19:54.698" v="1226" actId="20577"/>
          <ac:spMkLst>
            <pc:docMk/>
            <pc:sldMk cId="2151075638" sldId="258"/>
            <ac:spMk id="3" creationId="{6EE72C4B-7D74-4321-A049-D6156F89EC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BF95-FABC-48DA-8696-17F809A10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0F59D-758D-4995-9EE5-A4E89980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A28B-9723-4690-8995-21D2E3AA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4ACB-8559-4C36-9850-E54C7E6B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81E0-ADCB-4223-AC70-C9BEE239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FA74-FE7C-417B-93B2-9AE7660E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FA50B-EEE1-44E3-83C9-99BCBE6C5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F175-0DAD-446B-B942-2A8D2D80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4450-9127-46FB-947E-AA1A7EA8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2E15-BFA8-4B17-BCB7-48ACC7C8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1A826-0C15-4B2C-B6FC-4ED807620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6A42-2B4D-434C-BBFB-A9C90EAF4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252B-CC19-43FF-B525-77743FBA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432F-6A03-475F-B8DE-B4CF653C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9F9EA-840C-417E-9B37-8373315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3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F56A-9D4F-4985-99B2-0428D2BD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20A2-BCAA-4C54-8609-EE0DD9C0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3F0F-B68C-42A1-8320-6BCBA5B1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B813-A328-4FAA-9D2B-2D684755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1ED7-CA51-4FF0-B1AC-0C175163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24A2-82D6-4C56-8174-0932C8D0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B2940-7456-40A0-AC09-50B99546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A85E-1775-4612-84EA-0A1A6841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A52B-8327-4776-99B7-DC8E7EAF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1AC7-E09B-49E1-A74A-E542FDD8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2FFC-AA36-4CEB-87BF-7B8FDDB1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CBF8-4094-41FE-9E04-3EC394CE8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FB9C-CAB3-4338-8447-A7D28777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4236-1704-41FB-852D-8921D3DF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4E31B-EFE5-4D74-B23A-0132E883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3ACF-501F-49F3-A5A8-2ABB9BDD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8A15-3DF5-4349-B65F-8D8C933C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D5B3-D945-4E21-9DB2-F8C95366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EBA8-A653-4297-B971-2B7A48CA2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45E96-3F09-4977-B28F-0880AB4D4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94101-CA87-41F8-89F8-D547CE3DA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5A66C-D8D6-41E1-8DA9-B1820DCD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47758-8AF6-4A51-ACB8-48EE5F2F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59B8A-166A-46CD-B803-3D1F94FE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0F4B-FA18-4053-9C9C-E50A64B9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9876-AD6F-4FC6-B2FF-3F37A8A5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56E32-8EE7-4F44-87BC-BE8E323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8146F-39AF-4AF4-A243-842F99BB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A1B61-21F2-4F4D-A85D-CB1297BD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01971-DB4A-4964-BC37-D351B44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FFD50-2C53-4A07-9D42-CC675620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8F47-F36F-4299-A20A-771AD63E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2703-E94D-4821-892B-981D77C8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5CAE5-AF37-4A2E-A26F-8C0FC275E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DD23-0A41-4092-8BA9-A87F6462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21626-7B57-445C-A09C-4AE746EA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56698-5159-434E-8E84-AD0A2774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51E8-6BE2-4263-A7D8-E15A4143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BBBD4-7168-44D4-A657-F56A7BE40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A50B5-D2D6-4DBD-8D98-3991C8AA9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D124D-293A-4623-A467-05217D7E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FF60F-1E52-4817-9E17-71405AF7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89F2-D44F-460E-8A1E-8B46587C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72971-D8EA-4C2E-B96B-E3DA23F0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D5975-A4E0-4060-9D59-B3D33540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89A5-1DE9-46B2-A9BC-0349B9F9D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F92-4AB8-4E28-BCDD-F5DA30E1271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A411D-6867-43F2-B71E-279C49893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CDE7-C2D2-4350-99C5-F6EAACA60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40F4-89F7-4A5A-BB27-79908483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136D04-F5A4-449D-97F3-B94FD55CED58}"/>
              </a:ext>
            </a:extLst>
          </p:cNvPr>
          <p:cNvSpPr/>
          <p:nvPr/>
        </p:nvSpPr>
        <p:spPr>
          <a:xfrm>
            <a:off x="1189471" y="1580650"/>
            <a:ext cx="1836919" cy="125631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lock.py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ED444-EE54-42EF-90D5-C762FEE36DA0}"/>
              </a:ext>
            </a:extLst>
          </p:cNvPr>
          <p:cNvSpPr txBox="1"/>
          <p:nvPr/>
        </p:nvSpPr>
        <p:spPr>
          <a:xfrm>
            <a:off x="823064" y="477440"/>
            <a:ext cx="97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Client Data Creation and Encryption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9A3063-3E5F-4436-92FE-C56C0C232641}"/>
              </a:ext>
            </a:extLst>
          </p:cNvPr>
          <p:cNvSpPr/>
          <p:nvPr/>
        </p:nvSpPr>
        <p:spPr>
          <a:xfrm>
            <a:off x="3263838" y="2045300"/>
            <a:ext cx="1270661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6FAC5F5-B515-49F2-845D-F4DCB779C4C1}"/>
              </a:ext>
            </a:extLst>
          </p:cNvPr>
          <p:cNvSpPr/>
          <p:nvPr/>
        </p:nvSpPr>
        <p:spPr>
          <a:xfrm>
            <a:off x="4904310" y="1595069"/>
            <a:ext cx="1836919" cy="125631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 key is created and saved as </a:t>
            </a:r>
            <a:r>
              <a:rPr lang="en-US" dirty="0" err="1"/>
              <a:t>secret.key</a:t>
            </a:r>
            <a:r>
              <a:rPr lang="en-US" dirty="0"/>
              <a:t>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C10E255-B319-43AA-AD4D-105F46F486FA}"/>
              </a:ext>
            </a:extLst>
          </p:cNvPr>
          <p:cNvSpPr/>
          <p:nvPr/>
        </p:nvSpPr>
        <p:spPr>
          <a:xfrm>
            <a:off x="8577539" y="1626167"/>
            <a:ext cx="1836919" cy="125631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generate_client_data.py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7BE089-F541-4A85-9AD4-EA853C840582}"/>
              </a:ext>
            </a:extLst>
          </p:cNvPr>
          <p:cNvSpPr/>
          <p:nvPr/>
        </p:nvSpPr>
        <p:spPr>
          <a:xfrm>
            <a:off x="7094699" y="2045300"/>
            <a:ext cx="1270661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A49C74A-986A-4739-9F67-80B69A67494C}"/>
              </a:ext>
            </a:extLst>
          </p:cNvPr>
          <p:cNvSpPr/>
          <p:nvPr/>
        </p:nvSpPr>
        <p:spPr>
          <a:xfrm>
            <a:off x="926278" y="3289056"/>
            <a:ext cx="1836919" cy="125631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client names and phone numbers generated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6E5DECE3-7678-41EB-98F4-B4105C418DB8}"/>
              </a:ext>
            </a:extLst>
          </p:cNvPr>
          <p:cNvSpPr/>
          <p:nvPr/>
        </p:nvSpPr>
        <p:spPr>
          <a:xfrm>
            <a:off x="6720424" y="3273800"/>
            <a:ext cx="1836919" cy="125631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data selected for each client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054E6DD-2188-4B22-9DD5-C0797CA087C2}"/>
              </a:ext>
            </a:extLst>
          </p:cNvPr>
          <p:cNvSpPr/>
          <p:nvPr/>
        </p:nvSpPr>
        <p:spPr>
          <a:xfrm>
            <a:off x="9495998" y="3288644"/>
            <a:ext cx="2122714" cy="125631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data used to select genre preferences for each client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5631AE67-FD66-4752-9442-2729D4B1DD3F}"/>
              </a:ext>
            </a:extLst>
          </p:cNvPr>
          <p:cNvSpPr/>
          <p:nvPr/>
        </p:nvSpPr>
        <p:spPr>
          <a:xfrm>
            <a:off x="926277" y="4941867"/>
            <a:ext cx="1836919" cy="125631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Genre data is semi-randomized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4DEDB85-2831-4695-9146-1EA124FC97A3}"/>
              </a:ext>
            </a:extLst>
          </p:cNvPr>
          <p:cNvSpPr/>
          <p:nvPr/>
        </p:nvSpPr>
        <p:spPr>
          <a:xfrm>
            <a:off x="3833753" y="4907421"/>
            <a:ext cx="1836919" cy="125631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is written to data.csv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73455D4D-D269-40A7-85BB-1CD68FF26F87}"/>
              </a:ext>
            </a:extLst>
          </p:cNvPr>
          <p:cNvSpPr/>
          <p:nvPr/>
        </p:nvSpPr>
        <p:spPr>
          <a:xfrm>
            <a:off x="3833753" y="3295263"/>
            <a:ext cx="1836919" cy="125631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secret.key</a:t>
            </a:r>
            <a:r>
              <a:rPr lang="en-US" dirty="0"/>
              <a:t> is opened and used to encrypt client data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2A2BCB7-30BA-4BEB-8C13-CCB795F8B814}"/>
              </a:ext>
            </a:extLst>
          </p:cNvPr>
          <p:cNvSpPr/>
          <p:nvPr/>
        </p:nvSpPr>
        <p:spPr>
          <a:xfrm>
            <a:off x="10686834" y="2073223"/>
            <a:ext cx="631389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8A7FDBA-39EF-4B25-95A6-6107165E8612}"/>
              </a:ext>
            </a:extLst>
          </p:cNvPr>
          <p:cNvSpPr/>
          <p:nvPr/>
        </p:nvSpPr>
        <p:spPr>
          <a:xfrm>
            <a:off x="373787" y="3742319"/>
            <a:ext cx="449277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C5C0E1A-9A19-4118-B729-F7402ECADB32}"/>
              </a:ext>
            </a:extLst>
          </p:cNvPr>
          <p:cNvSpPr/>
          <p:nvPr/>
        </p:nvSpPr>
        <p:spPr>
          <a:xfrm>
            <a:off x="2866411" y="3742319"/>
            <a:ext cx="794855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77A59BF-E64A-45CE-8958-1F7FB95F58FB}"/>
              </a:ext>
            </a:extLst>
          </p:cNvPr>
          <p:cNvSpPr/>
          <p:nvPr/>
        </p:nvSpPr>
        <p:spPr>
          <a:xfrm>
            <a:off x="5884722" y="3735700"/>
            <a:ext cx="794855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199A9FC-35C9-4AA4-8CA9-DC38200FD258}"/>
              </a:ext>
            </a:extLst>
          </p:cNvPr>
          <p:cNvSpPr/>
          <p:nvPr/>
        </p:nvSpPr>
        <p:spPr>
          <a:xfrm>
            <a:off x="8635915" y="3716510"/>
            <a:ext cx="794855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5089E88-28C9-4D17-97E8-5A149E532962}"/>
              </a:ext>
            </a:extLst>
          </p:cNvPr>
          <p:cNvSpPr/>
          <p:nvPr/>
        </p:nvSpPr>
        <p:spPr>
          <a:xfrm>
            <a:off x="373787" y="5388923"/>
            <a:ext cx="449277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B65163F-ACBB-4D07-8CC1-C02956E78C48}"/>
              </a:ext>
            </a:extLst>
          </p:cNvPr>
          <p:cNvSpPr/>
          <p:nvPr/>
        </p:nvSpPr>
        <p:spPr>
          <a:xfrm>
            <a:off x="2897578" y="5354479"/>
            <a:ext cx="794855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24BC4F7-96DD-4F20-8767-E96035A1350D}"/>
              </a:ext>
            </a:extLst>
          </p:cNvPr>
          <p:cNvSpPr/>
          <p:nvPr/>
        </p:nvSpPr>
        <p:spPr>
          <a:xfrm>
            <a:off x="5884721" y="5289309"/>
            <a:ext cx="794855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7FCEB40-F114-4041-BCD2-FFADB3272262}"/>
              </a:ext>
            </a:extLst>
          </p:cNvPr>
          <p:cNvSpPr/>
          <p:nvPr/>
        </p:nvSpPr>
        <p:spPr>
          <a:xfrm>
            <a:off x="6741229" y="4941865"/>
            <a:ext cx="1836919" cy="125631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Data.csv is opened and decrypted with </a:t>
            </a:r>
            <a:r>
              <a:rPr lang="en-US" dirty="0" err="1"/>
              <a:t>secret.key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E9A8FE2-7CDF-4197-B1E7-9B3782CDE409}"/>
              </a:ext>
            </a:extLst>
          </p:cNvPr>
          <p:cNvSpPr/>
          <p:nvPr/>
        </p:nvSpPr>
        <p:spPr>
          <a:xfrm>
            <a:off x="8635914" y="5274959"/>
            <a:ext cx="794855" cy="362197"/>
          </a:xfrm>
          <a:prstGeom prst="rightArrow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3E85860-ED14-44E6-A11E-393224E09AAC}"/>
              </a:ext>
            </a:extLst>
          </p:cNvPr>
          <p:cNvSpPr/>
          <p:nvPr/>
        </p:nvSpPr>
        <p:spPr>
          <a:xfrm>
            <a:off x="9496356" y="4907421"/>
            <a:ext cx="2122356" cy="1386501"/>
          </a:xfrm>
          <a:prstGeom prst="flowChartProcess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Decrypted client data and platform/genre data printed to screen</a:t>
            </a:r>
          </a:p>
        </p:txBody>
      </p:sp>
    </p:spTree>
    <p:extLst>
      <p:ext uri="{BB962C8B-B14F-4D97-AF65-F5344CB8AC3E}">
        <p14:creationId xmlns:p14="http://schemas.microsoft.com/office/powerpoint/2010/main" val="111601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8524-79C4-45E1-A881-57275599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platforms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497CD-C404-4C43-91F1-C2DB81BD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have a platform selected for a client a random number between 0 and 1 is generated, if it exceeds the threshold they subscribe to the platform.</a:t>
                </a:r>
              </a:p>
              <a:p>
                <a:r>
                  <a:rPr lang="en-US" dirty="0"/>
                  <a:t>Threshold calculation</a:t>
                </a:r>
              </a:p>
              <a:p>
                <a:pPr lvl="1"/>
                <a:r>
                  <a:rPr lang="en-US" dirty="0"/>
                  <a:t>No platforms selected: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𝑝𝑙𝑎𝑡𝑓𝑜𝑟𝑚𝑠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𝑎𝑣𝑎𝑖𝑙𝑎𝑏𝑙𝑒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each platform selected the threshold changes: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increases the number without ever reaching or exceeding 1, making it less likely, but not impossible to subscribe to all platforms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497CD-C404-4C43-91F1-C2DB81BD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321D-017D-4EDB-B3FD-F5B31F12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genres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72C4B-7D74-4321-A049-D6156F89E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created associations between genres and platforms.  For this purpose, the associations were randomly selected.</a:t>
                </a:r>
              </a:p>
              <a:p>
                <a:r>
                  <a:rPr lang="en-US" dirty="0"/>
                  <a:t>A random number between 0 and 1 is selected and if the number exceeds the threshold the </a:t>
                </a:r>
              </a:p>
              <a:p>
                <a:r>
                  <a:rPr lang="en-US" dirty="0"/>
                  <a:t>Threshold: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𝑔𝑒𝑛𝑟𝑒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𝑎𝑠𝑠𝑜𝑐𝑖𝑎𝑡𝑒𝑑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𝑖𝑛𝑑𝑖𝑣𝑖𝑑𝑢𝑎𝑙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lowers the number without ever meeting or subceeding 0, making the genre more likely to be selected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72C4B-7D74-4321-A049-D6156F89E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07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570C14EC96D34397C6FE877A80B805" ma:contentTypeVersion="6" ma:contentTypeDescription="Create a new document." ma:contentTypeScope="" ma:versionID="13c905549a1240aff1cc739a66f29eef">
  <xsd:schema xmlns:xsd="http://www.w3.org/2001/XMLSchema" xmlns:xs="http://www.w3.org/2001/XMLSchema" xmlns:p="http://schemas.microsoft.com/office/2006/metadata/properties" xmlns:ns2="7f4d0314-e24b-4f6e-b5c7-42bdbfdaba6b" targetNamespace="http://schemas.microsoft.com/office/2006/metadata/properties" ma:root="true" ma:fieldsID="028265714130c923a4cb5f5b9037d5b5" ns2:_="">
    <xsd:import namespace="7f4d0314-e24b-4f6e-b5c7-42bdbfdaba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d0314-e24b-4f6e-b5c7-42bdbfdaba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FEBA2F-E98F-4364-95CE-2E605D0D267A}"/>
</file>

<file path=customXml/itemProps2.xml><?xml version="1.0" encoding="utf-8"?>
<ds:datastoreItem xmlns:ds="http://schemas.openxmlformats.org/officeDocument/2006/customXml" ds:itemID="{6B063506-2CE1-4D3B-8E4E-C15A253076A8}"/>
</file>

<file path=customXml/itemProps3.xml><?xml version="1.0" encoding="utf-8"?>
<ds:datastoreItem xmlns:ds="http://schemas.openxmlformats.org/officeDocument/2006/customXml" ds:itemID="{5A45BEB2-2B0E-4AAA-8BE4-1BDA8FBF186C}"/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Select platforms</vt:lpstr>
      <vt:lpstr>Select genres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Hutchinson</dc:creator>
  <cp:lastModifiedBy>John Hutchinson</cp:lastModifiedBy>
  <cp:revision>1</cp:revision>
  <dcterms:created xsi:type="dcterms:W3CDTF">2022-04-23T15:54:29Z</dcterms:created>
  <dcterms:modified xsi:type="dcterms:W3CDTF">2022-04-23T17:21:59Z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0x01010054570C14EC96D34397C6FE877A80B805</vt:lpwstr>
  </property>
</Properties>
</file>