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63" r:id="rId6"/>
    <p:sldId id="259" r:id="rId7"/>
    <p:sldId id="264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99D20-4413-43DC-8B82-738001EFE5FF}">
          <p14:sldIdLst>
            <p14:sldId id="256"/>
            <p14:sldId id="261"/>
            <p14:sldId id="257"/>
            <p14:sldId id="258"/>
            <p14:sldId id="263"/>
            <p14:sldId id="259"/>
            <p14:sldId id="264"/>
            <p14:sldId id="262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20EF8-5A43-4173-B818-371C7C25739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519F3-A86B-48DF-8F7A-0713D3557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7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6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2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519F3-A86B-48DF-8F7A-0713D35571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94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9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160EE0-D7E3-41D8-B189-12969243DCB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06486B-A8C0-4224-B142-296C1D4A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B5A2-A199-C07F-3A17-5A843E39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Wizards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B54F3-9A05-0BCB-53C0-C802059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1" y="3996267"/>
            <a:ext cx="7845422" cy="13885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Di Chen, Mai Castellano, Spencer Hutchison &amp; Tyler Kussee</a:t>
            </a:r>
          </a:p>
        </p:txBody>
      </p:sp>
    </p:spTree>
    <p:extLst>
      <p:ext uri="{BB962C8B-B14F-4D97-AF65-F5344CB8AC3E}">
        <p14:creationId xmlns:p14="http://schemas.microsoft.com/office/powerpoint/2010/main" val="21605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E31-B8DC-6F39-4798-4EAEA5D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Obstacles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3AAA-744C-6675-0080-FD2D249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Git Collaboration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Working on the main branch led to overwriting.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Personal branches led to code merge issues.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Eventually resolved through experience.</a:t>
            </a:r>
          </a:p>
        </p:txBody>
      </p:sp>
    </p:spTree>
    <p:extLst>
      <p:ext uri="{BB962C8B-B14F-4D97-AF65-F5344CB8AC3E}">
        <p14:creationId xmlns:p14="http://schemas.microsoft.com/office/powerpoint/2010/main" val="169860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E31-B8DC-6F39-4798-4EAEA5D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Future Work/Improvements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3AAA-744C-6675-0080-FD2D249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Categorical Variables are overwhelming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Slowed down our R code processing.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Clean up the questions we’re looking at.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few categorical variables as possible.</a:t>
            </a:r>
          </a:p>
        </p:txBody>
      </p:sp>
    </p:spTree>
    <p:extLst>
      <p:ext uri="{BB962C8B-B14F-4D97-AF65-F5344CB8AC3E}">
        <p14:creationId xmlns:p14="http://schemas.microsoft.com/office/powerpoint/2010/main" val="350151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E31-B8DC-6F39-4798-4EAEA5D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3AAA-744C-6675-0080-FD2D249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Strong positive correlation between education attainment and income for both males &amp; females.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Education, race and occupations are significant predictors of household incomes.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Valuable insight into how these variables interact and influence occupation and incomes.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6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096-CAE8-2940-A9D6-92B93C79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Explanation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C83B-EC6B-6725-AC1E-2B5ACDF8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data comes from The American Community Survey.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Individuals are surveyed on an annual basis to gain information on the citizens across the United States.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dataset is centered around those individuals above the age of 14 and who lived in Oregon in the year 2022.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variables we worked with were age, education level, income, sex, race, home ownership, occupation, marital status and house acreage.</a:t>
            </a:r>
          </a:p>
        </p:txBody>
      </p:sp>
    </p:spTree>
    <p:extLst>
      <p:ext uri="{BB962C8B-B14F-4D97-AF65-F5344CB8AC3E}">
        <p14:creationId xmlns:p14="http://schemas.microsoft.com/office/powerpoint/2010/main" val="356946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096-CAE8-2940-A9D6-92B93C79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C83B-EC6B-6725-AC1E-2B5ACDF8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higher education mean higher income accounting for sex and age?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predict the household income based on education, occupation, and race/ethnicity?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relationship between Occupation, home ownership, race/ethnicity and Marital Status, occupation group, and income?</a:t>
            </a:r>
          </a:p>
        </p:txBody>
      </p:sp>
    </p:spTree>
    <p:extLst>
      <p:ext uri="{BB962C8B-B14F-4D97-AF65-F5344CB8AC3E}">
        <p14:creationId xmlns:p14="http://schemas.microsoft.com/office/powerpoint/2010/main" val="12525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EB4-EDAC-236C-BB02-5F39844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Question 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higher education mean higher income accounting for sex and 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97FB-4BF3-974C-DE24-AC0DAD5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Variables: Income as the response variable, Groupings of the education levels, Sex and age interactions.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considered two models after fixing model issues: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level of education groups, sex and age as explanatory variables.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Extended the first by incorporating interactions between sex and 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Employing Ridge regression and 10-fold cross-validation our optimal regression model was: 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log(Income) = 9.436 + 0.379(HS, GED,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orAssociatesDegree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)+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BachelorsDegree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+ 1.323(M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astersDegreeorhigher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)+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0.232(Male) + 0.002(Age) + 0.003(Male : Age)</a:t>
            </a:r>
          </a:p>
        </p:txBody>
      </p:sp>
    </p:spTree>
    <p:extLst>
      <p:ext uri="{BB962C8B-B14F-4D97-AF65-F5344CB8AC3E}">
        <p14:creationId xmlns:p14="http://schemas.microsoft.com/office/powerpoint/2010/main" val="239375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EB4-EDAC-236C-BB02-5F39844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Question 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97FB-4BF3-974C-DE24-AC0DAD5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50-year-old males in Oregon, educational attainment significantly affects median income. Less than high school: $21,273.80. High school, GED, or associate degree: $31,089.90. Bachelor’s degree: $57,829.09. Master’s degree or higher: $79,867.54.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Similarly, for females: less than high school: $14,136.47. High school, GED, or associate degree: $20,659.28. Bachelor’s degree: $38,427.51. Master’s degree or higher: $53,072.1.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results show a clear positive correlation between education and income for both genders, with significant increases seen at bachelor’s degree level and above.</a:t>
            </a:r>
          </a:p>
        </p:txBody>
      </p:sp>
    </p:spTree>
    <p:extLst>
      <p:ext uri="{BB962C8B-B14F-4D97-AF65-F5344CB8AC3E}">
        <p14:creationId xmlns:p14="http://schemas.microsoft.com/office/powerpoint/2010/main" val="33945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FCD-BD82-51AE-A6E2-B0BFB26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Question 2: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predict the household income based on education, occupation, and race/ethnicity?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D1CB9-B7ED-DD80-8F68-75F5C9A73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426" y="2022230"/>
            <a:ext cx="6033149" cy="414997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1A327A-21C9-BA8B-460A-6E939E50F204}"/>
              </a:ext>
            </a:extLst>
          </p:cNvPr>
          <p:cNvSpPr txBox="1">
            <a:spLocks/>
          </p:cNvSpPr>
          <p:nvPr/>
        </p:nvSpPr>
        <p:spPr>
          <a:xfrm>
            <a:off x="1221600" y="2022229"/>
            <a:ext cx="4248275" cy="414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insight into Income vs. Race/Ethnicity.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subset selection with a test set method and then subsequently using the entirety of the dataset we settled on an 11-variable model, which gave the least mean square error.</a:t>
            </a:r>
          </a:p>
        </p:txBody>
      </p:sp>
    </p:spTree>
    <p:extLst>
      <p:ext uri="{BB962C8B-B14F-4D97-AF65-F5344CB8AC3E}">
        <p14:creationId xmlns:p14="http://schemas.microsoft.com/office/powerpoint/2010/main" val="388339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EB4-EDAC-236C-BB02-5F39844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Question 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97FB-4BF3-974C-DE24-AC0DAD5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current findings suggest that Education, Race,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OccupationGroup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significant predictors for household income.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findings shed light on the key factors influencing income levels and could guide future research and policy efforts aimed at reducing income disparities.</a:t>
            </a:r>
          </a:p>
        </p:txBody>
      </p:sp>
    </p:spTree>
    <p:extLst>
      <p:ext uri="{BB962C8B-B14F-4D97-AF65-F5344CB8AC3E}">
        <p14:creationId xmlns:p14="http://schemas.microsoft.com/office/powerpoint/2010/main" val="66378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BC2F-C09E-9C2D-891E-782B6E34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92" y="800332"/>
            <a:ext cx="10421816" cy="779120"/>
          </a:xfrm>
        </p:spPr>
        <p:txBody>
          <a:bodyPr>
            <a:no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Question 3: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there a relationship between Occupation, home ownership, race/ethnicity and Marial Status,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OccupationGroup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income?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8007C-EEE1-FE3D-5224-A850BAD8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7022" y="1863505"/>
            <a:ext cx="6240462" cy="42739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58BFB-3EC3-1678-4788-D4BFB21F9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516" y="1863505"/>
            <a:ext cx="4573054" cy="427399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start by utilizing the model that we discovered in our research of question 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went through many different explanatory variables to determine the best model to explain occupation.</a:t>
            </a:r>
          </a:p>
        </p:txBody>
      </p:sp>
    </p:spTree>
    <p:extLst>
      <p:ext uri="{BB962C8B-B14F-4D97-AF65-F5344CB8AC3E}">
        <p14:creationId xmlns:p14="http://schemas.microsoft.com/office/powerpoint/2010/main" val="61103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EB4-EDAC-236C-BB02-5F39844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Question 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97FB-4BF3-974C-DE24-AC0DAD5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compared many different models with different explanatory variables  starting with the base model from question 1.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were looking for the model that produced the best residual sum of squares for predictive power.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also considered an interaction term-focused model between marital status and occupation group, which provides additional value to predicting occupation.</a:t>
            </a:r>
          </a:p>
        </p:txBody>
      </p:sp>
    </p:spTree>
    <p:extLst>
      <p:ext uri="{BB962C8B-B14F-4D97-AF65-F5344CB8AC3E}">
        <p14:creationId xmlns:p14="http://schemas.microsoft.com/office/powerpoint/2010/main" val="58514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149</TotalTime>
  <Words>740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Data Wizards Project #1</vt:lpstr>
      <vt:lpstr>Explanation Of The Data</vt:lpstr>
      <vt:lpstr>Questions of Interest</vt:lpstr>
      <vt:lpstr>Question 1: Does higher education mean higher income accounting for sex and age?</vt:lpstr>
      <vt:lpstr>Question 1: Interpretation</vt:lpstr>
      <vt:lpstr>Question 2: Can we predict the household income based on education, occupation, and race/ethnicity?  </vt:lpstr>
      <vt:lpstr>Question 2: Interpretation</vt:lpstr>
      <vt:lpstr>Question 3: Is there a relationship between Occupation, home ownership, race/ethnicity and Marial Status, OccupationGroup, income?</vt:lpstr>
      <vt:lpstr>Question 3: Interpretation</vt:lpstr>
      <vt:lpstr>Obstacles &amp; Solutions</vt:lpstr>
      <vt:lpstr>Future Work/Improvements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Wizards Project #1</dc:title>
  <dc:creator>Tyler Kussee</dc:creator>
  <cp:lastModifiedBy>Tyler Kussee</cp:lastModifiedBy>
  <cp:revision>3</cp:revision>
  <dcterms:created xsi:type="dcterms:W3CDTF">2024-04-30T01:00:49Z</dcterms:created>
  <dcterms:modified xsi:type="dcterms:W3CDTF">2024-05-02T04:23:11Z</dcterms:modified>
</cp:coreProperties>
</file>