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6" r:id="rId3"/>
    <p:sldId id="258" r:id="rId4"/>
    <p:sldId id="259" r:id="rId5"/>
    <p:sldId id="298" r:id="rId6"/>
    <p:sldId id="263" r:id="rId7"/>
    <p:sldId id="261" r:id="rId8"/>
    <p:sldId id="308" r:id="rId9"/>
    <p:sldId id="264" r:id="rId10"/>
    <p:sldId id="306" r:id="rId11"/>
    <p:sldId id="305" r:id="rId12"/>
    <p:sldId id="307" r:id="rId13"/>
    <p:sldId id="271" r:id="rId14"/>
    <p:sldId id="309" r:id="rId15"/>
    <p:sldId id="275" r:id="rId16"/>
  </p:sldIdLst>
  <p:sldSz cx="9144000" cy="5143500" type="screen16x9"/>
  <p:notesSz cx="6858000" cy="9144000"/>
  <p:embeddedFontLst>
    <p:embeddedFont>
      <p:font typeface="Anaheim" panose="020B0604020202020204" charset="0"/>
      <p:regular r:id="rId19"/>
      <p:bold r:id="rId20"/>
    </p:embeddedFont>
    <p:embeddedFont>
      <p:font typeface="Cairo" panose="020B0604020202020204" charset="-78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Space Grotesk" panose="020B0604020202020204" charset="0"/>
      <p:regular r:id="rId33"/>
      <p:bold r:id="rId34"/>
    </p:embeddedFont>
    <p:embeddedFont>
      <p:font typeface="Space Grotesk Medium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3C973-5BE0-48BC-86AB-33ACD42F90CB}" v="9" dt="2024-11-07T11:32:53.720"/>
  </p1510:revLst>
</p1510:revInfo>
</file>

<file path=ppt/tableStyles.xml><?xml version="1.0" encoding="utf-8"?>
<a:tblStyleLst xmlns:a="http://schemas.openxmlformats.org/drawingml/2006/main" def="{E9F50E0F-A9F7-4F8C-9F20-D614155FD2D5}">
  <a:tblStyle styleId="{E9F50E0F-A9F7-4F8C-9F20-D614155FD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5E57F-EA2B-4B41-A81A-B28212349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3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2EBC68-F608-DCC2-399A-6BF16C266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BC4AC3-B4E8-2474-C33D-2946A122D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855A-D939-4846-BEF7-EA223965B9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DC962-D6C6-7B07-37C6-9EB71EA7C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4A316-69D0-D8B2-D4E4-2E6BC62C4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0CB4-CDB0-4643-83DB-210B098111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3C88BD0-3879-E6AE-DBF5-4DDBA15A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6C7617A3-9F9F-4B94-DCC1-8DA1CB2CA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8AD1F5A1-9056-F6D8-5A84-4CC1771FE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2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C8D9C892-9EB7-448B-BFE8-FB97016F7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79A99467-A4A4-83E4-CF59-638D7E4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FFADA62E-46ED-5EBE-CE48-3796B4A3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3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E71DE51D-0976-71FC-A2EF-316C5372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>
            <a:extLst>
              <a:ext uri="{FF2B5EF4-FFF2-40B4-BE49-F238E27FC236}">
                <a16:creationId xmlns:a16="http://schemas.microsoft.com/office/drawing/2014/main" id="{A83CF698-D1B2-1649-342B-D813D7AE95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>
            <a:extLst>
              <a:ext uri="{FF2B5EF4-FFF2-40B4-BE49-F238E27FC236}">
                <a16:creationId xmlns:a16="http://schemas.microsoft.com/office/drawing/2014/main" id="{726A2646-7CDF-9343-EB66-789285825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43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AD6A89-4ECA-C8BC-FF77-BC3DE3EB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>
            <a:extLst>
              <a:ext uri="{FF2B5EF4-FFF2-40B4-BE49-F238E27FC236}">
                <a16:creationId xmlns:a16="http://schemas.microsoft.com/office/drawing/2014/main" id="{C0465A23-7814-86F8-9AE8-B61E82F8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>
            <a:extLst>
              <a:ext uri="{FF2B5EF4-FFF2-40B4-BE49-F238E27FC236}">
                <a16:creationId xmlns:a16="http://schemas.microsoft.com/office/drawing/2014/main" id="{7165749C-E646-B3D6-294D-38E4E1170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CB5F0C85-E116-A19B-C1F8-2966FB61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C3308099-486E-37EE-0B5C-B9565C600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E42EF4D5-D813-E594-523B-D5B87292F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1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D96A2651-5753-F640-FD12-2E01E278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>
            <a:extLst>
              <a:ext uri="{FF2B5EF4-FFF2-40B4-BE49-F238E27FC236}">
                <a16:creationId xmlns:a16="http://schemas.microsoft.com/office/drawing/2014/main" id="{A96AA2C2-8B47-E250-75AB-29446B06E1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>
            <a:extLst>
              <a:ext uri="{FF2B5EF4-FFF2-40B4-BE49-F238E27FC236}">
                <a16:creationId xmlns:a16="http://schemas.microsoft.com/office/drawing/2014/main" id="{86636331-4FC5-BA1B-98CD-8438ABA99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6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DD01B37-D67D-7C2A-EA6F-351136E09F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F7B7DA6-4DF9-E5F2-881D-04790FB4FA9F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8B6CB2-6CAF-AB4A-4477-C1E88D412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97C54CB-A9AA-9810-70D5-F07D641B4D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085D9820-DC13-354E-D770-D469ECE4A6B3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66DC8-45E2-9C0B-09DE-5511BC708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1B1E72-AA01-BBC9-89F9-60003DD0B1BA}"/>
              </a:ext>
            </a:extLst>
          </p:cNvPr>
          <p:cNvSpPr txBox="1"/>
          <p:nvPr userDrawn="1"/>
        </p:nvSpPr>
        <p:spPr>
          <a:xfrm>
            <a:off x="8569410" y="47417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0BDBCFF-3E67-40C6-BA59-8304BE39F7E6}" type="slidenum">
              <a:rPr lang="de-AT" smtClean="0"/>
              <a:pPr/>
              <a:t>‹Nr.›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hyperlink" Target="https://pixabay.com/ko/%EA%B2%80%EC%83%89-%EC%B0%BE%EC%9C%BC%EB%A0%A4%EB%A9%B4-%EC%9D%B8%ED%84%B0%EB%84%B7-%EB%8F%8B%EB%B3%B4%EA%B8%B0-%EC%BA%90%EC%8B%9C-%EB%B3%B4%EB%AC%BC-%EC%B0%BE%EA%B8%B0-%EC%9E%A5%EC%86%8C%EB%A5%BC-%EC%88%A8%EA%B8%B0%EA%B8%B0-10139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ixnio.com/de/wissenschaft/medizin/frau-maske-brillen-zahnarzt-medizin-gesundheit-hygie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r1.tistory.com/entry/%EC%98%A4%ED%94%88-%EC%86%8C%EC%8A%A4-%EA%B8%B0%EA%B3%84-%ED%95%99%EC%8A%B5-%EB%9D%BC%EC%9D%B4%EB%B8%8C%EB%9F%AC%EB%A6%AC-Scikit-learn" TargetMode="External"/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inteldig.com/2018/05/tutorial-pytorch-aprendizaje-profundo-deep-learning-en-python/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python3.wannaphong.com/2020/02/fastapi-framework-api-python.html?m=0" TargetMode="External"/><Relationship Id="rId4" Type="http://schemas.openxmlformats.org/officeDocument/2006/relationships/hyperlink" Target="https://www.inteldig.com/2018/05/tutorial-tensorflow-como-comenzar-con-tensorflow-requisitos-y-ejemplos/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>
                <a:solidFill>
                  <a:schemeClr val="dk1"/>
                </a:solidFill>
              </a:rPr>
              <a:t>DermaAI</a:t>
            </a:r>
            <a:endParaRPr lang="de-AT"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Intelligente Hautanalyse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12C9D1C8-A711-AB74-3CF0-21ABB41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4673AAEC-811F-9442-B83F-FFFF98FB6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- Backend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3EFE-39A0-6E93-9D90-29F3A7E0122B}"/>
              </a:ext>
            </a:extLst>
          </p:cNvPr>
          <p:cNvSpPr txBox="1"/>
          <p:nvPr/>
        </p:nvSpPr>
        <p:spPr>
          <a:xfrm>
            <a:off x="1219404" y="1420837"/>
            <a:ext cx="2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de-AT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API &amp; Datenbank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Adonisjs</a:t>
            </a: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MongoDB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>
              <a:buClr>
                <a:schemeClr val="dk1"/>
              </a:buClr>
              <a:buSzPts val="1200"/>
            </a:pPr>
            <a:r>
              <a:rPr lang="de-AT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Webscraping</a:t>
            </a: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Python</a:t>
            </a:r>
          </a:p>
          <a:p>
            <a:pPr lvl="1">
              <a:buClr>
                <a:schemeClr val="dk1"/>
              </a:buClr>
              <a:buSzPts val="1200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D8B4-2655-6BC8-D5A0-6A712E11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1111467"/>
            <a:ext cx="1570619" cy="196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DC02A-ADD2-C4BB-3265-7F233C9E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0881"/>
            <a:ext cx="3072055" cy="899423"/>
          </a:xfrm>
          <a:prstGeom prst="rect">
            <a:avLst/>
          </a:prstGeom>
        </p:spPr>
      </p:pic>
      <p:pic>
        <p:nvPicPr>
          <p:cNvPr id="1026" name="Picture 2" descr="AWS Marketplace: MongoDB, Inc">
            <a:extLst>
              <a:ext uri="{FF2B5EF4-FFF2-40B4-BE49-F238E27FC236}">
                <a16:creationId xmlns:a16="http://schemas.microsoft.com/office/drawing/2014/main" id="{68824418-344C-C373-B5FF-F92989B3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392" y="2181170"/>
            <a:ext cx="2353791" cy="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FA656BF-77C7-234A-6015-B24F096E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1FACBA-89F2-A8F8-CEE8-71598BB5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83" y="2571750"/>
            <a:ext cx="1906014" cy="1906014"/>
          </a:xfrm>
          <a:prstGeom prst="rect">
            <a:avLst/>
          </a:prstGeom>
        </p:spPr>
      </p:pic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7F08560D-0ED4-72C7-D1B3-9DD6020F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- Frontend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56CF63-0B43-E379-798C-C0FE7008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33" y="1960292"/>
            <a:ext cx="2458264" cy="1379532"/>
          </a:xfrm>
          <a:prstGeom prst="rect">
            <a:avLst/>
          </a:prstGeom>
        </p:spPr>
      </p:pic>
      <p:sp>
        <p:nvSpPr>
          <p:cNvPr id="11" name="Google Shape;331;p36">
            <a:extLst>
              <a:ext uri="{FF2B5EF4-FFF2-40B4-BE49-F238E27FC236}">
                <a16:creationId xmlns:a16="http://schemas.microsoft.com/office/drawing/2014/main" id="{F85DBA0E-2ACA-C152-202B-BF0E04F0A9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703" y="1169616"/>
            <a:ext cx="4649839" cy="317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 Integrierung:</a:t>
            </a:r>
            <a:endParaRPr lang="de-DE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DB9AD9-998C-FC26-7785-ED789C45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39" y="1557905"/>
            <a:ext cx="2087191" cy="6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- Android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FA62A8-1C18-FB89-5907-A6233BFF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39" y="1138152"/>
            <a:ext cx="3598018" cy="35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Zeitplan</a:t>
            </a:r>
            <a:endParaRPr dirty="0"/>
          </a:p>
        </p:txBody>
      </p:sp>
      <p:pic>
        <p:nvPicPr>
          <p:cNvPr id="2" name="Grafik 1" descr="Ein Bild, das Reihe, Diagramm, Text, Zahl enthält.&#10;&#10;Automatisch generierte Beschreibung">
            <a:extLst>
              <a:ext uri="{FF2B5EF4-FFF2-40B4-BE49-F238E27FC236}">
                <a16:creationId xmlns:a16="http://schemas.microsoft.com/office/drawing/2014/main" id="{CBCD286E-94DD-9BC0-9A13-C2B8E68A7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5" y="1439526"/>
            <a:ext cx="8724509" cy="259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58F27B42-CA2A-901C-0BDC-BD15FBE3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>
            <a:extLst>
              <a:ext uri="{FF2B5EF4-FFF2-40B4-BE49-F238E27FC236}">
                <a16:creationId xmlns:a16="http://schemas.microsoft.com/office/drawing/2014/main" id="{A1C91557-E198-7180-F01A-477A0C9A0E01}"/>
              </a:ext>
            </a:extLst>
          </p:cNvPr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>
              <a:extLst>
                <a:ext uri="{FF2B5EF4-FFF2-40B4-BE49-F238E27FC236}">
                  <a16:creationId xmlns:a16="http://schemas.microsoft.com/office/drawing/2014/main" id="{E9903697-E7A6-7441-E00C-FE0A7E24069E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>
              <a:extLst>
                <a:ext uri="{FF2B5EF4-FFF2-40B4-BE49-F238E27FC236}">
                  <a16:creationId xmlns:a16="http://schemas.microsoft.com/office/drawing/2014/main" id="{5FBBB433-CEA7-7B0F-CDE0-36666A9A2CD4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>
            <a:extLst>
              <a:ext uri="{FF2B5EF4-FFF2-40B4-BE49-F238E27FC236}">
                <a16:creationId xmlns:a16="http://schemas.microsoft.com/office/drawing/2014/main" id="{DC135B44-8C67-06E6-3FCD-6D04706BB3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567363" y="1076254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>
            <a:extLst>
              <a:ext uri="{FF2B5EF4-FFF2-40B4-BE49-F238E27FC236}">
                <a16:creationId xmlns:a16="http://schemas.microsoft.com/office/drawing/2014/main" id="{2F8ED6D2-B333-0A03-E0B7-07340A7EF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14" y="1035515"/>
            <a:ext cx="4850196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Fragerunde</a:t>
            </a:r>
            <a:endParaRPr dirty="0"/>
          </a:p>
        </p:txBody>
      </p:sp>
      <p:pic>
        <p:nvPicPr>
          <p:cNvPr id="1026" name="Picture 2" descr="Fragen statt sagen - Kantelberg's Beratungsmanufaktur">
            <a:extLst>
              <a:ext uri="{FF2B5EF4-FFF2-40B4-BE49-F238E27FC236}">
                <a16:creationId xmlns:a16="http://schemas.microsoft.com/office/drawing/2014/main" id="{05119653-34C3-4F8A-F92D-4AD33AD2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0" y="2256873"/>
            <a:ext cx="4177129" cy="23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1410440" y="3498388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 die Aufmerksamkeit!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9D7D4F5A-01F2-3EAB-B90A-0EE55F7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>
            <a:extLst>
              <a:ext uri="{FF2B5EF4-FFF2-40B4-BE49-F238E27FC236}">
                <a16:creationId xmlns:a16="http://schemas.microsoft.com/office/drawing/2014/main" id="{D1B3BCED-5181-4E2B-D86C-AC63D38686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>
            <a:extLst>
              <a:ext uri="{FF2B5EF4-FFF2-40B4-BE49-F238E27FC236}">
                <a16:creationId xmlns:a16="http://schemas.microsoft.com/office/drawing/2014/main" id="{21C7DF87-DDE3-57F3-B182-26D869439668}"/>
              </a:ext>
            </a:extLst>
          </p:cNvPr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43292FC3-9FB0-1EBC-39D9-A448D868D50A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5A7CB57D-DE1C-C7CA-2B08-8310FDEC23FC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C772BC3E-8FCC-381E-BD82-B662926CC5F3}"/>
              </a:ext>
            </a:extLst>
          </p:cNvPr>
          <p:cNvSpPr txBox="1">
            <a:spLocks/>
          </p:cNvSpPr>
          <p:nvPr/>
        </p:nvSpPr>
        <p:spPr>
          <a:xfrm>
            <a:off x="620849" y="2957662"/>
            <a:ext cx="5658031" cy="10656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de-A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Projektanden: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Jessner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Bogensberger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Maier</a:t>
            </a:r>
          </a:p>
          <a:p>
            <a:r>
              <a:rPr lang="de-A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Betreuer: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Gaube​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Michael Wimmer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</a:t>
            </a:r>
          </a:p>
        </p:txBody>
      </p:sp>
      <p:sp>
        <p:nvSpPr>
          <p:cNvPr id="7" name="Google Shape;253;p29">
            <a:extLst>
              <a:ext uri="{FF2B5EF4-FFF2-40B4-BE49-F238E27FC236}">
                <a16:creationId xmlns:a16="http://schemas.microsoft.com/office/drawing/2014/main" id="{9AF6058F-63C3-D0DF-CDA3-250F91522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849" y="1343663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solidFill>
                  <a:schemeClr val="dk1"/>
                </a:solidFill>
              </a:rPr>
              <a:t>Projektteam</a:t>
            </a:r>
          </a:p>
        </p:txBody>
      </p:sp>
    </p:spTree>
    <p:extLst>
      <p:ext uri="{BB962C8B-B14F-4D97-AF65-F5344CB8AC3E}">
        <p14:creationId xmlns:p14="http://schemas.microsoft.com/office/powerpoint/2010/main" val="300500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Projektfindung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Ausgangslage</a:t>
            </a:r>
            <a:endParaRPr dirty="0"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Aufgabenverteilung</a:t>
            </a:r>
            <a:endParaRPr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Struktur</a:t>
            </a:r>
            <a:endParaRPr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Zwischenstand</a:t>
            </a:r>
            <a:endParaRPr dirty="0"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Technische Umsetzung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232" r="7232"/>
          <a:stretch/>
        </p:blipFill>
        <p:spPr>
          <a:xfrm>
            <a:off x="5095149" y="910563"/>
            <a:ext cx="3081600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Projektfindung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Ausschreibung der FH Joanneum am 9. Juli 2024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Vorschlag von Lehrperson Gaube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Projektteam hat sich einstimmig dafür ausgesprochen</a:t>
            </a:r>
          </a:p>
        </p:txBody>
      </p:sp>
      <p:pic>
        <p:nvPicPr>
          <p:cNvPr id="2" name="Picture 4" descr="FH JOANNEUM">
            <a:extLst>
              <a:ext uri="{FF2B5EF4-FFF2-40B4-BE49-F238E27FC236}">
                <a16:creationId xmlns:a16="http://schemas.microsoft.com/office/drawing/2014/main" id="{DF269BA8-87C4-8321-BFD6-2DB3761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5" y="2660605"/>
            <a:ext cx="4513069" cy="19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DBE25C80-812B-9A1F-5D8D-BA5F9DE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>
            <a:extLst>
              <a:ext uri="{FF2B5EF4-FFF2-40B4-BE49-F238E27FC236}">
                <a16:creationId xmlns:a16="http://schemas.microsoft.com/office/drawing/2014/main" id="{B52B977A-1CC0-2924-4180-DC42B616BDE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88" r="21488"/>
          <a:stretch/>
        </p:blipFill>
        <p:spPr>
          <a:xfrm>
            <a:off x="5360100" y="917238"/>
            <a:ext cx="2748221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B64351F-474B-7944-B842-A2D1F4C9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Ausgangslage</a:t>
            </a:r>
            <a:endParaRPr dirty="0"/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2AB1B86E-C320-40F6-3A56-390BA2406F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Medizin immer moderner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 mehr KI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Neue, größere Datensätze zur Diagnostik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Datensätze kombinieren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 zur Hautanalyse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Hauptfrage: „Ist ein solches Vorhaben ohne weiteres möglich oder nicht?“</a:t>
            </a:r>
          </a:p>
          <a:p>
            <a:pPr marL="152400" indent="0">
              <a:buNone/>
            </a:pP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79037" y="3065993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Jonas Bogensberger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Aufgabenverteilung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Auswahl und Implementierung geeigneter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Algorithmen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der KI-Modelle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Evaluierung der Modellleistung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KI-API für Frontend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der KI-Modelle an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per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sammeln und in DB speichern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Aufsetzten einer einfachen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für die Speicherung der gesammelten Daten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für das Training der KI vorbereiten und aufteilen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79036" y="3393718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Desktop-Anwendung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Python-Visualisierung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Jessner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Jonas Maier</a:t>
            </a:r>
            <a:endParaRPr dirty="0"/>
          </a:p>
        </p:txBody>
      </p:sp>
      <p:grpSp>
        <p:nvGrpSpPr>
          <p:cNvPr id="6" name="Google Shape;9962;p66">
            <a:extLst>
              <a:ext uri="{FF2B5EF4-FFF2-40B4-BE49-F238E27FC236}">
                <a16:creationId xmlns:a16="http://schemas.microsoft.com/office/drawing/2014/main" id="{F8DE522B-1CFA-BA42-9521-D6C79D64B93A}"/>
              </a:ext>
            </a:extLst>
          </p:cNvPr>
          <p:cNvGrpSpPr/>
          <p:nvPr/>
        </p:nvGrpSpPr>
        <p:grpSpPr>
          <a:xfrm>
            <a:off x="733545" y="1400237"/>
            <a:ext cx="476329" cy="476213"/>
            <a:chOff x="-21298675" y="2414425"/>
            <a:chExt cx="306400" cy="306325"/>
          </a:xfrm>
        </p:grpSpPr>
        <p:sp>
          <p:nvSpPr>
            <p:cNvPr id="7" name="Google Shape;9963;p66">
              <a:extLst>
                <a:ext uri="{FF2B5EF4-FFF2-40B4-BE49-F238E27FC236}">
                  <a16:creationId xmlns:a16="http://schemas.microsoft.com/office/drawing/2014/main" id="{0F09F9FE-6223-FC37-D6F0-4CC0DA7959F5}"/>
                </a:ext>
              </a:extLst>
            </p:cNvPr>
            <p:cNvSpPr/>
            <p:nvPr/>
          </p:nvSpPr>
          <p:spPr>
            <a:xfrm>
              <a:off x="-21083650" y="2444575"/>
              <a:ext cx="20500" cy="18525"/>
            </a:xfrm>
            <a:custGeom>
              <a:avLst/>
              <a:gdLst/>
              <a:ahLst/>
              <a:cxnLst/>
              <a:rect l="l" t="t" r="r" b="b"/>
              <a:pathLst>
                <a:path w="820" h="74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4;p66">
              <a:extLst>
                <a:ext uri="{FF2B5EF4-FFF2-40B4-BE49-F238E27FC236}">
                  <a16:creationId xmlns:a16="http://schemas.microsoft.com/office/drawing/2014/main" id="{E4AA0B28-347E-05C4-9629-93187193EB6A}"/>
                </a:ext>
              </a:extLst>
            </p:cNvPr>
            <p:cNvSpPr/>
            <p:nvPr/>
          </p:nvSpPr>
          <p:spPr>
            <a:xfrm>
              <a:off x="-21298675" y="2414425"/>
              <a:ext cx="306400" cy="306325"/>
            </a:xfrm>
            <a:custGeom>
              <a:avLst/>
              <a:gdLst/>
              <a:ahLst/>
              <a:cxnLst/>
              <a:rect l="l" t="t" r="r" b="b"/>
              <a:pathLst>
                <a:path w="12256" h="12253" extrusionOk="0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5;p66">
              <a:extLst>
                <a:ext uri="{FF2B5EF4-FFF2-40B4-BE49-F238E27FC236}">
                  <a16:creationId xmlns:a16="http://schemas.microsoft.com/office/drawing/2014/main" id="{854E1D1C-E12E-879D-5CCB-808F49D96565}"/>
                </a:ext>
              </a:extLst>
            </p:cNvPr>
            <p:cNvSpPr/>
            <p:nvPr/>
          </p:nvSpPr>
          <p:spPr>
            <a:xfrm>
              <a:off x="-21171875" y="2521375"/>
              <a:ext cx="73275" cy="66100"/>
            </a:xfrm>
            <a:custGeom>
              <a:avLst/>
              <a:gdLst/>
              <a:ahLst/>
              <a:cxnLst/>
              <a:rect l="l" t="t" r="r" b="b"/>
              <a:pathLst>
                <a:path w="2931" h="2644" extrusionOk="0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070;p66">
            <a:extLst>
              <a:ext uri="{FF2B5EF4-FFF2-40B4-BE49-F238E27FC236}">
                <a16:creationId xmlns:a16="http://schemas.microsoft.com/office/drawing/2014/main" id="{2C429A0A-2778-AA09-1A2B-13DE73A6ED4B}"/>
              </a:ext>
            </a:extLst>
          </p:cNvPr>
          <p:cNvGrpSpPr/>
          <p:nvPr/>
        </p:nvGrpSpPr>
        <p:grpSpPr>
          <a:xfrm>
            <a:off x="4578205" y="1400237"/>
            <a:ext cx="473881" cy="471471"/>
            <a:chOff x="-18294675" y="2434925"/>
            <a:chExt cx="304825" cy="303275"/>
          </a:xfrm>
        </p:grpSpPr>
        <p:sp>
          <p:nvSpPr>
            <p:cNvPr id="17" name="Google Shape;10071;p66">
              <a:extLst>
                <a:ext uri="{FF2B5EF4-FFF2-40B4-BE49-F238E27FC236}">
                  <a16:creationId xmlns:a16="http://schemas.microsoft.com/office/drawing/2014/main" id="{E2700398-E24E-D4EF-0543-26972CB201C0}"/>
                </a:ext>
              </a:extLst>
            </p:cNvPr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72;p66">
              <a:extLst>
                <a:ext uri="{FF2B5EF4-FFF2-40B4-BE49-F238E27FC236}">
                  <a16:creationId xmlns:a16="http://schemas.microsoft.com/office/drawing/2014/main" id="{0014023B-6471-A08E-1C1E-DBA8075615A9}"/>
                </a:ext>
              </a:extLst>
            </p:cNvPr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73;p66">
              <a:extLst>
                <a:ext uri="{FF2B5EF4-FFF2-40B4-BE49-F238E27FC236}">
                  <a16:creationId xmlns:a16="http://schemas.microsoft.com/office/drawing/2014/main" id="{BC4DB3A2-F1D2-0AB0-33C9-325EE520E342}"/>
                </a:ext>
              </a:extLst>
            </p:cNvPr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005;p66">
            <a:extLst>
              <a:ext uri="{FF2B5EF4-FFF2-40B4-BE49-F238E27FC236}">
                <a16:creationId xmlns:a16="http://schemas.microsoft.com/office/drawing/2014/main" id="{0E081A28-C31A-DEF0-1D9B-7D8D442C2B87}"/>
              </a:ext>
            </a:extLst>
          </p:cNvPr>
          <p:cNvSpPr/>
          <p:nvPr/>
        </p:nvSpPr>
        <p:spPr>
          <a:xfrm>
            <a:off x="2586907" y="3157380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</a:t>
            </a:r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C906C7-F2A4-AEB8-841E-0F7B4B5D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1" y="944533"/>
            <a:ext cx="5448776" cy="39627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CDD8DD98-FF20-6CB8-1025-0295AF0A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>
            <a:extLst>
              <a:ext uri="{FF2B5EF4-FFF2-40B4-BE49-F238E27FC236}">
                <a16:creationId xmlns:a16="http://schemas.microsoft.com/office/drawing/2014/main" id="{E393566A-080D-F6E8-7A02-DD5BCFE7C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Zwischenstand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D48B5-7FA7-8C19-5656-49C6F55820B8}"/>
              </a:ext>
            </a:extLst>
          </p:cNvPr>
          <p:cNvSpPr txBox="1"/>
          <p:nvPr/>
        </p:nvSpPr>
        <p:spPr>
          <a:xfrm>
            <a:off x="907726" y="1528450"/>
            <a:ext cx="5099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Frontend:</a:t>
            </a:r>
          </a:p>
          <a:p>
            <a:endParaRPr lang="en-US" dirty="0"/>
          </a:p>
          <a:p>
            <a:r>
              <a:rPr lang="en-US" dirty="0"/>
              <a:t>Backend:</a:t>
            </a:r>
          </a:p>
          <a:p>
            <a:endParaRPr lang="en-US" dirty="0"/>
          </a:p>
          <a:p>
            <a:r>
              <a:rPr lang="en-US" dirty="0" err="1"/>
              <a:t>Modellentwicklung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Auswahl</a:t>
            </a:r>
            <a:r>
              <a:rPr lang="en-US" dirty="0">
                <a:highlight>
                  <a:srgbClr val="00FF00"/>
                </a:highlight>
              </a:rPr>
              <a:t> der 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,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KI-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trainieren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Anbindung</a:t>
            </a:r>
            <a:r>
              <a:rPr lang="en-US" dirty="0">
                <a:highlight>
                  <a:srgbClr val="00FF00"/>
                </a:highlight>
              </a:rPr>
              <a:t> an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Anbindung</a:t>
            </a:r>
            <a:r>
              <a:rPr lang="en-US" dirty="0">
                <a:highlight>
                  <a:srgbClr val="00FF00"/>
                </a:highlight>
              </a:rPr>
              <a:t> an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Vergleichen</a:t>
            </a:r>
            <a:r>
              <a:rPr lang="en-US" dirty="0">
                <a:highlight>
                  <a:srgbClr val="FFFF00"/>
                </a:highlight>
              </a:rPr>
              <a:t> der </a:t>
            </a:r>
            <a:r>
              <a:rPr lang="en-US" dirty="0" err="1">
                <a:highlight>
                  <a:srgbClr val="FFFF00"/>
                </a:highlight>
              </a:rPr>
              <a:t>Modelle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Feintuning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Dokumentation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mit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Bewertung</a:t>
            </a: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8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– KI</a:t>
            </a:r>
            <a:endParaRPr dirty="0"/>
          </a:p>
        </p:txBody>
      </p:sp>
      <p:sp>
        <p:nvSpPr>
          <p:cNvPr id="28" name="Google Shape;331;p36">
            <a:extLst>
              <a:ext uri="{FF2B5EF4-FFF2-40B4-BE49-F238E27FC236}">
                <a16:creationId xmlns:a16="http://schemas.microsoft.com/office/drawing/2014/main" id="{431B16FD-5B0B-F11D-745C-B553A1BA2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834" y="1158841"/>
            <a:ext cx="387360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Modellentwicklung und Evaluierung: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Scitik-learn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API-Entwicklung in Python: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Schrift, Logo, Design enthält.&#10;&#10;Automatisch generierte Beschreibung">
            <a:extLst>
              <a:ext uri="{FF2B5EF4-FFF2-40B4-BE49-F238E27FC236}">
                <a16:creationId xmlns:a16="http://schemas.microsoft.com/office/drawing/2014/main" id="{5DB33006-E857-7615-84A9-0D1BD381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633"/>
          <a:stretch/>
        </p:blipFill>
        <p:spPr>
          <a:xfrm>
            <a:off x="4572000" y="1060333"/>
            <a:ext cx="2729850" cy="1207800"/>
          </a:xfrm>
          <a:prstGeom prst="rect">
            <a:avLst/>
          </a:prstGeom>
        </p:spPr>
      </p:pic>
      <p:pic>
        <p:nvPicPr>
          <p:cNvPr id="33" name="Grafik 3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2BDAA93F-6690-5CFB-9DCF-DDEC9581A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36461"/>
          <a:stretch/>
        </p:blipFill>
        <p:spPr>
          <a:xfrm>
            <a:off x="4863871" y="1667258"/>
            <a:ext cx="3045775" cy="1009197"/>
          </a:xfrm>
          <a:prstGeom prst="rect">
            <a:avLst/>
          </a:prstGeom>
        </p:spPr>
      </p:pic>
      <p:pic>
        <p:nvPicPr>
          <p:cNvPr id="36" name="Grafik 35" descr="Ein Bild, das Grafiken, Schrift, Kreis, Logo enthält.&#10;&#10;Automatisch generierte Beschreibung">
            <a:extLst>
              <a:ext uri="{FF2B5EF4-FFF2-40B4-BE49-F238E27FC236}">
                <a16:creationId xmlns:a16="http://schemas.microsoft.com/office/drawing/2014/main" id="{1D0F44F8-25DB-9A71-3C15-019875185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07501" y="2689417"/>
            <a:ext cx="2004290" cy="1078976"/>
          </a:xfrm>
          <a:prstGeom prst="rect">
            <a:avLst/>
          </a:prstGeom>
        </p:spPr>
      </p:pic>
      <p:pic>
        <p:nvPicPr>
          <p:cNvPr id="39" name="Grafik 38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339C026C-1C8F-CD97-5C82-43E7B71F2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1980" y="2676455"/>
            <a:ext cx="3048000" cy="110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Bildschirmpräsentation (16:9)</PresentationFormat>
  <Paragraphs>92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Symbol</vt:lpstr>
      <vt:lpstr>Calibri</vt:lpstr>
      <vt:lpstr>Space Grotesk</vt:lpstr>
      <vt:lpstr>Cairo</vt:lpstr>
      <vt:lpstr>Anaheim</vt:lpstr>
      <vt:lpstr>Space Grotesk Medium</vt:lpstr>
      <vt:lpstr>Arial</vt:lpstr>
      <vt:lpstr>Open Sans</vt:lpstr>
      <vt:lpstr>Raleway</vt:lpstr>
      <vt:lpstr>Nunito Light</vt:lpstr>
      <vt:lpstr>Data Migration Project Proposal by Slidesgo</vt:lpstr>
      <vt:lpstr>DermaAI</vt:lpstr>
      <vt:lpstr>Projektteam</vt:lpstr>
      <vt:lpstr>Inhalt</vt:lpstr>
      <vt:lpstr>Projektfindung</vt:lpstr>
      <vt:lpstr>Ausgangslage</vt:lpstr>
      <vt:lpstr>Aufgabenverteilung</vt:lpstr>
      <vt:lpstr>Struktur</vt:lpstr>
      <vt:lpstr>Zwischenstand</vt:lpstr>
      <vt:lpstr>Umsetzung – KI</vt:lpstr>
      <vt:lpstr>Umsetzung - Backend</vt:lpstr>
      <vt:lpstr>Umsetzung - Frontend</vt:lpstr>
      <vt:lpstr>Demo - Android</vt:lpstr>
      <vt:lpstr>Zeitplan</vt:lpstr>
      <vt:lpstr>Fragerunde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>Jessner Daniel</cp:lastModifiedBy>
  <cp:revision>25</cp:revision>
  <dcterms:modified xsi:type="dcterms:W3CDTF">2025-01-06T21:38:13Z</dcterms:modified>
</cp:coreProperties>
</file>