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3"/>
  </p:sldMasterIdLst>
  <p:notesMasterIdLst>
    <p:notesMasterId r:id="rId10"/>
  </p:notesMasterIdLst>
  <p:handoutMasterIdLst>
    <p:handoutMasterId r:id="rId11"/>
  </p:handoutMasterIdLst>
  <p:sldIdLst>
    <p:sldId id="361" r:id="rId4"/>
    <p:sldId id="367" r:id="rId5"/>
    <p:sldId id="582" r:id="rId6"/>
    <p:sldId id="570" r:id="rId7"/>
    <p:sldId id="584" r:id="rId8"/>
    <p:sldId id="583" r:id="rId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9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B2B07D-56FD-41F3-94A3-DA22A4583344}" v="246" dt="2024-02-28T08:41:36.175"/>
    <p1510:client id="{846A9BB0-C562-427B-A154-BC2991E7D775}" v="265" dt="2024-02-28T07:55:45.863"/>
    <p1510:client id="{869E0FCD-3315-4DB5-91BC-E5551CEBF44F}" v="656" dt="2024-02-28T09:05:01.034"/>
    <p1510:client id="{A399B29B-8F11-40C4-8F5C-71AD9B1A5DF6}" v="115" dt="2024-02-28T08:40:35.002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36"/>
        <p:guide pos="2961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genjovic' David" userId="f158eaf0-1167-473c-b884-84aa6febda82" providerId="ADAL" clId="{869E0FCD-3315-4DB5-91BC-E5551CEBF44F}"/>
    <pc:docChg chg="undo custSel modSld modMainMaster">
      <pc:chgData name="Legenjovic' David" userId="f158eaf0-1167-473c-b884-84aa6febda82" providerId="ADAL" clId="{869E0FCD-3315-4DB5-91BC-E5551CEBF44F}" dt="2024-02-28T09:05:01.034" v="659" actId="20577"/>
      <pc:docMkLst>
        <pc:docMk/>
      </pc:docMkLst>
      <pc:sldChg chg="modSp mod">
        <pc:chgData name="Legenjovic' David" userId="f158eaf0-1167-473c-b884-84aa6febda82" providerId="ADAL" clId="{869E0FCD-3315-4DB5-91BC-E5551CEBF44F}" dt="2024-02-28T09:05:01.034" v="659" actId="20577"/>
        <pc:sldMkLst>
          <pc:docMk/>
          <pc:sldMk cId="0" sldId="361"/>
        </pc:sldMkLst>
        <pc:spChg chg="mod">
          <ac:chgData name="Legenjovic' David" userId="f158eaf0-1167-473c-b884-84aa6febda82" providerId="ADAL" clId="{869E0FCD-3315-4DB5-91BC-E5551CEBF44F}" dt="2024-02-28T09:05:01.034" v="659" actId="20577"/>
          <ac:spMkLst>
            <pc:docMk/>
            <pc:sldMk cId="0" sldId="361"/>
            <ac:spMk id="4" creationId="{00000000-0000-0000-0000-000000000000}"/>
          </ac:spMkLst>
        </pc:spChg>
      </pc:sldChg>
      <pc:sldChg chg="modSp mod">
        <pc:chgData name="Legenjovic' David" userId="f158eaf0-1167-473c-b884-84aa6febda82" providerId="ADAL" clId="{869E0FCD-3315-4DB5-91BC-E5551CEBF44F}" dt="2024-02-28T08:40:53.496" v="634" actId="20577"/>
        <pc:sldMkLst>
          <pc:docMk/>
          <pc:sldMk cId="0" sldId="367"/>
        </pc:sldMkLst>
        <pc:spChg chg="mod">
          <ac:chgData name="Legenjovic' David" userId="f158eaf0-1167-473c-b884-84aa6febda82" providerId="ADAL" clId="{869E0FCD-3315-4DB5-91BC-E5551CEBF44F}" dt="2024-02-28T08:40:53.496" v="634" actId="20577"/>
          <ac:spMkLst>
            <pc:docMk/>
            <pc:sldMk cId="0" sldId="367"/>
            <ac:spMk id="3" creationId="{00000000-0000-0000-0000-000000000000}"/>
          </ac:spMkLst>
        </pc:spChg>
      </pc:sldChg>
      <pc:sldChg chg="addSp delSp modSp mod">
        <pc:chgData name="Legenjovic' David" userId="f158eaf0-1167-473c-b884-84aa6febda82" providerId="ADAL" clId="{869E0FCD-3315-4DB5-91BC-E5551CEBF44F}" dt="2024-02-28T08:51:36.647" v="646" actId="27918"/>
        <pc:sldMkLst>
          <pc:docMk/>
          <pc:sldMk cId="0" sldId="570"/>
        </pc:sldMkLst>
        <pc:spChg chg="mod">
          <ac:chgData name="Legenjovic' David" userId="f158eaf0-1167-473c-b884-84aa6febda82" providerId="ADAL" clId="{869E0FCD-3315-4DB5-91BC-E5551CEBF44F}" dt="2024-02-28T08:15:10.420" v="449" actId="20577"/>
          <ac:spMkLst>
            <pc:docMk/>
            <pc:sldMk cId="0" sldId="570"/>
            <ac:spMk id="5" creationId="{00000000-0000-0000-0000-000000000000}"/>
          </ac:spMkLst>
        </pc:spChg>
        <pc:graphicFrameChg chg="add del mod">
          <ac:chgData name="Legenjovic' David" userId="f158eaf0-1167-473c-b884-84aa6febda82" providerId="ADAL" clId="{869E0FCD-3315-4DB5-91BC-E5551CEBF44F}" dt="2024-02-28T07:56:01.976" v="399" actId="478"/>
          <ac:graphicFrameMkLst>
            <pc:docMk/>
            <pc:sldMk cId="0" sldId="570"/>
            <ac:graphicFrameMk id="7" creationId="{3A0D186E-E875-A747-4A84-7A4EB06C9EDF}"/>
          </ac:graphicFrameMkLst>
        </pc:graphicFrameChg>
        <pc:graphicFrameChg chg="add mod">
          <ac:chgData name="Legenjovic' David" userId="f158eaf0-1167-473c-b884-84aa6febda82" providerId="ADAL" clId="{869E0FCD-3315-4DB5-91BC-E5551CEBF44F}" dt="2024-02-28T08:09:52.241" v="429" actId="1957"/>
          <ac:graphicFrameMkLst>
            <pc:docMk/>
            <pc:sldMk cId="0" sldId="570"/>
            <ac:graphicFrameMk id="12" creationId="{BB95FAD8-300D-D630-F329-2111DD0C73DF}"/>
          </ac:graphicFrameMkLst>
        </pc:graphicFrameChg>
        <pc:picChg chg="del mod">
          <ac:chgData name="Legenjovic' David" userId="f158eaf0-1167-473c-b884-84aa6febda82" providerId="ADAL" clId="{869E0FCD-3315-4DB5-91BC-E5551CEBF44F}" dt="2024-02-28T08:11:58.386" v="440" actId="478"/>
          <ac:picMkLst>
            <pc:docMk/>
            <pc:sldMk cId="0" sldId="570"/>
            <ac:picMk id="3" creationId="{00000000-0000-0000-0000-000000000000}"/>
          </ac:picMkLst>
        </pc:picChg>
      </pc:sldChg>
      <pc:sldChg chg="modSp mod">
        <pc:chgData name="Legenjovic' David" userId="f158eaf0-1167-473c-b884-84aa6febda82" providerId="ADAL" clId="{869E0FCD-3315-4DB5-91BC-E5551CEBF44F}" dt="2024-02-28T08:41:07.278" v="644" actId="20577"/>
        <pc:sldMkLst>
          <pc:docMk/>
          <pc:sldMk cId="0" sldId="582"/>
        </pc:sldMkLst>
        <pc:graphicFrameChg chg="mod modGraphic">
          <ac:chgData name="Legenjovic' David" userId="f158eaf0-1167-473c-b884-84aa6febda82" providerId="ADAL" clId="{869E0FCD-3315-4DB5-91BC-E5551CEBF44F}" dt="2024-02-28T08:41:07.278" v="644" actId="20577"/>
          <ac:graphicFrameMkLst>
            <pc:docMk/>
            <pc:sldMk cId="0" sldId="582"/>
            <ac:graphicFrameMk id="4" creationId="{00000000-0000-0000-0000-000000000000}"/>
          </ac:graphicFrameMkLst>
        </pc:graphicFrameChg>
      </pc:sldChg>
      <pc:sldChg chg="modSp mod">
        <pc:chgData name="Legenjovic' David" userId="f158eaf0-1167-473c-b884-84aa6febda82" providerId="ADAL" clId="{869E0FCD-3315-4DB5-91BC-E5551CEBF44F}" dt="2024-02-28T08:39:32.673" v="584" actId="20577"/>
        <pc:sldMkLst>
          <pc:docMk/>
          <pc:sldMk cId="0" sldId="583"/>
        </pc:sldMkLst>
        <pc:spChg chg="mod">
          <ac:chgData name="Legenjovic' David" userId="f158eaf0-1167-473c-b884-84aa6febda82" providerId="ADAL" clId="{869E0FCD-3315-4DB5-91BC-E5551CEBF44F}" dt="2024-02-28T08:39:32.673" v="584" actId="20577"/>
          <ac:spMkLst>
            <pc:docMk/>
            <pc:sldMk cId="0" sldId="583"/>
            <ac:spMk id="5" creationId="{00000000-0000-0000-0000-000000000000}"/>
          </ac:spMkLst>
        </pc:spChg>
      </pc:sldChg>
      <pc:sldChg chg="addSp delSp modSp mod">
        <pc:chgData name="Legenjovic' David" userId="f158eaf0-1167-473c-b884-84aa6febda82" providerId="ADAL" clId="{869E0FCD-3315-4DB5-91BC-E5551CEBF44F}" dt="2024-02-28T08:17:32.136" v="481" actId="1076"/>
        <pc:sldMkLst>
          <pc:docMk/>
          <pc:sldMk cId="0" sldId="584"/>
        </pc:sldMkLst>
        <pc:graphicFrameChg chg="add mod">
          <ac:chgData name="Legenjovic' David" userId="f158eaf0-1167-473c-b884-84aa6febda82" providerId="ADAL" clId="{869E0FCD-3315-4DB5-91BC-E5551CEBF44F}" dt="2024-02-28T08:15:38.557" v="452" actId="1957"/>
          <ac:graphicFrameMkLst>
            <pc:docMk/>
            <pc:sldMk cId="0" sldId="584"/>
            <ac:graphicFrameMk id="10" creationId="{02A6FC8A-C441-6AF0-D148-9B943AF67144}"/>
          </ac:graphicFrameMkLst>
        </pc:graphicFrameChg>
        <pc:graphicFrameChg chg="add mod">
          <ac:chgData name="Legenjovic' David" userId="f158eaf0-1167-473c-b884-84aa6febda82" providerId="ADAL" clId="{869E0FCD-3315-4DB5-91BC-E5551CEBF44F}" dt="2024-02-28T08:17:32.136" v="481" actId="1076"/>
          <ac:graphicFrameMkLst>
            <pc:docMk/>
            <pc:sldMk cId="0" sldId="584"/>
            <ac:graphicFrameMk id="13" creationId="{9E12512A-DE21-6949-55AE-08FB35907634}"/>
          </ac:graphicFrameMkLst>
        </pc:graphicFrameChg>
        <pc:graphicFrameChg chg="del">
          <ac:chgData name="Legenjovic' David" userId="f158eaf0-1167-473c-b884-84aa6febda82" providerId="ADAL" clId="{869E0FCD-3315-4DB5-91BC-E5551CEBF44F}" dt="2024-02-28T08:15:33.808" v="450" actId="478"/>
          <ac:graphicFrameMkLst>
            <pc:docMk/>
            <pc:sldMk cId="0" sldId="584"/>
            <ac:graphicFrameMk id="29" creationId="{2C730DE0-FBC9-C4A1-5235-C87672551F99}"/>
          </ac:graphicFrameMkLst>
        </pc:graphicFrameChg>
        <pc:picChg chg="del">
          <ac:chgData name="Legenjovic' David" userId="f158eaf0-1167-473c-b884-84aa6febda82" providerId="ADAL" clId="{869E0FCD-3315-4DB5-91BC-E5551CEBF44F}" dt="2024-02-28T08:17:22.849" v="480" actId="478"/>
          <ac:picMkLst>
            <pc:docMk/>
            <pc:sldMk cId="0" sldId="584"/>
            <ac:picMk id="4" creationId="{00000000-0000-0000-0000-000000000000}"/>
          </ac:picMkLst>
        </pc:picChg>
      </pc:sldChg>
      <pc:sldMasterChg chg="modSp mod">
        <pc:chgData name="Legenjovic' David" userId="f158eaf0-1167-473c-b884-84aa6febda82" providerId="ADAL" clId="{869E0FCD-3315-4DB5-91BC-E5551CEBF44F}" dt="2024-02-28T07:28:23.909" v="396" actId="20577"/>
        <pc:sldMasterMkLst>
          <pc:docMk/>
          <pc:sldMasterMk cId="0" sldId="2147483648"/>
        </pc:sldMasterMkLst>
        <pc:spChg chg="mod">
          <ac:chgData name="Legenjovic' David" userId="f158eaf0-1167-473c-b884-84aa6febda82" providerId="ADAL" clId="{869E0FCD-3315-4DB5-91BC-E5551CEBF44F}" dt="2024-02-28T07:28:23.909" v="396" actId="20577"/>
          <ac:spMkLst>
            <pc:docMk/>
            <pc:sldMasterMk cId="0" sldId="2147483648"/>
            <ac:spMk id="8" creationId="{00000000-0000-0000-0000-000000000000}"/>
          </ac:spMkLst>
        </pc:spChg>
      </pc:sldMasterChg>
    </pc:docChg>
  </pc:docChgLst>
  <pc:docChgLst>
    <pc:chgData name="Maier Jonas" userId="S::jonas.maier@htl-saalfelden.at::7666355e-4653-4ebb-8919-ad48818e94dc" providerId="AD" clId="Web-{3FB2B07D-56FD-41F3-94A3-DA22A4583344}"/>
    <pc:docChg chg="modSld">
      <pc:chgData name="Maier Jonas" userId="S::jonas.maier@htl-saalfelden.at::7666355e-4653-4ebb-8919-ad48818e94dc" providerId="AD" clId="Web-{3FB2B07D-56FD-41F3-94A3-DA22A4583344}" dt="2024-02-28T08:41:36.175" v="124" actId="20577"/>
      <pc:docMkLst>
        <pc:docMk/>
      </pc:docMkLst>
      <pc:sldChg chg="modSp">
        <pc:chgData name="Maier Jonas" userId="S::jonas.maier@htl-saalfelden.at::7666355e-4653-4ebb-8919-ad48818e94dc" providerId="AD" clId="Web-{3FB2B07D-56FD-41F3-94A3-DA22A4583344}" dt="2024-02-28T08:41:36.175" v="124" actId="20577"/>
        <pc:sldMkLst>
          <pc:docMk/>
          <pc:sldMk cId="0" sldId="583"/>
        </pc:sldMkLst>
        <pc:spChg chg="mod">
          <ac:chgData name="Maier Jonas" userId="S::jonas.maier@htl-saalfelden.at::7666355e-4653-4ebb-8919-ad48818e94dc" providerId="AD" clId="Web-{3FB2B07D-56FD-41F3-94A3-DA22A4583344}" dt="2024-02-28T08:41:36.175" v="124" actId="20577"/>
          <ac:spMkLst>
            <pc:docMk/>
            <pc:sldMk cId="0" sldId="583"/>
            <ac:spMk id="5" creationId="{00000000-0000-0000-0000-000000000000}"/>
          </ac:spMkLst>
        </pc:spChg>
      </pc:sldChg>
    </pc:docChg>
  </pc:docChgLst>
  <pc:docChgLst>
    <pc:chgData name="Gastbenutzer" userId="S::urn:spo:anon#22561f0fd3daa1202646b2860375c6ef02f0151ac77621e8f9be57603d678987::" providerId="AD" clId="Web-{A399B29B-8F11-40C4-8F5C-71AD9B1A5DF6}"/>
    <pc:docChg chg="modSld">
      <pc:chgData name="Gastbenutzer" userId="S::urn:spo:anon#22561f0fd3daa1202646b2860375c6ef02f0151ac77621e8f9be57603d678987::" providerId="AD" clId="Web-{A399B29B-8F11-40C4-8F5C-71AD9B1A5DF6}" dt="2024-02-28T08:40:35.002" v="59" actId="20577"/>
      <pc:docMkLst>
        <pc:docMk/>
      </pc:docMkLst>
      <pc:sldChg chg="modSp">
        <pc:chgData name="Gastbenutzer" userId="S::urn:spo:anon#22561f0fd3daa1202646b2860375c6ef02f0151ac77621e8f9be57603d678987::" providerId="AD" clId="Web-{A399B29B-8F11-40C4-8F5C-71AD9B1A5DF6}" dt="2024-02-28T08:40:35.002" v="59" actId="20577"/>
        <pc:sldMkLst>
          <pc:docMk/>
          <pc:sldMk cId="0" sldId="583"/>
        </pc:sldMkLst>
        <pc:spChg chg="mod">
          <ac:chgData name="Gastbenutzer" userId="S::urn:spo:anon#22561f0fd3daa1202646b2860375c6ef02f0151ac77621e8f9be57603d678987::" providerId="AD" clId="Web-{A399B29B-8F11-40C4-8F5C-71AD9B1A5DF6}" dt="2024-02-28T08:40:35.002" v="59" actId="20577"/>
          <ac:spMkLst>
            <pc:docMk/>
            <pc:sldMk cId="0" sldId="583"/>
            <ac:spMk id="2" creationId="{00000000-0000-0000-0000-000000000000}"/>
          </ac:spMkLst>
        </pc:spChg>
        <pc:spChg chg="mod">
          <ac:chgData name="Gastbenutzer" userId="S::urn:spo:anon#22561f0fd3daa1202646b2860375c6ef02f0151ac77621e8f9be57603d678987::" providerId="AD" clId="Web-{A399B29B-8F11-40C4-8F5C-71AD9B1A5DF6}" dt="2024-02-28T08:40:17.518" v="55" actId="20577"/>
          <ac:spMkLst>
            <pc:docMk/>
            <pc:sldMk cId="0" sldId="583"/>
            <ac:spMk id="5" creationId="{00000000-0000-0000-0000-000000000000}"/>
          </ac:spMkLst>
        </pc:spChg>
      </pc:sldChg>
    </pc:docChg>
  </pc:docChgLst>
  <pc:docChgLst>
    <pc:chgData name="Maier Jonas" userId="7666355e-4653-4ebb-8919-ad48818e94dc" providerId="ADAL" clId="{846A9BB0-C562-427B-A154-BC2991E7D775}"/>
    <pc:docChg chg="undo custSel addSld delSld modSld">
      <pc:chgData name="Maier Jonas" userId="7666355e-4653-4ebb-8919-ad48818e94dc" providerId="ADAL" clId="{846A9BB0-C562-427B-A154-BC2991E7D775}" dt="2024-02-28T07:55:45.863" v="262" actId="1076"/>
      <pc:docMkLst>
        <pc:docMk/>
      </pc:docMkLst>
      <pc:sldChg chg="addSp delSp modSp mod">
        <pc:chgData name="Maier Jonas" userId="7666355e-4653-4ebb-8919-ad48818e94dc" providerId="ADAL" clId="{846A9BB0-C562-427B-A154-BC2991E7D775}" dt="2024-02-28T07:38:36.114" v="56" actId="1076"/>
        <pc:sldMkLst>
          <pc:docMk/>
          <pc:sldMk cId="0" sldId="570"/>
        </pc:sldMkLst>
        <pc:graphicFrameChg chg="mod">
          <ac:chgData name="Maier Jonas" userId="7666355e-4653-4ebb-8919-ad48818e94dc" providerId="ADAL" clId="{846A9BB0-C562-427B-A154-BC2991E7D775}" dt="2024-02-28T07:38:36.114" v="56" actId="1076"/>
          <ac:graphicFrameMkLst>
            <pc:docMk/>
            <pc:sldMk cId="0" sldId="570"/>
            <ac:graphicFrameMk id="7" creationId="{3A0D186E-E875-A747-4A84-7A4EB06C9EDF}"/>
          </ac:graphicFrameMkLst>
        </pc:graphicFrameChg>
        <pc:picChg chg="add del">
          <ac:chgData name="Maier Jonas" userId="7666355e-4653-4ebb-8919-ad48818e94dc" providerId="ADAL" clId="{846A9BB0-C562-427B-A154-BC2991E7D775}" dt="2024-02-28T07:30:25.019" v="55" actId="478"/>
          <ac:picMkLst>
            <pc:docMk/>
            <pc:sldMk cId="0" sldId="570"/>
            <ac:picMk id="3" creationId="{00000000-0000-0000-0000-000000000000}"/>
          </ac:picMkLst>
        </pc:picChg>
      </pc:sldChg>
      <pc:sldChg chg="addSp delSp modSp mod">
        <pc:chgData name="Maier Jonas" userId="7666355e-4653-4ebb-8919-ad48818e94dc" providerId="ADAL" clId="{846A9BB0-C562-427B-A154-BC2991E7D775}" dt="2024-02-28T07:55:45.863" v="262" actId="1076"/>
        <pc:sldMkLst>
          <pc:docMk/>
          <pc:sldMk cId="0" sldId="584"/>
        </pc:sldMkLst>
        <pc:spChg chg="mod">
          <ac:chgData name="Maier Jonas" userId="7666355e-4653-4ebb-8919-ad48818e94dc" providerId="ADAL" clId="{846A9BB0-C562-427B-A154-BC2991E7D775}" dt="2024-02-28T07:46:11.213" v="133" actId="1076"/>
          <ac:spMkLst>
            <pc:docMk/>
            <pc:sldMk cId="0" sldId="584"/>
            <ac:spMk id="5" creationId="{00000000-0000-0000-0000-000000000000}"/>
          </ac:spMkLst>
        </pc:spChg>
        <pc:graphicFrameChg chg="add del mod modGraphic">
          <ac:chgData name="Maier Jonas" userId="7666355e-4653-4ebb-8919-ad48818e94dc" providerId="ADAL" clId="{846A9BB0-C562-427B-A154-BC2991E7D775}" dt="2024-02-28T07:40:47.764" v="102" actId="478"/>
          <ac:graphicFrameMkLst>
            <pc:docMk/>
            <pc:sldMk cId="0" sldId="584"/>
            <ac:graphicFrameMk id="7" creationId="{7B1382E4-D926-A439-2E0A-15C5DB0789BA}"/>
          </ac:graphicFrameMkLst>
        </pc:graphicFrameChg>
        <pc:graphicFrameChg chg="add del mod">
          <ac:chgData name="Maier Jonas" userId="7666355e-4653-4ebb-8919-ad48818e94dc" providerId="ADAL" clId="{846A9BB0-C562-427B-A154-BC2991E7D775}" dt="2024-02-28T07:44:02.112" v="129" actId="478"/>
          <ac:graphicFrameMkLst>
            <pc:docMk/>
            <pc:sldMk cId="0" sldId="584"/>
            <ac:graphicFrameMk id="17" creationId="{F10ECA4C-8BDE-7F2E-A010-65DB587EF9AF}"/>
          </ac:graphicFrameMkLst>
        </pc:graphicFrameChg>
        <pc:graphicFrameChg chg="add del">
          <ac:chgData name="Maier Jonas" userId="7666355e-4653-4ebb-8919-ad48818e94dc" providerId="ADAL" clId="{846A9BB0-C562-427B-A154-BC2991E7D775}" dt="2024-02-28T07:45:55.311" v="131" actId="478"/>
          <ac:graphicFrameMkLst>
            <pc:docMk/>
            <pc:sldMk cId="0" sldId="584"/>
            <ac:graphicFrameMk id="21" creationId="{29E5E7D1-473D-34D1-61DD-1546C714206F}"/>
          </ac:graphicFrameMkLst>
        </pc:graphicFrameChg>
        <pc:graphicFrameChg chg="add del mod">
          <ac:chgData name="Maier Jonas" userId="7666355e-4653-4ebb-8919-ad48818e94dc" providerId="ADAL" clId="{846A9BB0-C562-427B-A154-BC2991E7D775}" dt="2024-02-28T07:48:04.950" v="137" actId="478"/>
          <ac:graphicFrameMkLst>
            <pc:docMk/>
            <pc:sldMk cId="0" sldId="584"/>
            <ac:graphicFrameMk id="26" creationId="{49765FAD-17E7-C908-56A9-68F2904C8E80}"/>
          </ac:graphicFrameMkLst>
        </pc:graphicFrameChg>
        <pc:graphicFrameChg chg="add mod">
          <ac:chgData name="Maier Jonas" userId="7666355e-4653-4ebb-8919-ad48818e94dc" providerId="ADAL" clId="{846A9BB0-C562-427B-A154-BC2991E7D775}" dt="2024-02-28T07:55:45.863" v="262" actId="1076"/>
          <ac:graphicFrameMkLst>
            <pc:docMk/>
            <pc:sldMk cId="0" sldId="584"/>
            <ac:graphicFrameMk id="29" creationId="{2C730DE0-FBC9-C4A1-5235-C87672551F99}"/>
          </ac:graphicFrameMkLst>
        </pc:graphicFrameChg>
        <pc:picChg chg="mod">
          <ac:chgData name="Maier Jonas" userId="7666355e-4653-4ebb-8919-ad48818e94dc" providerId="ADAL" clId="{846A9BB0-C562-427B-A154-BC2991E7D775}" dt="2024-02-28T07:52:54.747" v="215" actId="1076"/>
          <ac:picMkLst>
            <pc:docMk/>
            <pc:sldMk cId="0" sldId="584"/>
            <ac:picMk id="4" creationId="{00000000-0000-0000-0000-000000000000}"/>
          </ac:picMkLst>
        </pc:picChg>
      </pc:sldChg>
      <pc:sldChg chg="modSp new del mod">
        <pc:chgData name="Maier Jonas" userId="7666355e-4653-4ebb-8919-ad48818e94dc" providerId="ADAL" clId="{846A9BB0-C562-427B-A154-BC2991E7D775}" dt="2024-02-28T07:29:47.123" v="53" actId="47"/>
        <pc:sldMkLst>
          <pc:docMk/>
          <pc:sldMk cId="6490822" sldId="585"/>
        </pc:sldMkLst>
        <pc:spChg chg="mod">
          <ac:chgData name="Maier Jonas" userId="7666355e-4653-4ebb-8919-ad48818e94dc" providerId="ADAL" clId="{846A9BB0-C562-427B-A154-BC2991E7D775}" dt="2024-02-28T07:28:40.228" v="23" actId="20577"/>
          <ac:spMkLst>
            <pc:docMk/>
            <pc:sldMk cId="6490822" sldId="585"/>
            <ac:spMk id="2" creationId="{F3AD8CA6-E5F6-D76B-2569-34E01B70F2A2}"/>
          </ac:spMkLst>
        </pc:spChg>
        <pc:spChg chg="mod">
          <ac:chgData name="Maier Jonas" userId="7666355e-4653-4ebb-8919-ad48818e94dc" providerId="ADAL" clId="{846A9BB0-C562-427B-A154-BC2991E7D775}" dt="2024-02-28T07:29:27.259" v="52" actId="20577"/>
          <ac:spMkLst>
            <pc:docMk/>
            <pc:sldMk cId="6490822" sldId="585"/>
            <ac:spMk id="3" creationId="{4608F426-D331-D0A6-1C8D-367B36484541}"/>
          </ac:spMkLst>
        </pc:spChg>
      </pc:sldChg>
      <pc:sldChg chg="new del">
        <pc:chgData name="Maier Jonas" userId="7666355e-4653-4ebb-8919-ad48818e94dc" providerId="ADAL" clId="{846A9BB0-C562-427B-A154-BC2991E7D775}" dt="2024-02-28T07:28:19.948" v="1" actId="47"/>
        <pc:sldMkLst>
          <pc:docMk/>
          <pc:sldMk cId="306413555" sldId="585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23A_0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248_0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Y-Werte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Tabelle1!$A$2:$A$4</c:f>
              <c:numCache>
                <c:formatCode>m/d/yyyy</c:formatCode>
                <c:ptCount val="3"/>
                <c:pt idx="0">
                  <c:v>45329</c:v>
                </c:pt>
                <c:pt idx="1">
                  <c:v>45343</c:v>
                </c:pt>
                <c:pt idx="2">
                  <c:v>45350</c:v>
                </c:pt>
              </c:numCache>
            </c:numRef>
          </c:xVal>
          <c:yVal>
            <c:numRef>
              <c:f>Tabelle1!$B$2:$B$4</c:f>
              <c:numCache>
                <c:formatCode>General</c:formatCode>
                <c:ptCount val="3"/>
                <c:pt idx="0">
                  <c:v>42</c:v>
                </c:pt>
                <c:pt idx="1">
                  <c:v>39</c:v>
                </c:pt>
                <c:pt idx="2">
                  <c:v>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95E-4033-9310-56E69204D16C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test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Tabelle1!$A$2:$A$4</c:f>
              <c:numCache>
                <c:formatCode>m/d/yyyy</c:formatCode>
                <c:ptCount val="3"/>
                <c:pt idx="0">
                  <c:v>45329</c:v>
                </c:pt>
                <c:pt idx="1">
                  <c:v>45343</c:v>
                </c:pt>
                <c:pt idx="2">
                  <c:v>45350</c:v>
                </c:pt>
              </c:numCache>
            </c:numRef>
          </c:xVal>
          <c:yVal>
            <c:numRef>
              <c:f>Tabelle1!$C$2:$C$4</c:f>
              <c:numCache>
                <c:formatCode>General</c:formatCode>
                <c:ptCount val="3"/>
                <c:pt idx="0">
                  <c:v>42</c:v>
                </c:pt>
                <c:pt idx="1">
                  <c:v>13</c:v>
                </c:pt>
                <c:pt idx="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595E-4033-9310-56E69204D1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3302063"/>
        <c:axId val="1368300287"/>
      </c:scatterChart>
      <c:valAx>
        <c:axId val="13733020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8300287"/>
        <c:crosses val="autoZero"/>
        <c:crossBetween val="midCat"/>
      </c:valAx>
      <c:valAx>
        <c:axId val="1368300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330206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Sprint Velocity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Tabelle1!$A$2:$A$9</c:f>
              <c:strCache>
                <c:ptCount val="8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  <c:pt idx="5">
                  <c:v>Sprint 6</c:v>
                </c:pt>
                <c:pt idx="6">
                  <c:v>Sprint 7</c:v>
                </c:pt>
                <c:pt idx="7">
                  <c:v>Sprint 8</c:v>
                </c:pt>
              </c:strCache>
            </c:str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9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78-425C-B987-50FD1CA05F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73311183"/>
        <c:axId val="815663056"/>
      </c:barChart>
      <c:catAx>
        <c:axId val="1373311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663056"/>
        <c:crosses val="autoZero"/>
        <c:auto val="1"/>
        <c:lblAlgn val="ctr"/>
        <c:lblOffset val="100"/>
        <c:noMultiLvlLbl val="0"/>
      </c:catAx>
      <c:valAx>
        <c:axId val="815663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3311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4021294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3953DA5E-C6E2-4FA2-8BC8-7FF9A5EB6734}" type="datetimeFigureOut">
              <a:rPr lang="de-DE"/>
              <a:t>28.02.2024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4021294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89A9BFB2-3314-459B-BBF3-97A86AECA4E3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E360A-102B-474E-BEC0-79AC7566E43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8EB10-9094-CC46-9BCA-615730AD1A2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8938C-29B8-4D68-B3E2-65383D25561A}" type="slidenum">
              <a:rPr lang="de-AT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A92CB-F91D-4CDD-843E-C20D96A57C63}" type="slidenum">
              <a:rPr lang="de-AT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08048-23C5-41A6-899C-F663368C05D2}" type="slidenum">
              <a:rPr lang="de-AT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F7C12-618F-49D7-BEDD-2077C6E49D94}" type="slidenum">
              <a:rPr lang="de-AT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4538FE-AEB4-413B-B741-EC1BAEEF6B8F}" type="slidenum">
              <a:rPr lang="de-AT" smtClean="0"/>
              <a:t>‹#›</a:t>
            </a:fld>
            <a:endParaRPr lang="de-AT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0062"/>
            <a:ext cx="1196981" cy="1325563"/>
          </a:xfrm>
          <a:prstGeom prst="rect">
            <a:avLst/>
          </a:prstGeom>
        </p:spPr>
      </p:pic>
      <p:sp>
        <p:nvSpPr>
          <p:cNvPr id="8" name="Title 1"/>
          <p:cNvSpPr txBox="1"/>
          <p:nvPr userDrawn="1"/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6"/>
            <a:ext cx="7056784" cy="975641"/>
          </a:xfrm>
        </p:spPr>
        <p:txBody>
          <a:bodyPr/>
          <a:lstStyle/>
          <a:p>
            <a:r>
              <a:rPr lang="de-DE" altLang="en-US">
                <a:latin typeface="Calibri" panose="020F0502020204030204" charset="0"/>
              </a:rPr>
              <a:t>Sprint Review - Sprint 1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132856"/>
            <a:ext cx="777240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600">
                <a:latin typeface="Calibri" panose="020F0502020204030204" charset="0"/>
              </a:rPr>
              <a:t>SYP Projekt</a:t>
            </a:r>
          </a:p>
          <a:p>
            <a:pPr algn="ctr"/>
            <a:endParaRPr lang="de-DE" altLang="de-AT" sz="3600">
              <a:latin typeface="Calibri" panose="020F0502020204030204" charset="0"/>
              <a:cs typeface="+mj-lt"/>
            </a:endParaRPr>
          </a:p>
          <a:p>
            <a:pPr algn="ctr"/>
            <a:r>
              <a:rPr lang="de-DE" altLang="de-AT" sz="3600">
                <a:cs typeface="+mj-lt"/>
              </a:rPr>
              <a:t>Sprint 1 (07.02. - 28.02)</a:t>
            </a:r>
          </a:p>
          <a:p>
            <a:pPr algn="ctr"/>
            <a:endParaRPr lang="de-DE" altLang="de-AT" sz="3600">
              <a:cs typeface="+mj-l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</a:t>
            </a:fld>
            <a:endParaRPr lang="de-A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err="1">
                <a:cs typeface="+mj-lt"/>
              </a:rPr>
              <a:t>Sprint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2</a:t>
            </a:fld>
            <a:endParaRPr lang="de-AT"/>
          </a:p>
        </p:txBody>
      </p:sp>
      <p:sp>
        <p:nvSpPr>
          <p:cNvPr id="3" name="Text Box 2"/>
          <p:cNvSpPr txBox="1"/>
          <p:nvPr/>
        </p:nvSpPr>
        <p:spPr>
          <a:xfrm>
            <a:off x="611505" y="1628775"/>
            <a:ext cx="8223250" cy="1906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1400" b="1">
                <a:latin typeface="Calibri" panose="020F0502020204030204" charset="0"/>
              </a:rPr>
              <a:t>Sprint Ziele: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>
                <a:highlight>
                  <a:srgbClr val="00FF00"/>
                </a:highlight>
                <a:latin typeface="Calibri" panose="020F0502020204030204" charset="0"/>
              </a:rPr>
              <a:t>Software aufsetzen und einfach GUI erstellen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>
                <a:highlight>
                  <a:srgbClr val="00FF00"/>
                </a:highlight>
                <a:latin typeface="Calibri" panose="020F0502020204030204" charset="0"/>
              </a:rPr>
              <a:t>Einfacher Server aufgesetzt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>
                <a:highlight>
                  <a:srgbClr val="00FF00"/>
                </a:highlight>
                <a:latin typeface="Calibri" panose="020F0502020204030204" charset="0"/>
              </a:rPr>
              <a:t>WLAN Verbindung </a:t>
            </a:r>
            <a:r>
              <a:rPr lang="de-DE" altLang="en-US" err="1">
                <a:highlight>
                  <a:srgbClr val="00FF00"/>
                </a:highlight>
                <a:latin typeface="Calibri" panose="020F0502020204030204" charset="0"/>
              </a:rPr>
              <a:t>MBot</a:t>
            </a:r>
            <a:endParaRPr lang="de-DE" altLang="en-US">
              <a:highlight>
                <a:srgbClr val="00FF00"/>
              </a:highlight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>
                <a:highlight>
                  <a:srgbClr val="FF0000"/>
                </a:highlight>
                <a:latin typeface="Calibri" panose="020F0502020204030204" charset="0"/>
              </a:rPr>
              <a:t>Send Data </a:t>
            </a:r>
            <a:r>
              <a:rPr lang="de-DE" altLang="en-US" err="1">
                <a:highlight>
                  <a:srgbClr val="FF0000"/>
                </a:highlight>
                <a:latin typeface="Calibri" panose="020F0502020204030204" charset="0"/>
              </a:rPr>
              <a:t>from</a:t>
            </a:r>
            <a:r>
              <a:rPr lang="de-DE" altLang="en-US">
                <a:highlight>
                  <a:srgbClr val="FF0000"/>
                </a:highlight>
                <a:latin typeface="Calibri" panose="020F0502020204030204" charset="0"/>
              </a:rPr>
              <a:t> </a:t>
            </a:r>
            <a:r>
              <a:rPr lang="de-DE" altLang="en-US" err="1">
                <a:highlight>
                  <a:srgbClr val="FF0000"/>
                </a:highlight>
                <a:latin typeface="Calibri" panose="020F0502020204030204" charset="0"/>
              </a:rPr>
              <a:t>MBot</a:t>
            </a:r>
            <a:r>
              <a:rPr lang="de-DE" altLang="en-US">
                <a:highlight>
                  <a:srgbClr val="FF0000"/>
                </a:highlight>
                <a:latin typeface="Calibri" panose="020F0502020204030204" charset="0"/>
              </a:rPr>
              <a:t> </a:t>
            </a:r>
            <a:r>
              <a:rPr lang="de-DE" altLang="en-US" err="1">
                <a:highlight>
                  <a:srgbClr val="FF0000"/>
                </a:highlight>
                <a:latin typeface="Calibri" panose="020F0502020204030204" charset="0"/>
              </a:rPr>
              <a:t>to</a:t>
            </a:r>
            <a:r>
              <a:rPr lang="de-DE" altLang="en-US">
                <a:highlight>
                  <a:srgbClr val="FF0000"/>
                </a:highlight>
                <a:latin typeface="Calibri" panose="020F0502020204030204" charset="0"/>
              </a:rPr>
              <a:t> Server </a:t>
            </a:r>
            <a:r>
              <a:rPr lang="de-DE" altLang="en-US" err="1">
                <a:highlight>
                  <a:srgbClr val="FF0000"/>
                </a:highlight>
                <a:latin typeface="Calibri" panose="020F0502020204030204" charset="0"/>
              </a:rPr>
              <a:t>to</a:t>
            </a:r>
            <a:r>
              <a:rPr lang="de-DE" altLang="en-US">
                <a:highlight>
                  <a:srgbClr val="FF0000"/>
                </a:highlight>
                <a:latin typeface="Calibri" panose="020F0502020204030204" charset="0"/>
              </a:rPr>
              <a:t> Client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>
              <a:highlight>
                <a:srgbClr val="FF0000"/>
              </a:highlight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err="1">
                <a:cs typeface="+mj-lt"/>
              </a:rPr>
              <a:t>Sprint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3</a:t>
            </a:fld>
            <a:endParaRPr lang="de-AT"/>
          </a:p>
        </p:txBody>
      </p:sp>
      <p:sp>
        <p:nvSpPr>
          <p:cNvPr id="3" name="Text Box 2"/>
          <p:cNvSpPr txBox="1"/>
          <p:nvPr/>
        </p:nvSpPr>
        <p:spPr>
          <a:xfrm>
            <a:off x="611505" y="1628775"/>
            <a:ext cx="82232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1400" b="1">
                <a:latin typeface="Calibri" panose="020F0502020204030204" charset="0"/>
              </a:rPr>
              <a:t>User Stories - Sprint 1.</a:t>
            </a:r>
            <a:endParaRPr lang="de-DE" altLang="en-US">
              <a:latin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2767633174"/>
              </p:ext>
            </p:extLst>
          </p:nvPr>
        </p:nvGraphicFramePr>
        <p:xfrm>
          <a:off x="683895" y="2132965"/>
          <a:ext cx="7696200" cy="44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1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2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Uer Story 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Bearbeitet von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User Story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StoryPoints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David </a:t>
                      </a:r>
                      <a:r>
                        <a:rPr lang="de-DE" altLang="en-US" err="1">
                          <a:latin typeface="Calibri" panose="020F0502020204030204" charset="0"/>
                        </a:rPr>
                        <a:t>Legenjovic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>
                          <a:latin typeface="Calibri" panose="020F0502020204030204" charset="0"/>
                        </a:rPr>
                        <a:t>Create a software to </a:t>
                      </a:r>
                      <a:r>
                        <a:rPr lang="en-US" altLang="en-US" err="1">
                          <a:latin typeface="Calibri" panose="020F0502020204030204" charset="0"/>
                        </a:rPr>
                        <a:t>controll</a:t>
                      </a:r>
                      <a:r>
                        <a:rPr lang="en-US" altLang="en-US">
                          <a:latin typeface="Calibri" panose="020F0502020204030204" charset="0"/>
                        </a:rPr>
                        <a:t> the </a:t>
                      </a:r>
                      <a:r>
                        <a:rPr lang="en-US" altLang="en-US" err="1">
                          <a:latin typeface="Calibri" panose="020F0502020204030204" charset="0"/>
                        </a:rPr>
                        <a:t>mbots</a:t>
                      </a:r>
                      <a:r>
                        <a:rPr lang="en-US" altLang="en-US">
                          <a:latin typeface="Calibri" panose="020F0502020204030204" charset="0"/>
                        </a:rPr>
                        <a:t> for both PC and 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>
                          <a:latin typeface="Calibri" panose="020F0502020204030204" charset="0"/>
                          <a:sym typeface="+mn-ea"/>
                        </a:rPr>
                        <a:t>Daniel Jessner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err="1">
                          <a:latin typeface="Calibri" panose="020F0502020204030204" charset="0"/>
                        </a:rPr>
                        <a:t>Mbot</a:t>
                      </a:r>
                      <a:r>
                        <a:rPr lang="en-US" altLang="en-US">
                          <a:latin typeface="Calibri" panose="020F0502020204030204" charset="0"/>
                        </a:rPr>
                        <a:t> should connect to given network and wait for application to gather him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>
                          <a:latin typeface="Calibri" panose="020F0502020204030204" charset="0"/>
                          <a:sym typeface="+mn-ea"/>
                        </a:rPr>
                        <a:t>David </a:t>
                      </a:r>
                      <a:r>
                        <a:rPr lang="de-DE" altLang="en-US" sz="1350" err="1">
                          <a:latin typeface="Calibri" panose="020F0502020204030204" charset="0"/>
                          <a:sym typeface="+mn-ea"/>
                        </a:rPr>
                        <a:t>Legenjovic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>
                          <a:latin typeface="Calibri" panose="020F0502020204030204" charset="0"/>
                        </a:rPr>
                        <a:t>Get all </a:t>
                      </a:r>
                      <a:r>
                        <a:rPr lang="en-US" altLang="en-US" err="1">
                          <a:latin typeface="Calibri" panose="020F0502020204030204" charset="0"/>
                        </a:rPr>
                        <a:t>MBots</a:t>
                      </a:r>
                      <a:r>
                        <a:rPr lang="en-US" altLang="en-US">
                          <a:latin typeface="Calibri" panose="020F0502020204030204" charset="0"/>
                        </a:rPr>
                        <a:t> from server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de-DE" altLang="en-US" sz="1350" kern="120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alibri" panose="020F0502020204030204" charset="0"/>
                          <a:ea typeface="+mn-ea"/>
                          <a:cs typeface="+mn-cs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>
                          <a:latin typeface="Calibri" panose="020F0502020204030204" charset="0"/>
                          <a:sym typeface="+mn-ea"/>
                        </a:rPr>
                        <a:t>Jonas Maier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up Spring Boot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highlight>
                            <a:srgbClr val="FF0000"/>
                          </a:highlight>
                          <a:latin typeface="Calibri" panose="020F0502020204030204" charset="0"/>
                        </a:rPr>
                        <a:t>nicht fertig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Daniel Jessner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Mbot</a:t>
                      </a:r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should be able to receive input from application in order to follow its controls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en-US">
                          <a:highlight>
                            <a:srgbClr val="FF0000"/>
                          </a:highlight>
                          <a:latin typeface="Calibri" panose="020F0502020204030204" charset="0"/>
                        </a:rPr>
                        <a:t>nicht fertig</a:t>
                      </a:r>
                    </a:p>
                    <a:p>
                      <a:pPr>
                        <a:buNone/>
                      </a:pPr>
                      <a:endParaRPr lang="de-DE" altLang="en-US">
                        <a:highlight>
                          <a:srgbClr val="FF0000"/>
                        </a:highlight>
                        <a:latin typeface="Calibri" panose="020F050202020403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02544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David </a:t>
                      </a:r>
                      <a:r>
                        <a:rPr lang="de-DE" altLang="en-US" err="1">
                          <a:latin typeface="Calibri" panose="020F0502020204030204" charset="0"/>
                        </a:rPr>
                        <a:t>Legenjovic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user input to the </a:t>
                      </a:r>
                      <a:r>
                        <a:rPr lang="en-US" sz="135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mbot</a:t>
                      </a:r>
                      <a:endParaRPr lang="en-US" sz="135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35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highlight>
                            <a:srgbClr val="FF0000"/>
                          </a:highlight>
                          <a:latin typeface="Calibri" panose="020F0502020204030204" charset="0"/>
                        </a:rPr>
                        <a:t>nicht begonnen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498177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David </a:t>
                      </a:r>
                      <a:r>
                        <a:rPr lang="de-DE" altLang="en-US" err="1">
                          <a:latin typeface="Calibri" panose="020F0502020204030204" charset="0"/>
                        </a:rPr>
                        <a:t>Legenjovic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 </a:t>
                      </a:r>
                      <a:r>
                        <a:rPr lang="en-US" sz="135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MBot</a:t>
                      </a:r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Detailed 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highlight>
                            <a:srgbClr val="FF0000"/>
                          </a:highlight>
                          <a:latin typeface="Calibri" panose="020F0502020204030204" charset="0"/>
                        </a:rPr>
                        <a:t>nicht fertig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4555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latin typeface="Calibri" panose="020F0502020204030204" charset="0"/>
              </a:rPr>
              <a:t>Sprint </a:t>
            </a:r>
            <a:r>
              <a:rPr lang="de-DE" altLang="en-US" err="1">
                <a:latin typeface="Calibri" panose="020F0502020204030204" charset="0"/>
              </a:rPr>
              <a:t>Burndown</a:t>
            </a:r>
            <a:r>
              <a:rPr lang="de-DE" altLang="en-US">
                <a:latin typeface="Calibri" panose="020F0502020204030204" charset="0"/>
              </a:rPr>
              <a:t>-Chart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0605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latin typeface="Calibri" panose="020F0502020204030204" charset="0"/>
              </a:rPr>
              <a:t>Geplante </a:t>
            </a:r>
            <a:r>
              <a:rPr lang="de-DE" sz="1400" err="1">
                <a:latin typeface="Calibri" panose="020F0502020204030204" charset="0"/>
              </a:rPr>
              <a:t>Storypoints</a:t>
            </a:r>
            <a:r>
              <a:rPr lang="de-DE" sz="1400">
                <a:latin typeface="Calibri" panose="020F0502020204030204" charset="0"/>
              </a:rPr>
              <a:t>:	43</a:t>
            </a:r>
          </a:p>
          <a:p>
            <a:r>
              <a:rPr lang="de-DE" sz="1400">
                <a:latin typeface="Calibri" panose="020F0502020204030204" charset="0"/>
              </a:rPr>
              <a:t>Erledigte </a:t>
            </a:r>
            <a:r>
              <a:rPr lang="de-DE" sz="1400" err="1">
                <a:latin typeface="Calibri" panose="020F0502020204030204" charset="0"/>
              </a:rPr>
              <a:t>Storypoints</a:t>
            </a:r>
            <a:r>
              <a:rPr lang="de-DE" sz="1400">
                <a:latin typeface="Calibri" panose="020F0502020204030204" charset="0"/>
              </a:rPr>
              <a:t>:	9</a:t>
            </a:r>
          </a:p>
          <a:p>
            <a:r>
              <a:rPr lang="de-DE" sz="1400">
                <a:latin typeface="Calibri" panose="020F0502020204030204" charset="0"/>
              </a:rPr>
              <a:t>Offene </a:t>
            </a:r>
            <a:r>
              <a:rPr lang="de-DE" sz="1400" err="1">
                <a:latin typeface="Calibri" panose="020F0502020204030204" charset="0"/>
              </a:rPr>
              <a:t>Storypoints</a:t>
            </a:r>
            <a:r>
              <a:rPr lang="de-DE" sz="1400">
                <a:latin typeface="Calibri" panose="020F0502020204030204" charset="0"/>
              </a:rPr>
              <a:t>:	  34</a:t>
            </a:r>
          </a:p>
          <a:p>
            <a:endParaRPr lang="de-DE" sz="1400">
              <a:latin typeface="Calibri" panose="020F0502020204030204" charset="0"/>
            </a:endParaRPr>
          </a:p>
          <a:p>
            <a:r>
              <a:rPr lang="de-DE" sz="1400">
                <a:latin typeface="Calibri" panose="020F0502020204030204" charset="0"/>
                <a:sym typeface="+mn-ea"/>
              </a:rPr>
              <a:t>Verbleibende </a:t>
            </a:r>
            <a:r>
              <a:rPr lang="de-DE" sz="1400" err="1">
                <a:latin typeface="Calibri" panose="020F0502020204030204" charset="0"/>
                <a:sym typeface="+mn-ea"/>
              </a:rPr>
              <a:t>Storypoints</a:t>
            </a:r>
            <a:r>
              <a:rPr lang="de-DE" sz="1400">
                <a:latin typeface="Calibri" panose="020F0502020204030204" charset="0"/>
                <a:sym typeface="+mn-ea"/>
              </a:rPr>
              <a:t> in </a:t>
            </a:r>
            <a:r>
              <a:rPr lang="de-DE" sz="1400" err="1">
                <a:latin typeface="Calibri" panose="020F0502020204030204" charset="0"/>
                <a:sym typeface="+mn-ea"/>
              </a:rPr>
              <a:t>Product</a:t>
            </a:r>
            <a:r>
              <a:rPr lang="de-DE" sz="1400">
                <a:latin typeface="Calibri" panose="020F0502020204030204" charset="0"/>
                <a:sym typeface="+mn-ea"/>
              </a:rPr>
              <a:t> Backlog:	65-9=56</a:t>
            </a:r>
            <a:endParaRPr lang="de-DE" sz="1400">
              <a:latin typeface="Calibri" panose="020F0502020204030204" charset="0"/>
            </a:endParaRPr>
          </a:p>
          <a:p>
            <a:endParaRPr lang="de-DE" sz="1400"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4</a:t>
            </a:fld>
            <a:endParaRPr lang="de-AT"/>
          </a:p>
        </p:txBody>
      </p:sp>
      <p:graphicFrame>
        <p:nvGraphicFramePr>
          <p:cNvPr id="12" name="Diagramm 11">
            <a:extLst>
              <a:ext uri="{FF2B5EF4-FFF2-40B4-BE49-F238E27FC236}">
                <a16:creationId xmlns:a16="http://schemas.microsoft.com/office/drawing/2014/main" id="{BB95FAD8-300D-D630-F329-2111DD0C73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5170552"/>
              </p:ext>
            </p:extLst>
          </p:nvPr>
        </p:nvGraphicFramePr>
        <p:xfrm>
          <a:off x="1504315" y="2487514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err="1">
                <a:latin typeface="Calibri" panose="020F0502020204030204" charset="0"/>
              </a:rPr>
              <a:t>Sprint Velocity</a:t>
            </a:r>
            <a:endParaRPr lang="de-DE" altLang="en-US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060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latin typeface="Calibri" panose="020F0502020204030204" charset="0"/>
              </a:rPr>
              <a:t>Velocity Sprint 1:	13</a:t>
            </a:r>
          </a:p>
          <a:p>
            <a:r>
              <a:rPr lang="de-DE" sz="1400">
                <a:latin typeface="Calibri" panose="020F0502020204030204" charset="0"/>
              </a:rPr>
              <a:t>Velocity Sprint 1-n:	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5</a:t>
            </a:fld>
            <a:endParaRPr lang="de-AT"/>
          </a:p>
        </p:txBody>
      </p:sp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9E12512A-DE21-6949-55AE-08FB35907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4441835"/>
              </p:ext>
            </p:extLst>
          </p:nvPr>
        </p:nvGraphicFramePr>
        <p:xfrm>
          <a:off x="1524000" y="2040533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de-DE" altLang="en-US">
                <a:latin typeface="Calibri"/>
                <a:cs typeface="Calibri"/>
              </a:rPr>
              <a:t>Sprint Demo </a:t>
            </a:r>
            <a:endParaRPr lang="de-DE" altLang="en-US">
              <a:latin typeface="Calibri" panose="020F0502020204030204" charset="0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945755" cy="3539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de-DE" sz="14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de-DE" sz="1400">
                <a:latin typeface="Calibri"/>
                <a:ea typeface="Calibri"/>
                <a:cs typeface="Calibri"/>
              </a:rPr>
              <a:t>David </a:t>
            </a:r>
            <a:r>
              <a:rPr lang="de-DE" sz="1400" err="1">
                <a:latin typeface="Calibri"/>
                <a:ea typeface="Calibri"/>
                <a:cs typeface="Calibri"/>
              </a:rPr>
              <a:t>Legenjovic</a:t>
            </a:r>
            <a:r>
              <a:rPr lang="de-DE" sz="1400">
                <a:latin typeface="Calibri"/>
                <a:ea typeface="Calibri"/>
                <a:cs typeface="Calibri"/>
              </a:rPr>
              <a:t>:</a:t>
            </a:r>
          </a:p>
          <a:p>
            <a:r>
              <a:rPr lang="de-DE" sz="1400">
                <a:latin typeface="Calibri"/>
                <a:ea typeface="Calibri"/>
                <a:cs typeface="Calibri"/>
              </a:rPr>
              <a:t>	Software aufgesetzt</a:t>
            </a:r>
          </a:p>
          <a:p>
            <a:r>
              <a:rPr lang="de-DE" sz="1400">
                <a:latin typeface="Calibri"/>
                <a:ea typeface="Calibri"/>
                <a:cs typeface="Calibri"/>
              </a:rPr>
              <a:t>	</a:t>
            </a:r>
            <a:r>
              <a:rPr lang="de-DE" sz="1400" err="1">
                <a:latin typeface="Calibri"/>
                <a:ea typeface="Calibri"/>
                <a:cs typeface="Calibri"/>
              </a:rPr>
              <a:t>MBot</a:t>
            </a:r>
            <a:r>
              <a:rPr lang="de-DE" sz="1400">
                <a:latin typeface="Calibri"/>
                <a:ea typeface="Calibri"/>
                <a:cs typeface="Calibri"/>
              </a:rPr>
              <a:t> Landing Page</a:t>
            </a:r>
          </a:p>
          <a:p>
            <a:r>
              <a:rPr lang="de-DE" sz="1400">
                <a:latin typeface="Calibri"/>
                <a:ea typeface="Calibri"/>
                <a:cs typeface="Calibri"/>
              </a:rPr>
              <a:t>	Daten vom Server kriegen</a:t>
            </a:r>
          </a:p>
          <a:p>
            <a:endParaRPr lang="de-DE" sz="1400">
              <a:latin typeface="Calibri" panose="020F0502020204030204" charset="0"/>
            </a:endParaRPr>
          </a:p>
          <a:p>
            <a:r>
              <a:rPr lang="de-DE" sz="1400">
                <a:latin typeface="Calibri"/>
                <a:cs typeface="Calibri"/>
              </a:rPr>
              <a:t>Daniel Jessner:</a:t>
            </a:r>
            <a:endParaRPr lang="de-DE" sz="1400">
              <a:latin typeface="Calibri"/>
              <a:ea typeface="Calibri"/>
              <a:cs typeface="Calibri"/>
            </a:endParaRPr>
          </a:p>
          <a:p>
            <a:r>
              <a:rPr lang="de-DE" sz="1400">
                <a:latin typeface="Calibri"/>
                <a:cs typeface="Calibri"/>
              </a:rPr>
              <a:t>     </a:t>
            </a:r>
            <a:r>
              <a:rPr lang="de-DE" sz="1400" err="1">
                <a:latin typeface="Calibri"/>
                <a:cs typeface="Calibri"/>
              </a:rPr>
              <a:t>Mbot</a:t>
            </a:r>
            <a:r>
              <a:rPr lang="de-DE" sz="1400">
                <a:latin typeface="Calibri"/>
                <a:cs typeface="Calibri"/>
              </a:rPr>
              <a:t> WLAN verbinden</a:t>
            </a:r>
            <a:endParaRPr lang="de-DE" sz="1400" err="1">
              <a:latin typeface="Calibri" panose="020F0502020204030204" charset="0"/>
              <a:cs typeface="Calibri"/>
            </a:endParaRPr>
          </a:p>
          <a:p>
            <a:r>
              <a:rPr lang="de-DE" sz="1400">
                <a:latin typeface="Calibri"/>
                <a:ea typeface="Calibri"/>
                <a:cs typeface="Calibri"/>
              </a:rPr>
              <a:t>                      Broadcast senden</a:t>
            </a:r>
          </a:p>
          <a:p>
            <a:r>
              <a:rPr lang="de-DE" sz="1400">
                <a:latin typeface="Calibri"/>
                <a:ea typeface="Calibri"/>
                <a:cs typeface="Calibri"/>
              </a:rPr>
              <a:t>                      Verbindung zu Server aufbauen</a:t>
            </a:r>
          </a:p>
          <a:p>
            <a:r>
              <a:rPr lang="de-DE" sz="1400">
                <a:latin typeface="Calibri"/>
                <a:ea typeface="Calibri"/>
                <a:cs typeface="Calibri"/>
              </a:rPr>
              <a:t>        </a:t>
            </a:r>
          </a:p>
          <a:p>
            <a:r>
              <a:rPr lang="de-DE" sz="1400">
                <a:latin typeface="Calibri"/>
                <a:ea typeface="Calibri"/>
                <a:cs typeface="Calibri"/>
              </a:rPr>
              <a:t>   </a:t>
            </a:r>
          </a:p>
          <a:p>
            <a:r>
              <a:rPr lang="de-DE" sz="1400">
                <a:latin typeface="Calibri"/>
                <a:ea typeface="Calibri"/>
                <a:cs typeface="Calibri"/>
              </a:rPr>
              <a:t>Jonas Maier:</a:t>
            </a:r>
          </a:p>
          <a:p>
            <a:r>
              <a:rPr lang="de-DE" sz="1400">
                <a:latin typeface="Calibri"/>
                <a:ea typeface="Calibri"/>
                <a:cs typeface="Calibri"/>
              </a:rPr>
              <a:t>	Datenbankschema</a:t>
            </a:r>
            <a:endParaRPr lang="de-DE" sz="1400">
              <a:latin typeface="Calibri" panose="020F0502020204030204" charset="0"/>
              <a:ea typeface="Calibri"/>
              <a:cs typeface="Calibri"/>
            </a:endParaRPr>
          </a:p>
          <a:p>
            <a:r>
              <a:rPr lang="de-DE" sz="1400">
                <a:latin typeface="Calibri"/>
                <a:ea typeface="Calibri"/>
                <a:cs typeface="Calibri"/>
              </a:rPr>
              <a:t>      Server</a:t>
            </a:r>
          </a:p>
          <a:p>
            <a:endParaRPr lang="de-DE" sz="140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6</a:t>
            </a:fld>
            <a:endParaRPr lang="de-A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56A123154F954888BA0DA91FFC860A" ma:contentTypeVersion="6" ma:contentTypeDescription="Create a new document." ma:contentTypeScope="" ma:versionID="1b481d5525c64b6df3ad72082643be22">
  <xsd:schema xmlns:xsd="http://www.w3.org/2001/XMLSchema" xmlns:xs="http://www.w3.org/2001/XMLSchema" xmlns:p="http://schemas.microsoft.com/office/2006/metadata/properties" xmlns:ns2="c8b2f909-83aa-43b7-ab4a-271920d90ab4" xmlns:ns3="b63bec69-af29-4270-86aa-339f73c85580" targetNamespace="http://schemas.microsoft.com/office/2006/metadata/properties" ma:root="true" ma:fieldsID="5d3212b83b5d55778a87516e0c8e3b28" ns2:_="" ns3:_="">
    <xsd:import namespace="c8b2f909-83aa-43b7-ab4a-271920d90ab4"/>
    <xsd:import namespace="b63bec69-af29-4270-86aa-339f73c855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b2f909-83aa-43b7-ab4a-271920d90a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3bec69-af29-4270-86aa-339f73c8558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72E06-1029-4F4F-A291-72DB24A2B9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B7AE6C-48F7-4D64-896F-4B572350C07C}">
  <ds:schemaRefs>
    <ds:schemaRef ds:uri="b63bec69-af29-4270-86aa-339f73c85580"/>
    <ds:schemaRef ds:uri="c8b2f909-83aa-43b7-ab4a-271920d90ab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On-screen Show (4:3)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Sprint Review - Sprint 1</vt:lpstr>
      <vt:lpstr>Sprint Review</vt:lpstr>
      <vt:lpstr>Sprint Review</vt:lpstr>
      <vt:lpstr>Sprint Burndown-Chart</vt:lpstr>
      <vt:lpstr>Sprint Velocity</vt:lpstr>
      <vt:lpstr>Sprint Demo 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Mag. (FH) Wolfgang Mayrhofer</dc:title>
  <dc:creator>Wolfgang</dc:creator>
  <cp:revision>1</cp:revision>
  <cp:lastPrinted>2023-02-02T13:47:16Z</cp:lastPrinted>
  <dcterms:created xsi:type="dcterms:W3CDTF">2023-02-02T13:47:16Z</dcterms:created>
  <dcterms:modified xsi:type="dcterms:W3CDTF">2024-02-28T09:05:02Z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