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7" r:id="rId5"/>
    <p:sldId id="268" r:id="rId6"/>
    <p:sldId id="270" r:id="rId7"/>
    <p:sldId id="271" r:id="rId8"/>
    <p:sldId id="272" r:id="rId9"/>
    <p:sldId id="275" r:id="rId10"/>
    <p:sldId id="273" r:id="rId11"/>
    <p:sldId id="276" r:id="rId12"/>
    <p:sldId id="274" r:id="rId13"/>
    <p:sldId id="277" r:id="rId14"/>
    <p:sldId id="269" r:id="rId15"/>
    <p:sldId id="258" r:id="rId16"/>
    <p:sldId id="259" r:id="rId17"/>
    <p:sldId id="260" r:id="rId18"/>
    <p:sldId id="265" r:id="rId19"/>
    <p:sldId id="263" r:id="rId20"/>
    <p:sldId id="26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37DEC-A6CB-4A28-BA57-45C271C95F32}" v="19" dt="2024-06-19T05:32:30.085"/>
    <p1510:client id="{FB7B16CB-82DC-4582-9C47-9A1CF0B4E8ED}" v="358" dt="2024-06-18T18:14:57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er Jonas" userId="7666355e-4653-4ebb-8919-ad48818e94dc" providerId="ADAL" clId="{3CE67763-F288-42DC-90FA-AEC99962DB38}"/>
    <pc:docChg chg="undo custSel addSld modSld addMainMaster delMainMaster">
      <pc:chgData name="Maier Jonas" userId="7666355e-4653-4ebb-8919-ad48818e94dc" providerId="ADAL" clId="{3CE67763-F288-42DC-90FA-AEC99962DB38}" dt="2024-06-06T12:39:00.482" v="53" actId="680"/>
      <pc:docMkLst>
        <pc:docMk/>
      </pc:docMkLst>
      <pc:sldChg chg="addSp delSp modSp new mod setBg modClrScheme addAnim delAnim chgLayout">
        <pc:chgData name="Maier Jonas" userId="7666355e-4653-4ebb-8919-ad48818e94dc" providerId="ADAL" clId="{3CE67763-F288-42DC-90FA-AEC99962DB38}" dt="2024-06-06T12:38:07.283" v="52" actId="26606"/>
        <pc:sldMkLst>
          <pc:docMk/>
          <pc:sldMk cId="3416092439" sldId="256"/>
        </pc:sldMkLst>
        <pc:spChg chg="mod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2" creationId="{7FEB9447-F824-0993-78E1-C0E66B2C7E0C}"/>
          </ac:spMkLst>
        </pc:spChg>
        <pc:spChg chg="mod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3" creationId="{2DCC6A0F-544D-129C-D869-DFA50B22F1CB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31" creationId="{0671A8AE-40A1-4631-A6B8-581AFF065482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33" creationId="{AB58EF07-17C2-48CF-ABB0-EEF1F17CB8F0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35" creationId="{AF2F604E-43BE-4DC3-B983-E071523364F8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37" creationId="{08C9B587-E65E-4B52-B37C-ABEBB6E87928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39" creationId="{8B646C36-EEEC-4D52-8E8E-206F4CD8A3DA}"/>
          </ac:spMkLst>
        </pc:spChg>
        <pc:spChg chg="add del">
          <ac:chgData name="Maier Jonas" userId="7666355e-4653-4ebb-8919-ad48818e94dc" providerId="ADAL" clId="{3CE67763-F288-42DC-90FA-AEC99962DB38}" dt="2024-06-06T12:37:42.006" v="45" actId="26606"/>
          <ac:spMkLst>
            <pc:docMk/>
            <pc:sldMk cId="3416092439" sldId="256"/>
            <ac:spMk id="1042" creationId="{7A18C9FB-EC4C-4DAE-8F7D-C6E5AF607958}"/>
          </ac:spMkLst>
        </pc:spChg>
        <pc:spChg chg="add del">
          <ac:chgData name="Maier Jonas" userId="7666355e-4653-4ebb-8919-ad48818e94dc" providerId="ADAL" clId="{3CE67763-F288-42DC-90FA-AEC99962DB38}" dt="2024-06-06T12:37:42.006" v="45" actId="26606"/>
          <ac:spMkLst>
            <pc:docMk/>
            <pc:sldMk cId="3416092439" sldId="256"/>
            <ac:spMk id="1044" creationId="{4EB7CBBE-178B-4DB3-AD92-DED458BAE7CE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48" creationId="{D6CA2F4C-8E9E-4BCD-B6E8-A68A311CA651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50" creationId="{4FB204DF-284E-45F6-A017-79A4DF57BCCB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52" creationId="{96FD6442-EB7D-4992-8D41-0B7FFDCB43E1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61" creationId="{4D1A5E71-B6B6-486A-8CDC-C7ABD9B903F6}"/>
          </ac:spMkLst>
        </pc:spChg>
        <pc:spChg chg="add del">
          <ac:chgData name="Maier Jonas" userId="7666355e-4653-4ebb-8919-ad48818e94dc" providerId="ADAL" clId="{3CE67763-F288-42DC-90FA-AEC99962DB38}" dt="2024-06-06T12:38:07.283" v="52" actId="26606"/>
          <ac:spMkLst>
            <pc:docMk/>
            <pc:sldMk cId="3416092439" sldId="256"/>
            <ac:spMk id="1063" creationId="{6004781B-698F-46D5-AADD-8AE9211719D8}"/>
          </ac:spMkLst>
        </pc:spChg>
        <pc:grpChg chg="add del">
          <ac:chgData name="Maier Jonas" userId="7666355e-4653-4ebb-8919-ad48818e94dc" providerId="ADAL" clId="{3CE67763-F288-42DC-90FA-AEC99962DB38}" dt="2024-06-06T12:38:07.283" v="52" actId="26606"/>
          <ac:grpSpMkLst>
            <pc:docMk/>
            <pc:sldMk cId="3416092439" sldId="256"/>
            <ac:grpSpMk id="1040" creationId="{308C40F4-6A24-4867-B726-B552DB0807B5}"/>
          </ac:grpSpMkLst>
        </pc:grpChg>
        <pc:grpChg chg="add del">
          <ac:chgData name="Maier Jonas" userId="7666355e-4653-4ebb-8919-ad48818e94dc" providerId="ADAL" clId="{3CE67763-F288-42DC-90FA-AEC99962DB38}" dt="2024-06-06T12:38:07.283" v="52" actId="26606"/>
          <ac:grpSpMkLst>
            <pc:docMk/>
            <pc:sldMk cId="3416092439" sldId="256"/>
            <ac:grpSpMk id="1054" creationId="{FB9739EB-7F66-433D-841F-AB3CD18700B7}"/>
          </ac:grpSpMkLst>
        </pc:grpChg>
        <pc:picChg chg="add mod ord">
          <ac:chgData name="Maier Jonas" userId="7666355e-4653-4ebb-8919-ad48818e94dc" providerId="ADAL" clId="{3CE67763-F288-42DC-90FA-AEC99962DB38}" dt="2024-06-06T12:38:07.283" v="52" actId="26606"/>
          <ac:picMkLst>
            <pc:docMk/>
            <pc:sldMk cId="3416092439" sldId="256"/>
            <ac:picMk id="1026" creationId="{17C94BFE-1C2C-B2F9-9743-28C4AAAE59DD}"/>
          </ac:picMkLst>
        </pc:picChg>
      </pc:sldChg>
      <pc:sldChg chg="new">
        <pc:chgData name="Maier Jonas" userId="7666355e-4653-4ebb-8919-ad48818e94dc" providerId="ADAL" clId="{3CE67763-F288-42DC-90FA-AEC99962DB38}" dt="2024-06-06T12:39:00.482" v="53" actId="680"/>
        <pc:sldMkLst>
          <pc:docMk/>
          <pc:sldMk cId="3265988513" sldId="257"/>
        </pc:sldMkLst>
      </pc:sldChg>
      <pc:sldMasterChg chg="add del addSldLayout delSldLayout">
        <pc:chgData name="Maier Jonas" userId="7666355e-4653-4ebb-8919-ad48818e94dc" providerId="ADAL" clId="{3CE67763-F288-42DC-90FA-AEC99962DB38}" dt="2024-06-06T12:38:07.283" v="52" actId="26606"/>
        <pc:sldMasterMkLst>
          <pc:docMk/>
          <pc:sldMasterMk cId="3649843350" sldId="2147483648"/>
        </pc:sldMasterMkLst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3433724807" sldId="2147483649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2426461306" sldId="2147483650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2977882990" sldId="2147483651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3223413395" sldId="2147483652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2976315610" sldId="2147483653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2374466674" sldId="2147483654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2574291324" sldId="2147483655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533917849" sldId="2147483656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185544708" sldId="2147483657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3218783843" sldId="2147483658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649843350" sldId="2147483648"/>
            <pc:sldLayoutMk cId="1783782786" sldId="2147483659"/>
          </pc:sldLayoutMkLst>
        </pc:sldLayoutChg>
      </pc:sldMasterChg>
      <pc:sldMasterChg chg="add del addSldLayout delSldLayout">
        <pc:chgData name="Maier Jonas" userId="7666355e-4653-4ebb-8919-ad48818e94dc" providerId="ADAL" clId="{3CE67763-F288-42DC-90FA-AEC99962DB38}" dt="2024-06-06T12:37:42.006" v="45" actId="26606"/>
        <pc:sldMasterMkLst>
          <pc:docMk/>
          <pc:sldMasterMk cId="4196139449" sldId="2147483673"/>
        </pc:sldMasterMkLst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227166886" sldId="2147483662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1605331979" sldId="2147483663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3052472138" sldId="2147483664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785750653" sldId="2147483665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2550902849" sldId="2147483666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2145097286" sldId="2147483667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2322137752" sldId="2147483668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1224777947" sldId="2147483669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2012157505" sldId="2147483670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405785430" sldId="2147483671"/>
          </pc:sldLayoutMkLst>
        </pc:sldLayoutChg>
        <pc:sldLayoutChg chg="add del">
          <pc:chgData name="Maier Jonas" userId="7666355e-4653-4ebb-8919-ad48818e94dc" providerId="ADAL" clId="{3CE67763-F288-42DC-90FA-AEC99962DB38}" dt="2024-06-06T12:37:42.006" v="45" actId="26606"/>
          <pc:sldLayoutMkLst>
            <pc:docMk/>
            <pc:sldMasterMk cId="4196139449" sldId="2147483673"/>
            <pc:sldLayoutMk cId="82831564" sldId="2147483672"/>
          </pc:sldLayoutMkLst>
        </pc:sldLayoutChg>
      </pc:sldMasterChg>
      <pc:sldMasterChg chg="add del addSldLayout delSldLayout">
        <pc:chgData name="Maier Jonas" userId="7666355e-4653-4ebb-8919-ad48818e94dc" providerId="ADAL" clId="{3CE67763-F288-42DC-90FA-AEC99962DB38}" dt="2024-06-06T12:38:07.283" v="52" actId="26606"/>
        <pc:sldMasterMkLst>
          <pc:docMk/>
          <pc:sldMasterMk cId="3851121394" sldId="2147483712"/>
        </pc:sldMasterMkLst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1579592639" sldId="2147483701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1985440442" sldId="2147483702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2346978440" sldId="2147483703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374939838" sldId="2147483704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3593450257" sldId="2147483705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1489567545" sldId="2147483706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2707234464" sldId="2147483707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512029975" sldId="2147483708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1989314714" sldId="2147483709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3721278063" sldId="2147483710"/>
          </pc:sldLayoutMkLst>
        </pc:sldLayoutChg>
        <pc:sldLayoutChg chg="add del">
          <pc:chgData name="Maier Jonas" userId="7666355e-4653-4ebb-8919-ad48818e94dc" providerId="ADAL" clId="{3CE67763-F288-42DC-90FA-AEC99962DB38}" dt="2024-06-06T12:38:07.283" v="52" actId="26606"/>
          <pc:sldLayoutMkLst>
            <pc:docMk/>
            <pc:sldMasterMk cId="3851121394" sldId="2147483712"/>
            <pc:sldLayoutMk cId="2789015133" sldId="2147483711"/>
          </pc:sldLayoutMkLst>
        </pc:sldLayoutChg>
      </pc:sldMasterChg>
    </pc:docChg>
  </pc:docChgLst>
  <pc:docChgLst>
    <pc:chgData name="Maier Jonas" userId="7666355e-4653-4ebb-8919-ad48818e94dc" providerId="ADAL" clId="{FB7B16CB-82DC-4582-9C47-9A1CF0B4E8ED}"/>
    <pc:docChg chg="undo redo custSel addSld delSld modSld">
      <pc:chgData name="Maier Jonas" userId="7666355e-4653-4ebb-8919-ad48818e94dc" providerId="ADAL" clId="{FB7B16CB-82DC-4582-9C47-9A1CF0B4E8ED}" dt="2024-06-18T18:14:57.573" v="1452" actId="20577"/>
      <pc:docMkLst>
        <pc:docMk/>
      </pc:docMkLst>
      <pc:sldChg chg="addSp delSp delDesignElem">
        <pc:chgData name="Maier Jonas" userId="7666355e-4653-4ebb-8919-ad48818e94dc" providerId="ADAL" clId="{FB7B16CB-82DC-4582-9C47-9A1CF0B4E8ED}" dt="2024-06-18T18:05:30.838" v="1416"/>
        <pc:sldMkLst>
          <pc:docMk/>
          <pc:sldMk cId="3416092439" sldId="256"/>
        </pc:sldMkLst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416092439" sldId="256"/>
            <ac:spMk id="1031" creationId="{0671A8AE-40A1-4631-A6B8-581AFF065482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416092439" sldId="256"/>
            <ac:spMk id="1033" creationId="{AB58EF07-17C2-48CF-ABB0-EEF1F17CB8F0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416092439" sldId="256"/>
            <ac:spMk id="1035" creationId="{AF2F604E-43BE-4DC3-B983-E071523364F8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416092439" sldId="256"/>
            <ac:spMk id="1037" creationId="{08C9B587-E65E-4B52-B37C-ABEBB6E87928}"/>
          </ac:spMkLst>
        </pc:spChg>
      </pc:sldChg>
      <pc:sldChg chg="addSp delSp modSp del mod setBg">
        <pc:chgData name="Maier Jonas" userId="7666355e-4653-4ebb-8919-ad48818e94dc" providerId="ADAL" clId="{FB7B16CB-82DC-4582-9C47-9A1CF0B4E8ED}" dt="2024-06-11T12:00:35.984" v="301" actId="47"/>
        <pc:sldMkLst>
          <pc:docMk/>
          <pc:sldMk cId="3265988513" sldId="257"/>
        </pc:sldMkLst>
        <pc:spChg chg="mod">
          <ac:chgData name="Maier Jonas" userId="7666355e-4653-4ebb-8919-ad48818e94dc" providerId="ADAL" clId="{FB7B16CB-82DC-4582-9C47-9A1CF0B4E8ED}" dt="2024-06-11T12:00:31.350" v="297" actId="21"/>
          <ac:spMkLst>
            <pc:docMk/>
            <pc:sldMk cId="3265988513" sldId="257"/>
            <ac:spMk id="2" creationId="{FC1CD404-DFE4-9CC6-D84E-0038F46D7EA2}"/>
          </ac:spMkLst>
        </pc:spChg>
        <pc:spChg chg="add del mod">
          <ac:chgData name="Maier Jonas" userId="7666355e-4653-4ebb-8919-ad48818e94dc" providerId="ADAL" clId="{FB7B16CB-82DC-4582-9C47-9A1CF0B4E8ED}" dt="2024-06-11T11:52:14.607" v="172" actId="26606"/>
          <ac:spMkLst>
            <pc:docMk/>
            <pc:sldMk cId="3265988513" sldId="257"/>
            <ac:spMk id="3" creationId="{72B61030-1653-5DC8-C68C-42D74325D2F9}"/>
          </ac:spMkLst>
        </pc:spChg>
        <pc:spChg chg="add mod">
          <ac:chgData name="Maier Jonas" userId="7666355e-4653-4ebb-8919-ad48818e94dc" providerId="ADAL" clId="{FB7B16CB-82DC-4582-9C47-9A1CF0B4E8ED}" dt="2024-06-11T12:00:33.649" v="299" actId="21"/>
          <ac:spMkLst>
            <pc:docMk/>
            <pc:sldMk cId="3265988513" sldId="257"/>
            <ac:spMk id="7" creationId="{72B61030-1653-5DC8-C68C-42D74325D2F9}"/>
          </ac:spMkLst>
        </pc:spChg>
        <pc:spChg chg="add">
          <ac:chgData name="Maier Jonas" userId="7666355e-4653-4ebb-8919-ad48818e94dc" providerId="ADAL" clId="{FB7B16CB-82DC-4582-9C47-9A1CF0B4E8ED}" dt="2024-06-11T11:52:14.607" v="172" actId="26606"/>
          <ac:spMkLst>
            <pc:docMk/>
            <pc:sldMk cId="3265988513" sldId="257"/>
            <ac:spMk id="9" creationId="{C0763A76-9F1C-4FC5-82B7-DD475DA461B2}"/>
          </ac:spMkLst>
        </pc:spChg>
        <pc:spChg chg="add">
          <ac:chgData name="Maier Jonas" userId="7666355e-4653-4ebb-8919-ad48818e94dc" providerId="ADAL" clId="{FB7B16CB-82DC-4582-9C47-9A1CF0B4E8ED}" dt="2024-06-11T11:52:14.607" v="172" actId="26606"/>
          <ac:spMkLst>
            <pc:docMk/>
            <pc:sldMk cId="3265988513" sldId="257"/>
            <ac:spMk id="11" creationId="{E81BF4F6-F2CF-4984-9D14-D6966D92F99F}"/>
          </ac:spMkLst>
        </pc:spChg>
        <pc:graphicFrameChg chg="add del">
          <ac:chgData name="Maier Jonas" userId="7666355e-4653-4ebb-8919-ad48818e94dc" providerId="ADAL" clId="{FB7B16CB-82DC-4582-9C47-9A1CF0B4E8ED}" dt="2024-06-11T11:52:14.600" v="171" actId="26606"/>
          <ac:graphicFrameMkLst>
            <pc:docMk/>
            <pc:sldMk cId="3265988513" sldId="257"/>
            <ac:graphicFrameMk id="5" creationId="{F6637FBE-2B8A-B124-2681-4BBD6608FC9D}"/>
          </ac:graphicFrameMkLst>
        </pc:graphicFrameChg>
        <pc:picChg chg="add">
          <ac:chgData name="Maier Jonas" userId="7666355e-4653-4ebb-8919-ad48818e94dc" providerId="ADAL" clId="{FB7B16CB-82DC-4582-9C47-9A1CF0B4E8ED}" dt="2024-06-11T11:52:14.607" v="172" actId="26606"/>
          <ac:picMkLst>
            <pc:docMk/>
            <pc:sldMk cId="3265988513" sldId="257"/>
            <ac:picMk id="8" creationId="{6B5552B3-E578-3F24-27C7-AA1427D68788}"/>
          </ac:picMkLst>
        </pc:pic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3365849256" sldId="258"/>
        </pc:sldMkLst>
        <pc:spChg chg="mod">
          <ac:chgData name="Maier Jonas" userId="7666355e-4653-4ebb-8919-ad48818e94dc" providerId="ADAL" clId="{FB7B16CB-82DC-4582-9C47-9A1CF0B4E8ED}" dt="2024-06-11T11:51:54.017" v="168" actId="26606"/>
          <ac:spMkLst>
            <pc:docMk/>
            <pc:sldMk cId="3365849256" sldId="258"/>
            <ac:spMk id="2" creationId="{45E1215D-2E87-FD17-A4AF-C0618468575E}"/>
          </ac:spMkLst>
        </pc:spChg>
        <pc:spChg chg="mod">
          <ac:chgData name="Maier Jonas" userId="7666355e-4653-4ebb-8919-ad48818e94dc" providerId="ADAL" clId="{FB7B16CB-82DC-4582-9C47-9A1CF0B4E8ED}" dt="2024-06-11T11:52:02.435" v="169" actId="13926"/>
          <ac:spMkLst>
            <pc:docMk/>
            <pc:sldMk cId="3365849256" sldId="258"/>
            <ac:spMk id="3" creationId="{4C3FD88B-B422-ABCE-FD85-A6850BA10830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365849256" sldId="258"/>
            <ac:spMk id="9" creationId="{C0763A76-9F1C-4FC5-82B7-DD475DA461B2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365849256" sldId="258"/>
            <ac:spMk id="11" creationId="{E81BF4F6-F2CF-4984-9D14-D6966D92F99F}"/>
          </ac:spMkLst>
        </pc:spChg>
        <pc:picChg chg="add">
          <ac:chgData name="Maier Jonas" userId="7666355e-4653-4ebb-8919-ad48818e94dc" providerId="ADAL" clId="{FB7B16CB-82DC-4582-9C47-9A1CF0B4E8ED}" dt="2024-06-11T11:51:54.017" v="168" actId="26606"/>
          <ac:picMkLst>
            <pc:docMk/>
            <pc:sldMk cId="3365849256" sldId="258"/>
            <ac:picMk id="5" creationId="{DFC22C6E-940E-3525-C775-9914A7E2D87E}"/>
          </ac:picMkLst>
        </pc:pic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1883729099" sldId="259"/>
        </pc:sldMkLst>
        <pc:spChg chg="mod">
          <ac:chgData name="Maier Jonas" userId="7666355e-4653-4ebb-8919-ad48818e94dc" providerId="ADAL" clId="{FB7B16CB-82DC-4582-9C47-9A1CF0B4E8ED}" dt="2024-06-11T11:56:12.656" v="228" actId="26606"/>
          <ac:spMkLst>
            <pc:docMk/>
            <pc:sldMk cId="1883729099" sldId="259"/>
            <ac:spMk id="2" creationId="{6654166F-927C-C182-80D8-52491E4DCF17}"/>
          </ac:spMkLst>
        </pc:spChg>
        <pc:spChg chg="del">
          <ac:chgData name="Maier Jonas" userId="7666355e-4653-4ebb-8919-ad48818e94dc" providerId="ADAL" clId="{FB7B16CB-82DC-4582-9C47-9A1CF0B4E8ED}" dt="2024-06-11T11:53:41.719" v="185"/>
          <ac:spMkLst>
            <pc:docMk/>
            <pc:sldMk cId="1883729099" sldId="259"/>
            <ac:spMk id="3" creationId="{6D13926F-86C3-C3B4-80E1-C699E36BD46B}"/>
          </ac:spMkLst>
        </pc:spChg>
        <pc:spChg chg="add del">
          <ac:chgData name="Maier Jonas" userId="7666355e-4653-4ebb-8919-ad48818e94dc" providerId="ADAL" clId="{FB7B16CB-82DC-4582-9C47-9A1CF0B4E8ED}" dt="2024-06-11T11:56:06.033" v="225" actId="26606"/>
          <ac:spMkLst>
            <pc:docMk/>
            <pc:sldMk cId="1883729099" sldId="259"/>
            <ac:spMk id="6" creationId="{D4771268-CB57-404A-9271-370EB28F6090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1883729099" sldId="259"/>
            <ac:spMk id="7" creationId="{D4771268-CB57-404A-9271-370EB28F6090}"/>
          </ac:spMkLst>
        </pc:spChg>
        <pc:spChg chg="add del">
          <ac:chgData name="Maier Jonas" userId="7666355e-4653-4ebb-8919-ad48818e94dc" providerId="ADAL" clId="{FB7B16CB-82DC-4582-9C47-9A1CF0B4E8ED}" dt="2024-06-11T11:54:04.123" v="218" actId="26606"/>
          <ac:spMkLst>
            <pc:docMk/>
            <pc:sldMk cId="1883729099" sldId="259"/>
            <ac:spMk id="8" creationId="{340119D9-992B-E81A-82FB-245FDDA24CCB}"/>
          </ac:spMkLst>
        </pc:spChg>
        <pc:spChg chg="add del">
          <ac:chgData name="Maier Jonas" userId="7666355e-4653-4ebb-8919-ad48818e94dc" providerId="ADAL" clId="{FB7B16CB-82DC-4582-9C47-9A1CF0B4E8ED}" dt="2024-06-11T11:54:08.963" v="220" actId="26606"/>
          <ac:spMkLst>
            <pc:docMk/>
            <pc:sldMk cId="1883729099" sldId="259"/>
            <ac:spMk id="9" creationId="{9D768B77-8742-43A0-AF16-6AC4D378E482}"/>
          </ac:spMkLst>
        </pc:spChg>
        <pc:spChg chg="add del">
          <ac:chgData name="Maier Jonas" userId="7666355e-4653-4ebb-8919-ad48818e94dc" providerId="ADAL" clId="{FB7B16CB-82DC-4582-9C47-9A1CF0B4E8ED}" dt="2024-06-11T11:54:04.123" v="218" actId="26606"/>
          <ac:spMkLst>
            <pc:docMk/>
            <pc:sldMk cId="1883729099" sldId="259"/>
            <ac:spMk id="11" creationId="{C0763A76-9F1C-4FC5-82B7-DD475DA461B2}"/>
          </ac:spMkLst>
        </pc:spChg>
        <pc:spChg chg="add del">
          <ac:chgData name="Maier Jonas" userId="7666355e-4653-4ebb-8919-ad48818e94dc" providerId="ADAL" clId="{FB7B16CB-82DC-4582-9C47-9A1CF0B4E8ED}" dt="2024-06-11T11:54:04.123" v="218" actId="26606"/>
          <ac:spMkLst>
            <pc:docMk/>
            <pc:sldMk cId="1883729099" sldId="259"/>
            <ac:spMk id="13" creationId="{E81BF4F6-F2CF-4984-9D14-D6966D92F99F}"/>
          </ac:spMkLst>
        </pc:spChg>
        <pc:spChg chg="add del">
          <ac:chgData name="Maier Jonas" userId="7666355e-4653-4ebb-8919-ad48818e94dc" providerId="ADAL" clId="{FB7B16CB-82DC-4582-9C47-9A1CF0B4E8ED}" dt="2024-06-11T11:54:08.963" v="220" actId="26606"/>
          <ac:spMkLst>
            <pc:docMk/>
            <pc:sldMk cId="1883729099" sldId="259"/>
            <ac:spMk id="15" creationId="{48B13CA8-CBEA-4805-955D-CEBE32236560}"/>
          </ac:spMkLst>
        </pc:spChg>
        <pc:picChg chg="add mod">
          <ac:chgData name="Maier Jonas" userId="7666355e-4653-4ebb-8919-ad48818e94dc" providerId="ADAL" clId="{FB7B16CB-82DC-4582-9C47-9A1CF0B4E8ED}" dt="2024-06-11T11:56:12.656" v="228" actId="26606"/>
          <ac:picMkLst>
            <pc:docMk/>
            <pc:sldMk cId="1883729099" sldId="259"/>
            <ac:picMk id="4" creationId="{67FA3F7D-3A2C-5368-0C57-6689B7C595B1}"/>
          </ac:picMkLst>
        </pc:picChg>
      </pc:sldChg>
      <pc:sldChg chg="modSp new del mod">
        <pc:chgData name="Maier Jonas" userId="7666355e-4653-4ebb-8919-ad48818e94dc" providerId="ADAL" clId="{FB7B16CB-82DC-4582-9C47-9A1CF0B4E8ED}" dt="2024-06-11T11:58:42.705" v="262" actId="47"/>
        <pc:sldMkLst>
          <pc:docMk/>
          <pc:sldMk cId="2242340676" sldId="260"/>
        </pc:sldMkLst>
        <pc:spChg chg="mod">
          <ac:chgData name="Maier Jonas" userId="7666355e-4653-4ebb-8919-ad48818e94dc" providerId="ADAL" clId="{FB7B16CB-82DC-4582-9C47-9A1CF0B4E8ED}" dt="2024-06-11T11:58:35.876" v="240" actId="20577"/>
          <ac:spMkLst>
            <pc:docMk/>
            <pc:sldMk cId="2242340676" sldId="260"/>
            <ac:spMk id="2" creationId="{F1B1E81A-0948-C6AD-DE5E-331C9CB8B47F}"/>
          </ac:spMkLst>
        </pc:spChg>
        <pc:spChg chg="mod">
          <ac:chgData name="Maier Jonas" userId="7666355e-4653-4ebb-8919-ad48818e94dc" providerId="ADAL" clId="{FB7B16CB-82DC-4582-9C47-9A1CF0B4E8ED}" dt="2024-06-11T11:58:40.500" v="261" actId="20577"/>
          <ac:spMkLst>
            <pc:docMk/>
            <pc:sldMk cId="2242340676" sldId="260"/>
            <ac:spMk id="3" creationId="{C2BE013B-BDA9-05FC-2953-7F453EBBC123}"/>
          </ac:spMkLst>
        </pc:sp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2295379572" sldId="260"/>
        </pc:sldMkLst>
        <pc:spChg chg="mod">
          <ac:chgData name="Maier Jonas" userId="7666355e-4653-4ebb-8919-ad48818e94dc" providerId="ADAL" clId="{FB7B16CB-82DC-4582-9C47-9A1CF0B4E8ED}" dt="2024-06-11T12:00:24.495" v="295" actId="26606"/>
          <ac:spMkLst>
            <pc:docMk/>
            <pc:sldMk cId="2295379572" sldId="260"/>
            <ac:spMk id="2" creationId="{405BD935-5634-835E-A66F-CE89683794A7}"/>
          </ac:spMkLst>
        </pc:spChg>
        <pc:spChg chg="del">
          <ac:chgData name="Maier Jonas" userId="7666355e-4653-4ebb-8919-ad48818e94dc" providerId="ADAL" clId="{FB7B16CB-82DC-4582-9C47-9A1CF0B4E8ED}" dt="2024-06-11T11:59:53.767" v="288" actId="22"/>
          <ac:spMkLst>
            <pc:docMk/>
            <pc:sldMk cId="2295379572" sldId="260"/>
            <ac:spMk id="3" creationId="{A1884AF5-CFE8-540E-4A21-F15635C08E86}"/>
          </ac:spMkLst>
        </pc:spChg>
        <pc:spChg chg="add del mod">
          <ac:chgData name="Maier Jonas" userId="7666355e-4653-4ebb-8919-ad48818e94dc" providerId="ADAL" clId="{FB7B16CB-82DC-4582-9C47-9A1CF0B4E8ED}" dt="2024-06-11T12:00:23.372" v="294" actId="22"/>
          <ac:spMkLst>
            <pc:docMk/>
            <pc:sldMk cId="2295379572" sldId="260"/>
            <ac:spMk id="7" creationId="{58B4C76B-02B8-EBD8-1CD8-D3CF5E9E2F21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2295379572" sldId="260"/>
            <ac:spMk id="14" creationId="{D4771268-CB57-404A-9271-370EB28F6090}"/>
          </ac:spMkLst>
        </pc:spChg>
        <pc:picChg chg="add del mod ord">
          <ac:chgData name="Maier Jonas" userId="7666355e-4653-4ebb-8919-ad48818e94dc" providerId="ADAL" clId="{FB7B16CB-82DC-4582-9C47-9A1CF0B4E8ED}" dt="2024-06-11T12:00:00.743" v="289" actId="478"/>
          <ac:picMkLst>
            <pc:docMk/>
            <pc:sldMk cId="2295379572" sldId="260"/>
            <ac:picMk id="5" creationId="{5E4E993E-6083-260E-3AB5-F4BEB65B4618}"/>
          </ac:picMkLst>
        </pc:picChg>
        <pc:picChg chg="add del mod ord">
          <ac:chgData name="Maier Jonas" userId="7666355e-4653-4ebb-8919-ad48818e94dc" providerId="ADAL" clId="{FB7B16CB-82DC-4582-9C47-9A1CF0B4E8ED}" dt="2024-06-11T12:00:24.495" v="295" actId="26606"/>
          <ac:picMkLst>
            <pc:docMk/>
            <pc:sldMk cId="2295379572" sldId="260"/>
            <ac:picMk id="9" creationId="{25A4EA35-1E3B-0B7C-5D37-4FE006BF70D0}"/>
          </ac:picMkLst>
        </pc:pic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1111578347" sldId="261"/>
        </pc:sldMkLst>
        <pc:spChg chg="mod">
          <ac:chgData name="Maier Jonas" userId="7666355e-4653-4ebb-8919-ad48818e94dc" providerId="ADAL" clId="{FB7B16CB-82DC-4582-9C47-9A1CF0B4E8ED}" dt="2024-06-11T12:01:29.193" v="302" actId="26606"/>
          <ac:spMkLst>
            <pc:docMk/>
            <pc:sldMk cId="1111578347" sldId="261"/>
            <ac:spMk id="2" creationId="{BB79A855-583D-136D-743A-107A884E78C1}"/>
          </ac:spMkLst>
        </pc:spChg>
        <pc:spChg chg="mod">
          <ac:chgData name="Maier Jonas" userId="7666355e-4653-4ebb-8919-ad48818e94dc" providerId="ADAL" clId="{FB7B16CB-82DC-4582-9C47-9A1CF0B4E8ED}" dt="2024-06-18T16:12:24.405" v="731" actId="20577"/>
          <ac:spMkLst>
            <pc:docMk/>
            <pc:sldMk cId="1111578347" sldId="261"/>
            <ac:spMk id="3" creationId="{4F657958-519A-73E4-02A7-5A766F695802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1111578347" sldId="261"/>
            <ac:spMk id="9" creationId="{C0763A76-9F1C-4FC5-82B7-DD475DA461B2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1111578347" sldId="261"/>
            <ac:spMk id="11" creationId="{E81BF4F6-F2CF-4984-9D14-D6966D92F99F}"/>
          </ac:spMkLst>
        </pc:spChg>
        <pc:picChg chg="add">
          <ac:chgData name="Maier Jonas" userId="7666355e-4653-4ebb-8919-ad48818e94dc" providerId="ADAL" clId="{FB7B16CB-82DC-4582-9C47-9A1CF0B4E8ED}" dt="2024-06-11T12:01:29.193" v="302" actId="26606"/>
          <ac:picMkLst>
            <pc:docMk/>
            <pc:sldMk cId="1111578347" sldId="261"/>
            <ac:picMk id="5" creationId="{80FB8C87-4ABE-32B5-A8BB-03817A3857A0}"/>
          </ac:picMkLst>
        </pc:picChg>
      </pc:sldChg>
      <pc:sldChg chg="addSp delSp modSp new del mod setBg">
        <pc:chgData name="Maier Jonas" userId="7666355e-4653-4ebb-8919-ad48818e94dc" providerId="ADAL" clId="{FB7B16CB-82DC-4582-9C47-9A1CF0B4E8ED}" dt="2024-06-18T13:18:19.462" v="460" actId="47"/>
        <pc:sldMkLst>
          <pc:docMk/>
          <pc:sldMk cId="1395700357" sldId="262"/>
        </pc:sldMkLst>
        <pc:spChg chg="mo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2" creationId="{2E6356B5-DDEE-B060-17B7-E1629B5B626B}"/>
          </ac:spMkLst>
        </pc:spChg>
        <pc:spChg chg="del mo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3" creationId="{A8D7039B-6FB5-EB22-428B-A927977EF061}"/>
          </ac:spMkLst>
        </pc:spChg>
        <pc:spChg chg="ad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9" creationId="{BACC6370-2D7E-4714-9D71-7542949D7D5D}"/>
          </ac:spMkLst>
        </pc:spChg>
        <pc:spChg chg="ad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11" creationId="{F68B3F68-107C-434F-AA38-110D5EA91B85}"/>
          </ac:spMkLst>
        </pc:spChg>
        <pc:spChg chg="ad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13" creationId="{AAD0DBB9-1A4B-4391-81D4-CB19F9AB918A}"/>
          </ac:spMkLst>
        </pc:spChg>
        <pc:spChg chg="add">
          <ac:chgData name="Maier Jonas" userId="7666355e-4653-4ebb-8919-ad48818e94dc" providerId="ADAL" clId="{FB7B16CB-82DC-4582-9C47-9A1CF0B4E8ED}" dt="2024-06-11T12:03:04.899" v="451" actId="26606"/>
          <ac:spMkLst>
            <pc:docMk/>
            <pc:sldMk cId="1395700357" sldId="262"/>
            <ac:spMk id="15" creationId="{063BBA22-50EA-4C4D-BE05-F1CE4E63AA56}"/>
          </ac:spMkLst>
        </pc:spChg>
        <pc:graphicFrameChg chg="add">
          <ac:chgData name="Maier Jonas" userId="7666355e-4653-4ebb-8919-ad48818e94dc" providerId="ADAL" clId="{FB7B16CB-82DC-4582-9C47-9A1CF0B4E8ED}" dt="2024-06-11T12:03:04.899" v="451" actId="26606"/>
          <ac:graphicFrameMkLst>
            <pc:docMk/>
            <pc:sldMk cId="1395700357" sldId="262"/>
            <ac:graphicFrameMk id="5" creationId="{57AAE9BC-A54A-309F-0013-B98A33087F1A}"/>
          </ac:graphicFrameMkLst>
        </pc:graphicFrame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4062761554" sldId="263"/>
        </pc:sldMkLst>
        <pc:spChg chg="mod">
          <ac:chgData name="Maier Jonas" userId="7666355e-4653-4ebb-8919-ad48818e94dc" providerId="ADAL" clId="{FB7B16CB-82DC-4582-9C47-9A1CF0B4E8ED}" dt="2024-06-18T13:25:47.897" v="463" actId="26606"/>
          <ac:spMkLst>
            <pc:docMk/>
            <pc:sldMk cId="4062761554" sldId="263"/>
            <ac:spMk id="2" creationId="{2412EFE0-4C1D-362B-A104-DF3BB3399D97}"/>
          </ac:spMkLst>
        </pc:spChg>
        <pc:spChg chg="del">
          <ac:chgData name="Maier Jonas" userId="7666355e-4653-4ebb-8919-ad48818e94dc" providerId="ADAL" clId="{FB7B16CB-82DC-4582-9C47-9A1CF0B4E8ED}" dt="2024-06-11T12:03:22.541" v="457"/>
          <ac:spMkLst>
            <pc:docMk/>
            <pc:sldMk cId="4062761554" sldId="263"/>
            <ac:spMk id="3" creationId="{8B07BC43-C1FD-FB49-E86C-A9553A84CE21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4062761554" sldId="263"/>
            <ac:spMk id="6" creationId="{D4771268-CB57-404A-9271-370EB28F6090}"/>
          </ac:spMkLst>
        </pc:spChg>
        <pc:spChg chg="add del">
          <ac:chgData name="Maier Jonas" userId="7666355e-4653-4ebb-8919-ad48818e94dc" providerId="ADAL" clId="{FB7B16CB-82DC-4582-9C47-9A1CF0B4E8ED}" dt="2024-06-11T12:03:30.063" v="459" actId="26606"/>
          <ac:spMkLst>
            <pc:docMk/>
            <pc:sldMk cId="4062761554" sldId="263"/>
            <ac:spMk id="9" creationId="{D4771268-CB57-404A-9271-370EB28F6090}"/>
          </ac:spMkLst>
        </pc:spChg>
        <pc:picChg chg="add mod">
          <ac:chgData name="Maier Jonas" userId="7666355e-4653-4ebb-8919-ad48818e94dc" providerId="ADAL" clId="{FB7B16CB-82DC-4582-9C47-9A1CF0B4E8ED}" dt="2024-06-18T13:25:47.897" v="463" actId="26606"/>
          <ac:picMkLst>
            <pc:docMk/>
            <pc:sldMk cId="4062761554" sldId="263"/>
            <ac:picMk id="4" creationId="{458B93EF-D94D-9750-9472-103EDC7868E7}"/>
          </ac:picMkLst>
        </pc:picChg>
      </pc:sldChg>
      <pc:sldChg chg="addSp delSp modSp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3213108391" sldId="264"/>
        </pc:sldMkLst>
        <pc:spChg chg="mod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2" creationId="{C187B6FD-23D6-A736-A3EB-8884DE82658E}"/>
          </ac:spMkLst>
        </pc:spChg>
        <pc:spChg chg="del">
          <ac:chgData name="Maier Jonas" userId="7666355e-4653-4ebb-8919-ad48818e94dc" providerId="ADAL" clId="{FB7B16CB-82DC-4582-9C47-9A1CF0B4E8ED}" dt="2024-06-18T13:25:52.315" v="464" actId="26606"/>
          <ac:spMkLst>
            <pc:docMk/>
            <pc:sldMk cId="3213108391" sldId="264"/>
            <ac:spMk id="3" creationId="{296368C5-7505-83D1-CF44-1EB8AE2AAABF}"/>
          </ac:spMkLst>
        </pc:spChg>
        <pc:spChg chg="add">
          <ac:chgData name="Maier Jonas" userId="7666355e-4653-4ebb-8919-ad48818e94dc" providerId="ADAL" clId="{FB7B16CB-82DC-4582-9C47-9A1CF0B4E8ED}" dt="2024-06-18T13:25:52.315" v="464" actId="26606"/>
          <ac:spMkLst>
            <pc:docMk/>
            <pc:sldMk cId="3213108391" sldId="264"/>
            <ac:spMk id="9" creationId="{A414F261-E931-45CB-8605-20FFD6826336}"/>
          </ac:spMkLst>
        </pc:spChg>
        <pc:spChg chg="del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18" creationId="{A8384FB5-9ADC-4DDC-881B-597D56F5B15D}"/>
          </ac:spMkLst>
        </pc:spChg>
        <pc:spChg chg="del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20" creationId="{91E5A9A7-95C6-4F4F-B00E-C82E07FE62EF}"/>
          </ac:spMkLst>
        </pc:spChg>
        <pc:spChg chg="del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22" creationId="{D07DD2DE-F619-49DD-B5E7-03A290FF4ED1}"/>
          </ac:spMkLst>
        </pc:spChg>
        <pc:spChg chg="del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24" creationId="{85149191-5F60-4A28-AAFF-039F96B0F3EC}"/>
          </ac:spMkLst>
        </pc:spChg>
        <pc:spChg chg="del">
          <ac:chgData name="Maier Jonas" userId="7666355e-4653-4ebb-8919-ad48818e94dc" providerId="ADAL" clId="{FB7B16CB-82DC-4582-9C47-9A1CF0B4E8ED}" dt="2024-06-18T13:29:42.230" v="499" actId="26606"/>
          <ac:spMkLst>
            <pc:docMk/>
            <pc:sldMk cId="3213108391" sldId="264"/>
            <ac:spMk id="26" creationId="{F8260ED5-17F7-4158-B241-D51DD4CF1B7E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213108391" sldId="264"/>
            <ac:spMk id="31" creationId="{D4771268-CB57-404A-9271-370EB28F6090}"/>
          </ac:spMkLst>
        </pc:spChg>
        <pc:picChg chg="mod">
          <ac:chgData name="Maier Jonas" userId="7666355e-4653-4ebb-8919-ad48818e94dc" providerId="ADAL" clId="{FB7B16CB-82DC-4582-9C47-9A1CF0B4E8ED}" dt="2024-06-18T13:29:42.230" v="499" actId="26606"/>
          <ac:picMkLst>
            <pc:docMk/>
            <pc:sldMk cId="3213108391" sldId="264"/>
            <ac:picMk id="4" creationId="{CD31162B-CEF8-622D-D526-EB40DEB4A224}"/>
          </ac:picMkLst>
        </pc:picChg>
        <pc:picChg chg="add">
          <ac:chgData name="Maier Jonas" userId="7666355e-4653-4ebb-8919-ad48818e94dc" providerId="ADAL" clId="{FB7B16CB-82DC-4582-9C47-9A1CF0B4E8ED}" dt="2024-06-18T13:25:52.315" v="464" actId="26606"/>
          <ac:picMkLst>
            <pc:docMk/>
            <pc:sldMk cId="3213108391" sldId="264"/>
            <ac:picMk id="5" creationId="{8A256A9A-82D7-842C-C828-DBF47C92BC27}"/>
          </ac:picMkLst>
        </pc:picChg>
        <pc:cxnChg chg="add">
          <ac:chgData name="Maier Jonas" userId="7666355e-4653-4ebb-8919-ad48818e94dc" providerId="ADAL" clId="{FB7B16CB-82DC-4582-9C47-9A1CF0B4E8ED}" dt="2024-06-18T13:25:52.315" v="464" actId="26606"/>
          <ac:cxnSpMkLst>
            <pc:docMk/>
            <pc:sldMk cId="3213108391" sldId="264"/>
            <ac:cxnSpMk id="11" creationId="{B63CF8AD-BB19-4F90-BDE5-B3B3F56F4E4A}"/>
          </ac:cxnSpMkLst>
        </pc:cxnChg>
        <pc:cxnChg chg="add">
          <ac:chgData name="Maier Jonas" userId="7666355e-4653-4ebb-8919-ad48818e94dc" providerId="ADAL" clId="{FB7B16CB-82DC-4582-9C47-9A1CF0B4E8ED}" dt="2024-06-18T13:25:52.315" v="464" actId="26606"/>
          <ac:cxnSpMkLst>
            <pc:docMk/>
            <pc:sldMk cId="3213108391" sldId="264"/>
            <ac:cxnSpMk id="13" creationId="{224E62CA-FAA3-4628-AEF3-5033C771498B}"/>
          </ac:cxnSpMkLst>
        </pc:cxnChg>
      </pc:sldChg>
      <pc:sldChg chg="addSp delSp modSp new mod setBg">
        <pc:chgData name="Maier Jonas" userId="7666355e-4653-4ebb-8919-ad48818e94dc" providerId="ADAL" clId="{FB7B16CB-82DC-4582-9C47-9A1CF0B4E8ED}" dt="2024-06-18T18:05:30.838" v="1416"/>
        <pc:sldMkLst>
          <pc:docMk/>
          <pc:sldMk cId="3001748638" sldId="265"/>
        </pc:sldMkLst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3001748638" sldId="265"/>
            <ac:spMk id="2" creationId="{06E7743A-04C2-A7AA-0AEB-6B998574AB7F}"/>
          </ac:spMkLst>
        </pc:spChg>
        <pc:spChg chg="add del mod">
          <ac:chgData name="Maier Jonas" userId="7666355e-4653-4ebb-8919-ad48818e94dc" providerId="ADAL" clId="{FB7B16CB-82DC-4582-9C47-9A1CF0B4E8ED}" dt="2024-06-18T18:05:30.838" v="1416"/>
          <ac:spMkLst>
            <pc:docMk/>
            <pc:sldMk cId="3001748638" sldId="265"/>
            <ac:spMk id="3" creationId="{0CFF57A5-C3FE-5BD9-F90C-8800E31CF9B1}"/>
          </ac:spMkLst>
        </pc:spChg>
        <pc:spChg chg="add mod">
          <ac:chgData name="Maier Jonas" userId="7666355e-4653-4ebb-8919-ad48818e94dc" providerId="ADAL" clId="{FB7B16CB-82DC-4582-9C47-9A1CF0B4E8ED}" dt="2024-06-18T13:41:41.768" v="685" actId="21"/>
          <ac:spMkLst>
            <pc:docMk/>
            <pc:sldMk cId="3001748638" sldId="265"/>
            <ac:spMk id="4" creationId="{14E6F3CD-0B65-FFB7-082D-73B941245D4F}"/>
          </ac:spMkLst>
        </pc:spChg>
        <pc:spChg chg="add mod">
          <ac:chgData name="Maier Jonas" userId="7666355e-4653-4ebb-8919-ad48818e94dc" providerId="ADAL" clId="{FB7B16CB-82DC-4582-9C47-9A1CF0B4E8ED}" dt="2024-06-18T13:41:44.816" v="687" actId="21"/>
          <ac:spMkLst>
            <pc:docMk/>
            <pc:sldMk cId="3001748638" sldId="265"/>
            <ac:spMk id="5" creationId="{9F56EE9C-930A-C702-47E8-E05804BBF6AA}"/>
          </ac:spMkLst>
        </pc:spChg>
        <pc:spChg chg="add del">
          <ac:chgData name="Maier Jonas" userId="7666355e-4653-4ebb-8919-ad48818e94dc" providerId="ADAL" clId="{FB7B16CB-82DC-4582-9C47-9A1CF0B4E8ED}" dt="2024-06-18T13:41:38.736" v="684" actId="26606"/>
          <ac:spMkLst>
            <pc:docMk/>
            <pc:sldMk cId="3001748638" sldId="265"/>
            <ac:spMk id="1033" creationId="{DF8BC164-E230-753F-2C7E-B4EE7BA77CF1}"/>
          </ac:spMkLst>
        </pc:spChg>
        <pc:picChg chg="add del mod">
          <ac:chgData name="Maier Jonas" userId="7666355e-4653-4ebb-8919-ad48818e94dc" providerId="ADAL" clId="{FB7B16CB-82DC-4582-9C47-9A1CF0B4E8ED}" dt="2024-06-18T13:41:49.183" v="689" actId="478"/>
          <ac:picMkLst>
            <pc:docMk/>
            <pc:sldMk cId="3001748638" sldId="265"/>
            <ac:picMk id="1026" creationId="{24542927-15C4-3D79-0033-661C88CC8A68}"/>
          </ac:picMkLst>
        </pc:picChg>
        <pc:cxnChg chg="add del">
          <ac:chgData name="Maier Jonas" userId="7666355e-4653-4ebb-8919-ad48818e94dc" providerId="ADAL" clId="{FB7B16CB-82DC-4582-9C47-9A1CF0B4E8ED}" dt="2024-06-18T13:41:38.736" v="684" actId="26606"/>
          <ac:cxnSpMkLst>
            <pc:docMk/>
            <pc:sldMk cId="3001748638" sldId="265"/>
            <ac:cxnSpMk id="1031" creationId="{FC23E3B9-5ABF-58B3-E2B0-E9A5DAA90037}"/>
          </ac:cxnSpMkLst>
        </pc:cxnChg>
      </pc:sldChg>
      <pc:sldChg chg="modSp new mod">
        <pc:chgData name="Maier Jonas" userId="7666355e-4653-4ebb-8919-ad48818e94dc" providerId="ADAL" clId="{FB7B16CB-82DC-4582-9C47-9A1CF0B4E8ED}" dt="2024-06-18T18:05:30.838" v="1416"/>
        <pc:sldMkLst>
          <pc:docMk/>
          <pc:sldMk cId="3809562366" sldId="266"/>
        </pc:sldMkLst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3809562366" sldId="266"/>
            <ac:spMk id="2" creationId="{01F03A4B-1EED-1B22-7CE2-09EAACB7EC3D}"/>
          </ac:spMkLst>
        </pc:spChg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3809562366" sldId="266"/>
            <ac:spMk id="3" creationId="{D60D5FAF-ED60-42D2-EDC4-33F66AC818CF}"/>
          </ac:spMkLst>
        </pc:spChg>
      </pc:sldChg>
      <pc:sldChg chg="addSp delSp modSp new mod setBg delDesignElem">
        <pc:chgData name="Maier Jonas" userId="7666355e-4653-4ebb-8919-ad48818e94dc" providerId="ADAL" clId="{FB7B16CB-82DC-4582-9C47-9A1CF0B4E8ED}" dt="2024-06-18T18:05:30.838" v="1416"/>
        <pc:sldMkLst>
          <pc:docMk/>
          <pc:sldMk cId="3966496581" sldId="267"/>
        </pc:sldMkLst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3966496581" sldId="267"/>
            <ac:spMk id="2" creationId="{C7F0946A-65E8-1555-FB6B-27215AB6B0C5}"/>
          </ac:spMkLst>
        </pc:spChg>
        <pc:spChg chg="mod">
          <ac:chgData name="Maier Jonas" userId="7666355e-4653-4ebb-8919-ad48818e94dc" providerId="ADAL" clId="{FB7B16CB-82DC-4582-9C47-9A1CF0B4E8ED}" dt="2024-06-18T16:23:14.094" v="1177" actId="26606"/>
          <ac:spMkLst>
            <pc:docMk/>
            <pc:sldMk cId="3966496581" sldId="267"/>
            <ac:spMk id="3" creationId="{7F4912FE-F614-2873-5C0B-5C8BDECD97F5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966496581" sldId="267"/>
            <ac:spMk id="11" creationId="{743AA782-23D1-4521-8CAD-47662984AA08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966496581" sldId="267"/>
            <ac:spMk id="13" creationId="{71877DBC-BB60-40F0-AC93-2ACDBAAE60CE}"/>
          </ac:spMkLst>
        </pc:spChg>
        <pc:graphicFrameChg chg="add mod">
          <ac:chgData name="Maier Jonas" userId="7666355e-4653-4ebb-8919-ad48818e94dc" providerId="ADAL" clId="{FB7B16CB-82DC-4582-9C47-9A1CF0B4E8ED}" dt="2024-06-18T16:36:40.770" v="1292"/>
          <ac:graphicFrameMkLst>
            <pc:docMk/>
            <pc:sldMk cId="3966496581" sldId="267"/>
            <ac:graphicFrameMk id="6" creationId="{D574E104-DCAA-37AC-83CE-66BAED6EE593}"/>
          </ac:graphicFrameMkLst>
        </pc:graphicFrameChg>
      </pc:sldChg>
      <pc:sldChg chg="addSp delSp modSp new mod setBg delDesignElem">
        <pc:chgData name="Maier Jonas" userId="7666355e-4653-4ebb-8919-ad48818e94dc" providerId="ADAL" clId="{FB7B16CB-82DC-4582-9C47-9A1CF0B4E8ED}" dt="2024-06-18T18:14:57.573" v="1452" actId="20577"/>
        <pc:sldMkLst>
          <pc:docMk/>
          <pc:sldMk cId="3513526375" sldId="268"/>
        </pc:sldMkLst>
        <pc:spChg chg="mod">
          <ac:chgData name="Maier Jonas" userId="7666355e-4653-4ebb-8919-ad48818e94dc" providerId="ADAL" clId="{FB7B16CB-82DC-4582-9C47-9A1CF0B4E8ED}" dt="2024-06-18T16:34:59.579" v="1278" actId="26606"/>
          <ac:spMkLst>
            <pc:docMk/>
            <pc:sldMk cId="3513526375" sldId="268"/>
            <ac:spMk id="2" creationId="{D8B2AF5D-9D63-CC94-C434-072149F8915E}"/>
          </ac:spMkLst>
        </pc:spChg>
        <pc:spChg chg="mod">
          <ac:chgData name="Maier Jonas" userId="7666355e-4653-4ebb-8919-ad48818e94dc" providerId="ADAL" clId="{FB7B16CB-82DC-4582-9C47-9A1CF0B4E8ED}" dt="2024-06-18T18:14:57.573" v="1452" actId="20577"/>
          <ac:spMkLst>
            <pc:docMk/>
            <pc:sldMk cId="3513526375" sldId="268"/>
            <ac:spMk id="3" creationId="{15B45B72-1217-86A7-A3DE-FAA6E467E215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513526375" sldId="268"/>
            <ac:spMk id="9" creationId="{743AA782-23D1-4521-8CAD-47662984AA08}"/>
          </ac:spMkLst>
        </pc:spChg>
        <pc:spChg chg="add del">
          <ac:chgData name="Maier Jonas" userId="7666355e-4653-4ebb-8919-ad48818e94dc" providerId="ADAL" clId="{FB7B16CB-82DC-4582-9C47-9A1CF0B4E8ED}" dt="2024-06-18T18:05:30.838" v="1416"/>
          <ac:spMkLst>
            <pc:docMk/>
            <pc:sldMk cId="3513526375" sldId="268"/>
            <ac:spMk id="11" creationId="{71877DBC-BB60-40F0-AC93-2ACDBAAE60CE}"/>
          </ac:spMkLst>
        </pc:spChg>
        <pc:graphicFrameChg chg="add mod">
          <ac:chgData name="Maier Jonas" userId="7666355e-4653-4ebb-8919-ad48818e94dc" providerId="ADAL" clId="{FB7B16CB-82DC-4582-9C47-9A1CF0B4E8ED}" dt="2024-06-18T16:34:59.579" v="1278" actId="26606"/>
          <ac:graphicFrameMkLst>
            <pc:docMk/>
            <pc:sldMk cId="3513526375" sldId="268"/>
            <ac:graphicFrameMk id="4" creationId="{7E0CD3D7-E823-133A-3CA8-E35FD0AC2096}"/>
          </ac:graphicFrameMkLst>
        </pc:graphicFrameChg>
      </pc:sldChg>
      <pc:sldChg chg="modSp new mod">
        <pc:chgData name="Maier Jonas" userId="7666355e-4653-4ebb-8919-ad48818e94dc" providerId="ADAL" clId="{FB7B16CB-82DC-4582-9C47-9A1CF0B4E8ED}" dt="2024-06-18T18:05:30.838" v="1416"/>
        <pc:sldMkLst>
          <pc:docMk/>
          <pc:sldMk cId="702047716" sldId="269"/>
        </pc:sldMkLst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702047716" sldId="269"/>
            <ac:spMk id="2" creationId="{1711F255-201A-5F35-62AC-8357BB38C59F}"/>
          </ac:spMkLst>
        </pc:spChg>
        <pc:spChg chg="mod">
          <ac:chgData name="Maier Jonas" userId="7666355e-4653-4ebb-8919-ad48818e94dc" providerId="ADAL" clId="{FB7B16CB-82DC-4582-9C47-9A1CF0B4E8ED}" dt="2024-06-18T18:05:30.838" v="1416"/>
          <ac:spMkLst>
            <pc:docMk/>
            <pc:sldMk cId="702047716" sldId="269"/>
            <ac:spMk id="3" creationId="{8AD10E6C-E7F6-E71A-3092-A12C710ADE22}"/>
          </ac:spMkLst>
        </pc:spChg>
      </pc:sldChg>
    </pc:docChg>
  </pc:docChgLst>
  <pc:docChgLst>
    <pc:chgData name="Legenjovic' David" userId="f158eaf0-1167-473c-b884-84aa6febda82" providerId="ADAL" clId="{35337DEC-A6CB-4A28-BA57-45C271C95F32}"/>
    <pc:docChg chg="undo custSel addSld modSld sldOrd">
      <pc:chgData name="Legenjovic' David" userId="f158eaf0-1167-473c-b884-84aa6febda82" providerId="ADAL" clId="{35337DEC-A6CB-4A28-BA57-45C271C95F32}" dt="2024-06-19T05:35:18.779" v="151" actId="20577"/>
      <pc:docMkLst>
        <pc:docMk/>
      </pc:docMkLst>
      <pc:sldChg chg="modSp mod">
        <pc:chgData name="Legenjovic' David" userId="f158eaf0-1167-473c-b884-84aa6febda82" providerId="ADAL" clId="{35337DEC-A6CB-4A28-BA57-45C271C95F32}" dt="2024-06-12T05:51:53.263" v="58" actId="20577"/>
        <pc:sldMkLst>
          <pc:docMk/>
          <pc:sldMk cId="3365849256" sldId="258"/>
        </pc:sldMkLst>
        <pc:spChg chg="mod">
          <ac:chgData name="Legenjovic' David" userId="f158eaf0-1167-473c-b884-84aa6febda82" providerId="ADAL" clId="{35337DEC-A6CB-4A28-BA57-45C271C95F32}" dt="2024-06-12T05:51:53.263" v="58" actId="20577"/>
          <ac:spMkLst>
            <pc:docMk/>
            <pc:sldMk cId="3365849256" sldId="258"/>
            <ac:spMk id="3" creationId="{4C3FD88B-B422-ABCE-FD85-A6850BA10830}"/>
          </ac:spMkLst>
        </pc:spChg>
      </pc:sldChg>
      <pc:sldChg chg="modSp mod">
        <pc:chgData name="Legenjovic' David" userId="f158eaf0-1167-473c-b884-84aa6febda82" providerId="ADAL" clId="{35337DEC-A6CB-4A28-BA57-45C271C95F32}" dt="2024-06-19T05:35:11.395" v="149" actId="20577"/>
        <pc:sldMkLst>
          <pc:docMk/>
          <pc:sldMk cId="1111578347" sldId="261"/>
        </pc:sldMkLst>
        <pc:spChg chg="mod">
          <ac:chgData name="Legenjovic' David" userId="f158eaf0-1167-473c-b884-84aa6febda82" providerId="ADAL" clId="{35337DEC-A6CB-4A28-BA57-45C271C95F32}" dt="2024-06-19T05:35:11.395" v="149" actId="20577"/>
          <ac:spMkLst>
            <pc:docMk/>
            <pc:sldMk cId="1111578347" sldId="261"/>
            <ac:spMk id="3" creationId="{4F657958-519A-73E4-02A7-5A766F695802}"/>
          </ac:spMkLst>
        </pc:spChg>
      </pc:sldChg>
      <pc:sldChg chg="addSp delSp modSp new mod">
        <pc:chgData name="Legenjovic' David" userId="f158eaf0-1167-473c-b884-84aa6febda82" providerId="ADAL" clId="{35337DEC-A6CB-4A28-BA57-45C271C95F32}" dt="2024-06-18T13:27:07.676" v="67" actId="14100"/>
        <pc:sldMkLst>
          <pc:docMk/>
          <pc:sldMk cId="3213108391" sldId="264"/>
        </pc:sldMkLst>
        <pc:spChg chg="mo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2" creationId="{C187B6FD-23D6-A736-A3EB-8884DE82658E}"/>
          </ac:spMkLst>
        </pc:spChg>
        <pc:spChg chg="del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9" creationId="{A414F261-E931-45CB-8605-20FFD6826336}"/>
          </ac:spMkLst>
        </pc:spChg>
        <pc:spChg chg="ad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18" creationId="{A8384FB5-9ADC-4DDC-881B-597D56F5B15D}"/>
          </ac:spMkLst>
        </pc:spChg>
        <pc:spChg chg="ad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20" creationId="{91E5A9A7-95C6-4F4F-B00E-C82E07FE62EF}"/>
          </ac:spMkLst>
        </pc:spChg>
        <pc:spChg chg="ad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22" creationId="{D07DD2DE-F619-49DD-B5E7-03A290FF4ED1}"/>
          </ac:spMkLst>
        </pc:spChg>
        <pc:spChg chg="ad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24" creationId="{85149191-5F60-4A28-AAFF-039F96B0F3EC}"/>
          </ac:spMkLst>
        </pc:spChg>
        <pc:spChg chg="add">
          <ac:chgData name="Legenjovic' David" userId="f158eaf0-1167-473c-b884-84aa6febda82" providerId="ADAL" clId="{35337DEC-A6CB-4A28-BA57-45C271C95F32}" dt="2024-06-18T13:26:55.622" v="64" actId="26606"/>
          <ac:spMkLst>
            <pc:docMk/>
            <pc:sldMk cId="3213108391" sldId="264"/>
            <ac:spMk id="26" creationId="{F8260ED5-17F7-4158-B241-D51DD4CF1B7E}"/>
          </ac:spMkLst>
        </pc:spChg>
        <pc:picChg chg="add mod">
          <ac:chgData name="Legenjovic' David" userId="f158eaf0-1167-473c-b884-84aa6febda82" providerId="ADAL" clId="{35337DEC-A6CB-4A28-BA57-45C271C95F32}" dt="2024-06-18T13:27:07.676" v="67" actId="14100"/>
          <ac:picMkLst>
            <pc:docMk/>
            <pc:sldMk cId="3213108391" sldId="264"/>
            <ac:picMk id="4" creationId="{CD31162B-CEF8-622D-D526-EB40DEB4A224}"/>
          </ac:picMkLst>
        </pc:picChg>
        <pc:picChg chg="del">
          <ac:chgData name="Legenjovic' David" userId="f158eaf0-1167-473c-b884-84aa6febda82" providerId="ADAL" clId="{35337DEC-A6CB-4A28-BA57-45C271C95F32}" dt="2024-06-18T13:26:45.857" v="59" actId="478"/>
          <ac:picMkLst>
            <pc:docMk/>
            <pc:sldMk cId="3213108391" sldId="264"/>
            <ac:picMk id="5" creationId="{8A256A9A-82D7-842C-C828-DBF47C92BC27}"/>
          </ac:picMkLst>
        </pc:picChg>
        <pc:cxnChg chg="del">
          <ac:chgData name="Legenjovic' David" userId="f158eaf0-1167-473c-b884-84aa6febda82" providerId="ADAL" clId="{35337DEC-A6CB-4A28-BA57-45C271C95F32}" dt="2024-06-18T13:26:55.622" v="64" actId="26606"/>
          <ac:cxnSpMkLst>
            <pc:docMk/>
            <pc:sldMk cId="3213108391" sldId="264"/>
            <ac:cxnSpMk id="11" creationId="{B63CF8AD-BB19-4F90-BDE5-B3B3F56F4E4A}"/>
          </ac:cxnSpMkLst>
        </pc:cxnChg>
        <pc:cxnChg chg="del">
          <ac:chgData name="Legenjovic' David" userId="f158eaf0-1167-473c-b884-84aa6febda82" providerId="ADAL" clId="{35337DEC-A6CB-4A28-BA57-45C271C95F32}" dt="2024-06-18T13:26:55.622" v="64" actId="26606"/>
          <ac:cxnSpMkLst>
            <pc:docMk/>
            <pc:sldMk cId="3213108391" sldId="264"/>
            <ac:cxnSpMk id="13" creationId="{224E62CA-FAA3-4628-AEF3-5033C771498B}"/>
          </ac:cxnSpMkLst>
        </pc:cxnChg>
      </pc:sldChg>
      <pc:sldChg chg="modSp mod">
        <pc:chgData name="Legenjovic' David" userId="f158eaf0-1167-473c-b884-84aa6febda82" providerId="ADAL" clId="{35337DEC-A6CB-4A28-BA57-45C271C95F32}" dt="2024-06-19T05:35:18.779" v="151" actId="20577"/>
        <pc:sldMkLst>
          <pc:docMk/>
          <pc:sldMk cId="3809562366" sldId="266"/>
        </pc:sldMkLst>
        <pc:spChg chg="mod">
          <ac:chgData name="Legenjovic' David" userId="f158eaf0-1167-473c-b884-84aa6febda82" providerId="ADAL" clId="{35337DEC-A6CB-4A28-BA57-45C271C95F32}" dt="2024-06-19T05:35:18.779" v="151" actId="20577"/>
          <ac:spMkLst>
            <pc:docMk/>
            <pc:sldMk cId="3809562366" sldId="266"/>
            <ac:spMk id="2" creationId="{01F03A4B-1EED-1B22-7CE2-09EAACB7EC3D}"/>
          </ac:spMkLst>
        </pc:spChg>
      </pc:sldChg>
      <pc:sldChg chg="modSp mod">
        <pc:chgData name="Legenjovic' David" userId="f158eaf0-1167-473c-b884-84aa6febda82" providerId="ADAL" clId="{35337DEC-A6CB-4A28-BA57-45C271C95F32}" dt="2024-06-19T05:30:23.181" v="115" actId="20577"/>
        <pc:sldMkLst>
          <pc:docMk/>
          <pc:sldMk cId="3513526375" sldId="268"/>
        </pc:sldMkLst>
        <pc:spChg chg="mod">
          <ac:chgData name="Legenjovic' David" userId="f158eaf0-1167-473c-b884-84aa6febda82" providerId="ADAL" clId="{35337DEC-A6CB-4A28-BA57-45C271C95F32}" dt="2024-06-19T05:30:23.181" v="115" actId="20577"/>
          <ac:spMkLst>
            <pc:docMk/>
            <pc:sldMk cId="3513526375" sldId="268"/>
            <ac:spMk id="3" creationId="{15B45B72-1217-86A7-A3DE-FAA6E467E215}"/>
          </ac:spMkLst>
        </pc:spChg>
      </pc:sldChg>
      <pc:sldChg chg="addSp delSp modSp new mod ord">
        <pc:chgData name="Legenjovic' David" userId="f158eaf0-1167-473c-b884-84aa6febda82" providerId="ADAL" clId="{35337DEC-A6CB-4A28-BA57-45C271C95F32}" dt="2024-06-19T05:30:29.997" v="119" actId="27309"/>
        <pc:sldMkLst>
          <pc:docMk/>
          <pc:sldMk cId="4064993527" sldId="270"/>
        </pc:sldMkLst>
        <pc:spChg chg="mod">
          <ac:chgData name="Legenjovic' David" userId="f158eaf0-1167-473c-b884-84aa6febda82" providerId="ADAL" clId="{35337DEC-A6CB-4A28-BA57-45C271C95F32}" dt="2024-06-19T05:28:18.654" v="76" actId="20577"/>
          <ac:spMkLst>
            <pc:docMk/>
            <pc:sldMk cId="4064993527" sldId="270"/>
            <ac:spMk id="2" creationId="{13D71493-C590-F7D9-4899-F7C946DF8C83}"/>
          </ac:spMkLst>
        </pc:spChg>
        <pc:spChg chg="del mod">
          <ac:chgData name="Legenjovic' David" userId="f158eaf0-1167-473c-b884-84aa6febda82" providerId="ADAL" clId="{35337DEC-A6CB-4A28-BA57-45C271C95F32}" dt="2024-06-19T05:28:24.855" v="81" actId="478"/>
          <ac:spMkLst>
            <pc:docMk/>
            <pc:sldMk cId="4064993527" sldId="270"/>
            <ac:spMk id="3" creationId="{131224FF-C8BE-7B38-3908-ADCB5889ACE0}"/>
          </ac:spMkLst>
        </pc:spChg>
        <pc:graphicFrameChg chg="add mod modGraphic">
          <ac:chgData name="Legenjovic' David" userId="f158eaf0-1167-473c-b884-84aa6febda82" providerId="ADAL" clId="{35337DEC-A6CB-4A28-BA57-45C271C95F32}" dt="2024-06-19T05:29:09.967" v="89" actId="1076"/>
          <ac:graphicFrameMkLst>
            <pc:docMk/>
            <pc:sldMk cId="4064993527" sldId="270"/>
            <ac:graphicFrameMk id="4" creationId="{99935C3F-0503-ABA5-8719-322A83606B5F}"/>
          </ac:graphicFrameMkLst>
        </pc:graphicFrameChg>
        <pc:graphicFrameChg chg="add del modGraphic">
          <ac:chgData name="Legenjovic' David" userId="f158eaf0-1167-473c-b884-84aa6febda82" providerId="ADAL" clId="{35337DEC-A6CB-4A28-BA57-45C271C95F32}" dt="2024-06-19T05:30:29.997" v="119" actId="27309"/>
          <ac:graphicFrameMkLst>
            <pc:docMk/>
            <pc:sldMk cId="4064993527" sldId="270"/>
            <ac:graphicFrameMk id="6" creationId="{AC9E9E5A-945A-46B0-D037-2F6629247439}"/>
          </ac:graphicFrameMkLst>
        </pc:graphicFrameChg>
      </pc:sldChg>
      <pc:sldChg chg="addSp delSp modSp new mod">
        <pc:chgData name="Legenjovic' David" userId="f158eaf0-1167-473c-b884-84aa6febda82" providerId="ADAL" clId="{35337DEC-A6CB-4A28-BA57-45C271C95F32}" dt="2024-06-19T05:29:50.318" v="95" actId="20577"/>
        <pc:sldMkLst>
          <pc:docMk/>
          <pc:sldMk cId="2079529353" sldId="271"/>
        </pc:sldMkLst>
        <pc:spChg chg="del">
          <ac:chgData name="Legenjovic' David" userId="f158eaf0-1167-473c-b884-84aa6febda82" providerId="ADAL" clId="{35337DEC-A6CB-4A28-BA57-45C271C95F32}" dt="2024-06-19T05:29:27.206" v="92" actId="478"/>
          <ac:spMkLst>
            <pc:docMk/>
            <pc:sldMk cId="2079529353" sldId="271"/>
            <ac:spMk id="3" creationId="{0C9DF358-79DA-D812-6AA6-3BDAA184E054}"/>
          </ac:spMkLst>
        </pc:spChg>
        <pc:spChg chg="add mod">
          <ac:chgData name="Legenjovic' David" userId="f158eaf0-1167-473c-b884-84aa6febda82" providerId="ADAL" clId="{35337DEC-A6CB-4A28-BA57-45C271C95F32}" dt="2024-06-19T05:29:50.318" v="95" actId="20577"/>
          <ac:spMkLst>
            <pc:docMk/>
            <pc:sldMk cId="2079529353" sldId="271"/>
            <ac:spMk id="4" creationId="{E501C573-7D46-DCF5-EC41-7C6D8BFEFA87}"/>
          </ac:spMkLst>
        </pc:spChg>
        <pc:graphicFrameChg chg="add mod">
          <ac:chgData name="Legenjovic' David" userId="f158eaf0-1167-473c-b884-84aa6febda82" providerId="ADAL" clId="{35337DEC-A6CB-4A28-BA57-45C271C95F32}" dt="2024-06-19T05:29:35.011" v="93" actId="1076"/>
          <ac:graphicFrameMkLst>
            <pc:docMk/>
            <pc:sldMk cId="2079529353" sldId="271"/>
            <ac:graphicFrameMk id="5" creationId="{96E663A9-1B2B-62AA-FC38-8F4B04E43A49}"/>
          </ac:graphicFrameMkLst>
        </pc:graphicFrameChg>
      </pc:sldChg>
      <pc:sldChg chg="addSp delSp modSp new mod">
        <pc:chgData name="Legenjovic' David" userId="f158eaf0-1167-473c-b884-84aa6febda82" providerId="ADAL" clId="{35337DEC-A6CB-4A28-BA57-45C271C95F32}" dt="2024-06-19T05:30:53.600" v="122" actId="1076"/>
        <pc:sldMkLst>
          <pc:docMk/>
          <pc:sldMk cId="3109046620" sldId="272"/>
        </pc:sldMkLst>
        <pc:spChg chg="mod">
          <ac:chgData name="Legenjovic' David" userId="f158eaf0-1167-473c-b884-84aa6febda82" providerId="ADAL" clId="{35337DEC-A6CB-4A28-BA57-45C271C95F32}" dt="2024-06-19T05:29:55.912" v="104" actId="20577"/>
          <ac:spMkLst>
            <pc:docMk/>
            <pc:sldMk cId="3109046620" sldId="272"/>
            <ac:spMk id="2" creationId="{FDA4D8C8-0FC8-2425-A8F0-6E64AA5EA738}"/>
          </ac:spMkLst>
        </pc:spChg>
        <pc:spChg chg="del">
          <ac:chgData name="Legenjovic' David" userId="f158eaf0-1167-473c-b884-84aa6febda82" providerId="ADAL" clId="{35337DEC-A6CB-4A28-BA57-45C271C95F32}" dt="2024-06-19T05:30:49.165" v="120" actId="478"/>
          <ac:spMkLst>
            <pc:docMk/>
            <pc:sldMk cId="3109046620" sldId="272"/>
            <ac:spMk id="3" creationId="{D3356F91-E394-5A69-E216-DA71BFC1C199}"/>
          </ac:spMkLst>
        </pc:spChg>
        <pc:graphicFrameChg chg="add mod">
          <ac:chgData name="Legenjovic' David" userId="f158eaf0-1167-473c-b884-84aa6febda82" providerId="ADAL" clId="{35337DEC-A6CB-4A28-BA57-45C271C95F32}" dt="2024-06-19T05:30:53.600" v="122" actId="1076"/>
          <ac:graphicFrameMkLst>
            <pc:docMk/>
            <pc:sldMk cId="3109046620" sldId="272"/>
            <ac:graphicFrameMk id="4" creationId="{420B78FE-5F0E-44CA-04BD-2F85DE242779}"/>
          </ac:graphicFrameMkLst>
        </pc:graphicFrameChg>
      </pc:sldChg>
      <pc:sldChg chg="addSp delSp modSp add mod">
        <pc:chgData name="Legenjovic' David" userId="f158eaf0-1167-473c-b884-84aa6febda82" providerId="ADAL" clId="{35337DEC-A6CB-4A28-BA57-45C271C95F32}" dt="2024-06-19T05:31:42.794" v="132" actId="1076"/>
        <pc:sldMkLst>
          <pc:docMk/>
          <pc:sldMk cId="3158829965" sldId="273"/>
        </pc:sldMkLst>
        <pc:spChg chg="mod">
          <ac:chgData name="Legenjovic' David" userId="f158eaf0-1167-473c-b884-84aa6febda82" providerId="ADAL" clId="{35337DEC-A6CB-4A28-BA57-45C271C95F32}" dt="2024-06-19T05:30:02.037" v="110" actId="20577"/>
          <ac:spMkLst>
            <pc:docMk/>
            <pc:sldMk cId="3158829965" sldId="273"/>
            <ac:spMk id="2" creationId="{FDA4D8C8-0FC8-2425-A8F0-6E64AA5EA738}"/>
          </ac:spMkLst>
        </pc:spChg>
        <pc:spChg chg="del">
          <ac:chgData name="Legenjovic' David" userId="f158eaf0-1167-473c-b884-84aa6febda82" providerId="ADAL" clId="{35337DEC-A6CB-4A28-BA57-45C271C95F32}" dt="2024-06-19T05:31:28.810" v="128" actId="478"/>
          <ac:spMkLst>
            <pc:docMk/>
            <pc:sldMk cId="3158829965" sldId="273"/>
            <ac:spMk id="3" creationId="{D3356F91-E394-5A69-E216-DA71BFC1C199}"/>
          </ac:spMkLst>
        </pc:spChg>
        <pc:graphicFrameChg chg="add mod modGraphic">
          <ac:chgData name="Legenjovic' David" userId="f158eaf0-1167-473c-b884-84aa6febda82" providerId="ADAL" clId="{35337DEC-A6CB-4A28-BA57-45C271C95F32}" dt="2024-06-19T05:31:42.794" v="132" actId="1076"/>
          <ac:graphicFrameMkLst>
            <pc:docMk/>
            <pc:sldMk cId="3158829965" sldId="273"/>
            <ac:graphicFrameMk id="4" creationId="{22556162-B1DA-5BBD-505F-47766C4593FD}"/>
          </ac:graphicFrameMkLst>
        </pc:graphicFrameChg>
      </pc:sldChg>
      <pc:sldChg chg="addSp delSp modSp add mod">
        <pc:chgData name="Legenjovic' David" userId="f158eaf0-1167-473c-b884-84aa6febda82" providerId="ADAL" clId="{35337DEC-A6CB-4A28-BA57-45C271C95F32}" dt="2024-06-19T05:32:20.745" v="141" actId="1076"/>
        <pc:sldMkLst>
          <pc:docMk/>
          <pc:sldMk cId="2910062904" sldId="274"/>
        </pc:sldMkLst>
        <pc:spChg chg="mod">
          <ac:chgData name="Legenjovic' David" userId="f158eaf0-1167-473c-b884-84aa6febda82" providerId="ADAL" clId="{35337DEC-A6CB-4A28-BA57-45C271C95F32}" dt="2024-06-19T05:30:04.848" v="112" actId="20577"/>
          <ac:spMkLst>
            <pc:docMk/>
            <pc:sldMk cId="2910062904" sldId="274"/>
            <ac:spMk id="2" creationId="{FDA4D8C8-0FC8-2425-A8F0-6E64AA5EA738}"/>
          </ac:spMkLst>
        </pc:spChg>
        <pc:spChg chg="del">
          <ac:chgData name="Legenjovic' David" userId="f158eaf0-1167-473c-b884-84aa6febda82" providerId="ADAL" clId="{35337DEC-A6CB-4A28-BA57-45C271C95F32}" dt="2024-06-19T05:32:12.027" v="138" actId="478"/>
          <ac:spMkLst>
            <pc:docMk/>
            <pc:sldMk cId="2910062904" sldId="274"/>
            <ac:spMk id="3" creationId="{D3356F91-E394-5A69-E216-DA71BFC1C199}"/>
          </ac:spMkLst>
        </pc:spChg>
        <pc:graphicFrameChg chg="add mod modGraphic">
          <ac:chgData name="Legenjovic' David" userId="f158eaf0-1167-473c-b884-84aa6febda82" providerId="ADAL" clId="{35337DEC-A6CB-4A28-BA57-45C271C95F32}" dt="2024-06-19T05:32:20.745" v="141" actId="1076"/>
          <ac:graphicFrameMkLst>
            <pc:docMk/>
            <pc:sldMk cId="2910062904" sldId="274"/>
            <ac:graphicFrameMk id="4" creationId="{B2386508-A068-6AC1-0662-EBCB778DBFCD}"/>
          </ac:graphicFrameMkLst>
        </pc:graphicFrameChg>
      </pc:sldChg>
      <pc:sldChg chg="addSp delSp modSp new mod">
        <pc:chgData name="Legenjovic' David" userId="f158eaf0-1167-473c-b884-84aa6febda82" providerId="ADAL" clId="{35337DEC-A6CB-4A28-BA57-45C271C95F32}" dt="2024-06-19T05:31:11.003" v="127" actId="20577"/>
        <pc:sldMkLst>
          <pc:docMk/>
          <pc:sldMk cId="26891339" sldId="275"/>
        </pc:sldMkLst>
        <pc:spChg chg="del">
          <ac:chgData name="Legenjovic' David" userId="f158eaf0-1167-473c-b884-84aa6febda82" providerId="ADAL" clId="{35337DEC-A6CB-4A28-BA57-45C271C95F32}" dt="2024-06-19T05:31:04.080" v="125" actId="478"/>
          <ac:spMkLst>
            <pc:docMk/>
            <pc:sldMk cId="26891339" sldId="275"/>
            <ac:spMk id="3" creationId="{ECB51A6E-E707-6436-0D30-FDD14771F924}"/>
          </ac:spMkLst>
        </pc:spChg>
        <pc:spChg chg="add mod">
          <ac:chgData name="Legenjovic' David" userId="f158eaf0-1167-473c-b884-84aa6febda82" providerId="ADAL" clId="{35337DEC-A6CB-4A28-BA57-45C271C95F32}" dt="2024-06-19T05:31:11.003" v="127" actId="20577"/>
          <ac:spMkLst>
            <pc:docMk/>
            <pc:sldMk cId="26891339" sldId="275"/>
            <ac:spMk id="4" creationId="{E5040485-7734-CB26-41AD-D60743DEB8F6}"/>
          </ac:spMkLst>
        </pc:spChg>
        <pc:graphicFrameChg chg="add mod">
          <ac:chgData name="Legenjovic' David" userId="f158eaf0-1167-473c-b884-84aa6febda82" providerId="ADAL" clId="{35337DEC-A6CB-4A28-BA57-45C271C95F32}" dt="2024-06-19T05:31:08.706" v="126" actId="1076"/>
          <ac:graphicFrameMkLst>
            <pc:docMk/>
            <pc:sldMk cId="26891339" sldId="275"/>
            <ac:graphicFrameMk id="5" creationId="{734D5E53-2418-EDD4-B479-052CDC1FFDE6}"/>
          </ac:graphicFrameMkLst>
        </pc:graphicFrameChg>
      </pc:sldChg>
      <pc:sldChg chg="addSp delSp modSp new mod">
        <pc:chgData name="Legenjovic' David" userId="f158eaf0-1167-473c-b884-84aa6febda82" providerId="ADAL" clId="{35337DEC-A6CB-4A28-BA57-45C271C95F32}" dt="2024-06-19T05:31:57.926" v="137" actId="20577"/>
        <pc:sldMkLst>
          <pc:docMk/>
          <pc:sldMk cId="78725905" sldId="276"/>
        </pc:sldMkLst>
        <pc:spChg chg="del">
          <ac:chgData name="Legenjovic' David" userId="f158eaf0-1167-473c-b884-84aa6febda82" providerId="ADAL" clId="{35337DEC-A6CB-4A28-BA57-45C271C95F32}" dt="2024-06-19T05:31:52.222" v="134" actId="478"/>
          <ac:spMkLst>
            <pc:docMk/>
            <pc:sldMk cId="78725905" sldId="276"/>
            <ac:spMk id="3" creationId="{A3C747DB-7912-7173-9748-AB88912D6AB2}"/>
          </ac:spMkLst>
        </pc:spChg>
        <pc:spChg chg="add mod">
          <ac:chgData name="Legenjovic' David" userId="f158eaf0-1167-473c-b884-84aa6febda82" providerId="ADAL" clId="{35337DEC-A6CB-4A28-BA57-45C271C95F32}" dt="2024-06-19T05:31:57.926" v="137" actId="20577"/>
          <ac:spMkLst>
            <pc:docMk/>
            <pc:sldMk cId="78725905" sldId="276"/>
            <ac:spMk id="4" creationId="{17D3E90C-B963-9C69-A758-95D791E5430E}"/>
          </ac:spMkLst>
        </pc:spChg>
        <pc:graphicFrameChg chg="add mod">
          <ac:chgData name="Legenjovic' David" userId="f158eaf0-1167-473c-b884-84aa6febda82" providerId="ADAL" clId="{35337DEC-A6CB-4A28-BA57-45C271C95F32}" dt="2024-06-19T05:31:56.408" v="136" actId="1076"/>
          <ac:graphicFrameMkLst>
            <pc:docMk/>
            <pc:sldMk cId="78725905" sldId="276"/>
            <ac:graphicFrameMk id="5" creationId="{E2D32ACE-C891-635A-3587-B888C0A17067}"/>
          </ac:graphicFrameMkLst>
        </pc:graphicFrameChg>
      </pc:sldChg>
      <pc:sldChg chg="addSp delSp modSp new mod">
        <pc:chgData name="Legenjovic' David" userId="f158eaf0-1167-473c-b884-84aa6febda82" providerId="ADAL" clId="{35337DEC-A6CB-4A28-BA57-45C271C95F32}" dt="2024-06-19T05:32:51.092" v="148" actId="20577"/>
        <pc:sldMkLst>
          <pc:docMk/>
          <pc:sldMk cId="3902690950" sldId="277"/>
        </pc:sldMkLst>
        <pc:spChg chg="del">
          <ac:chgData name="Legenjovic' David" userId="f158eaf0-1167-473c-b884-84aa6febda82" providerId="ADAL" clId="{35337DEC-A6CB-4A28-BA57-45C271C95F32}" dt="2024-06-19T05:32:29.212" v="143" actId="478"/>
          <ac:spMkLst>
            <pc:docMk/>
            <pc:sldMk cId="3902690950" sldId="277"/>
            <ac:spMk id="3" creationId="{FE05696A-B164-35CA-4C32-D6E8DF83AB9C}"/>
          </ac:spMkLst>
        </pc:spChg>
        <pc:spChg chg="add mod">
          <ac:chgData name="Legenjovic' David" userId="f158eaf0-1167-473c-b884-84aa6febda82" providerId="ADAL" clId="{35337DEC-A6CB-4A28-BA57-45C271C95F32}" dt="2024-06-19T05:32:51.092" v="148" actId="20577"/>
          <ac:spMkLst>
            <pc:docMk/>
            <pc:sldMk cId="3902690950" sldId="277"/>
            <ac:spMk id="4" creationId="{880C4225-F690-C26F-EF93-95DA2872CCE6}"/>
          </ac:spMkLst>
        </pc:spChg>
        <pc:graphicFrameChg chg="add mod">
          <ac:chgData name="Legenjovic' David" userId="f158eaf0-1167-473c-b884-84aa6febda82" providerId="ADAL" clId="{35337DEC-A6CB-4A28-BA57-45C271C95F32}" dt="2024-06-19T05:32:33.916" v="145" actId="1076"/>
          <ac:graphicFrameMkLst>
            <pc:docMk/>
            <pc:sldMk cId="3902690950" sldId="277"/>
            <ac:graphicFrameMk id="5" creationId="{AD16D6A3-B166-0BDC-F1E2-E3120822556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3057882002605619E-2"/>
          <c:y val="3.9401094330421813E-2"/>
          <c:w val="0.81388423599478876"/>
          <c:h val="0.90685749322318321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Tabelle1!$A$2:$A$5</c:f>
              <c:numCache>
                <c:formatCode>m/d/yyyy</c:formatCode>
                <c:ptCount val="4"/>
                <c:pt idx="0">
                  <c:v>45441</c:v>
                </c:pt>
                <c:pt idx="1">
                  <c:v>45448</c:v>
                </c:pt>
                <c:pt idx="2">
                  <c:v>45455</c:v>
                </c:pt>
                <c:pt idx="3">
                  <c:v>45462</c:v>
                </c:pt>
              </c:numCache>
            </c:numRef>
          </c:xVal>
          <c:yVal>
            <c:numRef>
              <c:f>Tabelle1!$C$2:$C$5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  <c:pt idx="2">
                  <c:v>20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A0-4E1A-B653-EBCC1C6230E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Tabelle1!$A$2:$A$5</c:f>
              <c:numCache>
                <c:formatCode>m/d/yyyy</c:formatCode>
                <c:ptCount val="4"/>
                <c:pt idx="0">
                  <c:v>45441</c:v>
                </c:pt>
                <c:pt idx="1">
                  <c:v>45448</c:v>
                </c:pt>
                <c:pt idx="2">
                  <c:v>45455</c:v>
                </c:pt>
                <c:pt idx="3">
                  <c:v>45462</c:v>
                </c:pt>
              </c:numCache>
            </c:numRef>
          </c:xVal>
          <c:yVal>
            <c:numRef>
              <c:f>Tabelle1!$B$2:$B$5</c:f>
              <c:numCache>
                <c:formatCode>General</c:formatCode>
                <c:ptCount val="4"/>
                <c:pt idx="0">
                  <c:v>60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A0-4E1A-B653-EBCC1C6230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Sprint 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9</c:v>
                </c:pt>
                <c:pt idx="1">
                  <c:v>31</c:v>
                </c:pt>
                <c:pt idx="2">
                  <c:v>28</c:v>
                </c:pt>
                <c:pt idx="3">
                  <c:v>30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6-4CA6-BFB6-122CD0DFD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3311183"/>
        <c:axId val="815663056"/>
      </c:barChart>
      <c:catAx>
        <c:axId val="137331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15663056"/>
        <c:crosses val="autoZero"/>
        <c:auto val="1"/>
        <c:lblAlgn val="ctr"/>
        <c:lblOffset val="100"/>
        <c:noMultiLvlLbl val="0"/>
      </c:catAx>
      <c:valAx>
        <c:axId val="81566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1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Tabelle1!$A$2:$A$4</c:f>
              <c:numCache>
                <c:formatCode>m/d/yyyy</c:formatCode>
                <c:ptCount val="3"/>
                <c:pt idx="0">
                  <c:v>45329</c:v>
                </c:pt>
                <c:pt idx="1">
                  <c:v>45343</c:v>
                </c:pt>
                <c:pt idx="2">
                  <c:v>45350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42</c:v>
                </c:pt>
                <c:pt idx="1">
                  <c:v>39</c:v>
                </c:pt>
                <c:pt idx="2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9E-4F99-92DA-CECF7D1EC88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Tabelle1!$A$2:$A$4</c:f>
              <c:numCache>
                <c:formatCode>m/d/yyyy</c:formatCode>
                <c:ptCount val="3"/>
                <c:pt idx="0">
                  <c:v>45329</c:v>
                </c:pt>
                <c:pt idx="1">
                  <c:v>45343</c:v>
                </c:pt>
                <c:pt idx="2">
                  <c:v>45350</c:v>
                </c:pt>
              </c:numCache>
            </c:numRef>
          </c:xVal>
          <c:yVal>
            <c:numRef>
              <c:f>Tabelle1!$C$2:$C$4</c:f>
              <c:numCache>
                <c:formatCode>General</c:formatCode>
                <c:ptCount val="3"/>
                <c:pt idx="0">
                  <c:v>42</c:v>
                </c:pt>
                <c:pt idx="1">
                  <c:v>13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9E-4F99-92DA-CECF7D1EC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Tabelle1!$A$2:$A$4</c:f>
              <c:numCache>
                <c:formatCode>m/d/yyyy</c:formatCode>
                <c:ptCount val="3"/>
                <c:pt idx="0">
                  <c:v>45357</c:v>
                </c:pt>
                <c:pt idx="1">
                  <c:v>45364</c:v>
                </c:pt>
                <c:pt idx="2">
                  <c:v>45371</c:v>
                </c:pt>
              </c:numCache>
            </c:numRef>
          </c:xVal>
          <c:yVal>
            <c:numRef>
              <c:f>Tabelle1!$B$2:$B$4</c:f>
              <c:numCache>
                <c:formatCode>General</c:formatCode>
                <c:ptCount val="3"/>
                <c:pt idx="0">
                  <c:v>57</c:v>
                </c:pt>
                <c:pt idx="1">
                  <c:v>52</c:v>
                </c:pt>
                <c:pt idx="2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56-4753-8D61-97272730DEE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Tabelle1!$A$2:$A$4</c:f>
              <c:numCache>
                <c:formatCode>m/d/yyyy</c:formatCode>
                <c:ptCount val="3"/>
                <c:pt idx="0">
                  <c:v>45357</c:v>
                </c:pt>
                <c:pt idx="1">
                  <c:v>45364</c:v>
                </c:pt>
                <c:pt idx="2">
                  <c:v>45371</c:v>
                </c:pt>
              </c:numCache>
            </c:numRef>
          </c:xVal>
          <c:yVal>
            <c:numRef>
              <c:f>Tabelle1!$C$2:$C$4</c:f>
              <c:numCache>
                <c:formatCode>General</c:formatCode>
                <c:ptCount val="3"/>
                <c:pt idx="0">
                  <c:v>58</c:v>
                </c:pt>
                <c:pt idx="1">
                  <c:v>28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56-4753-8D61-97272730DEE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Tabelle1!$C$2:$C$5</c:f>
              <c:numCache>
                <c:formatCode>General</c:formatCode>
                <c:ptCount val="4"/>
                <c:pt idx="0">
                  <c:v>56</c:v>
                </c:pt>
                <c:pt idx="1">
                  <c:v>42</c:v>
                </c:pt>
                <c:pt idx="2">
                  <c:v>28</c:v>
                </c:pt>
                <c:pt idx="3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CC-4637-84E2-1D6E1807AA0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Tabelle1!$B$2:$B$6</c:f>
              <c:numCache>
                <c:formatCode>General</c:formatCode>
                <c:ptCount val="5"/>
                <c:pt idx="0">
                  <c:v>56</c:v>
                </c:pt>
                <c:pt idx="1">
                  <c:v>42</c:v>
                </c:pt>
                <c:pt idx="2">
                  <c:v>31</c:v>
                </c:pt>
                <c:pt idx="3">
                  <c:v>28</c:v>
                </c:pt>
                <c:pt idx="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CC-4637-84E2-1D6E1807AA0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Tabelle1!$C$2:$C$5</c:f>
              <c:numCache>
                <c:formatCode>General</c:formatCode>
                <c:ptCount val="4"/>
                <c:pt idx="0">
                  <c:v>56</c:v>
                </c:pt>
                <c:pt idx="1">
                  <c:v>42</c:v>
                </c:pt>
                <c:pt idx="2">
                  <c:v>28</c:v>
                </c:pt>
                <c:pt idx="3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F2-4D58-82FA-0F566E2577E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Tabelle1!$A$2:$A$6</c:f>
              <c:numCache>
                <c:formatCode>m/d/yyyy</c:formatCode>
                <c:ptCount val="5"/>
                <c:pt idx="0">
                  <c:v>45406</c:v>
                </c:pt>
                <c:pt idx="1">
                  <c:v>45413</c:v>
                </c:pt>
                <c:pt idx="2">
                  <c:v>45420</c:v>
                </c:pt>
                <c:pt idx="3">
                  <c:v>45427</c:v>
                </c:pt>
                <c:pt idx="4">
                  <c:v>45434</c:v>
                </c:pt>
              </c:numCache>
            </c:numRef>
          </c:xVal>
          <c:yVal>
            <c:numRef>
              <c:f>Tabelle1!$B$2:$B$6</c:f>
              <c:numCache>
                <c:formatCode>General</c:formatCode>
                <c:ptCount val="5"/>
                <c:pt idx="0">
                  <c:v>56</c:v>
                </c:pt>
                <c:pt idx="1">
                  <c:v>42</c:v>
                </c:pt>
                <c:pt idx="2">
                  <c:v>31</c:v>
                </c:pt>
                <c:pt idx="3">
                  <c:v>28</c:v>
                </c:pt>
                <c:pt idx="4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F2-4D58-82FA-0F566E2577E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73302063"/>
        <c:axId val="1368300287"/>
      </c:scatterChart>
      <c:valAx>
        <c:axId val="1373302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68300287"/>
        <c:crosses val="autoZero"/>
        <c:crossBetween val="midCat"/>
      </c:valAx>
      <c:valAx>
        <c:axId val="13683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33020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7C96-7B8F-AD9B-61C9-032654EF3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84DE7-CF78-6D3C-8AB0-A385A78B9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5650-CFDD-CF04-4591-C71EF598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128C-5699-CEEE-7ED6-72C38F67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5BF2-F6F1-F8AA-A24B-EAB87450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72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8C50-C5C2-05AA-9CEB-76BBE3C6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41C8-73A2-B062-12E1-67E8C8FC2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83C7-3C71-8E8E-92C9-9E0002B4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AAB5-B272-C7E1-E962-CB41DADA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337D-83CD-9FD7-BADE-46137159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78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F7995-4EBA-0352-088D-07F760FE1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1BED8-4F49-1F9A-F7BD-BD10FFA6B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63CC-41E0-DF77-A201-43819E7E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F7E57-044F-DF93-FE46-D4F220BE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A243-0FF3-C0A1-0D0F-65F1870E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78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6221-DF60-0DB6-41D5-5C866D63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3015-4BF5-6A5A-6694-B6FF28BC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C2F0-D910-44FE-D054-94418BB9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33D6-B960-EC10-5117-F35E33E3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8711-6689-E968-3D76-4D8204F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6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085D-15E8-284D-5018-EDCBFFB1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7ACD-FD4D-F0B9-6475-BED3D6C7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8500-9F75-34DE-4FC8-5DD1170A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69D6B-47C4-DB1C-7249-99033C00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F734-671E-C167-1311-1EA600A6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5FD3-C26F-7955-8251-0AF80A6E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3503-16BD-B30B-DE16-726594361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63F3A-7C8E-F3FC-21BD-2C3B1F36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6A8F9-CBFD-36B8-7BA8-642DA66D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08AD3-668A-19B1-F667-0E70AD14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A8739-6759-4A87-7FD1-9F1E4FC7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1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315F-5A46-DC65-1184-1084F3BD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5DD8B-D247-4F07-DB9D-161068BA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1C0E-A6A2-7C57-85EA-96740B337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0E5DC-7D50-A775-2853-A00FAE274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05AB-33E6-85DB-A2A2-20AA0F24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D3476-D8EE-C74B-7169-E14FB160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486A7-BAD1-6C88-F29A-9855AC88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D75B-EC20-8CD8-A7AE-24A09481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31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D4D8-BE50-DD27-E519-49A1A08E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79881-5096-3012-9062-601C2D36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5B54C-AC0C-4372-7E95-FF5A97E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26F8E-BF94-A3DF-DA8D-EAA84EEF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46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A783B-D498-8952-3244-192354A9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E9B88-A76B-A900-13BD-CC9C3827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A895B-67D7-8FD6-3483-17D3108C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29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A635-900C-EE8C-12A3-1F68A316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1F01-9486-7A8D-3746-A5A768AA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4F07-3780-4C9C-7BAD-3816BFA9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E459F-B10C-4FAD-5841-09574498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44C41-D9B2-C4A5-C44E-7E4D7494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1CD08-E0BD-2845-CF5E-AEA0741C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91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B3D2-2591-82C4-9DCD-FC356265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A80E6-3574-41DA-0CAA-42FB50F2A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4E35F-02D1-1264-B240-03C1483CB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C9311-9EFF-A240-D207-8513D34C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123D8-A1C7-30AF-4446-23EAE8F7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972F-2F39-868A-8A84-E5DE295B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80DD5-1E50-2C43-A2CF-4D02544E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73968-9312-EE35-8710-3A197F0C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DF56-A69C-7970-D7C6-0267096FA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E64B8-9D18-4AAD-850D-1A0788231261}" type="datetimeFigureOut">
              <a:rPr lang="de-DE" smtClean="0"/>
              <a:t>19.06.2024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2F541-E28E-17B5-2BE1-25FD97B5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166C-68B9-82F8-C568-AD3C61FBE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179CF-D682-4103-A8EC-EA4E1BB320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84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C94BFE-1C2C-B2F9-9743-28C4AAAE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8" r="9090" b="1420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B9447-F824-0993-78E1-C0E66B2C7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943105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chemeClr val="bg1"/>
                </a:solidFill>
              </a:rPr>
              <a:t>Endpräsentation </a:t>
            </a:r>
            <a:br>
              <a:rPr lang="de-DE" sz="4800">
                <a:solidFill>
                  <a:schemeClr val="bg1"/>
                </a:solidFill>
              </a:rPr>
            </a:br>
            <a:r>
              <a:rPr lang="de-DE" sz="4800">
                <a:solidFill>
                  <a:schemeClr val="bg1"/>
                </a:solidFill>
              </a:rPr>
              <a:t>Gruppe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C6A0F-544D-129C-D869-DFA50B22F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de-DE" sz="2000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09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4D8C8-0FC8-2425-A8F0-6E64AA5E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556162-B1DA-5BBD-505F-47766C459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095415"/>
              </p:ext>
            </p:extLst>
          </p:nvPr>
        </p:nvGraphicFramePr>
        <p:xfrm>
          <a:off x="1875064" y="1497881"/>
          <a:ext cx="8441871" cy="499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8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StoryPoints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</a:rPr>
                        <a:t>David Legenjovic</a:t>
                      </a:r>
                      <a:endParaRPr lang="de-DE" altLang="en-US" sz="135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Connection with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+mn-lt"/>
                        </a:rPr>
                        <a:t>Fix server bug relating client disconnections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UDP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David Legenjovic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MBotDetailPage</a:t>
                      </a:r>
                      <a:endParaRPr lang="en-US" sz="1350" b="0" i="0" kern="1200" err="1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10981"/>
                  </a:ext>
                </a:extLst>
              </a:tr>
              <a:tr h="711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information for 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de-DE" sz="1400" b="0" i="0" u="none" strike="noStrike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error handling when server stops 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64376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database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0085"/>
                  </a:ext>
                </a:extLst>
              </a:tr>
              <a:tr h="6936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 threading problem on micropython controller, optimize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+mn-lt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 dirty="0">
                        <a:highlight>
                          <a:srgbClr val="FF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4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2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48B72-2B13-CEF3-76DD-18BB9E78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7D3E90C-B963-9C69-A758-95D791E5430E}"/>
              </a:ext>
            </a:extLst>
          </p:cNvPr>
          <p:cNvSpPr txBox="1"/>
          <p:nvPr/>
        </p:nvSpPr>
        <p:spPr>
          <a:xfrm>
            <a:off x="2368550" y="1690688"/>
            <a:ext cx="70605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 dirty="0">
                <a:latin typeface="Calibri"/>
                <a:cs typeface="Calibri"/>
              </a:rPr>
              <a:t>Geplante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56</a:t>
            </a:r>
          </a:p>
          <a:p>
            <a:r>
              <a:rPr lang="de-DE" sz="1400" dirty="0">
                <a:latin typeface="Calibri"/>
                <a:cs typeface="Calibri"/>
              </a:rPr>
              <a:t>Erledigte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30</a:t>
            </a:r>
            <a:endParaRPr lang="de-DE" sz="1400" dirty="0">
              <a:latin typeface="Calibri"/>
              <a:ea typeface="Calibri"/>
              <a:cs typeface="Calibri"/>
            </a:endParaRPr>
          </a:p>
          <a:p>
            <a:r>
              <a:rPr lang="de-DE" sz="1400" dirty="0">
                <a:latin typeface="Calibri"/>
                <a:cs typeface="Calibri"/>
              </a:rPr>
              <a:t>Offene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   26</a:t>
            </a:r>
            <a:endParaRPr lang="de-DE" sz="1400" dirty="0">
              <a:latin typeface="Calibri" panose="020F0502020204030204" charset="0"/>
              <a:cs typeface="Calibri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graphicFrame>
        <p:nvGraphicFramePr>
          <p:cNvPr id="5" name="Diagramm 4" descr="Fett">
            <a:extLst>
              <a:ext uri="{FF2B5EF4-FFF2-40B4-BE49-F238E27FC236}">
                <a16:creationId xmlns:a16="http://schemas.microsoft.com/office/drawing/2014/main" id="{E2D32ACE-C891-635A-3587-B888C0A17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37581"/>
              </p:ext>
            </p:extLst>
          </p:nvPr>
        </p:nvGraphicFramePr>
        <p:xfrm>
          <a:off x="2895282" y="2546500"/>
          <a:ext cx="701103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2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4D8C8-0FC8-2425-A8F0-6E64AA5E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386508-A068-6AC1-0662-EBCB778DB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850565"/>
              </p:ext>
            </p:extLst>
          </p:nvPr>
        </p:nvGraphicFramePr>
        <p:xfrm>
          <a:off x="1819294" y="1497881"/>
          <a:ext cx="8553412" cy="4994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8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StoryPoints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</a:rPr>
                        <a:t>David Legenjovic</a:t>
                      </a:r>
                      <a:endParaRPr lang="de-DE" altLang="en-US" sz="135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Connection with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+mn-lt"/>
                        </a:rPr>
                        <a:t>Fix server bug relating client disconnections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UDP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David Legenjovic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MBotDetailPage</a:t>
                      </a:r>
                      <a:endParaRPr lang="en-US" sz="1350" b="0" i="0" kern="1200" err="1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10981"/>
                  </a:ext>
                </a:extLst>
              </a:tr>
              <a:tr h="711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information for 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de-DE" sz="1400" b="0" i="0" u="none" strike="noStrike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error handling when server stops 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64376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database 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kern="1200" noProof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de-DE" sz="1400" b="0" i="0" u="none" strike="noStrike" kern="1200" noProof="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0085"/>
                  </a:ext>
                </a:extLst>
              </a:tr>
              <a:tr h="6936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 threading problem on micropython controller, optimize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+mn-lt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 dirty="0">
                        <a:highlight>
                          <a:srgbClr val="FF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4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06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1EAD8-0C80-7139-263C-6BB40E3D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80C4225-F690-C26F-EF93-95DA2872CCE6}"/>
              </a:ext>
            </a:extLst>
          </p:cNvPr>
          <p:cNvSpPr txBox="1"/>
          <p:nvPr/>
        </p:nvSpPr>
        <p:spPr>
          <a:xfrm>
            <a:off x="2060640" y="1833705"/>
            <a:ext cx="70605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 dirty="0">
                <a:latin typeface="Calibri"/>
                <a:cs typeface="Calibri"/>
              </a:rPr>
              <a:t>Geplante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56</a:t>
            </a:r>
          </a:p>
          <a:p>
            <a:r>
              <a:rPr lang="de-DE" sz="1400" dirty="0">
                <a:latin typeface="Calibri"/>
                <a:cs typeface="Calibri"/>
              </a:rPr>
              <a:t>Erledigte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30</a:t>
            </a:r>
            <a:endParaRPr lang="de-DE" sz="1400" dirty="0">
              <a:latin typeface="Calibri"/>
              <a:ea typeface="Calibri"/>
              <a:cs typeface="Calibri"/>
            </a:endParaRPr>
          </a:p>
          <a:p>
            <a:r>
              <a:rPr lang="de-DE" sz="1400" dirty="0">
                <a:latin typeface="Calibri"/>
                <a:cs typeface="Calibri"/>
              </a:rPr>
              <a:t>Offene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   24</a:t>
            </a:r>
            <a:endParaRPr lang="de-DE" sz="1400" dirty="0">
              <a:latin typeface="Calibri" panose="020F0502020204030204" charset="0"/>
              <a:cs typeface="Calibri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graphicFrame>
        <p:nvGraphicFramePr>
          <p:cNvPr id="5" name="Diagramm 4" descr="Fett">
            <a:extLst>
              <a:ext uri="{FF2B5EF4-FFF2-40B4-BE49-F238E27FC236}">
                <a16:creationId xmlns:a16="http://schemas.microsoft.com/office/drawing/2014/main" id="{AD16D6A3-B166-0BDC-F1E2-E31208225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633856"/>
              </p:ext>
            </p:extLst>
          </p:nvPr>
        </p:nvGraphicFramePr>
        <p:xfrm>
          <a:off x="2587372" y="2689517"/>
          <a:ext cx="701103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69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F255-201A-5F35-62AC-8357BB38C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Projektorganisation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10E6C-E7F6-E71A-3092-A12C710AD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Gruppe 1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204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215D-2E87-FD17-A4AF-C0618468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DE" sz="4000"/>
              <a:t>Variantenbildung</a:t>
            </a:r>
            <a:endParaRPr lang="de-A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D88B-B422-ABCE-FD85-A6850BA1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Mögliche Varianten:</a:t>
            </a:r>
            <a:endParaRPr lang="de-AT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0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Dreiteilung (</a:t>
            </a:r>
            <a:r>
              <a:rPr lang="de-DE" sz="200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mBot</a:t>
            </a:r>
            <a:r>
              <a:rPr lang="de-DE" sz="20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Software, Server)</a:t>
            </a:r>
            <a:endParaRPr lang="de-AT" sz="200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Zweiteilung (</a:t>
            </a:r>
            <a:r>
              <a:rPr lang="de-DE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mBot</a:t>
            </a: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Software)</a:t>
            </a:r>
            <a:endParaRPr lang="de-AT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Datenbank, ohne Datenbank</a:t>
            </a:r>
            <a:endParaRPr lang="de-AT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SQL, MongoDB</a:t>
            </a:r>
            <a:endParaRPr lang="de-AT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AT" sz="2000"/>
          </a:p>
        </p:txBody>
      </p:sp>
      <p:pic>
        <p:nvPicPr>
          <p:cNvPr id="5" name="Picture 4" descr="Leuchtendes Serverraumpanel">
            <a:extLst>
              <a:ext uri="{FF2B5EF4-FFF2-40B4-BE49-F238E27FC236}">
                <a16:creationId xmlns:a16="http://schemas.microsoft.com/office/drawing/2014/main" id="{DFC22C6E-940E-3525-C775-9914A7E2D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4" r="2366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4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4166F-927C-C182-80D8-52491E4D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Verteilungsdiagramm</a:t>
            </a:r>
          </a:p>
        </p:txBody>
      </p:sp>
      <p:pic>
        <p:nvPicPr>
          <p:cNvPr id="4" name="Grafik 1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67FA3F7D-3A2C-5368-0C57-6689B7C59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529" y="643466"/>
            <a:ext cx="63642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2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BD935-5634-835E-A66F-CE896837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Verwendete Technologien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A4EA35-1E3B-0B7C-5D37-4FE006BF7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4885"/>
            <a:ext cx="6780700" cy="35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7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743A-04C2-A7AA-0AEB-6B998574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Gesetzte Ziele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57A5-C3FE-5BD9-F90C-8800E31C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highlight>
                  <a:srgbClr val="00FF00"/>
                </a:highlight>
              </a:rPr>
              <a:t>Verbindung aufbauen</a:t>
            </a:r>
          </a:p>
          <a:p>
            <a:r>
              <a:rPr lang="de-AT">
                <a:highlight>
                  <a:srgbClr val="00FF00"/>
                </a:highlight>
              </a:rPr>
              <a:t>Steuern</a:t>
            </a:r>
          </a:p>
          <a:p>
            <a:r>
              <a:rPr lang="de-AT">
                <a:highlight>
                  <a:srgbClr val="FFFF00"/>
                </a:highlight>
              </a:rPr>
              <a:t>Visualisierung von Daten</a:t>
            </a:r>
          </a:p>
          <a:p>
            <a:r>
              <a:rPr lang="de-AT">
                <a:highlight>
                  <a:srgbClr val="FFFF00"/>
                </a:highlight>
              </a:rPr>
              <a:t>Live Daten updaten</a:t>
            </a:r>
          </a:p>
          <a:p>
            <a:r>
              <a:rPr lang="de-AT">
                <a:highlight>
                  <a:srgbClr val="FFFF00"/>
                </a:highlight>
              </a:rPr>
              <a:t>Suicide Prevention</a:t>
            </a:r>
          </a:p>
          <a:p>
            <a:r>
              <a:rPr lang="de-AT">
                <a:highlight>
                  <a:srgbClr val="FF0000"/>
                </a:highlight>
              </a:rPr>
              <a:t>Line Follower</a:t>
            </a:r>
            <a:endParaRPr lang="de-DE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174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2EFE0-4C1D-362B-A104-DF3BB339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4" name="Picture 2" descr="Demo - Kostenlose computer-Icons">
            <a:extLst>
              <a:ext uri="{FF2B5EF4-FFF2-40B4-BE49-F238E27FC236}">
                <a16:creationId xmlns:a16="http://schemas.microsoft.com/office/drawing/2014/main" id="{458B93EF-D94D-9750-9472-103EDC786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296" y="643466"/>
            <a:ext cx="556873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76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9A855-583D-136D-743A-107A884E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DE" sz="4000"/>
              <a:t>Inhaltsangabe</a:t>
            </a:r>
            <a:endParaRPr lang="de-A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7958-519A-73E4-02A7-5A766F69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de-DE" sz="2000" dirty="0"/>
              <a:t>Sprint Reviews</a:t>
            </a:r>
          </a:p>
          <a:p>
            <a:r>
              <a:rPr lang="de-DE" sz="2000" dirty="0"/>
              <a:t>Variantenbildung</a:t>
            </a:r>
          </a:p>
          <a:p>
            <a:r>
              <a:rPr lang="de-DE" sz="2000" dirty="0"/>
              <a:t>Architektur</a:t>
            </a:r>
          </a:p>
          <a:p>
            <a:r>
              <a:rPr lang="de-DE" sz="2000" dirty="0"/>
              <a:t>Verwendete Technologien</a:t>
            </a:r>
          </a:p>
          <a:p>
            <a:r>
              <a:rPr lang="de-DE" sz="2000" dirty="0"/>
              <a:t>Erreichte Ziele</a:t>
            </a:r>
          </a:p>
          <a:p>
            <a:r>
              <a:rPr lang="de-DE" sz="2000" dirty="0"/>
              <a:t>Demo</a:t>
            </a:r>
          </a:p>
          <a:p>
            <a:endParaRPr lang="de-AT" sz="2000" dirty="0"/>
          </a:p>
        </p:txBody>
      </p:sp>
      <p:pic>
        <p:nvPicPr>
          <p:cNvPr id="5" name="Picture 4" descr="Geometrische Formen vor Holzhintergrund">
            <a:extLst>
              <a:ext uri="{FF2B5EF4-FFF2-40B4-BE49-F238E27FC236}">
                <a16:creationId xmlns:a16="http://schemas.microsoft.com/office/drawing/2014/main" id="{80FB8C87-4ABE-32B5-A8BB-03817A385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77" r="2692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7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87B6FD-23D6-A736-A3EB-8884DE82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Vielen Dank für Eure Aufmerksamkeit!</a:t>
            </a:r>
          </a:p>
        </p:txBody>
      </p:sp>
      <p:pic>
        <p:nvPicPr>
          <p:cNvPr id="4" name="Inhaltsplatzhalter 4" descr="Ein Bild, das Smiley, Cartoon, gelb enthält.&#10;&#10;Automatisch generierte Beschreibung">
            <a:extLst>
              <a:ext uri="{FF2B5EF4-FFF2-40B4-BE49-F238E27FC236}">
                <a16:creationId xmlns:a16="http://schemas.microsoft.com/office/drawing/2014/main" id="{CD31162B-CEF8-622D-D526-EB40DEB4A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38" y="643466"/>
            <a:ext cx="586665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0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3A4B-1EED-1B22-7CE2-09EAACB7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Sprint 5 Review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5FAF-ED60-42D2-EDC4-33F66AC81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Erreichte Sprint Ziele:</a:t>
            </a:r>
          </a:p>
          <a:p>
            <a:r>
              <a:rPr lang="de-AT">
                <a:highlight>
                  <a:srgbClr val="00FF00"/>
                </a:highlight>
              </a:rPr>
              <a:t>Fix Database Bug</a:t>
            </a:r>
          </a:p>
          <a:p>
            <a:pPr marL="0" indent="0">
              <a:buNone/>
            </a:pPr>
            <a:endParaRPr lang="de-AT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de-AT"/>
              <a:t>Sprint Ziele in Bearbeitung:</a:t>
            </a:r>
          </a:p>
          <a:p>
            <a:r>
              <a:rPr lang="de-AT">
                <a:highlight>
                  <a:srgbClr val="FFFF00"/>
                </a:highlight>
              </a:rPr>
              <a:t>Add </a:t>
            </a:r>
            <a:r>
              <a:rPr lang="de-AT" err="1">
                <a:highlight>
                  <a:srgbClr val="FFFF00"/>
                </a:highlight>
              </a:rPr>
              <a:t>error</a:t>
            </a:r>
            <a:r>
              <a:rPr lang="de-AT">
                <a:highlight>
                  <a:srgbClr val="FFFF00"/>
                </a:highlight>
              </a:rPr>
              <a:t> </a:t>
            </a:r>
            <a:r>
              <a:rPr lang="de-AT" err="1">
                <a:highlight>
                  <a:srgbClr val="FFFF00"/>
                </a:highlight>
              </a:rPr>
              <a:t>handling</a:t>
            </a:r>
            <a:r>
              <a:rPr lang="de-AT">
                <a:highlight>
                  <a:srgbClr val="FFFF00"/>
                </a:highlight>
              </a:rPr>
              <a:t> </a:t>
            </a:r>
            <a:r>
              <a:rPr lang="de-AT" err="1">
                <a:highlight>
                  <a:srgbClr val="FFFF00"/>
                </a:highlight>
              </a:rPr>
              <a:t>when</a:t>
            </a:r>
            <a:r>
              <a:rPr lang="de-AT">
                <a:highlight>
                  <a:srgbClr val="FFFF00"/>
                </a:highlight>
              </a:rPr>
              <a:t> </a:t>
            </a:r>
            <a:r>
              <a:rPr lang="de-AT" err="1">
                <a:highlight>
                  <a:srgbClr val="FFFF00"/>
                </a:highlight>
              </a:rPr>
              <a:t>server</a:t>
            </a:r>
            <a:r>
              <a:rPr lang="de-AT">
                <a:highlight>
                  <a:srgbClr val="FFFF00"/>
                </a:highlight>
              </a:rPr>
              <a:t> </a:t>
            </a:r>
            <a:r>
              <a:rPr lang="de-AT" err="1">
                <a:highlight>
                  <a:srgbClr val="FFFF00"/>
                </a:highlight>
              </a:rPr>
              <a:t>stops</a:t>
            </a:r>
            <a:r>
              <a:rPr lang="de-AT">
                <a:highlight>
                  <a:srgbClr val="FFFF00"/>
                </a:highlight>
              </a:rPr>
              <a:t> </a:t>
            </a:r>
            <a:r>
              <a:rPr lang="de-AT" err="1">
                <a:highlight>
                  <a:srgbClr val="FFFF00"/>
                </a:highlight>
              </a:rPr>
              <a:t>existing</a:t>
            </a:r>
            <a:endParaRPr lang="de-AT">
              <a:highlight>
                <a:srgbClr val="FFFF00"/>
              </a:highlight>
            </a:endParaRPr>
          </a:p>
          <a:p>
            <a:r>
              <a:rPr lang="de-AT">
                <a:highlight>
                  <a:srgbClr val="FFFF00"/>
                </a:highlight>
              </a:rPr>
              <a:t>Line </a:t>
            </a:r>
            <a:r>
              <a:rPr lang="de-AT" err="1">
                <a:highlight>
                  <a:srgbClr val="FFFF00"/>
                </a:highlight>
              </a:rPr>
              <a:t>followermode</a:t>
            </a:r>
            <a:r>
              <a:rPr lang="de-AT">
                <a:highlight>
                  <a:srgbClr val="FFFF00"/>
                </a:highlight>
              </a:rPr>
              <a:t> </a:t>
            </a:r>
          </a:p>
          <a:p>
            <a:r>
              <a:rPr lang="de-AT" err="1">
                <a:highlight>
                  <a:srgbClr val="FFFF00"/>
                </a:highlight>
              </a:rPr>
              <a:t>Suicide</a:t>
            </a:r>
            <a:r>
              <a:rPr lang="de-AT">
                <a:highlight>
                  <a:srgbClr val="FFFF00"/>
                </a:highlight>
              </a:rPr>
              <a:t> </a:t>
            </a:r>
            <a:r>
              <a:rPr lang="de-AT" err="1">
                <a:highlight>
                  <a:srgbClr val="FFFF00"/>
                </a:highlight>
              </a:rPr>
              <a:t>Prevention</a:t>
            </a:r>
            <a:endParaRPr lang="de-AT">
              <a:highlight>
                <a:srgbClr val="FFFF00"/>
              </a:highlight>
            </a:endParaRPr>
          </a:p>
          <a:p>
            <a:r>
              <a:rPr lang="de-AT">
                <a:highlight>
                  <a:srgbClr val="FF0000"/>
                </a:highlight>
              </a:rPr>
              <a:t>Add 3D </a:t>
            </a:r>
            <a:r>
              <a:rPr lang="de-AT" err="1">
                <a:highlight>
                  <a:srgbClr val="FF0000"/>
                </a:highlight>
              </a:rPr>
              <a:t>map</a:t>
            </a:r>
            <a:r>
              <a:rPr lang="de-AT">
                <a:highlight>
                  <a:srgbClr val="FF0000"/>
                </a:highlight>
              </a:rPr>
              <a:t> </a:t>
            </a:r>
            <a:r>
              <a:rPr lang="de-AT" err="1">
                <a:highlight>
                  <a:srgbClr val="FF0000"/>
                </a:highlight>
              </a:rPr>
              <a:t>to</a:t>
            </a:r>
            <a:r>
              <a:rPr lang="de-AT">
                <a:highlight>
                  <a:srgbClr val="FF0000"/>
                </a:highlight>
              </a:rPr>
              <a:t> </a:t>
            </a:r>
            <a:r>
              <a:rPr lang="de-AT" err="1">
                <a:highlight>
                  <a:srgbClr val="FF0000"/>
                </a:highlight>
              </a:rPr>
              <a:t>mbot</a:t>
            </a:r>
            <a:r>
              <a:rPr lang="de-AT">
                <a:highlight>
                  <a:srgbClr val="FF0000"/>
                </a:highlight>
              </a:rPr>
              <a:t> </a:t>
            </a:r>
            <a:r>
              <a:rPr lang="de-AT" err="1">
                <a:highlight>
                  <a:srgbClr val="FF0000"/>
                </a:highlight>
              </a:rPr>
              <a:t>detail</a:t>
            </a:r>
            <a:r>
              <a:rPr lang="de-AT">
                <a:highlight>
                  <a:srgbClr val="FF0000"/>
                </a:highlight>
              </a:rPr>
              <a:t> </a:t>
            </a:r>
            <a:r>
              <a:rPr lang="de-AT" err="1">
                <a:highlight>
                  <a:srgbClr val="FF0000"/>
                </a:highlight>
              </a:rPr>
              <a:t>view</a:t>
            </a:r>
            <a:endParaRPr lang="de-AT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956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0946A-65E8-1555-FB6B-27215AB6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000"/>
              <a:t>Sprint Burndown-Chart</a:t>
            </a:r>
            <a:endParaRPr lang="de-AT" sz="50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12FE-F614-2873-5C0B-5C8BDECD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200"/>
              <a:t>Geplante Storypoints: 60</a:t>
            </a:r>
          </a:p>
          <a:p>
            <a:pPr marL="0" indent="0">
              <a:buNone/>
            </a:pPr>
            <a:r>
              <a:rPr lang="de-DE" sz="2200"/>
              <a:t>Erledigte Storypoints: 13</a:t>
            </a:r>
          </a:p>
          <a:p>
            <a:pPr marL="0" indent="0">
              <a:buNone/>
            </a:pPr>
            <a:r>
              <a:rPr lang="de-DE" sz="2200"/>
              <a:t>Offene Storyponts: 47</a:t>
            </a:r>
          </a:p>
          <a:p>
            <a:pPr marL="0" indent="0">
              <a:buNone/>
            </a:pPr>
            <a:r>
              <a:rPr lang="de-DE" sz="2200"/>
              <a:t>Verbleibende Storypoints in Backlog: 0</a:t>
            </a:r>
          </a:p>
          <a:p>
            <a:pPr marL="0" indent="0">
              <a:buNone/>
            </a:pPr>
            <a:endParaRPr lang="de-AT" sz="2200"/>
          </a:p>
        </p:txBody>
      </p:sp>
      <p:graphicFrame>
        <p:nvGraphicFramePr>
          <p:cNvPr id="6" name="Diagramm 2" descr="Fett">
            <a:extLst>
              <a:ext uri="{FF2B5EF4-FFF2-40B4-BE49-F238E27FC236}">
                <a16:creationId xmlns:a16="http://schemas.microsoft.com/office/drawing/2014/main" id="{D574E104-DCAA-37AC-83CE-66BAED6EE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999317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49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2AF5D-9D63-CC94-C434-072149F8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400"/>
              <a:t>Sprint Velocity</a:t>
            </a:r>
            <a:endParaRPr lang="de-AT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5B72-1217-86A7-A3DE-FAA6E467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DE" sz="2200" dirty="0"/>
              <a:t>Velocity Sprint 5:</a:t>
            </a:r>
            <a:r>
              <a:rPr lang="de-AT" sz="2200" dirty="0"/>
              <a:t> 13</a:t>
            </a:r>
          </a:p>
          <a:p>
            <a:r>
              <a:rPr lang="de-AT" sz="2200" dirty="0"/>
              <a:t>Durschnitt-Velocity: 22</a:t>
            </a:r>
            <a:endParaRPr lang="de-DE" sz="2200" dirty="0"/>
          </a:p>
        </p:txBody>
      </p:sp>
      <p:graphicFrame>
        <p:nvGraphicFramePr>
          <p:cNvPr id="4" name="Diagramm 12">
            <a:extLst>
              <a:ext uri="{FF2B5EF4-FFF2-40B4-BE49-F238E27FC236}">
                <a16:creationId xmlns:a16="http://schemas.microsoft.com/office/drawing/2014/main" id="{7E0CD3D7-E823-133A-3CA8-E35FD0AC2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232467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352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71493-C590-F7D9-4899-F7C946DF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935C3F-0503-ABA5-8719-322A83606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920735"/>
              </p:ext>
            </p:extLst>
          </p:nvPr>
        </p:nvGraphicFramePr>
        <p:xfrm>
          <a:off x="1496568" y="1357718"/>
          <a:ext cx="9198863" cy="526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1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8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7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David </a:t>
                      </a:r>
                      <a:r>
                        <a:rPr lang="de-DE" altLang="en-US" err="1">
                          <a:latin typeface="Calibri" panose="020F0502020204030204" charset="0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 panose="020F0502020204030204" charset="0"/>
                        </a:rPr>
                        <a:t>Create a software to </a:t>
                      </a:r>
                      <a:r>
                        <a:rPr lang="en-US" altLang="en-US" err="1">
                          <a:latin typeface="Calibri" panose="020F0502020204030204" charset="0"/>
                        </a:rPr>
                        <a:t>controll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the </a:t>
                      </a:r>
                      <a:r>
                        <a:rPr lang="en-US" altLang="en-US" err="1">
                          <a:latin typeface="Calibri" panose="020F0502020204030204" charset="0"/>
                        </a:rPr>
                        <a:t>mbots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for both PC and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Daniel Jessner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err="1">
                          <a:latin typeface="Calibri" panose="020F0502020204030204" charset="0"/>
                        </a:rPr>
                        <a:t>Mbot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should connect to given network and wait for application to gather him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9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David </a:t>
                      </a:r>
                      <a:r>
                        <a:rPr lang="de-DE" altLang="en-US" sz="1350" err="1">
                          <a:latin typeface="Calibri" panose="020F0502020204030204" charset="0"/>
                          <a:sym typeface="+mn-ea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 panose="020F0502020204030204" charset="0"/>
                        </a:rPr>
                        <a:t>Get all </a:t>
                      </a:r>
                      <a:r>
                        <a:rPr lang="en-US" altLang="en-US" err="1">
                          <a:latin typeface="Calibri" panose="020F0502020204030204" charset="0"/>
                        </a:rPr>
                        <a:t>MBots</a:t>
                      </a:r>
                      <a:r>
                        <a:rPr lang="en-US" altLang="en-US">
                          <a:latin typeface="Calibri" panose="020F0502020204030204" charset="0"/>
                        </a:rPr>
                        <a:t> from server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9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Spring Boot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Daniel Jessner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should be able to receive input from application in order to follow its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6228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David </a:t>
                      </a:r>
                      <a:r>
                        <a:rPr lang="de-DE" altLang="en-US" err="1">
                          <a:latin typeface="Calibri" panose="020F0502020204030204" charset="0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user input to the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endParaRPr lang="en-US" sz="13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3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begonnen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98177"/>
                  </a:ext>
                </a:extLst>
              </a:tr>
              <a:tr h="6228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David </a:t>
                      </a:r>
                      <a:r>
                        <a:rPr lang="de-DE" altLang="en-US" err="1">
                          <a:latin typeface="Calibri" panose="020F0502020204030204" charset="0"/>
                        </a:rPr>
                        <a:t>Legenjovic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Detailed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5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9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35941-10B1-3AD3-9018-56DFBA4A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501C573-7D46-DCF5-EC41-7C6D8BFEFA87}"/>
              </a:ext>
            </a:extLst>
          </p:cNvPr>
          <p:cNvSpPr txBox="1"/>
          <p:nvPr/>
        </p:nvSpPr>
        <p:spPr>
          <a:xfrm>
            <a:off x="2368550" y="1624589"/>
            <a:ext cx="7060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</a:t>
            </a:r>
            <a:r>
              <a:rPr lang="de-DE" sz="1400" dirty="0" err="1">
                <a:latin typeface="Calibri" panose="020F0502020204030204" charset="0"/>
              </a:rPr>
              <a:t>Storypoints</a:t>
            </a:r>
            <a:r>
              <a:rPr lang="de-DE" sz="1400" dirty="0">
                <a:latin typeface="Calibri" panose="020F0502020204030204" charset="0"/>
              </a:rPr>
              <a:t>:	43</a:t>
            </a:r>
          </a:p>
          <a:p>
            <a:r>
              <a:rPr lang="de-DE" sz="1400" dirty="0">
                <a:latin typeface="Calibri" panose="020F0502020204030204" charset="0"/>
              </a:rPr>
              <a:t>Erledigte </a:t>
            </a:r>
            <a:r>
              <a:rPr lang="de-DE" sz="1400" dirty="0" err="1">
                <a:latin typeface="Calibri" panose="020F0502020204030204" charset="0"/>
              </a:rPr>
              <a:t>Storypoints</a:t>
            </a:r>
            <a:r>
              <a:rPr lang="de-DE" sz="1400" dirty="0">
                <a:latin typeface="Calibri" panose="020F0502020204030204" charset="0"/>
              </a:rPr>
              <a:t>:	9</a:t>
            </a:r>
          </a:p>
          <a:p>
            <a:r>
              <a:rPr lang="de-DE" sz="1400" dirty="0">
                <a:latin typeface="Calibri" panose="020F0502020204030204" charset="0"/>
              </a:rPr>
              <a:t>Offene </a:t>
            </a:r>
            <a:r>
              <a:rPr lang="de-DE" sz="1400" dirty="0" err="1">
                <a:latin typeface="Calibri" panose="020F0502020204030204" charset="0"/>
              </a:rPr>
              <a:t>Storypoints</a:t>
            </a:r>
            <a:r>
              <a:rPr lang="de-DE" sz="1400" dirty="0">
                <a:latin typeface="Calibri" panose="020F0502020204030204" charset="0"/>
              </a:rPr>
              <a:t>:	  34</a:t>
            </a:r>
          </a:p>
          <a:p>
            <a:endParaRPr lang="de-DE" sz="1400" dirty="0">
              <a:latin typeface="Calibri" panose="020F0502020204030204" charset="0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6E663A9-1B2B-62AA-FC38-8F4B04E43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586091"/>
              </p:ext>
            </p:extLst>
          </p:nvPr>
        </p:nvGraphicFramePr>
        <p:xfrm>
          <a:off x="3333115" y="262747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952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4D8C8-0FC8-2425-A8F0-6E64AA5E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0B78FE-5F0E-44CA-04BD-2F85DE242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682481"/>
              </p:ext>
            </p:extLst>
          </p:nvPr>
        </p:nvGraphicFramePr>
        <p:xfrm>
          <a:off x="2247900" y="1465453"/>
          <a:ext cx="7696200" cy="51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/>
                        </a:rPr>
                        <a:t>User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err="1">
                          <a:latin typeface="Calibri"/>
                        </a:rPr>
                        <a:t>StoryPoints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/>
                        </a:rPr>
                        <a:t>Create script to listen for Broadcasts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Daniel Jessner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err="1">
                          <a:latin typeface="Calibri"/>
                        </a:rPr>
                        <a:t>Mbot</a:t>
                      </a:r>
                      <a:r>
                        <a:rPr lang="en-US" altLang="en-US">
                          <a:latin typeface="Calibri"/>
                        </a:rPr>
                        <a:t> sends sensor data to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David </a:t>
                      </a:r>
                      <a:r>
                        <a:rPr lang="de-DE" altLang="en-US" sz="1350" err="1">
                          <a:latin typeface="Calibri"/>
                          <a:sym typeface="+mn-ea"/>
                        </a:rPr>
                        <a:t>Legenjovic</a:t>
                      </a:r>
                      <a:endParaRPr lang="de-DE" altLang="en-US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latin typeface="Calibri"/>
                        </a:rPr>
                        <a:t>Make </a:t>
                      </a:r>
                      <a:r>
                        <a:rPr lang="en-US" altLang="en-US" err="1">
                          <a:latin typeface="Calibri"/>
                        </a:rPr>
                        <a:t>Mbot</a:t>
                      </a:r>
                      <a:r>
                        <a:rPr lang="en-US" altLang="en-US">
                          <a:latin typeface="Calibri"/>
                        </a:rPr>
                        <a:t> detailed view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/>
                          <a:sym typeface="+mn-ea"/>
                        </a:rPr>
                        <a:t>Jonas Maier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Spring Boot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from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400" b="0" i="0" u="none" strike="noStrike" noProof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erledigt</a:t>
                      </a: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  <a:p>
                      <a:pPr>
                        <a:buNone/>
                      </a:pPr>
                      <a:endParaRPr lang="de-DE" altLang="en-US">
                        <a:highlight>
                          <a:srgbClr val="FF0000"/>
                        </a:highlight>
                        <a:latin typeface="Calibri" panose="020F0502020204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2544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client commands to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9817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Jonas Maier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 data to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FFFF00"/>
                          </a:highlight>
                          <a:latin typeface="Calibri"/>
                        </a:rPr>
                        <a:t>Nicht fertig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55507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David </a:t>
                      </a:r>
                      <a:r>
                        <a:rPr lang="de-DE" altLang="en-US" err="1">
                          <a:latin typeface="Calibri"/>
                        </a:rPr>
                        <a:t>Legenjovic</a:t>
                      </a:r>
                      <a:endParaRPr lang="de-DE" alt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user input to the </a:t>
                      </a:r>
                      <a:r>
                        <a:rPr lang="en-US" sz="13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mbot</a:t>
                      </a:r>
                      <a:endParaRPr lang="en-US" sz="13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dirty="0">
                          <a:highlight>
                            <a:srgbClr val="FFFF00"/>
                          </a:highlight>
                          <a:latin typeface="+mn-lt"/>
                        </a:rPr>
                        <a:t>Nicht fertig</a:t>
                      </a:r>
                    </a:p>
                    <a:p>
                      <a:pPr>
                        <a:buNone/>
                      </a:pPr>
                      <a:endParaRPr lang="de-DE" altLang="en-US" dirty="0">
                        <a:highlight>
                          <a:srgbClr val="FF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3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04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7D2BA-AF63-C48C-CEC1-0A4D53E2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5040485-7734-CB26-41AD-D60743DEB8F6}"/>
              </a:ext>
            </a:extLst>
          </p:cNvPr>
          <p:cNvSpPr txBox="1"/>
          <p:nvPr/>
        </p:nvSpPr>
        <p:spPr>
          <a:xfrm>
            <a:off x="2079301" y="1690688"/>
            <a:ext cx="706056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 dirty="0">
                <a:latin typeface="Calibri"/>
                <a:cs typeface="Calibri"/>
              </a:rPr>
              <a:t>Geplante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57</a:t>
            </a:r>
          </a:p>
          <a:p>
            <a:r>
              <a:rPr lang="de-DE" sz="1400" dirty="0">
                <a:latin typeface="Calibri"/>
                <a:cs typeface="Calibri"/>
              </a:rPr>
              <a:t>Erledigte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 39</a:t>
            </a:r>
            <a:endParaRPr lang="de-DE" sz="1400" dirty="0">
              <a:latin typeface="Calibri"/>
              <a:ea typeface="Calibri"/>
              <a:cs typeface="Calibri"/>
            </a:endParaRPr>
          </a:p>
          <a:p>
            <a:r>
              <a:rPr lang="de-DE" sz="1400" dirty="0">
                <a:latin typeface="Calibri"/>
                <a:cs typeface="Calibri"/>
              </a:rPr>
              <a:t>Offene </a:t>
            </a:r>
            <a:r>
              <a:rPr lang="de-DE" sz="1400" dirty="0" err="1">
                <a:latin typeface="Calibri"/>
                <a:cs typeface="Calibri"/>
              </a:rPr>
              <a:t>Storypoints</a:t>
            </a:r>
            <a:r>
              <a:rPr lang="de-DE" sz="1400" dirty="0">
                <a:latin typeface="Calibri"/>
                <a:cs typeface="Calibri"/>
              </a:rPr>
              <a:t>:   18</a:t>
            </a:r>
            <a:endParaRPr lang="de-DE" sz="1400" dirty="0">
              <a:latin typeface="Calibri" panose="020F0502020204030204" charset="0"/>
              <a:cs typeface="Calibri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graphicFrame>
        <p:nvGraphicFramePr>
          <p:cNvPr id="5" name="Diagramm 4" descr="Fett">
            <a:extLst>
              <a:ext uri="{FF2B5EF4-FFF2-40B4-BE49-F238E27FC236}">
                <a16:creationId xmlns:a16="http://schemas.microsoft.com/office/drawing/2014/main" id="{734D5E53-2418-EDD4-B479-052CDC1FF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719947"/>
              </p:ext>
            </p:extLst>
          </p:nvPr>
        </p:nvGraphicFramePr>
        <p:xfrm>
          <a:off x="2606033" y="2546500"/>
          <a:ext cx="7011035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9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579</Words>
  <Application>Microsoft Office PowerPoint</Application>
  <PresentationFormat>Breitbild</PresentationFormat>
  <Paragraphs>236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Office Theme</vt:lpstr>
      <vt:lpstr>Endpräsentation  Gruppe 1</vt:lpstr>
      <vt:lpstr>Inhaltsangabe</vt:lpstr>
      <vt:lpstr>Sprint 5 Review</vt:lpstr>
      <vt:lpstr>Sprint Burndown-Chart</vt:lpstr>
      <vt:lpstr>Sprint Velocity</vt:lpstr>
      <vt:lpstr>Sprint 1</vt:lpstr>
      <vt:lpstr>PowerPoint-Präsentation</vt:lpstr>
      <vt:lpstr>Sprint 2</vt:lpstr>
      <vt:lpstr>PowerPoint-Präsentation</vt:lpstr>
      <vt:lpstr>Sprint 3</vt:lpstr>
      <vt:lpstr>PowerPoint-Präsentation</vt:lpstr>
      <vt:lpstr>Sprint 4</vt:lpstr>
      <vt:lpstr>PowerPoint-Präsentation</vt:lpstr>
      <vt:lpstr>Projektorganisation</vt:lpstr>
      <vt:lpstr>Variantenbildung</vt:lpstr>
      <vt:lpstr>Verteilungsdiagramm</vt:lpstr>
      <vt:lpstr>Verwendete Technologien</vt:lpstr>
      <vt:lpstr>Gesetzte Ziele</vt:lpstr>
      <vt:lpstr>DEMO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Endpräsentation  Gruppe 1</dc:title>
  <dc:creator>Maier Jonas</dc:creator>
  <cp:lastModifiedBy>Dave L</cp:lastModifiedBy>
  <cp:revision>1</cp:revision>
  <dcterms:created xsi:type="dcterms:W3CDTF">2024-06-06T12:35:50Z</dcterms:created>
  <dcterms:modified xsi:type="dcterms:W3CDTF">2024-06-19T05:35:20Z</dcterms:modified>
</cp:coreProperties>
</file>