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96C00-ED9A-49D2-A993-8EC85C73648B}" v="44" dt="2024-04-17T07:59:35.856"/>
    <p1510:client id="{CDA2D91F-059C-5B4D-DBAA-6A1FAC610019}" v="119" dt="2024-04-17T07:35:06.28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36"/>
        <p:guide pos="296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er Jonas" userId="S::jonas.maier@htl-saalfelden.at::7666355e-4653-4ebb-8919-ad48818e94dc" providerId="AD" clId="Web-{75D0EE2E-7270-4952-9950-D7487F4294F4}"/>
    <pc:docChg chg="modSld">
      <pc:chgData name="Maier Jonas" userId="S::jonas.maier@htl-saalfelden.at::7666355e-4653-4ebb-8919-ad48818e94dc" providerId="AD" clId="Web-{75D0EE2E-7270-4952-9950-D7487F4294F4}" dt="2024-03-20T07:03:40.266" v="316" actId="20577"/>
      <pc:docMkLst>
        <pc:docMk/>
      </pc:docMkLst>
      <pc:sldChg chg="modSp">
        <pc:chgData name="Maier Jonas" userId="S::jonas.maier@htl-saalfelden.at::7666355e-4653-4ebb-8919-ad48818e94dc" providerId="AD" clId="Web-{75D0EE2E-7270-4952-9950-D7487F4294F4}" dt="2024-03-20T06:56:42.553" v="39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75D0EE2E-7270-4952-9950-D7487F4294F4}" dt="2024-03-20T06:56:27.131" v="10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23.318" v="9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42.553" v="39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75D0EE2E-7270-4952-9950-D7487F4294F4}" dt="2024-03-20T07:01:47.935" v="29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75D0EE2E-7270-4952-9950-D7487F4294F4}" dt="2024-03-20T07:01:47.935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delSp modSp">
        <pc:chgData name="Maier Jonas" userId="S::jonas.maier@htl-saalfelden.at::7666355e-4653-4ebb-8919-ad48818e94dc" providerId="AD" clId="Web-{75D0EE2E-7270-4952-9950-D7487F4294F4}" dt="2024-03-20T07:03:40.266" v="316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75D0EE2E-7270-4952-9950-D7487F4294F4}" dt="2024-03-20T07:03:40.266" v="316" actId="20577"/>
          <ac:spMkLst>
            <pc:docMk/>
            <pc:sldMk cId="0" sldId="570"/>
            <ac:spMk id="5" creationId="{00000000-0000-0000-0000-000000000000}"/>
          </ac:spMkLst>
        </pc:spChg>
        <pc:graphicFrameChg chg="del">
          <ac:chgData name="Maier Jonas" userId="S::jonas.maier@htl-saalfelden.at::7666355e-4653-4ebb-8919-ad48818e94dc" providerId="AD" clId="Web-{75D0EE2E-7270-4952-9950-D7487F4294F4}" dt="2024-03-20T07:03:28.672" v="308"/>
          <ac:graphicFrameMkLst>
            <pc:docMk/>
            <pc:sldMk cId="0" sldId="570"/>
            <ac:graphicFrameMk id="12" creationId="{BB95FAD8-300D-D630-F329-2111DD0C73DF}"/>
          </ac:graphicFrameMkLst>
        </pc:graphicFrameChg>
      </pc:sldChg>
    </pc:docChg>
  </pc:docChgLst>
  <pc:docChgLst>
    <pc:chgData name="Maier Jonas" userId="S::jonas.maier@htl-saalfelden.at::7666355e-4653-4ebb-8919-ad48818e94dc" providerId="AD" clId="Web-{5513353D-C1B3-43BE-87ED-B722AC7702C4}"/>
    <pc:docChg chg="modSld">
      <pc:chgData name="Maier Jonas" userId="S::jonas.maier@htl-saalfelden.at::7666355e-4653-4ebb-8919-ad48818e94dc" providerId="AD" clId="Web-{5513353D-C1B3-43BE-87ED-B722AC7702C4}" dt="2024-03-20T08:52:38.628" v="17" actId="20577"/>
      <pc:docMkLst>
        <pc:docMk/>
      </pc:docMkLst>
      <pc:sldChg chg="modSp">
        <pc:chgData name="Maier Jonas" userId="S::jonas.maier@htl-saalfelden.at::7666355e-4653-4ebb-8919-ad48818e94dc" providerId="AD" clId="Web-{5513353D-C1B3-43BE-87ED-B722AC7702C4}" dt="2024-03-20T08:52:38.628" v="17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513353D-C1B3-43BE-87ED-B722AC7702C4}" dt="2024-03-20T08:52:38.628" v="17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869E0FCD-3315-4DB5-91BC-E5551CEBF44F}"/>
    <pc:docChg chg="undo custSel modSld modMainMaster">
      <pc:chgData name="Legenjovic' David" userId="f158eaf0-1167-473c-b884-84aa6febda82" providerId="ADAL" clId="{869E0FCD-3315-4DB5-91BC-E5551CEBF44F}" dt="2024-02-28T09:05:01.034" v="659" actId="20577"/>
      <pc:docMkLst>
        <pc:docMk/>
      </pc:docMkLst>
      <pc:sldChg chg="modSp mod">
        <pc:chgData name="Legenjovic' David" userId="f158eaf0-1167-473c-b884-84aa6febda82" providerId="ADAL" clId="{869E0FCD-3315-4DB5-91BC-E5551CEBF44F}" dt="2024-02-28T09:05:01.034" v="659" actId="20577"/>
        <pc:sldMkLst>
          <pc:docMk/>
          <pc:sldMk cId="0" sldId="361"/>
        </pc:sldMkLst>
        <pc:spChg chg="mod">
          <ac:chgData name="Legenjovic' David" userId="f158eaf0-1167-473c-b884-84aa6febda82" providerId="ADAL" clId="{869E0FCD-3315-4DB5-91BC-E5551CEBF44F}" dt="2024-02-28T09:05:01.034" v="659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869E0FCD-3315-4DB5-91BC-E5551CEBF44F}" dt="2024-02-28T08:40:53.496" v="634" actId="20577"/>
        <pc:sldMkLst>
          <pc:docMk/>
          <pc:sldMk cId="0" sldId="367"/>
        </pc:sldMkLst>
        <pc:spChg chg="mod">
          <ac:chgData name="Legenjovic' David" userId="f158eaf0-1167-473c-b884-84aa6febda82" providerId="ADAL" clId="{869E0FCD-3315-4DB5-91BC-E5551CEBF44F}" dt="2024-02-28T08:40:53.496" v="634" actId="20577"/>
          <ac:spMkLst>
            <pc:docMk/>
            <pc:sldMk cId="0" sldId="367"/>
            <ac:spMk id="3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51:36.647" v="646" actId="27918"/>
        <pc:sldMkLst>
          <pc:docMk/>
          <pc:sldMk cId="0" sldId="570"/>
        </pc:sldMkLst>
        <pc:spChg chg="mod">
          <ac:chgData name="Legenjovic' David" userId="f158eaf0-1167-473c-b884-84aa6febda82" providerId="ADAL" clId="{869E0FCD-3315-4DB5-91BC-E5551CEBF44F}" dt="2024-02-28T08:15:10.420" v="449" actId="20577"/>
          <ac:spMkLst>
            <pc:docMk/>
            <pc:sldMk cId="0" sldId="570"/>
            <ac:spMk id="5" creationId="{00000000-0000-0000-0000-000000000000}"/>
          </ac:spMkLst>
        </pc:spChg>
        <pc:graphicFrameChg chg="add del mod">
          <ac:chgData name="Legenjovic' David" userId="f158eaf0-1167-473c-b884-84aa6febda82" providerId="ADAL" clId="{869E0FCD-3315-4DB5-91BC-E5551CEBF44F}" dt="2024-02-28T07:56:01.976" v="399" actId="478"/>
          <ac:graphicFrameMkLst>
            <pc:docMk/>
            <pc:sldMk cId="0" sldId="570"/>
            <ac:graphicFrameMk id="7" creationId="{3A0D186E-E875-A747-4A84-7A4EB06C9EDF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09:52.241" v="429" actId="1957"/>
          <ac:graphicFrameMkLst>
            <pc:docMk/>
            <pc:sldMk cId="0" sldId="570"/>
            <ac:graphicFrameMk id="12" creationId="{BB95FAD8-300D-D630-F329-2111DD0C73DF}"/>
          </ac:graphicFrameMkLst>
        </pc:graphicFrameChg>
        <pc:picChg chg="del mod">
          <ac:chgData name="Legenjovic' David" userId="f158eaf0-1167-473c-b884-84aa6febda82" providerId="ADAL" clId="{869E0FCD-3315-4DB5-91BC-E5551CEBF44F}" dt="2024-02-28T08:11:58.386" v="440" actId="478"/>
          <ac:picMkLst>
            <pc:docMk/>
            <pc:sldMk cId="0" sldId="570"/>
            <ac:picMk id="3" creationId="{00000000-0000-0000-0000-000000000000}"/>
          </ac:picMkLst>
        </pc:picChg>
      </pc:sldChg>
      <pc:sldChg chg="modSp mod">
        <pc:chgData name="Legenjovic' David" userId="f158eaf0-1167-473c-b884-84aa6febda82" providerId="ADAL" clId="{869E0FCD-3315-4DB5-91BC-E5551CEBF44F}" dt="2024-02-28T08:41:07.278" v="644" actId="20577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869E0FCD-3315-4DB5-91BC-E5551CEBF44F}" dt="2024-02-28T08:41:07.278" v="644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869E0FCD-3315-4DB5-91BC-E5551CEBF44F}" dt="2024-02-28T08:39:32.673" v="584" actId="20577"/>
        <pc:sldMkLst>
          <pc:docMk/>
          <pc:sldMk cId="0" sldId="583"/>
        </pc:sldMkLst>
        <pc:spChg chg="mod">
          <ac:chgData name="Legenjovic' David" userId="f158eaf0-1167-473c-b884-84aa6febda82" providerId="ADAL" clId="{869E0FCD-3315-4DB5-91BC-E5551CEBF44F}" dt="2024-02-28T08:39:32.673" v="584" actId="20577"/>
          <ac:spMkLst>
            <pc:docMk/>
            <pc:sldMk cId="0" sldId="583"/>
            <ac:spMk id="5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17:32.136" v="481" actId="1076"/>
        <pc:sldMkLst>
          <pc:docMk/>
          <pc:sldMk cId="0" sldId="584"/>
        </pc:sldMkLst>
        <pc:graphicFrameChg chg="add mod">
          <ac:chgData name="Legenjovic' David" userId="f158eaf0-1167-473c-b884-84aa6febda82" providerId="ADAL" clId="{869E0FCD-3315-4DB5-91BC-E5551CEBF44F}" dt="2024-02-28T08:15:38.557" v="452" actId="1957"/>
          <ac:graphicFrameMkLst>
            <pc:docMk/>
            <pc:sldMk cId="0" sldId="584"/>
            <ac:graphicFrameMk id="10" creationId="{02A6FC8A-C441-6AF0-D148-9B943AF67144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17:32.136" v="481" actId="1076"/>
          <ac:graphicFrameMkLst>
            <pc:docMk/>
            <pc:sldMk cId="0" sldId="584"/>
            <ac:graphicFrameMk id="13" creationId="{9E12512A-DE21-6949-55AE-08FB35907634}"/>
          </ac:graphicFrameMkLst>
        </pc:graphicFrameChg>
        <pc:graphicFrameChg chg="del">
          <ac:chgData name="Legenjovic' David" userId="f158eaf0-1167-473c-b884-84aa6febda82" providerId="ADAL" clId="{869E0FCD-3315-4DB5-91BC-E5551CEBF44F}" dt="2024-02-28T08:15:33.808" v="450" actId="478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del">
          <ac:chgData name="Legenjovic' David" userId="f158eaf0-1167-473c-b884-84aa6febda82" providerId="ADAL" clId="{869E0FCD-3315-4DB5-91BC-E5551CEBF44F}" dt="2024-02-28T08:17:22.849" v="480" actId="478"/>
          <ac:picMkLst>
            <pc:docMk/>
            <pc:sldMk cId="0" sldId="584"/>
            <ac:picMk id="4" creationId="{00000000-0000-0000-0000-000000000000}"/>
          </ac:picMkLst>
        </pc:picChg>
      </pc:sldChg>
      <pc:sldMasterChg chg="modSp mod">
        <pc:chgData name="Legenjovic' David" userId="f158eaf0-1167-473c-b884-84aa6febda82" providerId="ADAL" clId="{869E0FCD-3315-4DB5-91BC-E5551CEBF44F}" dt="2024-02-28T07:28:23.909" v="396" actId="20577"/>
        <pc:sldMasterMkLst>
          <pc:docMk/>
          <pc:sldMasterMk cId="0" sldId="2147483648"/>
        </pc:sldMasterMkLst>
        <pc:spChg chg="mod">
          <ac:chgData name="Legenjovic' David" userId="f158eaf0-1167-473c-b884-84aa6febda82" providerId="ADAL" clId="{869E0FCD-3315-4DB5-91BC-E5551CEBF44F}" dt="2024-02-28T07:28:23.909" v="396" actId="20577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Legenjovic' David" userId="f158eaf0-1167-473c-b884-84aa6febda82" providerId="ADAL" clId="{B9596C00-ED9A-49D2-A993-8EC85C73648B}"/>
    <pc:docChg chg="custSel modSld">
      <pc:chgData name="Legenjovic' David" userId="f158eaf0-1167-473c-b884-84aa6febda82" providerId="ADAL" clId="{B9596C00-ED9A-49D2-A993-8EC85C73648B}" dt="2024-04-17T08:00:05.380" v="494" actId="20577"/>
      <pc:docMkLst>
        <pc:docMk/>
      </pc:docMkLst>
      <pc:sldChg chg="modSp mod">
        <pc:chgData name="Legenjovic' David" userId="f158eaf0-1167-473c-b884-84aa6febda82" providerId="ADAL" clId="{B9596C00-ED9A-49D2-A993-8EC85C73648B}" dt="2024-04-17T06:44:03.445" v="452" actId="20577"/>
        <pc:sldMkLst>
          <pc:docMk/>
          <pc:sldMk cId="0" sldId="361"/>
        </pc:sldMkLst>
        <pc:spChg chg="mod">
          <ac:chgData name="Legenjovic' David" userId="f158eaf0-1167-473c-b884-84aa6febda82" providerId="ADAL" clId="{B9596C00-ED9A-49D2-A993-8EC85C73648B}" dt="2024-04-17T06:44:03.445" v="452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6:08:51.347" v="296" actId="20577"/>
        <pc:sldMkLst>
          <pc:docMk/>
          <pc:sldMk cId="0" sldId="367"/>
        </pc:sldMkLst>
        <pc:spChg chg="mod">
          <ac:chgData name="Legenjovic' David" userId="f158eaf0-1167-473c-b884-84aa6febda82" providerId="ADAL" clId="{B9596C00-ED9A-49D2-A993-8EC85C73648B}" dt="2024-04-17T06:08:51.347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7:50:31.634" v="476" actId="20577"/>
        <pc:sldMkLst>
          <pc:docMk/>
          <pc:sldMk cId="0" sldId="570"/>
        </pc:sldMkLst>
        <pc:spChg chg="mod">
          <ac:chgData name="Legenjovic' David" userId="f158eaf0-1167-473c-b884-84aa6febda82" providerId="ADAL" clId="{B9596C00-ED9A-49D2-A993-8EC85C73648B}" dt="2024-04-17T07:50:31.634" v="476" actId="20577"/>
          <ac:spMkLst>
            <pc:docMk/>
            <pc:sldMk cId="0" sldId="570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6:38:28.923" v="420"/>
        <pc:sldMkLst>
          <pc:docMk/>
          <pc:sldMk cId="0" sldId="582"/>
        </pc:sldMkLst>
        <pc:spChg chg="mod">
          <ac:chgData name="Legenjovic' David" userId="f158eaf0-1167-473c-b884-84aa6febda82" providerId="ADAL" clId="{B9596C00-ED9A-49D2-A993-8EC85C73648B}" dt="2024-04-17T06:07:30.964" v="149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B9596C00-ED9A-49D2-A993-8EC85C73648B}" dt="2024-04-17T06:38:28.923" v="420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B9596C00-ED9A-49D2-A993-8EC85C73648B}" dt="2024-04-17T06:08:13.051" v="240" actId="20577"/>
        <pc:sldMkLst>
          <pc:docMk/>
          <pc:sldMk cId="0" sldId="583"/>
        </pc:sldMkLst>
        <pc:spChg chg="mod">
          <ac:chgData name="Legenjovic' David" userId="f158eaf0-1167-473c-b884-84aa6febda82" providerId="ADAL" clId="{B9596C00-ED9A-49D2-A993-8EC85C73648B}" dt="2024-04-17T06:08:13.051" v="240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8:00:05.380" v="494" actId="20577"/>
        <pc:sldMkLst>
          <pc:docMk/>
          <pc:sldMk cId="0" sldId="584"/>
        </pc:sldMkLst>
        <pc:spChg chg="mod">
          <ac:chgData name="Legenjovic' David" userId="f158eaf0-1167-473c-b884-84aa6febda82" providerId="ADAL" clId="{B9596C00-ED9A-49D2-A993-8EC85C73648B}" dt="2024-04-17T08:00:05.380" v="494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3FB2B07D-56FD-41F3-94A3-DA22A4583344}"/>
    <pc:docChg chg="modSld">
      <pc:chgData name="Maier Jonas" userId="S::jonas.maier@htl-saalfelden.at::7666355e-4653-4ebb-8919-ad48818e94dc" providerId="AD" clId="Web-{3FB2B07D-56FD-41F3-94A3-DA22A4583344}" dt="2024-02-28T08:41:36.175" v="124" actId="20577"/>
      <pc:docMkLst>
        <pc:docMk/>
      </pc:docMkLst>
      <pc:sldChg chg="modSp">
        <pc:chgData name="Maier Jonas" userId="S::jonas.maier@htl-saalfelden.at::7666355e-4653-4ebb-8919-ad48818e94dc" providerId="AD" clId="Web-{3FB2B07D-56FD-41F3-94A3-DA22A4583344}" dt="2024-02-28T08:41:36.175" v="124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3FB2B07D-56FD-41F3-94A3-DA22A4583344}" dt="2024-02-28T08:41:36.175" v="124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Gastbenutzer" userId="S::urn:spo:anon#22561f0fd3daa1202646b2860375c6ef02f0151ac77621e8f9be57603d678987::" providerId="AD" clId="Web-{A399B29B-8F11-40C4-8F5C-71AD9B1A5DF6}"/>
    <pc:docChg chg="modSld">
      <pc:chgData name="Gastbenutzer" userId="S::urn:spo:anon#22561f0fd3daa1202646b2860375c6ef02f0151ac77621e8f9be57603d678987::" providerId="AD" clId="Web-{A399B29B-8F11-40C4-8F5C-71AD9B1A5DF6}" dt="2024-02-28T08:40:35.002" v="59" actId="20577"/>
      <pc:docMkLst>
        <pc:docMk/>
      </pc:docMkLst>
      <pc:sldChg chg="modSp">
        <pc:chgData name="Gastbenutzer" userId="S::urn:spo:anon#22561f0fd3daa1202646b2860375c6ef02f0151ac77621e8f9be57603d678987::" providerId="AD" clId="Web-{A399B29B-8F11-40C4-8F5C-71AD9B1A5DF6}" dt="2024-02-28T08:40:35.002" v="59" actId="20577"/>
        <pc:sldMkLst>
          <pc:docMk/>
          <pc:sldMk cId="0" sldId="583"/>
        </pc:sldMkLst>
        <pc:spChg chg="mod">
          <ac:chgData name="Gastbenutzer" userId="S::urn:spo:anon#22561f0fd3daa1202646b2860375c6ef02f0151ac77621e8f9be57603d678987::" providerId="AD" clId="Web-{A399B29B-8F11-40C4-8F5C-71AD9B1A5DF6}" dt="2024-02-28T08:40:35.002" v="59" actId="20577"/>
          <ac:spMkLst>
            <pc:docMk/>
            <pc:sldMk cId="0" sldId="583"/>
            <ac:spMk id="2" creationId="{00000000-0000-0000-0000-000000000000}"/>
          </ac:spMkLst>
        </pc:spChg>
        <pc:spChg chg="mod">
          <ac:chgData name="Gastbenutzer" userId="S::urn:spo:anon#22561f0fd3daa1202646b2860375c6ef02f0151ac77621e8f9be57603d678987::" providerId="AD" clId="Web-{A399B29B-8F11-40C4-8F5C-71AD9B1A5DF6}" dt="2024-02-28T08:40:17.518" v="55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535C0689-1843-4558-998B-0C9DC2B6178C}"/>
    <pc:docChg chg="delSld modSld">
      <pc:chgData name="Maier Jonas" userId="S::jonas.maier@htl-saalfelden.at::7666355e-4653-4ebb-8919-ad48818e94dc" providerId="AD" clId="Web-{535C0689-1843-4558-998B-0C9DC2B6178C}" dt="2024-03-21T10:39:29.843" v="12"/>
      <pc:docMkLst>
        <pc:docMk/>
      </pc:docMkLst>
      <pc:sldChg chg="modSp">
        <pc:chgData name="Maier Jonas" userId="S::jonas.maier@htl-saalfelden.at::7666355e-4653-4ebb-8919-ad48818e94dc" providerId="AD" clId="Web-{535C0689-1843-4558-998B-0C9DC2B6178C}" dt="2024-03-21T10:39:29.375" v="11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535C0689-1843-4558-998B-0C9DC2B6178C}" dt="2024-03-21T10:39:29.375" v="11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535C0689-1843-4558-998B-0C9DC2B6178C}" dt="2024-03-21T10:39:29.843" v="12"/>
        <pc:sldMkLst>
          <pc:docMk/>
          <pc:sldMk cId="0" sldId="570"/>
        </pc:sldMkLst>
        <pc:graphicFrameChg chg="mod">
          <ac:chgData name="Maier Jonas" userId="S::jonas.maier@htl-saalfelden.at::7666355e-4653-4ebb-8919-ad48818e94dc" providerId="AD" clId="Web-{535C0689-1843-4558-998B-0C9DC2B6178C}" dt="2024-03-21T10:39:29.843" v="12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">
        <pc:chgData name="Maier Jonas" userId="S::jonas.maier@htl-saalfelden.at::7666355e-4653-4ebb-8919-ad48818e94dc" providerId="AD" clId="Web-{535C0689-1843-4558-998B-0C9DC2B6178C}" dt="2024-03-21T10:21:48.404" v="2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35C0689-1843-4558-998B-0C9DC2B6178C}" dt="2024-03-21T10:21:48.404" v="2" actId="20577"/>
          <ac:spMkLst>
            <pc:docMk/>
            <pc:sldMk cId="0" sldId="583"/>
            <ac:spMk id="5" creationId="{00000000-0000-0000-0000-000000000000}"/>
          </ac:spMkLst>
        </pc:spChg>
      </pc:sldChg>
      <pc:sldChg chg="del">
        <pc:chgData name="Maier Jonas" userId="S::jonas.maier@htl-saalfelden.at::7666355e-4653-4ebb-8919-ad48818e94dc" providerId="AD" clId="Web-{535C0689-1843-4558-998B-0C9DC2B6178C}" dt="2024-03-21T10:31:34.375" v="3"/>
        <pc:sldMkLst>
          <pc:docMk/>
          <pc:sldMk cId="2979594312" sldId="585"/>
        </pc:sldMkLst>
      </pc:sldChg>
    </pc:docChg>
  </pc:docChgLst>
  <pc:docChgLst>
    <pc:chgData name="Maier Jonas" userId="S::jonas.maier@htl-saalfelden.at::7666355e-4653-4ebb-8919-ad48818e94dc" providerId="AD" clId="Web-{0817AF4B-FDB0-4F34-B080-B56C1597C60F}"/>
    <pc:docChg chg="modSld">
      <pc:chgData name="Maier Jonas" userId="S::jonas.maier@htl-saalfelden.at::7666355e-4653-4ebb-8919-ad48818e94dc" providerId="AD" clId="Web-{0817AF4B-FDB0-4F34-B080-B56C1597C60F}" dt="2024-03-20T07:17:01.804" v="116" actId="20577"/>
      <pc:docMkLst>
        <pc:docMk/>
      </pc:docMkLst>
      <pc:sldChg chg="modSp">
        <pc:chgData name="Maier Jonas" userId="S::jonas.maier@htl-saalfelden.at::7666355e-4653-4ebb-8919-ad48818e94dc" providerId="AD" clId="Web-{0817AF4B-FDB0-4F34-B080-B56C1597C60F}" dt="2024-03-20T07:17:01.804" v="11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0817AF4B-FDB0-4F34-B080-B56C1597C60F}" dt="2024-03-20T07:17:01.804" v="116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73AD3C8D-5702-4064-A376-3E9BCB5282C2}"/>
    <pc:docChg chg="undo custSel modSld">
      <pc:chgData name="Legenjovic' David" userId="f158eaf0-1167-473c-b884-84aa6febda82" providerId="ADAL" clId="{73AD3C8D-5702-4064-A376-3E9BCB5282C2}" dt="2024-03-21T11:04:56.088" v="129" actId="27918"/>
      <pc:docMkLst>
        <pc:docMk/>
      </pc:docMkLst>
      <pc:sldChg chg="modSp mod">
        <pc:chgData name="Legenjovic' David" userId="f158eaf0-1167-473c-b884-84aa6febda82" providerId="ADAL" clId="{73AD3C8D-5702-4064-A376-3E9BCB5282C2}" dt="2024-03-20T08:46:30.621" v="81" actId="20577"/>
        <pc:sldMkLst>
          <pc:docMk/>
          <pc:sldMk cId="0" sldId="361"/>
        </pc:sldMkLst>
        <pc:spChg chg="mod">
          <ac:chgData name="Legenjovic' David" userId="f158eaf0-1167-473c-b884-84aa6febda82" providerId="ADAL" clId="{73AD3C8D-5702-4064-A376-3E9BCB5282C2}" dt="2024-03-20T08:46:30.621" v="81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Legenjovic' David" userId="f158eaf0-1167-473c-b884-84aa6febda82" providerId="ADAL" clId="{73AD3C8D-5702-4064-A376-3E9BCB5282C2}" dt="2024-03-20T07:50:20.484" v="54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9:01:33.167" v="84" actId="13926"/>
        <pc:sldMkLst>
          <pc:docMk/>
          <pc:sldMk cId="0" sldId="367"/>
        </pc:sldMkLst>
        <pc:spChg chg="mod">
          <ac:chgData name="Legenjovic' David" userId="f158eaf0-1167-473c-b884-84aa6febda82" providerId="ADAL" clId="{73AD3C8D-5702-4064-A376-3E9BCB5282C2}" dt="2024-03-20T09:01:33.167" v="84" actId="13926"/>
          <ac:spMkLst>
            <pc:docMk/>
            <pc:sldMk cId="0" sldId="367"/>
            <ac:spMk id="3" creationId="{00000000-0000-0000-0000-000000000000}"/>
          </ac:spMkLst>
        </pc:spChg>
      </pc:sldChg>
      <pc:sldChg chg="addSp modSp mod">
        <pc:chgData name="Legenjovic' David" userId="f158eaf0-1167-473c-b884-84aa6febda82" providerId="ADAL" clId="{73AD3C8D-5702-4064-A376-3E9BCB5282C2}" dt="2024-03-21T11:04:56.088" v="129" actId="27918"/>
        <pc:sldMkLst>
          <pc:docMk/>
          <pc:sldMk cId="0" sldId="570"/>
        </pc:sldMkLst>
        <pc:spChg chg="mod">
          <ac:chgData name="Legenjovic' David" userId="f158eaf0-1167-473c-b884-84aa6febda82" providerId="ADAL" clId="{73AD3C8D-5702-4064-A376-3E9BCB5282C2}" dt="2024-03-20T08:28:49.459" v="71" actId="20577"/>
          <ac:spMkLst>
            <pc:docMk/>
            <pc:sldMk cId="0" sldId="570"/>
            <ac:spMk id="5" creationId="{00000000-0000-0000-0000-000000000000}"/>
          </ac:spMkLst>
        </pc:spChg>
        <pc:graphicFrameChg chg="add mod">
          <ac:chgData name="Legenjovic' David" userId="f158eaf0-1167-473c-b884-84aa6febda82" providerId="ADAL" clId="{73AD3C8D-5702-4064-A376-3E9BCB5282C2}" dt="2024-03-21T10:53:52.010" v="123" actId="1076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37:11.270" v="113"/>
        <pc:sldMkLst>
          <pc:docMk/>
          <pc:sldMk cId="0" sldId="582"/>
        </pc:sldMkLst>
        <pc:spChg chg="mod">
          <ac:chgData name="Legenjovic' David" userId="f158eaf0-1167-473c-b884-84aa6febda82" providerId="ADAL" clId="{73AD3C8D-5702-4064-A376-3E9BCB5282C2}" dt="2024-03-20T07:47:36.658" v="42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73AD3C8D-5702-4064-A376-3E9BCB5282C2}" dt="2024-03-21T10:37:11.270" v="113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52:26.135" v="119" actId="20577"/>
        <pc:sldMkLst>
          <pc:docMk/>
          <pc:sldMk cId="0" sldId="583"/>
        </pc:sldMkLst>
        <pc:spChg chg="mod">
          <ac:chgData name="Legenjovic' David" userId="f158eaf0-1167-473c-b884-84aa6febda82" providerId="ADAL" clId="{73AD3C8D-5702-4064-A376-3E9BCB5282C2}" dt="2024-03-21T10:52:26.135" v="119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8:29:12.771" v="75" actId="27918"/>
        <pc:sldMkLst>
          <pc:docMk/>
          <pc:sldMk cId="0" sldId="584"/>
        </pc:sldMkLst>
        <pc:spChg chg="mod">
          <ac:chgData name="Legenjovic' David" userId="f158eaf0-1167-473c-b884-84aa6febda82" providerId="ADAL" clId="{73AD3C8D-5702-4064-A376-3E9BCB5282C2}" dt="2024-03-20T08:29:09.754" v="7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Gastbenutzer" userId="S::urn:spo:anon#45a7682d04f338449f49805216ca35893d1c88563a925a2b121b736a31f21093::" providerId="AD" clId="Web-{CDA2D91F-059C-5B4D-DBAA-6A1FAC610019}"/>
    <pc:docChg chg="modSld">
      <pc:chgData name="Gastbenutzer" userId="S::urn:spo:anon#45a7682d04f338449f49805216ca35893d1c88563a925a2b121b736a31f21093::" providerId="AD" clId="Web-{CDA2D91F-059C-5B4D-DBAA-6A1FAC610019}" dt="2024-04-17T07:35:06.283" v="63" actId="20577"/>
      <pc:docMkLst>
        <pc:docMk/>
      </pc:docMkLst>
      <pc:sldChg chg="modSp">
        <pc:chgData name="Gastbenutzer" userId="S::urn:spo:anon#45a7682d04f338449f49805216ca35893d1c88563a925a2b121b736a31f21093::" providerId="AD" clId="Web-{CDA2D91F-059C-5B4D-DBAA-6A1FAC610019}" dt="2024-04-17T07:35:06.283" v="63" actId="20577"/>
        <pc:sldMkLst>
          <pc:docMk/>
          <pc:sldMk cId="0" sldId="367"/>
        </pc:sldMkLst>
        <pc:spChg chg="mod">
          <ac:chgData name="Gastbenutzer" userId="S::urn:spo:anon#45a7682d04f338449f49805216ca35893d1c88563a925a2b121b736a31f21093::" providerId="AD" clId="Web-{CDA2D91F-059C-5B4D-DBAA-6A1FAC610019}" dt="2024-04-17T07:35:06.283" v="63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CDC8B2CE-DA55-4023-A57B-AD9D5EA1ECA8}"/>
    <pc:docChg chg="modSld">
      <pc:chgData name="Maier Jonas" userId="S::jonas.maier@htl-saalfelden.at::7666355e-4653-4ebb-8919-ad48818e94dc" providerId="AD" clId="Web-{CDC8B2CE-DA55-4023-A57B-AD9D5EA1ECA8}" dt="2024-03-21T10:57:33.021" v="4" actId="20577"/>
      <pc:docMkLst>
        <pc:docMk/>
      </pc:docMkLst>
      <pc:sldChg chg="modSp">
        <pc:chgData name="Maier Jonas" userId="S::jonas.maier@htl-saalfelden.at::7666355e-4653-4ebb-8919-ad48818e94dc" providerId="AD" clId="Web-{CDC8B2CE-DA55-4023-A57B-AD9D5EA1ECA8}" dt="2024-03-21T10:57:33.021" v="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CDC8B2CE-DA55-4023-A57B-AD9D5EA1ECA8}" dt="2024-03-21T10:57:33.021" v="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  <pc:docChgLst>
    <pc:chgData name="Gastbenutzer" userId="S::urn:spo:anon#b48ec4890037f4ab5e2723053f48466f51e3b937a8082a706992a9e926dfc315::" providerId="AD" clId="Web-{84EF18B1-A0C6-0D5D-394A-9E74C26969EC}"/>
    <pc:docChg chg="modSld">
      <pc:chgData name="Gastbenutzer" userId="S::urn:spo:anon#b48ec4890037f4ab5e2723053f48466f51e3b937a8082a706992a9e926dfc315::" providerId="AD" clId="Web-{84EF18B1-A0C6-0D5D-394A-9E74C26969EC}" dt="2024-03-20T08:18:13.715" v="142" actId="20577"/>
      <pc:docMkLst>
        <pc:docMk/>
      </pc:docMkLst>
      <pc:sldChg chg="modSp">
        <pc:chgData name="Gastbenutzer" userId="S::urn:spo:anon#b48ec4890037f4ab5e2723053f48466f51e3b937a8082a706992a9e926dfc315::" providerId="AD" clId="Web-{84EF18B1-A0C6-0D5D-394A-9E74C26969EC}" dt="2024-03-20T08:18:13.715" v="142" actId="20577"/>
        <pc:sldMkLst>
          <pc:docMk/>
          <pc:sldMk cId="0" sldId="367"/>
        </pc:sldMkLst>
        <pc:spChg chg="mod">
          <ac:chgData name="Gastbenutzer" userId="S::urn:spo:anon#b48ec4890037f4ab5e2723053f48466f51e3b937a8082a706992a9e926dfc315::" providerId="AD" clId="Web-{84EF18B1-A0C6-0D5D-394A-9E74C26969EC}" dt="2024-03-20T08:18:13.715" v="142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3:45.658" v="136" actId="1076"/>
        <pc:sldMkLst>
          <pc:docMk/>
          <pc:sldMk cId="0" sldId="570"/>
        </pc:sldMkLst>
        <pc:spChg chg="mod">
          <ac:chgData name="Gastbenutzer" userId="S::urn:spo:anon#b48ec4890037f4ab5e2723053f48466f51e3b937a8082a706992a9e926dfc315::" providerId="AD" clId="Web-{84EF18B1-A0C6-0D5D-394A-9E74C26969EC}" dt="2024-03-20T08:13:45.658" v="136" actId="1076"/>
          <ac:spMkLst>
            <pc:docMk/>
            <pc:sldMk cId="0" sldId="570"/>
            <ac:spMk id="5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1:13.481" v="118"/>
        <pc:sldMkLst>
          <pc:docMk/>
          <pc:sldMk cId="0" sldId="582"/>
        </pc:sldMkLst>
        <pc:graphicFrameChg chg="mod modGraphic">
          <ac:chgData name="Gastbenutzer" userId="S::urn:spo:anon#b48ec4890037f4ab5e2723053f48466f51e3b937a8082a706992a9e926dfc315::" providerId="AD" clId="Web-{84EF18B1-A0C6-0D5D-394A-9E74C26969EC}" dt="2024-03-20T08:11:13.481" v="118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">
        <pc:chgData name="Gastbenutzer" userId="S::urn:spo:anon#b48ec4890037f4ab5e2723053f48466f51e3b937a8082a706992a9e926dfc315::" providerId="AD" clId="Web-{84EF18B1-A0C6-0D5D-394A-9E74C26969EC}" dt="2024-03-20T08:17:58.152" v="140" actId="20577"/>
        <pc:sldMkLst>
          <pc:docMk/>
          <pc:sldMk cId="0" sldId="583"/>
        </pc:sldMkLst>
        <pc:spChg chg="mod">
          <ac:chgData name="Gastbenutzer" userId="S::urn:spo:anon#b48ec4890037f4ab5e2723053f48466f51e3b937a8082a706992a9e926dfc315::" providerId="AD" clId="Web-{84EF18B1-A0C6-0D5D-394A-9E74C26969EC}" dt="2024-03-20T08:17:58.152" v="140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7666355e-4653-4ebb-8919-ad48818e94dc" providerId="ADAL" clId="{F3FD8717-CDB6-4357-94E8-7495356FF142}"/>
    <pc:docChg chg="undo custSel addSld delSld modSld">
      <pc:chgData name="Maier Jonas" userId="7666355e-4653-4ebb-8919-ad48818e94dc" providerId="ADAL" clId="{F3FD8717-CDB6-4357-94E8-7495356FF142}" dt="2024-03-20T08:27:51.646" v="886" actId="20577"/>
      <pc:docMkLst>
        <pc:docMk/>
      </pc:docMkLst>
      <pc:sldChg chg="modSp mod">
        <pc:chgData name="Maier Jonas" userId="7666355e-4653-4ebb-8919-ad48818e94dc" providerId="ADAL" clId="{F3FD8717-CDB6-4357-94E8-7495356FF142}" dt="2024-03-20T08:27:51.646" v="886" actId="20577"/>
        <pc:sldMkLst>
          <pc:docMk/>
          <pc:sldMk cId="0" sldId="582"/>
        </pc:sldMkLst>
        <pc:graphicFrameChg chg="mod modGraphic">
          <ac:chgData name="Maier Jonas" userId="7666355e-4653-4ebb-8919-ad48818e94dc" providerId="ADAL" clId="{F3FD8717-CDB6-4357-94E8-7495356FF142}" dt="2024-03-20T08:27:51.646" v="8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Maier Jonas" userId="7666355e-4653-4ebb-8919-ad48818e94dc" providerId="ADAL" clId="{F3FD8717-CDB6-4357-94E8-7495356FF142}" dt="2024-03-20T07:50:26.250" v="481" actId="20577"/>
        <pc:sldMkLst>
          <pc:docMk/>
          <pc:sldMk cId="0" sldId="583"/>
        </pc:sldMkLst>
        <pc:spChg chg="mod">
          <ac:chgData name="Maier Jonas" userId="7666355e-4653-4ebb-8919-ad48818e94dc" providerId="ADAL" clId="{F3FD8717-CDB6-4357-94E8-7495356FF142}" dt="2024-03-20T07:50:26.250" v="481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new del mod">
        <pc:chgData name="Maier Jonas" userId="7666355e-4653-4ebb-8919-ad48818e94dc" providerId="ADAL" clId="{F3FD8717-CDB6-4357-94E8-7495356FF142}" dt="2024-03-20T07:48:54.726" v="252" actId="47"/>
        <pc:sldMkLst>
          <pc:docMk/>
          <pc:sldMk cId="2555446807" sldId="585"/>
        </pc:sldMkLst>
        <pc:spChg chg="mod">
          <ac:chgData name="Maier Jonas" userId="7666355e-4653-4ebb-8919-ad48818e94dc" providerId="ADAL" clId="{F3FD8717-CDB6-4357-94E8-7495356FF142}" dt="2024-03-20T07:20:15.803" v="35" actId="20577"/>
          <ac:spMkLst>
            <pc:docMk/>
            <pc:sldMk cId="2555446807" sldId="585"/>
            <ac:spMk id="2" creationId="{8F4D2220-9531-E895-185B-A58512E8F4E0}"/>
          </ac:spMkLst>
        </pc:spChg>
        <pc:spChg chg="mod">
          <ac:chgData name="Maier Jonas" userId="7666355e-4653-4ebb-8919-ad48818e94dc" providerId="ADAL" clId="{F3FD8717-CDB6-4357-94E8-7495356FF142}" dt="2024-03-20T07:21:31.981" v="250" actId="20577"/>
          <ac:spMkLst>
            <pc:docMk/>
            <pc:sldMk cId="2555446807" sldId="585"/>
            <ac:spMk id="3" creationId="{3C7A2DAA-40F5-AF54-2A6E-D8127871B9D3}"/>
          </ac:spMkLst>
        </pc:spChg>
      </pc:sldChg>
      <pc:sldChg chg="new del">
        <pc:chgData name="Maier Jonas" userId="7666355e-4653-4ebb-8919-ad48818e94dc" providerId="ADAL" clId="{F3FD8717-CDB6-4357-94E8-7495356FF142}" dt="2024-03-20T07:20:06.452" v="1" actId="680"/>
        <pc:sldMkLst>
          <pc:docMk/>
          <pc:sldMk cId="4239965684" sldId="585"/>
        </pc:sldMkLst>
      </pc:sldChg>
    </pc:docChg>
  </pc:docChgLst>
  <pc:docChgLst>
    <pc:chgData name="Maier Jonas" userId="S::jonas.maier@htl-saalfelden.at::7666355e-4653-4ebb-8919-ad48818e94dc" providerId="AD" clId="Web-{4CF043E8-D769-4343-9E40-6280D1F359EC}"/>
    <pc:docChg chg="addSld modSld">
      <pc:chgData name="Maier Jonas" userId="S::jonas.maier@htl-saalfelden.at::7666355e-4653-4ebb-8919-ad48818e94dc" providerId="AD" clId="Web-{4CF043E8-D769-4343-9E40-6280D1F359EC}" dt="2024-03-20T09:20:50.099" v="33" actId="20577"/>
      <pc:docMkLst>
        <pc:docMk/>
      </pc:docMkLst>
      <pc:sldChg chg="modSp">
        <pc:chgData name="Maier Jonas" userId="S::jonas.maier@htl-saalfelden.at::7666355e-4653-4ebb-8919-ad48818e94dc" providerId="AD" clId="Web-{4CF043E8-D769-4343-9E40-6280D1F359EC}" dt="2024-03-20T09:16:05.097" v="3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4CF043E8-D769-4343-9E40-6280D1F359EC}" dt="2024-03-20T09:16:05.097" v="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4CF043E8-D769-4343-9E40-6280D1F359EC}" dt="2024-03-20T09:16:28.550" v="7"/>
        <pc:sldMkLst>
          <pc:docMk/>
          <pc:sldMk cId="0" sldId="582"/>
        </pc:sldMkLst>
        <pc:graphicFrameChg chg="mod modGraphic">
          <ac:chgData name="Maier Jonas" userId="S::jonas.maier@htl-saalfelden.at::7666355e-4653-4ebb-8919-ad48818e94dc" providerId="AD" clId="Web-{4CF043E8-D769-4343-9E40-6280D1F359EC}" dt="2024-03-20T09:16:28.550" v="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new">
        <pc:chgData name="Maier Jonas" userId="S::jonas.maier@htl-saalfelden.at::7666355e-4653-4ebb-8919-ad48818e94dc" providerId="AD" clId="Web-{4CF043E8-D769-4343-9E40-6280D1F359EC}" dt="2024-03-20T09:20:50.099" v="33" actId="20577"/>
        <pc:sldMkLst>
          <pc:docMk/>
          <pc:sldMk cId="2979594312" sldId="585"/>
        </pc:sldMkLst>
        <pc:spChg chg="mod">
          <ac:chgData name="Maier Jonas" userId="S::jonas.maier@htl-saalfelden.at::7666355e-4653-4ebb-8919-ad48818e94dc" providerId="AD" clId="Web-{4CF043E8-D769-4343-9E40-6280D1F359EC}" dt="2024-03-20T09:20:50.099" v="33" actId="20577"/>
          <ac:spMkLst>
            <pc:docMk/>
            <pc:sldMk cId="2979594312" sldId="585"/>
            <ac:spMk id="3" creationId="{2B077575-1D85-E145-4868-C3575272F9F6}"/>
          </ac:spMkLst>
        </pc:spChg>
      </pc:sldChg>
    </pc:docChg>
  </pc:docChgLst>
  <pc:docChgLst>
    <pc:chgData name="Maier Jonas" userId="S::jonas.maier@htl-saalfelden.at::7666355e-4653-4ebb-8919-ad48818e94dc" providerId="AD" clId="Web-{E9A04B7B-29FC-4625-8B6B-2E7A37DBE1B7}"/>
    <pc:docChg chg="modSld">
      <pc:chgData name="Maier Jonas" userId="S::jonas.maier@htl-saalfelden.at::7666355e-4653-4ebb-8919-ad48818e94dc" providerId="AD" clId="Web-{E9A04B7B-29FC-4625-8B6B-2E7A37DBE1B7}" dt="2024-03-21T11:02:34.979" v="14" actId="20577"/>
      <pc:docMkLst>
        <pc:docMk/>
      </pc:docMkLst>
      <pc:sldChg chg="modSp">
        <pc:chgData name="Maier Jonas" userId="S::jonas.maier@htl-saalfelden.at::7666355e-4653-4ebb-8919-ad48818e94dc" providerId="AD" clId="Web-{E9A04B7B-29FC-4625-8B6B-2E7A37DBE1B7}" dt="2024-03-21T11:02:34.979" v="14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E9A04B7B-29FC-4625-8B6B-2E7A37DBE1B7}" dt="2024-03-21T11:02:34.979" v="14" actId="20577"/>
          <ac:spMkLst>
            <pc:docMk/>
            <pc:sldMk cId="0" sldId="361"/>
            <ac:spMk id="4" creationId="{00000000-0000-0000-0000-000000000000}"/>
          </ac:spMkLst>
        </pc:spChg>
      </pc:sldChg>
    </pc:docChg>
  </pc:docChgLst>
  <pc:docChgLst>
    <pc:chgData name="Maier Jonas" userId="7666355e-4653-4ebb-8919-ad48818e94dc" providerId="ADAL" clId="{846A9BB0-C562-427B-A154-BC2991E7D775}"/>
    <pc:docChg chg="undo custSel addSld delSld modSld">
      <pc:chgData name="Maier Jonas" userId="7666355e-4653-4ebb-8919-ad48818e94dc" providerId="ADAL" clId="{846A9BB0-C562-427B-A154-BC2991E7D775}" dt="2024-02-28T07:55:45.863" v="262" actId="1076"/>
      <pc:docMkLst>
        <pc:docMk/>
      </pc:docMkLst>
      <pc:sldChg chg="addSp delSp modSp mod">
        <pc:chgData name="Maier Jonas" userId="7666355e-4653-4ebb-8919-ad48818e94dc" providerId="ADAL" clId="{846A9BB0-C562-427B-A154-BC2991E7D775}" dt="2024-02-28T07:38:36.114" v="56" actId="1076"/>
        <pc:sldMkLst>
          <pc:docMk/>
          <pc:sldMk cId="0" sldId="570"/>
        </pc:sldMkLst>
        <pc:graphicFrameChg chg="mod">
          <ac:chgData name="Maier Jonas" userId="7666355e-4653-4ebb-8919-ad48818e94dc" providerId="ADAL" clId="{846A9BB0-C562-427B-A154-BC2991E7D775}" dt="2024-02-28T07:38:36.114" v="56" actId="1076"/>
          <ac:graphicFrameMkLst>
            <pc:docMk/>
            <pc:sldMk cId="0" sldId="570"/>
            <ac:graphicFrameMk id="7" creationId="{3A0D186E-E875-A747-4A84-7A4EB06C9EDF}"/>
          </ac:graphicFrameMkLst>
        </pc:graphicFrameChg>
        <pc:picChg chg="add del">
          <ac:chgData name="Maier Jonas" userId="7666355e-4653-4ebb-8919-ad48818e94dc" providerId="ADAL" clId="{846A9BB0-C562-427B-A154-BC2991E7D775}" dt="2024-02-28T07:30:25.019" v="55" actId="478"/>
          <ac:picMkLst>
            <pc:docMk/>
            <pc:sldMk cId="0" sldId="570"/>
            <ac:picMk id="3" creationId="{00000000-0000-0000-0000-000000000000}"/>
          </ac:picMkLst>
        </pc:picChg>
      </pc:sldChg>
      <pc:sldChg chg="addSp delSp modSp mod">
        <pc:chgData name="Maier Jonas" userId="7666355e-4653-4ebb-8919-ad48818e94dc" providerId="ADAL" clId="{846A9BB0-C562-427B-A154-BC2991E7D775}" dt="2024-02-28T07:55:45.863" v="262" actId="1076"/>
        <pc:sldMkLst>
          <pc:docMk/>
          <pc:sldMk cId="0" sldId="584"/>
        </pc:sldMkLst>
        <pc:spChg chg="mod">
          <ac:chgData name="Maier Jonas" userId="7666355e-4653-4ebb-8919-ad48818e94dc" providerId="ADAL" clId="{846A9BB0-C562-427B-A154-BC2991E7D775}" dt="2024-02-28T07:46:11.213" v="133" actId="1076"/>
          <ac:spMkLst>
            <pc:docMk/>
            <pc:sldMk cId="0" sldId="584"/>
            <ac:spMk id="5" creationId="{00000000-0000-0000-0000-000000000000}"/>
          </ac:spMkLst>
        </pc:spChg>
        <pc:graphicFrameChg chg="add del mod modGraphic">
          <ac:chgData name="Maier Jonas" userId="7666355e-4653-4ebb-8919-ad48818e94dc" providerId="ADAL" clId="{846A9BB0-C562-427B-A154-BC2991E7D775}" dt="2024-02-28T07:40:47.764" v="102" actId="478"/>
          <ac:graphicFrameMkLst>
            <pc:docMk/>
            <pc:sldMk cId="0" sldId="584"/>
            <ac:graphicFrameMk id="7" creationId="{7B1382E4-D926-A439-2E0A-15C5DB0789BA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4:02.112" v="129" actId="478"/>
          <ac:graphicFrameMkLst>
            <pc:docMk/>
            <pc:sldMk cId="0" sldId="584"/>
            <ac:graphicFrameMk id="17" creationId="{F10ECA4C-8BDE-7F2E-A010-65DB587EF9AF}"/>
          </ac:graphicFrameMkLst>
        </pc:graphicFrameChg>
        <pc:graphicFrameChg chg="add del">
          <ac:chgData name="Maier Jonas" userId="7666355e-4653-4ebb-8919-ad48818e94dc" providerId="ADAL" clId="{846A9BB0-C562-427B-A154-BC2991E7D775}" dt="2024-02-28T07:45:55.311" v="131" actId="478"/>
          <ac:graphicFrameMkLst>
            <pc:docMk/>
            <pc:sldMk cId="0" sldId="584"/>
            <ac:graphicFrameMk id="21" creationId="{29E5E7D1-473D-34D1-61DD-1546C714206F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8:04.950" v="137" actId="478"/>
          <ac:graphicFrameMkLst>
            <pc:docMk/>
            <pc:sldMk cId="0" sldId="584"/>
            <ac:graphicFrameMk id="26" creationId="{49765FAD-17E7-C908-56A9-68F2904C8E80}"/>
          </ac:graphicFrameMkLst>
        </pc:graphicFrameChg>
        <pc:graphicFrameChg chg="add mod">
          <ac:chgData name="Maier Jonas" userId="7666355e-4653-4ebb-8919-ad48818e94dc" providerId="ADAL" clId="{846A9BB0-C562-427B-A154-BC2991E7D775}" dt="2024-02-28T07:55:45.863" v="262" actId="1076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mod">
          <ac:chgData name="Maier Jonas" userId="7666355e-4653-4ebb-8919-ad48818e94dc" providerId="ADAL" clId="{846A9BB0-C562-427B-A154-BC2991E7D775}" dt="2024-02-28T07:52:54.747" v="215" actId="1076"/>
          <ac:picMkLst>
            <pc:docMk/>
            <pc:sldMk cId="0" sldId="584"/>
            <ac:picMk id="4" creationId="{00000000-0000-0000-0000-000000000000}"/>
          </ac:picMkLst>
        </pc:picChg>
      </pc:sldChg>
      <pc:sldChg chg="modSp new del mod">
        <pc:chgData name="Maier Jonas" userId="7666355e-4653-4ebb-8919-ad48818e94dc" providerId="ADAL" clId="{846A9BB0-C562-427B-A154-BC2991E7D775}" dt="2024-02-28T07:29:47.123" v="53" actId="47"/>
        <pc:sldMkLst>
          <pc:docMk/>
          <pc:sldMk cId="6490822" sldId="585"/>
        </pc:sldMkLst>
        <pc:spChg chg="mod">
          <ac:chgData name="Maier Jonas" userId="7666355e-4653-4ebb-8919-ad48818e94dc" providerId="ADAL" clId="{846A9BB0-C562-427B-A154-BC2991E7D775}" dt="2024-02-28T07:28:40.228" v="23" actId="20577"/>
          <ac:spMkLst>
            <pc:docMk/>
            <pc:sldMk cId="6490822" sldId="585"/>
            <ac:spMk id="2" creationId="{F3AD8CA6-E5F6-D76B-2569-34E01B70F2A2}"/>
          </ac:spMkLst>
        </pc:spChg>
        <pc:spChg chg="mod">
          <ac:chgData name="Maier Jonas" userId="7666355e-4653-4ebb-8919-ad48818e94dc" providerId="ADAL" clId="{846A9BB0-C562-427B-A154-BC2991E7D775}" dt="2024-02-28T07:29:27.259" v="52" actId="20577"/>
          <ac:spMkLst>
            <pc:docMk/>
            <pc:sldMk cId="6490822" sldId="585"/>
            <ac:spMk id="3" creationId="{4608F426-D331-D0A6-1C8D-367B36484541}"/>
          </ac:spMkLst>
        </pc:spChg>
      </pc:sldChg>
      <pc:sldChg chg="new del">
        <pc:chgData name="Maier Jonas" userId="7666355e-4653-4ebb-8919-ad48818e94dc" providerId="ADAL" clId="{846A9BB0-C562-427B-A154-BC2991E7D775}" dt="2024-02-28T07:28:19.948" v="1" actId="47"/>
        <pc:sldMkLst>
          <pc:docMk/>
          <pc:sldMk cId="306413555" sldId="585"/>
        </pc:sldMkLst>
      </pc:sldChg>
    </pc:docChg>
  </pc:docChgLst>
  <pc:docChgLst>
    <pc:chgData name="Maier Jonas" userId="S::jonas.maier@htl-saalfelden.at::7666355e-4653-4ebb-8919-ad48818e94dc" providerId="AD" clId="Web-{D6E4A69A-C642-4F63-B4A9-689E58D74CA5}"/>
    <pc:docChg chg="modSld">
      <pc:chgData name="Maier Jonas" userId="S::jonas.maier@htl-saalfelden.at::7666355e-4653-4ebb-8919-ad48818e94dc" providerId="AD" clId="Web-{D6E4A69A-C642-4F63-B4A9-689E58D74CA5}" dt="2024-03-21T10:54:29.698" v="14" actId="20577"/>
      <pc:docMkLst>
        <pc:docMk/>
      </pc:docMkLst>
      <pc:sldChg chg="modSp">
        <pc:chgData name="Maier Jonas" userId="S::jonas.maier@htl-saalfelden.at::7666355e-4653-4ebb-8919-ad48818e94dc" providerId="AD" clId="Web-{D6E4A69A-C642-4F63-B4A9-689E58D74CA5}" dt="2024-03-21T10:54:29.698" v="1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D6E4A69A-C642-4F63-B4A9-689E58D74CA5}" dt="2024-03-21T10:54:29.698" v="1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45372</c:v>
                </c:pt>
                <c:pt idx="1">
                  <c:v>45392</c:v>
                </c:pt>
                <c:pt idx="2">
                  <c:v>45399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41</c:v>
                </c:pt>
                <c:pt idx="1">
                  <c:v>15</c:v>
                </c:pt>
                <c:pt idx="2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06-49A1-B809-700B1DB71C2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45372</c:v>
                </c:pt>
                <c:pt idx="1">
                  <c:v>45392</c:v>
                </c:pt>
                <c:pt idx="2">
                  <c:v>45399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41</c:v>
                </c:pt>
                <c:pt idx="1">
                  <c:v>10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06-49A1-B809-700B1DB71C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  <c:pt idx="7">
                  <c:v>Sprint 8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9</c:v>
                </c:pt>
                <c:pt idx="1">
                  <c:v>31</c:v>
                </c:pt>
                <c:pt idx="2">
                  <c:v>28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8-425C-B987-50FD1CA05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18.04.2024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Review - Sprint 2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>
                <a:latin typeface="Calibri"/>
                <a:cs typeface="Calibri"/>
              </a:rPr>
              <a:t>SYP Projekt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3 (21.03. - 17.04)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Jonas M, David L, Daniel J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/>
                <a:cs typeface="Calibri"/>
              </a:rPr>
              <a:t>Sprint Ziele:</a:t>
            </a:r>
          </a:p>
          <a:p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Add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joystick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to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client</a:t>
            </a:r>
            <a:endParaRPr lang="de-DE" altLang="en-US" sz="1400">
              <a:highlight>
                <a:srgbClr val="00FF00"/>
              </a:highlight>
              <a:latin typeface="Calibri" panose="020F0502020204030204" charset="0"/>
              <a:cs typeface="Calibri"/>
            </a:endParaRPr>
          </a:p>
          <a:p>
            <a:r>
              <a:rPr lang="de-DE" altLang="en-US" sz="1400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Send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user</a:t>
            </a:r>
            <a:r>
              <a:rPr lang="de-DE" altLang="en-US" sz="1400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input</a:t>
            </a:r>
            <a:r>
              <a:rPr lang="de-DE" altLang="en-US" sz="1400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to</a:t>
            </a:r>
            <a:r>
              <a:rPr lang="de-DE" altLang="en-US" sz="1400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server</a:t>
            </a:r>
            <a:endParaRPr lang="de-DE" altLang="en-US" sz="1400">
              <a:highlight>
                <a:srgbClr val="00FF00"/>
              </a:highlight>
              <a:latin typeface="Calibri" panose="020F0502020204030204" charset="0"/>
              <a:ea typeface="Calibri"/>
              <a:cs typeface="Calibri"/>
            </a:endParaRPr>
          </a:p>
          <a:p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LED on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mbot</a:t>
            </a:r>
            <a:endParaRPr lang="de-DE" altLang="en-US" sz="1400" err="1">
              <a:highlight>
                <a:srgbClr val="00FF00"/>
              </a:highlight>
              <a:latin typeface="Calibri"/>
              <a:ea typeface="Calibri"/>
              <a:cs typeface="Calibri"/>
            </a:endParaRPr>
          </a:p>
          <a:p>
            <a:r>
              <a:rPr lang="de-DE" altLang="en-US" sz="1400" err="1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Suicide</a:t>
            </a:r>
            <a:r>
              <a:rPr lang="de-DE" altLang="en-US" sz="1400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prevention</a:t>
            </a:r>
            <a:endParaRPr lang="de-DE" altLang="en-US" sz="1400" err="1">
              <a:highlight>
                <a:srgbClr val="00FF00"/>
              </a:highlight>
              <a:latin typeface="Calibri"/>
              <a:cs typeface="Calibri"/>
            </a:endParaRPr>
          </a:p>
          <a:p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Recognize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when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MBots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turn offline</a:t>
            </a:r>
            <a:endParaRPr lang="de-DE" altLang="en-US">
              <a:highlight>
                <a:srgbClr val="FF0000"/>
              </a:highlight>
              <a:latin typeface="Calibri" panose="020F0502020204030204" charset="0"/>
              <a:cs typeface="Calibri" panose="020F0502020204030204" charset="0"/>
            </a:endParaRPr>
          </a:p>
          <a:p>
            <a:r>
              <a:rPr lang="de-DE" altLang="en-US" sz="1400" err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Make</a:t>
            </a:r>
            <a:r>
              <a:rPr lang="de-DE" altLang="en-US" sz="140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mbot</a:t>
            </a:r>
            <a:r>
              <a:rPr lang="de-DE" altLang="en-US" sz="140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drive</a:t>
            </a:r>
            <a:endParaRPr lang="de-DE" altLang="en-US" sz="1400" err="1">
              <a:highlight>
                <a:srgbClr val="FFFF00"/>
              </a:highlight>
              <a:latin typeface="Calibri" panose="020F0502020204030204" charset="0"/>
              <a:ea typeface="Calibri"/>
              <a:cs typeface="Calibri" panose="020F0502020204030204" charset="0"/>
            </a:endParaRPr>
          </a:p>
          <a:p>
            <a:endParaRPr lang="de-DE" altLang="en-US">
              <a:highlight>
                <a:srgbClr val="FF0000"/>
              </a:highlight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3.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443307267"/>
              </p:ext>
            </p:extLst>
          </p:nvPr>
        </p:nvGraphicFramePr>
        <p:xfrm>
          <a:off x="683895" y="2132965"/>
          <a:ext cx="76962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Write script that distributes commands along all </a:t>
                      </a:r>
                      <a:r>
                        <a:rPr lang="en-US" altLang="en-US" err="1">
                          <a:latin typeface="+mn-lt"/>
                        </a:rPr>
                        <a:t>mbots</a:t>
                      </a:r>
                      <a:endParaRPr lang="en-US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</a:t>
                      </a:r>
                      <a:r>
                        <a:rPr lang="en-US" altLang="en-US" err="1">
                          <a:latin typeface="+mn-lt"/>
                        </a:rPr>
                        <a:t>occuring</a:t>
                      </a:r>
                      <a:r>
                        <a:rPr lang="en-US" altLang="en-US">
                          <a:latin typeface="+mn-lt"/>
                        </a:rPr>
                        <a:t> bug with sending int[] to database then crashing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script that sends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sensordata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</a:t>
                      </a:r>
                      <a:r>
                        <a:rPr lang="de-DE" altLang="en-US" err="1">
                          <a:latin typeface="Calibri"/>
                        </a:rPr>
                        <a:t>Legenjovic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Suicide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  <a:endParaRPr lang="de-DE" altLang="en-US" sz="1400" b="0" i="0" u="none" strike="noStrike" kern="12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on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  <a:endParaRPr lang="de-DE" altLang="en-US" sz="1400" b="0" i="0" u="none" strike="noStrike" kern="12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micropython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bug when client disconnects but server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recognice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</a:t>
            </a:r>
            <a:r>
              <a:rPr lang="de-DE" altLang="en-US" err="1">
                <a:latin typeface="Calibri" panose="020F0502020204030204" charset="0"/>
              </a:rPr>
              <a:t>Burndown</a:t>
            </a:r>
            <a:r>
              <a:rPr lang="de-DE" altLang="en-US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619101"/>
            <a:ext cx="7060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latin typeface="Calibri"/>
                <a:cs typeface="Calibri"/>
              </a:rPr>
              <a:t>Geplante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41</a:t>
            </a:r>
          </a:p>
          <a:p>
            <a:r>
              <a:rPr lang="de-DE" sz="1400">
                <a:latin typeface="Calibri"/>
                <a:cs typeface="Calibri"/>
              </a:rPr>
              <a:t>Erledigte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28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cs typeface="Calibri"/>
              </a:rPr>
              <a:t>Offene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   13</a:t>
            </a:r>
            <a:endParaRPr lang="de-DE" sz="1400">
              <a:latin typeface="Calibri" panose="020F0502020204030204" charset="0"/>
              <a:cs typeface="Calibri"/>
            </a:endParaRPr>
          </a:p>
          <a:p>
            <a:r>
              <a:rPr lang="de-DE" sz="1400">
                <a:latin typeface="Calibri"/>
                <a:cs typeface="Calibri"/>
                <a:sym typeface="+mn-ea"/>
              </a:rPr>
              <a:t>Verbleibende </a:t>
            </a:r>
            <a:r>
              <a:rPr lang="de-DE" sz="1400" err="1">
                <a:latin typeface="Calibri"/>
                <a:cs typeface="Calibri"/>
                <a:sym typeface="+mn-ea"/>
              </a:rPr>
              <a:t>Storypoints</a:t>
            </a:r>
            <a:r>
              <a:rPr lang="de-DE" sz="1400">
                <a:latin typeface="Calibri"/>
                <a:cs typeface="Calibri"/>
                <a:sym typeface="+mn-ea"/>
              </a:rPr>
              <a:t> in </a:t>
            </a:r>
            <a:r>
              <a:rPr lang="de-DE" sz="1400" err="1">
                <a:latin typeface="Calibri"/>
                <a:cs typeface="Calibri"/>
                <a:sym typeface="+mn-ea"/>
              </a:rPr>
              <a:t>Product</a:t>
            </a:r>
            <a:r>
              <a:rPr lang="de-DE" sz="1400">
                <a:latin typeface="Calibri"/>
                <a:cs typeface="Calibri"/>
                <a:sym typeface="+mn-ea"/>
              </a:rPr>
              <a:t> Backlog: 89-9-39-41+21=21</a:t>
            </a:r>
            <a:endParaRPr lang="de-DE" sz="1400">
              <a:latin typeface="Calibri"/>
              <a:cs typeface="Calibri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3" name="Diagramm 2" descr="Fett">
            <a:extLst>
              <a:ext uri="{FF2B5EF4-FFF2-40B4-BE49-F238E27FC236}">
                <a16:creationId xmlns:a16="http://schemas.microsoft.com/office/drawing/2014/main" id="{D574E104-DCAA-37AC-83CE-66BAED6E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880871"/>
              </p:ext>
            </p:extLst>
          </p:nvPr>
        </p:nvGraphicFramePr>
        <p:xfrm>
          <a:off x="1066482" y="2474913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3:	28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E12512A-DE21-6949-55AE-08FB3590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315010"/>
              </p:ext>
            </p:extLst>
          </p:nvPr>
        </p:nvGraphicFramePr>
        <p:xfrm>
          <a:off x="1524000" y="20405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Demo </a:t>
            </a:r>
            <a:endParaRPr lang="de-DE" altLang="en-US">
              <a:latin typeface="Calibri" panose="020F0502020204030204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David </a:t>
            </a:r>
            <a:r>
              <a:rPr lang="de-DE" sz="1400" err="1">
                <a:latin typeface="Calibri"/>
                <a:ea typeface="Calibri"/>
                <a:cs typeface="Calibri"/>
              </a:rPr>
              <a:t>Legenjovic</a:t>
            </a:r>
            <a:r>
              <a:rPr lang="de-DE" sz="1400">
                <a:latin typeface="Calibri"/>
                <a:ea typeface="Calibri"/>
                <a:cs typeface="Calibri"/>
              </a:rPr>
              <a:t>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Joystick hinzugefügt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Fahren mit WASD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/>
                <a:cs typeface="Calibri"/>
              </a:rPr>
              <a:t>Daniel Jessner: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                      </a:t>
            </a:r>
            <a:r>
              <a:rPr lang="de-DE" sz="1400" err="1">
                <a:latin typeface="Calibri"/>
                <a:ea typeface="Calibri"/>
                <a:cs typeface="Calibri"/>
              </a:rPr>
              <a:t>Mbot</a:t>
            </a:r>
            <a:r>
              <a:rPr lang="de-DE" sz="1400">
                <a:latin typeface="Calibri"/>
                <a:ea typeface="Calibri"/>
                <a:cs typeface="Calibri"/>
              </a:rPr>
              <a:t> fahren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          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Jonas Maier: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Server sendet User Inputs zum </a:t>
            </a:r>
            <a:r>
              <a:rPr lang="de-DE" sz="1400" err="1">
                <a:latin typeface="Calibri"/>
                <a:ea typeface="Calibri"/>
                <a:cs typeface="Calibri"/>
              </a:rPr>
              <a:t>MBot</a:t>
            </a:r>
            <a:endParaRPr lang="de-DE" sz="1400">
              <a:latin typeface="Calibri"/>
              <a:ea typeface="Calibri"/>
              <a:cs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7AE6C-48F7-4D64-896F-4B572350C07C}">
  <ds:schemaRefs>
    <ds:schemaRef ds:uri="b63bec69-af29-4270-86aa-339f73c85580"/>
    <ds:schemaRef ds:uri="c8b2f909-83aa-43b7-ab4a-271920d90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2</vt:lpstr>
      <vt:lpstr>Sprint Review</vt:lpstr>
      <vt:lpstr>Sprint Review</vt:lpstr>
      <vt:lpstr>Sprint Burndown-Chart</vt:lpstr>
      <vt:lpstr>Sprint Velocity</vt:lpstr>
      <vt:lpstr>Sprint Demo 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Legenjovic' David</cp:lastModifiedBy>
  <cp:revision>1</cp:revision>
  <cp:lastPrinted>2023-02-02T13:47:16Z</cp:lastPrinted>
  <dcterms:created xsi:type="dcterms:W3CDTF">2023-02-02T13:47:16Z</dcterms:created>
  <dcterms:modified xsi:type="dcterms:W3CDTF">2024-04-18T11:06:52Z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