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585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794D7-0B92-472A-8EA0-64CE16C7D60E}" v="33" dt="2024-05-29T05:46:17.55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jovic' David" userId="f158eaf0-1167-473c-b884-84aa6febda82" providerId="ADAL" clId="{2AC64F20-CC15-47EB-A8D9-CE2A563A4E0F}"/>
    <pc:docChg chg="undo redo custSel delSld modSld">
      <pc:chgData name="Legenjovic' David" userId="f158eaf0-1167-473c-b884-84aa6febda82" providerId="ADAL" clId="{2AC64F20-CC15-47EB-A8D9-CE2A563A4E0F}" dt="2024-05-21T20:14:25.309" v="363" actId="478"/>
      <pc:docMkLst>
        <pc:docMk/>
      </pc:docMkLst>
      <pc:sldChg chg="del">
        <pc:chgData name="Legenjovic' David" userId="f158eaf0-1167-473c-b884-84aa6febda82" providerId="ADAL" clId="{2AC64F20-CC15-47EB-A8D9-CE2A563A4E0F}" dt="2024-05-21T19:54:52.422" v="270" actId="47"/>
        <pc:sldMkLst>
          <pc:docMk/>
          <pc:sldMk cId="0" sldId="361"/>
        </pc:sldMkLst>
      </pc:sldChg>
      <pc:sldChg chg="modSp mod">
        <pc:chgData name="Legenjovic' David" userId="f158eaf0-1167-473c-b884-84aa6febda82" providerId="ADAL" clId="{2AC64F20-CC15-47EB-A8D9-CE2A563A4E0F}" dt="2024-05-21T19:22:16.031" v="162" actId="20577"/>
        <pc:sldMkLst>
          <pc:docMk/>
          <pc:sldMk cId="0" sldId="367"/>
        </pc:sldMkLst>
        <pc:spChg chg="mod">
          <ac:chgData name="Legenjovic' David" userId="f158eaf0-1167-473c-b884-84aa6febda82" providerId="ADAL" clId="{2AC64F20-CC15-47EB-A8D9-CE2A563A4E0F}" dt="2024-05-21T19:22:16.031" v="16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Legenjovic' David" userId="f158eaf0-1167-473c-b884-84aa6febda82" providerId="ADAL" clId="{2AC64F20-CC15-47EB-A8D9-CE2A563A4E0F}" dt="2024-05-21T19:45:39.651" v="246" actId="27918"/>
        <pc:sldMkLst>
          <pc:docMk/>
          <pc:sldMk cId="0" sldId="570"/>
        </pc:sldMkLst>
        <pc:spChg chg="mod">
          <ac:chgData name="Legenjovic' David" userId="f158eaf0-1167-473c-b884-84aa6febda82" providerId="ADAL" clId="{2AC64F20-CC15-47EB-A8D9-CE2A563A4E0F}" dt="2024-05-21T19:43:26.733" v="244" actId="20577"/>
          <ac:spMkLst>
            <pc:docMk/>
            <pc:sldMk cId="0" sldId="570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2AC64F20-CC15-47EB-A8D9-CE2A563A4E0F}" dt="2024-05-21T19:23:55.446" v="171" actId="14734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2AC64F20-CC15-47EB-A8D9-CE2A563A4E0F}" dt="2024-05-21T19:23:55.446" v="171" actId="14734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addSp modSp">
        <pc:chgData name="Legenjovic' David" userId="f158eaf0-1167-473c-b884-84aa6febda82" providerId="ADAL" clId="{2AC64F20-CC15-47EB-A8D9-CE2A563A4E0F}" dt="2024-05-21T19:55:23.553" v="272" actId="1076"/>
        <pc:sldMkLst>
          <pc:docMk/>
          <pc:sldMk cId="0" sldId="583"/>
        </pc:sldMkLst>
        <pc:picChg chg="add mod">
          <ac:chgData name="Legenjovic' David" userId="f158eaf0-1167-473c-b884-84aa6febda82" providerId="ADAL" clId="{2AC64F20-CC15-47EB-A8D9-CE2A563A4E0F}" dt="2024-05-21T19:55:23.553" v="272" actId="1076"/>
          <ac:picMkLst>
            <pc:docMk/>
            <pc:sldMk cId="0" sldId="583"/>
            <ac:picMk id="1026" creationId="{943AA8B8-2747-1EFE-453F-8BED8C8D5D07}"/>
          </ac:picMkLst>
        </pc:picChg>
      </pc:sldChg>
      <pc:sldChg chg="modSp mod">
        <pc:chgData name="Legenjovic' David" userId="f158eaf0-1167-473c-b884-84aa6febda82" providerId="ADAL" clId="{2AC64F20-CC15-47EB-A8D9-CE2A563A4E0F}" dt="2024-05-21T19:41:01.744" v="242" actId="20577"/>
        <pc:sldMkLst>
          <pc:docMk/>
          <pc:sldMk cId="0" sldId="584"/>
        </pc:sldMkLst>
        <pc:spChg chg="mod">
          <ac:chgData name="Legenjovic' David" userId="f158eaf0-1167-473c-b884-84aa6febda82" providerId="ADAL" clId="{2AC64F20-CC15-47EB-A8D9-CE2A563A4E0F}" dt="2024-05-21T19:41:01.744" v="242" actId="20577"/>
          <ac:spMkLst>
            <pc:docMk/>
            <pc:sldMk cId="0" sldId="584"/>
            <ac:spMk id="5" creationId="{00000000-0000-0000-0000-000000000000}"/>
          </ac:spMkLst>
        </pc:spChg>
      </pc:sldChg>
      <pc:sldChg chg="modSp modAnim">
        <pc:chgData name="Legenjovic' David" userId="f158eaf0-1167-473c-b884-84aa6febda82" providerId="ADAL" clId="{2AC64F20-CC15-47EB-A8D9-CE2A563A4E0F}" dt="2024-05-21T19:54:47.633" v="269" actId="20577"/>
        <pc:sldMkLst>
          <pc:docMk/>
          <pc:sldMk cId="2097204490" sldId="585"/>
        </pc:sldMkLst>
        <pc:spChg chg="mod">
          <ac:chgData name="Legenjovic' David" userId="f158eaf0-1167-473c-b884-84aa6febda82" providerId="ADAL" clId="{2AC64F20-CC15-47EB-A8D9-CE2A563A4E0F}" dt="2024-05-21T19:54:47.633" v="269" actId="20577"/>
          <ac:spMkLst>
            <pc:docMk/>
            <pc:sldMk cId="2097204490" sldId="585"/>
            <ac:spMk id="3" creationId="{47D9AC8C-6BB7-664C-9D81-4748E5F0C461}"/>
          </ac:spMkLst>
        </pc:spChg>
      </pc:sldChg>
      <pc:sldChg chg="addSp delSp modSp mod">
        <pc:chgData name="Legenjovic' David" userId="f158eaf0-1167-473c-b884-84aa6febda82" providerId="ADAL" clId="{2AC64F20-CC15-47EB-A8D9-CE2A563A4E0F}" dt="2024-05-21T20:14:25.309" v="363" actId="478"/>
        <pc:sldMkLst>
          <pc:docMk/>
          <pc:sldMk cId="1034016627" sldId="586"/>
        </pc:sldMkLst>
        <pc:spChg chg="mod">
          <ac:chgData name="Legenjovic' David" userId="f158eaf0-1167-473c-b884-84aa6febda82" providerId="ADAL" clId="{2AC64F20-CC15-47EB-A8D9-CE2A563A4E0F}" dt="2024-05-21T19:56:16.624" v="281" actId="1076"/>
          <ac:spMkLst>
            <pc:docMk/>
            <pc:sldMk cId="1034016627" sldId="586"/>
            <ac:spMk id="2" creationId="{1BBE5E14-5A2E-DB88-E2CB-50128487CA6A}"/>
          </ac:spMkLst>
        </pc:spChg>
        <pc:picChg chg="add mod ord">
          <ac:chgData name="Legenjovic' David" userId="f158eaf0-1167-473c-b884-84aa6febda82" providerId="ADAL" clId="{2AC64F20-CC15-47EB-A8D9-CE2A563A4E0F}" dt="2024-05-21T20:00:19.087" v="362" actId="166"/>
          <ac:picMkLst>
            <pc:docMk/>
            <pc:sldMk cId="1034016627" sldId="586"/>
            <ac:picMk id="4" creationId="{3C46425E-00C5-5BEC-805A-6471789CB90B}"/>
          </ac:picMkLst>
        </pc:picChg>
        <pc:picChg chg="add mod">
          <ac:chgData name="Legenjovic' David" userId="f158eaf0-1167-473c-b884-84aa6febda82" providerId="ADAL" clId="{2AC64F20-CC15-47EB-A8D9-CE2A563A4E0F}" dt="2024-05-21T19:59:56.160" v="353" actId="1076"/>
          <ac:picMkLst>
            <pc:docMk/>
            <pc:sldMk cId="1034016627" sldId="586"/>
            <ac:picMk id="5" creationId="{93E3C72A-21A4-595B-82CE-F3C807659C8F}"/>
          </ac:picMkLst>
        </pc:picChg>
        <pc:picChg chg="mod">
          <ac:chgData name="Legenjovic' David" userId="f158eaf0-1167-473c-b884-84aa6febda82" providerId="ADAL" clId="{2AC64F20-CC15-47EB-A8D9-CE2A563A4E0F}" dt="2024-05-21T19:58:31.139" v="341" actId="1076"/>
          <ac:picMkLst>
            <pc:docMk/>
            <pc:sldMk cId="1034016627" sldId="586"/>
            <ac:picMk id="6" creationId="{19E9F3C3-E183-6452-4113-BC570D1EC78D}"/>
          </ac:picMkLst>
        </pc:picChg>
        <pc:picChg chg="del">
          <ac:chgData name="Legenjovic' David" userId="f158eaf0-1167-473c-b884-84aa6febda82" providerId="ADAL" clId="{2AC64F20-CC15-47EB-A8D9-CE2A563A4E0F}" dt="2024-05-21T20:14:25.309" v="363" actId="478"/>
          <ac:picMkLst>
            <pc:docMk/>
            <pc:sldMk cId="1034016627" sldId="586"/>
            <ac:picMk id="8" creationId="{1D55DFC3-B24A-3FA4-1ACA-293B33115A6B}"/>
          </ac:picMkLst>
        </pc:picChg>
      </pc:sldChg>
      <pc:sldChg chg="modSp mod">
        <pc:chgData name="Legenjovic' David" userId="f158eaf0-1167-473c-b884-84aa6febda82" providerId="ADAL" clId="{2AC64F20-CC15-47EB-A8D9-CE2A563A4E0F}" dt="2024-05-21T19:52:28.717" v="249" actId="20577"/>
        <pc:sldMkLst>
          <pc:docMk/>
          <pc:sldMk cId="1957692148" sldId="586"/>
        </pc:sldMkLst>
        <pc:spChg chg="mod">
          <ac:chgData name="Legenjovic' David" userId="f158eaf0-1167-473c-b884-84aa6febda82" providerId="ADAL" clId="{2AC64F20-CC15-47EB-A8D9-CE2A563A4E0F}" dt="2024-05-21T19:52:28.717" v="249" actId="20577"/>
          <ac:spMkLst>
            <pc:docMk/>
            <pc:sldMk cId="1957692148" sldId="586"/>
            <ac:spMk id="2" creationId="{C5F293A1-5B2F-B79B-128D-988589DBBA54}"/>
          </ac:spMkLst>
        </pc:spChg>
      </pc:sldChg>
    </pc:docChg>
  </pc:docChgLst>
  <pc:docChgLst>
    <pc:chgData name="Maier Jonas" userId="7666355e-4653-4ebb-8919-ad48818e94dc" providerId="ADAL" clId="{F3FD8717-CDB6-4357-94E8-7495356FF142}"/>
    <pc:docChg chg="undo custSel addSld delSld modSld">
      <pc:chgData name="Maier Jonas" userId="7666355e-4653-4ebb-8919-ad48818e94dc" providerId="ADAL" clId="{F3FD8717-CDB6-4357-94E8-7495356FF142}" dt="2024-03-20T08:27:51.646" v="886" actId="20577"/>
      <pc:docMkLst>
        <pc:docMk/>
      </pc:docMkLst>
      <pc:sldChg chg="modSp mod">
        <pc:chgData name="Maier Jonas" userId="7666355e-4653-4ebb-8919-ad48818e94dc" providerId="ADAL" clId="{F3FD8717-CDB6-4357-94E8-7495356FF142}" dt="2024-03-20T08:27:51.646" v="886" actId="20577"/>
        <pc:sldMkLst>
          <pc:docMk/>
          <pc:sldMk cId="0" sldId="582"/>
        </pc:sldMkLst>
        <pc:graphicFrameChg chg="mod modGraphic">
          <ac:chgData name="Maier Jonas" userId="7666355e-4653-4ebb-8919-ad48818e94dc" providerId="ADAL" clId="{F3FD8717-CDB6-4357-94E8-7495356FF142}" dt="2024-03-20T08:27:51.646" v="8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Maier Jonas" userId="7666355e-4653-4ebb-8919-ad48818e94dc" providerId="ADAL" clId="{F3FD8717-CDB6-4357-94E8-7495356FF142}" dt="2024-03-20T07:50:26.250" v="481" actId="20577"/>
        <pc:sldMkLst>
          <pc:docMk/>
          <pc:sldMk cId="0" sldId="583"/>
        </pc:sldMkLst>
        <pc:spChg chg="mod">
          <ac:chgData name="Maier Jonas" userId="7666355e-4653-4ebb-8919-ad48818e94dc" providerId="ADAL" clId="{F3FD8717-CDB6-4357-94E8-7495356FF142}" dt="2024-03-20T07:50:26.250" v="481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new del mod">
        <pc:chgData name="Maier Jonas" userId="7666355e-4653-4ebb-8919-ad48818e94dc" providerId="ADAL" clId="{F3FD8717-CDB6-4357-94E8-7495356FF142}" dt="2024-03-20T07:48:54.726" v="252" actId="47"/>
        <pc:sldMkLst>
          <pc:docMk/>
          <pc:sldMk cId="2555446807" sldId="585"/>
        </pc:sldMkLst>
        <pc:spChg chg="mod">
          <ac:chgData name="Maier Jonas" userId="7666355e-4653-4ebb-8919-ad48818e94dc" providerId="ADAL" clId="{F3FD8717-CDB6-4357-94E8-7495356FF142}" dt="2024-03-20T07:20:15.803" v="35" actId="20577"/>
          <ac:spMkLst>
            <pc:docMk/>
            <pc:sldMk cId="2555446807" sldId="585"/>
            <ac:spMk id="2" creationId="{8F4D2220-9531-E895-185B-A58512E8F4E0}"/>
          </ac:spMkLst>
        </pc:spChg>
        <pc:spChg chg="mod">
          <ac:chgData name="Maier Jonas" userId="7666355e-4653-4ebb-8919-ad48818e94dc" providerId="ADAL" clId="{F3FD8717-CDB6-4357-94E8-7495356FF142}" dt="2024-03-20T07:21:31.981" v="250" actId="20577"/>
          <ac:spMkLst>
            <pc:docMk/>
            <pc:sldMk cId="2555446807" sldId="585"/>
            <ac:spMk id="3" creationId="{3C7A2DAA-40F5-AF54-2A6E-D8127871B9D3}"/>
          </ac:spMkLst>
        </pc:spChg>
      </pc:sldChg>
      <pc:sldChg chg="new del">
        <pc:chgData name="Maier Jonas" userId="7666355e-4653-4ebb-8919-ad48818e94dc" providerId="ADAL" clId="{F3FD8717-CDB6-4357-94E8-7495356FF142}" dt="2024-03-20T07:20:06.452" v="1" actId="680"/>
        <pc:sldMkLst>
          <pc:docMk/>
          <pc:sldMk cId="4239965684" sldId="585"/>
        </pc:sldMkLst>
      </pc:sldChg>
    </pc:docChg>
  </pc:docChgLst>
  <pc:docChgLst>
    <pc:chgData name="Maier Jonas" userId="S::jonas.maier@htl-saalfelden.at::7666355e-4653-4ebb-8919-ad48818e94dc" providerId="AD" clId="Web-{CDC8B2CE-DA55-4023-A57B-AD9D5EA1ECA8}"/>
    <pc:docChg chg="modSld">
      <pc:chgData name="Maier Jonas" userId="S::jonas.maier@htl-saalfelden.at::7666355e-4653-4ebb-8919-ad48818e94dc" providerId="AD" clId="Web-{CDC8B2CE-DA55-4023-A57B-AD9D5EA1ECA8}" dt="2024-03-21T10:57:33.021" v="4" actId="20577"/>
      <pc:docMkLst>
        <pc:docMk/>
      </pc:docMkLst>
      <pc:sldChg chg="modSp">
        <pc:chgData name="Maier Jonas" userId="S::jonas.maier@htl-saalfelden.at::7666355e-4653-4ebb-8919-ad48818e94dc" providerId="AD" clId="Web-{CDC8B2CE-DA55-4023-A57B-AD9D5EA1ECA8}" dt="2024-03-21T10:57:33.021" v="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CDC8B2CE-DA55-4023-A57B-AD9D5EA1ECA8}" dt="2024-03-21T10:57:33.021" v="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Gastbenutzer" userId="S::urn:spo:anon#b48ec4890037f4ab5e2723053f48466f51e3b937a8082a706992a9e926dfc315::" providerId="AD" clId="Web-{84EF18B1-A0C6-0D5D-394A-9E74C26969EC}"/>
    <pc:docChg chg="modSld">
      <pc:chgData name="Gastbenutzer" userId="S::urn:spo:anon#b48ec4890037f4ab5e2723053f48466f51e3b937a8082a706992a9e926dfc315::" providerId="AD" clId="Web-{84EF18B1-A0C6-0D5D-394A-9E74C26969EC}" dt="2024-03-20T08:18:13.715" v="142" actId="20577"/>
      <pc:docMkLst>
        <pc:docMk/>
      </pc:docMkLst>
      <pc:sldChg chg="modSp">
        <pc:chgData name="Gastbenutzer" userId="S::urn:spo:anon#b48ec4890037f4ab5e2723053f48466f51e3b937a8082a706992a9e926dfc315::" providerId="AD" clId="Web-{84EF18B1-A0C6-0D5D-394A-9E74C26969EC}" dt="2024-03-20T08:18:13.715" v="142" actId="20577"/>
        <pc:sldMkLst>
          <pc:docMk/>
          <pc:sldMk cId="0" sldId="367"/>
        </pc:sldMkLst>
        <pc:spChg chg="mod">
          <ac:chgData name="Gastbenutzer" userId="S::urn:spo:anon#b48ec4890037f4ab5e2723053f48466f51e3b937a8082a706992a9e926dfc315::" providerId="AD" clId="Web-{84EF18B1-A0C6-0D5D-394A-9E74C26969EC}" dt="2024-03-20T08:18:13.715" v="14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3:45.658" v="136" actId="1076"/>
        <pc:sldMkLst>
          <pc:docMk/>
          <pc:sldMk cId="0" sldId="570"/>
        </pc:sldMkLst>
        <pc:spChg chg="mod">
          <ac:chgData name="Gastbenutzer" userId="S::urn:spo:anon#b48ec4890037f4ab5e2723053f48466f51e3b937a8082a706992a9e926dfc315::" providerId="AD" clId="Web-{84EF18B1-A0C6-0D5D-394A-9E74C26969EC}" dt="2024-03-20T08:13:45.658" v="136" actId="1076"/>
          <ac:spMkLst>
            <pc:docMk/>
            <pc:sldMk cId="0" sldId="570"/>
            <ac:spMk id="5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1:13.481" v="118"/>
        <pc:sldMkLst>
          <pc:docMk/>
          <pc:sldMk cId="0" sldId="582"/>
        </pc:sldMkLst>
        <pc:graphicFrameChg chg="mod modGraphic">
          <ac:chgData name="Gastbenutzer" userId="S::urn:spo:anon#b48ec4890037f4ab5e2723053f48466f51e3b937a8082a706992a9e926dfc315::" providerId="AD" clId="Web-{84EF18B1-A0C6-0D5D-394A-9E74C26969EC}" dt="2024-03-20T08:11:13.481" v="118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">
        <pc:chgData name="Gastbenutzer" userId="S::urn:spo:anon#b48ec4890037f4ab5e2723053f48466f51e3b937a8082a706992a9e926dfc315::" providerId="AD" clId="Web-{84EF18B1-A0C6-0D5D-394A-9E74C26969EC}" dt="2024-03-20T08:17:58.152" v="140" actId="20577"/>
        <pc:sldMkLst>
          <pc:docMk/>
          <pc:sldMk cId="0" sldId="583"/>
        </pc:sldMkLst>
        <pc:spChg chg="mod">
          <ac:chgData name="Gastbenutzer" userId="S::urn:spo:anon#b48ec4890037f4ab5e2723053f48466f51e3b937a8082a706992a9e926dfc315::" providerId="AD" clId="Web-{84EF18B1-A0C6-0D5D-394A-9E74C26969EC}" dt="2024-03-20T08:17:58.152" v="140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5513353D-C1B3-43BE-87ED-B722AC7702C4}"/>
    <pc:docChg chg="modSld">
      <pc:chgData name="Maier Jonas" userId="S::jonas.maier@htl-saalfelden.at::7666355e-4653-4ebb-8919-ad48818e94dc" providerId="AD" clId="Web-{5513353D-C1B3-43BE-87ED-B722AC7702C4}" dt="2024-03-20T08:52:38.628" v="17" actId="20577"/>
      <pc:docMkLst>
        <pc:docMk/>
      </pc:docMkLst>
      <pc:sldChg chg="modSp">
        <pc:chgData name="Maier Jonas" userId="S::jonas.maier@htl-saalfelden.at::7666355e-4653-4ebb-8919-ad48818e94dc" providerId="AD" clId="Web-{5513353D-C1B3-43BE-87ED-B722AC7702C4}" dt="2024-03-20T08:52:38.628" v="17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513353D-C1B3-43BE-87ED-B722AC7702C4}" dt="2024-03-20T08:52:38.628" v="17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B9596C00-ED9A-49D2-A993-8EC85C73648B}"/>
    <pc:docChg chg="custSel modSld">
      <pc:chgData name="Legenjovic' David" userId="f158eaf0-1167-473c-b884-84aa6febda82" providerId="ADAL" clId="{B9596C00-ED9A-49D2-A993-8EC85C73648B}" dt="2024-04-17T08:00:05.380" v="494" actId="20577"/>
      <pc:docMkLst>
        <pc:docMk/>
      </pc:docMkLst>
      <pc:sldChg chg="modSp mod">
        <pc:chgData name="Legenjovic' David" userId="f158eaf0-1167-473c-b884-84aa6febda82" providerId="ADAL" clId="{B9596C00-ED9A-49D2-A993-8EC85C73648B}" dt="2024-04-17T06:44:03.445" v="452" actId="20577"/>
        <pc:sldMkLst>
          <pc:docMk/>
          <pc:sldMk cId="0" sldId="361"/>
        </pc:sldMkLst>
        <pc:spChg chg="mod">
          <ac:chgData name="Legenjovic' David" userId="f158eaf0-1167-473c-b884-84aa6febda82" providerId="ADAL" clId="{B9596C00-ED9A-49D2-A993-8EC85C73648B}" dt="2024-04-17T06:44:03.445" v="452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08:51.347" v="296" actId="20577"/>
        <pc:sldMkLst>
          <pc:docMk/>
          <pc:sldMk cId="0" sldId="367"/>
        </pc:sldMkLst>
        <pc:spChg chg="mod">
          <ac:chgData name="Legenjovic' David" userId="f158eaf0-1167-473c-b884-84aa6febda82" providerId="ADAL" clId="{B9596C00-ED9A-49D2-A993-8EC85C73648B}" dt="2024-04-17T06:08:51.347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7:50:31.634" v="476" actId="20577"/>
        <pc:sldMkLst>
          <pc:docMk/>
          <pc:sldMk cId="0" sldId="570"/>
        </pc:sldMkLst>
        <pc:spChg chg="mod">
          <ac:chgData name="Legenjovic' David" userId="f158eaf0-1167-473c-b884-84aa6febda82" providerId="ADAL" clId="{B9596C00-ED9A-49D2-A993-8EC85C73648B}" dt="2024-04-17T07:50:31.634" v="476" actId="20577"/>
          <ac:spMkLst>
            <pc:docMk/>
            <pc:sldMk cId="0" sldId="570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6:38:28.923" v="420"/>
        <pc:sldMkLst>
          <pc:docMk/>
          <pc:sldMk cId="0" sldId="582"/>
        </pc:sldMkLst>
        <pc:spChg chg="mod">
          <ac:chgData name="Legenjovic' David" userId="f158eaf0-1167-473c-b884-84aa6febda82" providerId="ADAL" clId="{B9596C00-ED9A-49D2-A993-8EC85C73648B}" dt="2024-04-17T06:07:30.964" v="149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B9596C00-ED9A-49D2-A993-8EC85C73648B}" dt="2024-04-17T06:38:28.923" v="420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B9596C00-ED9A-49D2-A993-8EC85C73648B}" dt="2024-04-17T06:08:13.051" v="240" actId="20577"/>
        <pc:sldMkLst>
          <pc:docMk/>
          <pc:sldMk cId="0" sldId="583"/>
        </pc:sldMkLst>
        <pc:spChg chg="mod">
          <ac:chgData name="Legenjovic' David" userId="f158eaf0-1167-473c-b884-84aa6febda82" providerId="ADAL" clId="{B9596C00-ED9A-49D2-A993-8EC85C73648B}" dt="2024-04-17T06:08:13.051" v="240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B9596C00-ED9A-49D2-A993-8EC85C73648B}" dt="2024-04-17T08:00:05.380" v="494" actId="20577"/>
        <pc:sldMkLst>
          <pc:docMk/>
          <pc:sldMk cId="0" sldId="584"/>
        </pc:sldMkLst>
        <pc:spChg chg="mod">
          <ac:chgData name="Legenjovic' David" userId="f158eaf0-1167-473c-b884-84aa6febda82" providerId="ADAL" clId="{B9596C00-ED9A-49D2-A993-8EC85C73648B}" dt="2024-04-17T08:00:05.380" v="494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869E0FCD-3315-4DB5-91BC-E5551CEBF44F}"/>
    <pc:docChg chg="undo custSel modSld modMainMaster">
      <pc:chgData name="Legenjovic' David" userId="f158eaf0-1167-473c-b884-84aa6febda82" providerId="ADAL" clId="{869E0FCD-3315-4DB5-91BC-E5551CEBF44F}" dt="2024-02-28T09:05:01.034" v="659" actId="20577"/>
      <pc:docMkLst>
        <pc:docMk/>
      </pc:docMkLst>
      <pc:sldChg chg="modSp mod">
        <pc:chgData name="Legenjovic' David" userId="f158eaf0-1167-473c-b884-84aa6febda82" providerId="ADAL" clId="{869E0FCD-3315-4DB5-91BC-E5551CEBF44F}" dt="2024-02-28T09:05:01.034" v="659" actId="20577"/>
        <pc:sldMkLst>
          <pc:docMk/>
          <pc:sldMk cId="0" sldId="361"/>
        </pc:sldMkLst>
        <pc:spChg chg="mod">
          <ac:chgData name="Legenjovic' David" userId="f158eaf0-1167-473c-b884-84aa6febda82" providerId="ADAL" clId="{869E0FCD-3315-4DB5-91BC-E5551CEBF44F}" dt="2024-02-28T09:05:01.034" v="659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869E0FCD-3315-4DB5-91BC-E5551CEBF44F}" dt="2024-02-28T08:40:53.496" v="634" actId="20577"/>
        <pc:sldMkLst>
          <pc:docMk/>
          <pc:sldMk cId="0" sldId="367"/>
        </pc:sldMkLst>
        <pc:spChg chg="mod">
          <ac:chgData name="Legenjovic' David" userId="f158eaf0-1167-473c-b884-84aa6febda82" providerId="ADAL" clId="{869E0FCD-3315-4DB5-91BC-E5551CEBF44F}" dt="2024-02-28T08:40:53.496" v="634" actId="20577"/>
          <ac:spMkLst>
            <pc:docMk/>
            <pc:sldMk cId="0" sldId="367"/>
            <ac:spMk id="3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51:36.647" v="646" actId="27918"/>
        <pc:sldMkLst>
          <pc:docMk/>
          <pc:sldMk cId="0" sldId="570"/>
        </pc:sldMkLst>
        <pc:spChg chg="mod">
          <ac:chgData name="Legenjovic' David" userId="f158eaf0-1167-473c-b884-84aa6febda82" providerId="ADAL" clId="{869E0FCD-3315-4DB5-91BC-E5551CEBF44F}" dt="2024-02-28T08:15:10.420" v="449" actId="20577"/>
          <ac:spMkLst>
            <pc:docMk/>
            <pc:sldMk cId="0" sldId="570"/>
            <ac:spMk id="5" creationId="{00000000-0000-0000-0000-000000000000}"/>
          </ac:spMkLst>
        </pc:spChg>
        <pc:graphicFrameChg chg="add del mod">
          <ac:chgData name="Legenjovic' David" userId="f158eaf0-1167-473c-b884-84aa6febda82" providerId="ADAL" clId="{869E0FCD-3315-4DB5-91BC-E5551CEBF44F}" dt="2024-02-28T07:56:01.976" v="399" actId="478"/>
          <ac:graphicFrameMkLst>
            <pc:docMk/>
            <pc:sldMk cId="0" sldId="570"/>
            <ac:graphicFrameMk id="7" creationId="{3A0D186E-E875-A747-4A84-7A4EB06C9EDF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09:52.241" v="429" actId="1957"/>
          <ac:graphicFrameMkLst>
            <pc:docMk/>
            <pc:sldMk cId="0" sldId="570"/>
            <ac:graphicFrameMk id="12" creationId="{BB95FAD8-300D-D630-F329-2111DD0C73DF}"/>
          </ac:graphicFrameMkLst>
        </pc:graphicFrameChg>
        <pc:picChg chg="del mod">
          <ac:chgData name="Legenjovic' David" userId="f158eaf0-1167-473c-b884-84aa6febda82" providerId="ADAL" clId="{869E0FCD-3315-4DB5-91BC-E5551CEBF44F}" dt="2024-02-28T08:11:58.386" v="440" actId="478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Legenjovic' David" userId="f158eaf0-1167-473c-b884-84aa6febda82" providerId="ADAL" clId="{869E0FCD-3315-4DB5-91BC-E5551CEBF44F}" dt="2024-02-28T08:41:07.278" v="644" actId="20577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869E0FCD-3315-4DB5-91BC-E5551CEBF44F}" dt="2024-02-28T08:41:07.278" v="644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869E0FCD-3315-4DB5-91BC-E5551CEBF44F}" dt="2024-02-28T08:39:32.673" v="584" actId="20577"/>
        <pc:sldMkLst>
          <pc:docMk/>
          <pc:sldMk cId="0" sldId="583"/>
        </pc:sldMkLst>
        <pc:spChg chg="mod">
          <ac:chgData name="Legenjovic' David" userId="f158eaf0-1167-473c-b884-84aa6febda82" providerId="ADAL" clId="{869E0FCD-3315-4DB5-91BC-E5551CEBF44F}" dt="2024-02-28T08:39:32.673" v="584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17:32.136" v="481" actId="1076"/>
        <pc:sldMkLst>
          <pc:docMk/>
          <pc:sldMk cId="0" sldId="584"/>
        </pc:sldMkLst>
        <pc:graphicFrameChg chg="add mod">
          <ac:chgData name="Legenjovic' David" userId="f158eaf0-1167-473c-b884-84aa6febda82" providerId="ADAL" clId="{869E0FCD-3315-4DB5-91BC-E5551CEBF44F}" dt="2024-02-28T08:15:38.557" v="452" actId="1957"/>
          <ac:graphicFrameMkLst>
            <pc:docMk/>
            <pc:sldMk cId="0" sldId="584"/>
            <ac:graphicFrameMk id="10" creationId="{02A6FC8A-C441-6AF0-D148-9B943AF67144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17:32.136" v="481" actId="1076"/>
          <ac:graphicFrameMkLst>
            <pc:docMk/>
            <pc:sldMk cId="0" sldId="584"/>
            <ac:graphicFrameMk id="13" creationId="{9E12512A-DE21-6949-55AE-08FB35907634}"/>
          </ac:graphicFrameMkLst>
        </pc:graphicFrameChg>
        <pc:graphicFrameChg chg="del">
          <ac:chgData name="Legenjovic' David" userId="f158eaf0-1167-473c-b884-84aa6febda82" providerId="ADAL" clId="{869E0FCD-3315-4DB5-91BC-E5551CEBF44F}" dt="2024-02-28T08:15:33.808" v="450" actId="478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del">
          <ac:chgData name="Legenjovic' David" userId="f158eaf0-1167-473c-b884-84aa6febda82" providerId="ADAL" clId="{869E0FCD-3315-4DB5-91BC-E5551CEBF44F}" dt="2024-02-28T08:17:22.849" v="480" actId="478"/>
          <ac:picMkLst>
            <pc:docMk/>
            <pc:sldMk cId="0" sldId="584"/>
            <ac:picMk id="4" creationId="{00000000-0000-0000-0000-000000000000}"/>
          </ac:picMkLst>
        </pc:picChg>
      </pc:sldChg>
      <pc:sldMasterChg chg="modSp mod">
        <pc:chgData name="Legenjovic' David" userId="f158eaf0-1167-473c-b884-84aa6febda82" providerId="ADAL" clId="{869E0FCD-3315-4DB5-91BC-E5551CEBF44F}" dt="2024-02-28T07:28:23.909" v="396" actId="20577"/>
        <pc:sldMasterMkLst>
          <pc:docMk/>
          <pc:sldMasterMk cId="0" sldId="2147483648"/>
        </pc:sldMasterMkLst>
        <pc:spChg chg="mod">
          <ac:chgData name="Legenjovic' David" userId="f158eaf0-1167-473c-b884-84aa6febda82" providerId="ADAL" clId="{869E0FCD-3315-4DB5-91BC-E5551CEBF44F}" dt="2024-02-28T07:28:23.909" v="396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Maier Jonas" userId="7666355e-4653-4ebb-8919-ad48818e94dc" providerId="ADAL" clId="{F63763F6-7104-444D-814A-D83E91BE3BE9}"/>
    <pc:docChg chg="undo custSel modSld">
      <pc:chgData name="Maier Jonas" userId="7666355e-4653-4ebb-8919-ad48818e94dc" providerId="ADAL" clId="{F63763F6-7104-444D-814A-D83E91BE3BE9}" dt="2024-05-23T12:45:36.622" v="94" actId="20577"/>
      <pc:docMkLst>
        <pc:docMk/>
      </pc:docMkLst>
      <pc:sldChg chg="modSp mod">
        <pc:chgData name="Maier Jonas" userId="7666355e-4653-4ebb-8919-ad48818e94dc" providerId="ADAL" clId="{F63763F6-7104-444D-814A-D83E91BE3BE9}" dt="2024-05-23T09:45:03.905" v="43" actId="13926"/>
        <pc:sldMkLst>
          <pc:docMk/>
          <pc:sldMk cId="0" sldId="367"/>
        </pc:sldMkLst>
        <pc:spChg chg="mod">
          <ac:chgData name="Maier Jonas" userId="7666355e-4653-4ebb-8919-ad48818e94dc" providerId="ADAL" clId="{F63763F6-7104-444D-814A-D83E91BE3BE9}" dt="2024-05-23T09:45:03.905" v="43" actId="13926"/>
          <ac:spMkLst>
            <pc:docMk/>
            <pc:sldMk cId="0" sldId="367"/>
            <ac:spMk id="3" creationId="{00000000-0000-0000-0000-000000000000}"/>
          </ac:spMkLst>
        </pc:spChg>
      </pc:sldChg>
      <pc:sldChg chg="mod">
        <pc:chgData name="Maier Jonas" userId="7666355e-4653-4ebb-8919-ad48818e94dc" providerId="ADAL" clId="{F63763F6-7104-444D-814A-D83E91BE3BE9}" dt="2024-05-23T12:30:48.944" v="86" actId="27918"/>
        <pc:sldMkLst>
          <pc:docMk/>
          <pc:sldMk cId="0" sldId="584"/>
        </pc:sldMkLst>
      </pc:sldChg>
      <pc:sldChg chg="modSp">
        <pc:chgData name="Maier Jonas" userId="7666355e-4653-4ebb-8919-ad48818e94dc" providerId="ADAL" clId="{F63763F6-7104-444D-814A-D83E91BE3BE9}" dt="2024-05-23T12:45:36.622" v="94" actId="20577"/>
        <pc:sldMkLst>
          <pc:docMk/>
          <pc:sldMk cId="2097204490" sldId="585"/>
        </pc:sldMkLst>
        <pc:spChg chg="mod">
          <ac:chgData name="Maier Jonas" userId="7666355e-4653-4ebb-8919-ad48818e94dc" providerId="ADAL" clId="{F63763F6-7104-444D-814A-D83E91BE3BE9}" dt="2024-05-23T12:45:36.622" v="94" actId="20577"/>
          <ac:spMkLst>
            <pc:docMk/>
            <pc:sldMk cId="2097204490" sldId="585"/>
            <ac:spMk id="3" creationId="{47D9AC8C-6BB7-664C-9D81-4748E5F0C461}"/>
          </ac:spMkLst>
        </pc:spChg>
      </pc:sldChg>
      <pc:sldChg chg="addSp delSp modSp mod">
        <pc:chgData name="Maier Jonas" userId="7666355e-4653-4ebb-8919-ad48818e94dc" providerId="ADAL" clId="{F63763F6-7104-444D-814A-D83E91BE3BE9}" dt="2024-05-23T11:42:55.376" v="83" actId="478"/>
        <pc:sldMkLst>
          <pc:docMk/>
          <pc:sldMk cId="1034016627" sldId="586"/>
        </pc:sldMkLst>
        <pc:spChg chg="add del">
          <ac:chgData name="Maier Jonas" userId="7666355e-4653-4ebb-8919-ad48818e94dc" providerId="ADAL" clId="{F63763F6-7104-444D-814A-D83E91BE3BE9}" dt="2024-05-23T11:22:33.817" v="63" actId="22"/>
          <ac:spMkLst>
            <pc:docMk/>
            <pc:sldMk cId="1034016627" sldId="586"/>
            <ac:spMk id="63" creationId="{89A67C67-5C29-E891-CA4A-8EB71C2E84B6}"/>
          </ac:spMkLst>
        </pc:spChg>
        <pc:spChg chg="add del">
          <ac:chgData name="Maier Jonas" userId="7666355e-4653-4ebb-8919-ad48818e94dc" providerId="ADAL" clId="{F63763F6-7104-444D-814A-D83E91BE3BE9}" dt="2024-05-23T11:41:34.367" v="69" actId="22"/>
          <ac:spMkLst>
            <pc:docMk/>
            <pc:sldMk cId="1034016627" sldId="586"/>
            <ac:spMk id="69" creationId="{9E0AD574-3A23-7241-92B2-7C07F237B27B}"/>
          </ac:spMkLst>
        </pc:spChg>
        <pc:picChg chg="mod">
          <ac:chgData name="Maier Jonas" userId="7666355e-4653-4ebb-8919-ad48818e94dc" providerId="ADAL" clId="{F63763F6-7104-444D-814A-D83E91BE3BE9}" dt="2024-05-23T11:42:36.351" v="82" actId="1076"/>
          <ac:picMkLst>
            <pc:docMk/>
            <pc:sldMk cId="1034016627" sldId="586"/>
            <ac:picMk id="4" creationId="{3C46425E-00C5-5BEC-805A-6471789CB90B}"/>
          </ac:picMkLst>
        </pc:picChg>
        <pc:picChg chg="add del">
          <ac:chgData name="Maier Jonas" userId="7666355e-4653-4ebb-8919-ad48818e94dc" providerId="ADAL" clId="{F63763F6-7104-444D-814A-D83E91BE3BE9}" dt="2024-05-23T11:18:16.488" v="51" actId="478"/>
          <ac:picMkLst>
            <pc:docMk/>
            <pc:sldMk cId="1034016627" sldId="586"/>
            <ac:picMk id="6" creationId="{19E9F3C3-E183-6452-4113-BC570D1EC78D}"/>
          </ac:picMkLst>
        </pc:picChg>
        <pc:picChg chg="add 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7" creationId="{D7EE433F-8614-B0F3-26CA-11918462B3AF}"/>
          </ac:picMkLst>
        </pc:picChg>
        <pc:picChg chg="del">
          <ac:chgData name="Maier Jonas" userId="7666355e-4653-4ebb-8919-ad48818e94dc" providerId="ADAL" clId="{F63763F6-7104-444D-814A-D83E91BE3BE9}" dt="2024-05-23T11:22:28.426" v="61" actId="478"/>
          <ac:picMkLst>
            <pc:docMk/>
            <pc:sldMk cId="1034016627" sldId="586"/>
            <ac:picMk id="9" creationId="{48174DE0-6606-42E9-C188-7C039C8058DA}"/>
          </ac:picMkLst>
        </pc:picChg>
        <pc:picChg chg="del">
          <ac:chgData name="Maier Jonas" userId="7666355e-4653-4ebb-8919-ad48818e94dc" providerId="ADAL" clId="{F63763F6-7104-444D-814A-D83E91BE3BE9}" dt="2024-05-23T11:22:26.778" v="60" actId="478"/>
          <ac:picMkLst>
            <pc:docMk/>
            <pc:sldMk cId="1034016627" sldId="586"/>
            <ac:picMk id="10" creationId="{C2E2D9CB-0833-1F44-3B14-7A5D59D2A25F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1" creationId="{F0448BB8-E945-79F1-E819-6F950FEEF1D6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2" creationId="{C84B0A68-B542-04FF-06E4-064E428701D4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3" creationId="{40AE8FCC-7911-2766-EFAB-3EBEADDFDF12}"/>
          </ac:picMkLst>
        </pc:picChg>
        <pc:picChg chg="del">
          <ac:chgData name="Maier Jonas" userId="7666355e-4653-4ebb-8919-ad48818e94dc" providerId="ADAL" clId="{F63763F6-7104-444D-814A-D83E91BE3BE9}" dt="2024-05-23T11:19:00.898" v="59" actId="478"/>
          <ac:picMkLst>
            <pc:docMk/>
            <pc:sldMk cId="1034016627" sldId="586"/>
            <ac:picMk id="14" creationId="{73B7A4DA-23AC-873B-76CD-8A3892CE24DD}"/>
          </ac:picMkLst>
        </pc:picChg>
        <pc:picChg chg="del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15" creationId="{2FBC164A-A32F-2B9E-85A1-EB5732AA7555}"/>
          </ac:picMkLst>
        </pc:picChg>
        <pc:picChg chg="del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16" creationId="{0E59E427-260B-0311-9B91-1F690994FDA8}"/>
          </ac:picMkLst>
        </pc:picChg>
        <pc:picChg chg="del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17" creationId="{EBA1655B-6B7D-5953-71E1-6522EFA334FC}"/>
          </ac:picMkLst>
        </pc:picChg>
        <pc:picChg chg="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18" creationId="{E0E72FC4-2866-DB80-D12D-385BF8B7366E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19" creationId="{609B7A04-C0E2-1F11-A80B-0DB52BA16681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0" creationId="{58C4C703-ED9C-2A88-F658-D237F25D7C48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1" creationId="{B784F0A4-1E29-67B4-816F-D91D2FD1C89B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2" creationId="{C8142E21-9094-2572-6BE8-059E89797AAA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3" creationId="{36D2B091-9B99-3D62-1F91-4A2E2BEB872C}"/>
          </ac:picMkLst>
        </pc:picChg>
        <pc:picChg chg="del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24" creationId="{9E1A29E6-21EF-4BEF-C028-637F1C4D9FD1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5" creationId="{83323E93-CA7E-02D3-8ABF-7CFB929FFC8C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6" creationId="{B6DC0BF6-5252-2E1C-B401-7F7B4ED823B5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7" creationId="{E6B256EF-7474-4FB1-FB8A-9CC7C33992A1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8" creationId="{803169D0-04DD-2B83-838A-71DA16EA1364}"/>
          </ac:picMkLst>
        </pc:picChg>
        <pc:picChg chg="add del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29" creationId="{9D6AF3D0-E2B4-4647-AC69-8CC4E516C016}"/>
          </ac:picMkLst>
        </pc:picChg>
        <pc:picChg chg="add del mod">
          <ac:chgData name="Maier Jonas" userId="7666355e-4653-4ebb-8919-ad48818e94dc" providerId="ADAL" clId="{F63763F6-7104-444D-814A-D83E91BE3BE9}" dt="2024-05-23T11:18:52.543" v="57" actId="478"/>
          <ac:picMkLst>
            <pc:docMk/>
            <pc:sldMk cId="1034016627" sldId="586"/>
            <ac:picMk id="30" creationId="{F5EC116A-92C8-8512-AEFE-6D01ACBA3A81}"/>
          </ac:picMkLst>
        </pc:picChg>
        <pc:picChg chg="add del mod">
          <ac:chgData name="Maier Jonas" userId="7666355e-4653-4ebb-8919-ad48818e94dc" providerId="ADAL" clId="{F63763F6-7104-444D-814A-D83E91BE3BE9}" dt="2024-05-23T11:18:57.245" v="58" actId="478"/>
          <ac:picMkLst>
            <pc:docMk/>
            <pc:sldMk cId="1034016627" sldId="586"/>
            <ac:picMk id="31" creationId="{8EAE6BA9-C3C2-B33F-0203-D5067FCA44E6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2" creationId="{88EFD60C-00C0-1E62-A24F-9A53EEA54ADF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3" creationId="{53B4719D-EA80-088B-9D11-E1070141CF35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4" creationId="{EBA1F049-58BE-53FE-3C5E-A23932ECF05F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5" creationId="{98067DF5-139C-5B3D-9AC7-2EEE33B17B4E}"/>
          </ac:picMkLst>
        </pc:picChg>
        <pc:picChg chg="add del mod">
          <ac:chgData name="Maier Jonas" userId="7666355e-4653-4ebb-8919-ad48818e94dc" providerId="ADAL" clId="{F63763F6-7104-444D-814A-D83E91BE3BE9}" dt="2024-05-23T11:17:59.558" v="45" actId="478"/>
          <ac:picMkLst>
            <pc:docMk/>
            <pc:sldMk cId="1034016627" sldId="586"/>
            <ac:picMk id="36" creationId="{EC99EB7F-69B3-E94A-5E4F-8ACB6E0595FA}"/>
          </ac:picMkLst>
        </pc:picChg>
        <pc:picChg chg="add del mod">
          <ac:chgData name="Maier Jonas" userId="7666355e-4653-4ebb-8919-ad48818e94dc" providerId="ADAL" clId="{F63763F6-7104-444D-814A-D83E91BE3BE9}" dt="2024-05-23T11:18:30.610" v="53" actId="478"/>
          <ac:picMkLst>
            <pc:docMk/>
            <pc:sldMk cId="1034016627" sldId="586"/>
            <ac:picMk id="37" creationId="{FD25409A-9CC7-8B0A-2C51-107D58618412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38" creationId="{8EDAF7B3-0603-9906-9420-1B9166C0FA9E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39" creationId="{6DBFB655-68D8-A1C5-79C9-D68F254855A9}"/>
          </ac:picMkLst>
        </pc:picChg>
        <pc:picChg chg="add del mod">
          <ac:chgData name="Maier Jonas" userId="7666355e-4653-4ebb-8919-ad48818e94dc" providerId="ADAL" clId="{F63763F6-7104-444D-814A-D83E91BE3BE9}" dt="2024-05-23T11:18:28.984" v="52" actId="478"/>
          <ac:picMkLst>
            <pc:docMk/>
            <pc:sldMk cId="1034016627" sldId="586"/>
            <ac:picMk id="40" creationId="{DE00893A-7F18-3D31-CAB3-BAB10E4F4DC6}"/>
          </ac:picMkLst>
        </pc:picChg>
        <pc:picChg chg="add del mod">
          <ac:chgData name="Maier Jonas" userId="7666355e-4653-4ebb-8919-ad48818e94dc" providerId="ADAL" clId="{F63763F6-7104-444D-814A-D83E91BE3BE9}" dt="2024-05-23T11:17:55.865" v="44" actId="478"/>
          <ac:picMkLst>
            <pc:docMk/>
            <pc:sldMk cId="1034016627" sldId="586"/>
            <ac:picMk id="41" creationId="{76AEB9E3-44B0-C948-2E4C-A6E1CFD7345B}"/>
          </ac:picMkLst>
        </pc:picChg>
        <pc:picChg chg="add mod">
          <ac:chgData name="Maier Jonas" userId="7666355e-4653-4ebb-8919-ad48818e94dc" providerId="ADAL" clId="{F63763F6-7104-444D-814A-D83E91BE3BE9}" dt="2024-05-23T09:41:48.665" v="13"/>
          <ac:picMkLst>
            <pc:docMk/>
            <pc:sldMk cId="1034016627" sldId="586"/>
            <ac:picMk id="42" creationId="{110C856F-B0DB-17BC-6070-5F16A986AD1B}"/>
          </ac:picMkLst>
        </pc:picChg>
        <pc:picChg chg="add mod">
          <ac:chgData name="Maier Jonas" userId="7666355e-4653-4ebb-8919-ad48818e94dc" providerId="ADAL" clId="{F63763F6-7104-444D-814A-D83E91BE3BE9}" dt="2024-05-23T09:41:48.849" v="14"/>
          <ac:picMkLst>
            <pc:docMk/>
            <pc:sldMk cId="1034016627" sldId="586"/>
            <ac:picMk id="43" creationId="{B9974584-5086-0C43-2AEA-8C8ECB772142}"/>
          </ac:picMkLst>
        </pc:picChg>
        <pc:picChg chg="add mod">
          <ac:chgData name="Maier Jonas" userId="7666355e-4653-4ebb-8919-ad48818e94dc" providerId="ADAL" clId="{F63763F6-7104-444D-814A-D83E91BE3BE9}" dt="2024-05-23T09:41:49.012" v="15"/>
          <ac:picMkLst>
            <pc:docMk/>
            <pc:sldMk cId="1034016627" sldId="586"/>
            <ac:picMk id="44" creationId="{CE192F7D-60DB-D967-B10D-081FE3A2CE29}"/>
          </ac:picMkLst>
        </pc:picChg>
        <pc:picChg chg="add mod">
          <ac:chgData name="Maier Jonas" userId="7666355e-4653-4ebb-8919-ad48818e94dc" providerId="ADAL" clId="{F63763F6-7104-444D-814A-D83E91BE3BE9}" dt="2024-05-23T09:41:49.200" v="16"/>
          <ac:picMkLst>
            <pc:docMk/>
            <pc:sldMk cId="1034016627" sldId="586"/>
            <ac:picMk id="45" creationId="{D9E0D2A2-FA3F-1002-39C2-5ADA99CA5B4E}"/>
          </ac:picMkLst>
        </pc:picChg>
        <pc:picChg chg="add mod">
          <ac:chgData name="Maier Jonas" userId="7666355e-4653-4ebb-8919-ad48818e94dc" providerId="ADAL" clId="{F63763F6-7104-444D-814A-D83E91BE3BE9}" dt="2024-05-23T09:41:49.369" v="17"/>
          <ac:picMkLst>
            <pc:docMk/>
            <pc:sldMk cId="1034016627" sldId="586"/>
            <ac:picMk id="46" creationId="{C74B778D-F194-34E0-4B21-C52E987D645E}"/>
          </ac:picMkLst>
        </pc:picChg>
        <pc:picChg chg="add mod">
          <ac:chgData name="Maier Jonas" userId="7666355e-4653-4ebb-8919-ad48818e94dc" providerId="ADAL" clId="{F63763F6-7104-444D-814A-D83E91BE3BE9}" dt="2024-05-23T09:41:49.565" v="18"/>
          <ac:picMkLst>
            <pc:docMk/>
            <pc:sldMk cId="1034016627" sldId="586"/>
            <ac:picMk id="47" creationId="{FFACCD48-8116-596B-4BEA-7D496F8EDC6D}"/>
          </ac:picMkLst>
        </pc:picChg>
        <pc:picChg chg="add mod">
          <ac:chgData name="Maier Jonas" userId="7666355e-4653-4ebb-8919-ad48818e94dc" providerId="ADAL" clId="{F63763F6-7104-444D-814A-D83E91BE3BE9}" dt="2024-05-23T09:41:49.747" v="19"/>
          <ac:picMkLst>
            <pc:docMk/>
            <pc:sldMk cId="1034016627" sldId="586"/>
            <ac:picMk id="48" creationId="{AFA1495D-B60F-5BA0-CD14-131E84319CD3}"/>
          </ac:picMkLst>
        </pc:picChg>
        <pc:picChg chg="add mod">
          <ac:chgData name="Maier Jonas" userId="7666355e-4653-4ebb-8919-ad48818e94dc" providerId="ADAL" clId="{F63763F6-7104-444D-814A-D83E91BE3BE9}" dt="2024-05-23T09:41:49.834" v="20"/>
          <ac:picMkLst>
            <pc:docMk/>
            <pc:sldMk cId="1034016627" sldId="586"/>
            <ac:picMk id="49" creationId="{8BBC6D05-136A-4653-997E-0E6DEDCE5F1D}"/>
          </ac:picMkLst>
        </pc:picChg>
        <pc:picChg chg="add mod">
          <ac:chgData name="Maier Jonas" userId="7666355e-4653-4ebb-8919-ad48818e94dc" providerId="ADAL" clId="{F63763F6-7104-444D-814A-D83E91BE3BE9}" dt="2024-05-23T09:41:50.038" v="21"/>
          <ac:picMkLst>
            <pc:docMk/>
            <pc:sldMk cId="1034016627" sldId="586"/>
            <ac:picMk id="50" creationId="{684E8793-8F9C-BDA0-51F7-7DD6E1C32117}"/>
          </ac:picMkLst>
        </pc:picChg>
        <pc:picChg chg="add mod">
          <ac:chgData name="Maier Jonas" userId="7666355e-4653-4ebb-8919-ad48818e94dc" providerId="ADAL" clId="{F63763F6-7104-444D-814A-D83E91BE3BE9}" dt="2024-05-23T09:41:51.667" v="22"/>
          <ac:picMkLst>
            <pc:docMk/>
            <pc:sldMk cId="1034016627" sldId="586"/>
            <ac:picMk id="51" creationId="{DDEA5877-1CA8-417C-3A2C-FD1952A1119E}"/>
          </ac:picMkLst>
        </pc:picChg>
        <pc:picChg chg="add mod">
          <ac:chgData name="Maier Jonas" userId="7666355e-4653-4ebb-8919-ad48818e94dc" providerId="ADAL" clId="{F63763F6-7104-444D-814A-D83E91BE3BE9}" dt="2024-05-23T09:41:51.842" v="23"/>
          <ac:picMkLst>
            <pc:docMk/>
            <pc:sldMk cId="1034016627" sldId="586"/>
            <ac:picMk id="52" creationId="{E64ADC48-6FB1-826C-6210-621CD976B004}"/>
          </ac:picMkLst>
        </pc:picChg>
        <pc:picChg chg="add mod">
          <ac:chgData name="Maier Jonas" userId="7666355e-4653-4ebb-8919-ad48818e94dc" providerId="ADAL" clId="{F63763F6-7104-444D-814A-D83E91BE3BE9}" dt="2024-05-23T09:41:54.483" v="24"/>
          <ac:picMkLst>
            <pc:docMk/>
            <pc:sldMk cId="1034016627" sldId="586"/>
            <ac:picMk id="53" creationId="{8134A580-D5CB-4937-7396-303222BB0023}"/>
          </ac:picMkLst>
        </pc:picChg>
        <pc:picChg chg="add mod">
          <ac:chgData name="Maier Jonas" userId="7666355e-4653-4ebb-8919-ad48818e94dc" providerId="ADAL" clId="{F63763F6-7104-444D-814A-D83E91BE3BE9}" dt="2024-05-23T09:41:54.689" v="25"/>
          <ac:picMkLst>
            <pc:docMk/>
            <pc:sldMk cId="1034016627" sldId="586"/>
            <ac:picMk id="54" creationId="{39C7F94F-42F6-911C-5AAE-D17D3EE28EBA}"/>
          </ac:picMkLst>
        </pc:picChg>
        <pc:picChg chg="add mod">
          <ac:chgData name="Maier Jonas" userId="7666355e-4653-4ebb-8919-ad48818e94dc" providerId="ADAL" clId="{F63763F6-7104-444D-814A-D83E91BE3BE9}" dt="2024-05-23T09:41:54.894" v="26"/>
          <ac:picMkLst>
            <pc:docMk/>
            <pc:sldMk cId="1034016627" sldId="586"/>
            <ac:picMk id="55" creationId="{E0E3695A-4662-19F4-0BCB-CD7D535FD463}"/>
          </ac:picMkLst>
        </pc:picChg>
        <pc:picChg chg="add mod">
          <ac:chgData name="Maier Jonas" userId="7666355e-4653-4ebb-8919-ad48818e94dc" providerId="ADAL" clId="{F63763F6-7104-444D-814A-D83E91BE3BE9}" dt="2024-05-23T09:41:55.144" v="27"/>
          <ac:picMkLst>
            <pc:docMk/>
            <pc:sldMk cId="1034016627" sldId="586"/>
            <ac:picMk id="56" creationId="{8591805A-FA42-5F30-41A9-6C7D9A76E6AF}"/>
          </ac:picMkLst>
        </pc:picChg>
        <pc:picChg chg="add mod">
          <ac:chgData name="Maier Jonas" userId="7666355e-4653-4ebb-8919-ad48818e94dc" providerId="ADAL" clId="{F63763F6-7104-444D-814A-D83E91BE3BE9}" dt="2024-05-23T09:41:55.361" v="28"/>
          <ac:picMkLst>
            <pc:docMk/>
            <pc:sldMk cId="1034016627" sldId="586"/>
            <ac:picMk id="57" creationId="{4CEAE48A-21E1-A749-342A-305662C8FD78}"/>
          </ac:picMkLst>
        </pc:picChg>
        <pc:picChg chg="add mod">
          <ac:chgData name="Maier Jonas" userId="7666355e-4653-4ebb-8919-ad48818e94dc" providerId="ADAL" clId="{F63763F6-7104-444D-814A-D83E91BE3BE9}" dt="2024-05-23T09:42:11.863" v="29"/>
          <ac:picMkLst>
            <pc:docMk/>
            <pc:sldMk cId="1034016627" sldId="586"/>
            <ac:picMk id="58" creationId="{5FEC201B-1603-3D98-9F96-852705662022}"/>
          </ac:picMkLst>
        </pc:picChg>
        <pc:picChg chg="add mod">
          <ac:chgData name="Maier Jonas" userId="7666355e-4653-4ebb-8919-ad48818e94dc" providerId="ADAL" clId="{F63763F6-7104-444D-814A-D83E91BE3BE9}" dt="2024-05-23T09:42:16.361" v="30"/>
          <ac:picMkLst>
            <pc:docMk/>
            <pc:sldMk cId="1034016627" sldId="586"/>
            <ac:picMk id="59" creationId="{BCF9E6AE-164E-592C-49AB-49A9B7BDC8F2}"/>
          </ac:picMkLst>
        </pc:picChg>
        <pc:picChg chg="add mod">
          <ac:chgData name="Maier Jonas" userId="7666355e-4653-4ebb-8919-ad48818e94dc" providerId="ADAL" clId="{F63763F6-7104-444D-814A-D83E91BE3BE9}" dt="2024-05-23T09:42:16.604" v="31"/>
          <ac:picMkLst>
            <pc:docMk/>
            <pc:sldMk cId="1034016627" sldId="586"/>
            <ac:picMk id="60" creationId="{DF280614-EAE0-636A-CAE6-B7A39404B928}"/>
          </ac:picMkLst>
        </pc:picChg>
        <pc:picChg chg="add mod">
          <ac:chgData name="Maier Jonas" userId="7666355e-4653-4ebb-8919-ad48818e94dc" providerId="ADAL" clId="{F63763F6-7104-444D-814A-D83E91BE3BE9}" dt="2024-05-23T09:42:19.200" v="32"/>
          <ac:picMkLst>
            <pc:docMk/>
            <pc:sldMk cId="1034016627" sldId="586"/>
            <ac:picMk id="61" creationId="{3C61E0E2-8CCE-20C2-A08F-08DE18BE5BEE}"/>
          </ac:picMkLst>
        </pc:picChg>
        <pc:picChg chg="add mod">
          <ac:chgData name="Maier Jonas" userId="7666355e-4653-4ebb-8919-ad48818e94dc" providerId="ADAL" clId="{F63763F6-7104-444D-814A-D83E91BE3BE9}" dt="2024-05-23T11:22:36.446" v="64"/>
          <ac:picMkLst>
            <pc:docMk/>
            <pc:sldMk cId="1034016627" sldId="586"/>
            <ac:picMk id="64" creationId="{B3185299-E14F-7077-37A7-10689A66723A}"/>
          </ac:picMkLst>
        </pc:picChg>
        <pc:picChg chg="add mod">
          <ac:chgData name="Maier Jonas" userId="7666355e-4653-4ebb-8919-ad48818e94dc" providerId="ADAL" clId="{F63763F6-7104-444D-814A-D83E91BE3BE9}" dt="2024-05-23T11:22:36.590" v="65"/>
          <ac:picMkLst>
            <pc:docMk/>
            <pc:sldMk cId="1034016627" sldId="586"/>
            <ac:picMk id="65" creationId="{8FBECEEF-2200-E866-1EEE-657489FB3103}"/>
          </ac:picMkLst>
        </pc:picChg>
        <pc:picChg chg="add mod">
          <ac:chgData name="Maier Jonas" userId="7666355e-4653-4ebb-8919-ad48818e94dc" providerId="ADAL" clId="{F63763F6-7104-444D-814A-D83E91BE3BE9}" dt="2024-05-23T11:22:36.764" v="66"/>
          <ac:picMkLst>
            <pc:docMk/>
            <pc:sldMk cId="1034016627" sldId="586"/>
            <ac:picMk id="66" creationId="{44E5033F-93EC-D3B9-E576-C86F9CAB4818}"/>
          </ac:picMkLst>
        </pc:picChg>
        <pc:picChg chg="add mod">
          <ac:chgData name="Maier Jonas" userId="7666355e-4653-4ebb-8919-ad48818e94dc" providerId="ADAL" clId="{F63763F6-7104-444D-814A-D83E91BE3BE9}" dt="2024-05-23T11:22:36.911" v="67"/>
          <ac:picMkLst>
            <pc:docMk/>
            <pc:sldMk cId="1034016627" sldId="586"/>
            <ac:picMk id="67" creationId="{F446F9F3-B792-B58A-64BE-C2A49702EF69}"/>
          </ac:picMkLst>
        </pc:picChg>
        <pc:picChg chg="add del mod">
          <ac:chgData name="Maier Jonas" userId="7666355e-4653-4ebb-8919-ad48818e94dc" providerId="ADAL" clId="{F63763F6-7104-444D-814A-D83E91BE3BE9}" dt="2024-05-23T11:42:55.376" v="83" actId="478"/>
          <ac:picMkLst>
            <pc:docMk/>
            <pc:sldMk cId="1034016627" sldId="586"/>
            <ac:picMk id="71" creationId="{A74EA9A7-4C19-F6F2-CBAE-028E75748610}"/>
          </ac:picMkLst>
        </pc:picChg>
      </pc:sldChg>
    </pc:docChg>
  </pc:docChgLst>
  <pc:docChgLst>
    <pc:chgData name="Maier Jonas" userId="S::jonas.maier@htl-saalfelden.at::7666355e-4653-4ebb-8919-ad48818e94dc" providerId="AD" clId="Web-{535C0689-1843-4558-998B-0C9DC2B6178C}"/>
    <pc:docChg chg="delSld modSld">
      <pc:chgData name="Maier Jonas" userId="S::jonas.maier@htl-saalfelden.at::7666355e-4653-4ebb-8919-ad48818e94dc" providerId="AD" clId="Web-{535C0689-1843-4558-998B-0C9DC2B6178C}" dt="2024-03-21T10:39:29.843" v="12"/>
      <pc:docMkLst>
        <pc:docMk/>
      </pc:docMkLst>
      <pc:sldChg chg="modSp">
        <pc:chgData name="Maier Jonas" userId="S::jonas.maier@htl-saalfelden.at::7666355e-4653-4ebb-8919-ad48818e94dc" providerId="AD" clId="Web-{535C0689-1843-4558-998B-0C9DC2B6178C}" dt="2024-03-21T10:39:29.375" v="11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535C0689-1843-4558-998B-0C9DC2B6178C}" dt="2024-03-21T10:39:29.375" v="11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535C0689-1843-4558-998B-0C9DC2B6178C}" dt="2024-03-21T10:39:29.843" v="12"/>
        <pc:sldMkLst>
          <pc:docMk/>
          <pc:sldMk cId="0" sldId="570"/>
        </pc:sldMkLst>
        <pc:graphicFrameChg chg="mod">
          <ac:chgData name="Maier Jonas" userId="S::jonas.maier@htl-saalfelden.at::7666355e-4653-4ebb-8919-ad48818e94dc" providerId="AD" clId="Web-{535C0689-1843-4558-998B-0C9DC2B6178C}" dt="2024-03-21T10:39:29.843" v="12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">
        <pc:chgData name="Maier Jonas" userId="S::jonas.maier@htl-saalfelden.at::7666355e-4653-4ebb-8919-ad48818e94dc" providerId="AD" clId="Web-{535C0689-1843-4558-998B-0C9DC2B6178C}" dt="2024-03-21T10:21:48.404" v="2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35C0689-1843-4558-998B-0C9DC2B6178C}" dt="2024-03-21T10:21:48.404" v="2" actId="20577"/>
          <ac:spMkLst>
            <pc:docMk/>
            <pc:sldMk cId="0" sldId="583"/>
            <ac:spMk id="5" creationId="{00000000-0000-0000-0000-000000000000}"/>
          </ac:spMkLst>
        </pc:spChg>
      </pc:sldChg>
      <pc:sldChg chg="del">
        <pc:chgData name="Maier Jonas" userId="S::jonas.maier@htl-saalfelden.at::7666355e-4653-4ebb-8919-ad48818e94dc" providerId="AD" clId="Web-{535C0689-1843-4558-998B-0C9DC2B6178C}" dt="2024-03-21T10:31:34.375" v="3"/>
        <pc:sldMkLst>
          <pc:docMk/>
          <pc:sldMk cId="2979594312" sldId="585"/>
        </pc:sldMkLst>
      </pc:sldChg>
    </pc:docChg>
  </pc:docChgLst>
  <pc:docChgLst>
    <pc:chgData name="Legenjovic' David" userId="f158eaf0-1167-473c-b884-84aa6febda82" providerId="ADAL" clId="{73AD3C8D-5702-4064-A376-3E9BCB5282C2}"/>
    <pc:docChg chg="undo custSel modSld">
      <pc:chgData name="Legenjovic' David" userId="f158eaf0-1167-473c-b884-84aa6febda82" providerId="ADAL" clId="{73AD3C8D-5702-4064-A376-3E9BCB5282C2}" dt="2024-03-21T11:04:56.088" v="129" actId="27918"/>
      <pc:docMkLst>
        <pc:docMk/>
      </pc:docMkLst>
      <pc:sldChg chg="modSp mod">
        <pc:chgData name="Legenjovic' David" userId="f158eaf0-1167-473c-b884-84aa6febda82" providerId="ADAL" clId="{73AD3C8D-5702-4064-A376-3E9BCB5282C2}" dt="2024-03-20T08:46:30.621" v="81" actId="20577"/>
        <pc:sldMkLst>
          <pc:docMk/>
          <pc:sldMk cId="0" sldId="361"/>
        </pc:sldMkLst>
        <pc:spChg chg="mod">
          <ac:chgData name="Legenjovic' David" userId="f158eaf0-1167-473c-b884-84aa6febda82" providerId="ADAL" clId="{73AD3C8D-5702-4064-A376-3E9BCB5282C2}" dt="2024-03-20T08:46:30.621" v="81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Legenjovic' David" userId="f158eaf0-1167-473c-b884-84aa6febda82" providerId="ADAL" clId="{73AD3C8D-5702-4064-A376-3E9BCB5282C2}" dt="2024-03-20T07:50:20.484" v="54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9:01:33.167" v="84" actId="13926"/>
        <pc:sldMkLst>
          <pc:docMk/>
          <pc:sldMk cId="0" sldId="367"/>
        </pc:sldMkLst>
        <pc:spChg chg="mod">
          <ac:chgData name="Legenjovic' David" userId="f158eaf0-1167-473c-b884-84aa6febda82" providerId="ADAL" clId="{73AD3C8D-5702-4064-A376-3E9BCB5282C2}" dt="2024-03-20T09:01:33.167" v="84" actId="13926"/>
          <ac:spMkLst>
            <pc:docMk/>
            <pc:sldMk cId="0" sldId="367"/>
            <ac:spMk id="3" creationId="{00000000-0000-0000-0000-000000000000}"/>
          </ac:spMkLst>
        </pc:spChg>
      </pc:sldChg>
      <pc:sldChg chg="addSp modSp mod">
        <pc:chgData name="Legenjovic' David" userId="f158eaf0-1167-473c-b884-84aa6febda82" providerId="ADAL" clId="{73AD3C8D-5702-4064-A376-3E9BCB5282C2}" dt="2024-03-21T11:04:56.088" v="129" actId="27918"/>
        <pc:sldMkLst>
          <pc:docMk/>
          <pc:sldMk cId="0" sldId="570"/>
        </pc:sldMkLst>
        <pc:spChg chg="mod">
          <ac:chgData name="Legenjovic' David" userId="f158eaf0-1167-473c-b884-84aa6febda82" providerId="ADAL" clId="{73AD3C8D-5702-4064-A376-3E9BCB5282C2}" dt="2024-03-20T08:28:49.459" v="71" actId="20577"/>
          <ac:spMkLst>
            <pc:docMk/>
            <pc:sldMk cId="0" sldId="570"/>
            <ac:spMk id="5" creationId="{00000000-0000-0000-0000-000000000000}"/>
          </ac:spMkLst>
        </pc:spChg>
        <pc:graphicFrameChg chg="add mod">
          <ac:chgData name="Legenjovic' David" userId="f158eaf0-1167-473c-b884-84aa6febda82" providerId="ADAL" clId="{73AD3C8D-5702-4064-A376-3E9BCB5282C2}" dt="2024-03-21T10:53:52.010" v="123" actId="107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37:11.270" v="113"/>
        <pc:sldMkLst>
          <pc:docMk/>
          <pc:sldMk cId="0" sldId="582"/>
        </pc:sldMkLst>
        <pc:spChg chg="mod">
          <ac:chgData name="Legenjovic' David" userId="f158eaf0-1167-473c-b884-84aa6febda82" providerId="ADAL" clId="{73AD3C8D-5702-4064-A376-3E9BCB5282C2}" dt="2024-03-20T07:47:36.658" v="42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73AD3C8D-5702-4064-A376-3E9BCB5282C2}" dt="2024-03-21T10:37:11.270" v="113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52:26.135" v="119" actId="20577"/>
        <pc:sldMkLst>
          <pc:docMk/>
          <pc:sldMk cId="0" sldId="583"/>
        </pc:sldMkLst>
        <pc:spChg chg="mod">
          <ac:chgData name="Legenjovic' David" userId="f158eaf0-1167-473c-b884-84aa6febda82" providerId="ADAL" clId="{73AD3C8D-5702-4064-A376-3E9BCB5282C2}" dt="2024-03-21T10:52:26.135" v="119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8:29:12.771" v="75" actId="27918"/>
        <pc:sldMkLst>
          <pc:docMk/>
          <pc:sldMk cId="0" sldId="584"/>
        </pc:sldMkLst>
        <pc:spChg chg="mod">
          <ac:chgData name="Legenjovic' David" userId="f158eaf0-1167-473c-b884-84aa6febda82" providerId="ADAL" clId="{73AD3C8D-5702-4064-A376-3E9BCB5282C2}" dt="2024-03-20T08:29:09.754" v="7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Gastbenutzer" userId="S::urn:spo:anon#22561f0fd3daa1202646b2860375c6ef02f0151ac77621e8f9be57603d678987::" providerId="AD" clId="Web-{A399B29B-8F11-40C4-8F5C-71AD9B1A5DF6}"/>
    <pc:docChg chg="modSld">
      <pc:chgData name="Gastbenutzer" userId="S::urn:spo:anon#22561f0fd3daa1202646b2860375c6ef02f0151ac77621e8f9be57603d678987::" providerId="AD" clId="Web-{A399B29B-8F11-40C4-8F5C-71AD9B1A5DF6}" dt="2024-02-28T08:40:35.002" v="59" actId="20577"/>
      <pc:docMkLst>
        <pc:docMk/>
      </pc:docMkLst>
      <pc:sldChg chg="modSp">
        <pc:chgData name="Gastbenutzer" userId="S::urn:spo:anon#22561f0fd3daa1202646b2860375c6ef02f0151ac77621e8f9be57603d678987::" providerId="AD" clId="Web-{A399B29B-8F11-40C4-8F5C-71AD9B1A5DF6}" dt="2024-02-28T08:40:35.002" v="59" actId="20577"/>
        <pc:sldMkLst>
          <pc:docMk/>
          <pc:sldMk cId="0" sldId="583"/>
        </pc:sldMkLst>
        <pc:spChg chg="mod">
          <ac:chgData name="Gastbenutzer" userId="S::urn:spo:anon#22561f0fd3daa1202646b2860375c6ef02f0151ac77621e8f9be57603d678987::" providerId="AD" clId="Web-{A399B29B-8F11-40C4-8F5C-71AD9B1A5DF6}" dt="2024-02-28T08:40:35.002" v="59" actId="20577"/>
          <ac:spMkLst>
            <pc:docMk/>
            <pc:sldMk cId="0" sldId="583"/>
            <ac:spMk id="2" creationId="{00000000-0000-0000-0000-000000000000}"/>
          </ac:spMkLst>
        </pc:spChg>
        <pc:spChg chg="mod">
          <ac:chgData name="Gastbenutzer" userId="S::urn:spo:anon#22561f0fd3daa1202646b2860375c6ef02f0151ac77621e8f9be57603d678987::" providerId="AD" clId="Web-{A399B29B-8F11-40C4-8F5C-71AD9B1A5DF6}" dt="2024-02-28T08:40:17.518" v="55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464C0FDC-193B-47DA-8F2A-64408971DB0B}"/>
    <pc:docChg chg="modSld">
      <pc:chgData name="Maier Jonas" userId="S::jonas.maier@htl-saalfelden.at::7666355e-4653-4ebb-8919-ad48818e94dc" providerId="AD" clId="Web-{464C0FDC-193B-47DA-8F2A-64408971DB0B}" dt="2024-05-23T09:41:10.645" v="31"/>
      <pc:docMkLst>
        <pc:docMk/>
      </pc:docMkLst>
      <pc:sldChg chg="addSp modSp">
        <pc:chgData name="Maier Jonas" userId="S::jonas.maier@htl-saalfelden.at::7666355e-4653-4ebb-8919-ad48818e94dc" providerId="AD" clId="Web-{464C0FDC-193B-47DA-8F2A-64408971DB0B}" dt="2024-05-23T09:41:10.645" v="31"/>
        <pc:sldMkLst>
          <pc:docMk/>
          <pc:sldMk cId="1034016627" sldId="586"/>
        </pc:sldMkLst>
        <pc:picChg chg="mod">
          <ac:chgData name="Maier Jonas" userId="S::jonas.maier@htl-saalfelden.at::7666355e-4653-4ebb-8919-ad48818e94dc" providerId="AD" clId="Web-{464C0FDC-193B-47DA-8F2A-64408971DB0B}" dt="2024-05-23T09:34:58.962" v="0" actId="1076"/>
          <ac:picMkLst>
            <pc:docMk/>
            <pc:sldMk cId="1034016627" sldId="586"/>
            <ac:picMk id="4" creationId="{3C46425E-00C5-5BEC-805A-6471789CB90B}"/>
          </ac:picMkLst>
        </pc:picChg>
        <pc:picChg chg="add mod">
          <ac:chgData name="Maier Jonas" userId="S::jonas.maier@htl-saalfelden.at::7666355e-4653-4ebb-8919-ad48818e94dc" providerId="AD" clId="Web-{464C0FDC-193B-47DA-8F2A-64408971DB0B}" dt="2024-05-23T09:35:35.572" v="7" actId="14100"/>
          <ac:picMkLst>
            <pc:docMk/>
            <pc:sldMk cId="1034016627" sldId="586"/>
            <ac:picMk id="7" creationId="{057BEE34-9512-E66F-F7CA-8C509170E394}"/>
          </ac:picMkLst>
        </pc:picChg>
        <pc:picChg chg="add mod">
          <ac:chgData name="Maier Jonas" userId="S::jonas.maier@htl-saalfelden.at::7666355e-4653-4ebb-8919-ad48818e94dc" providerId="AD" clId="Web-{464C0FDC-193B-47DA-8F2A-64408971DB0B}" dt="2024-05-23T09:40:40.160" v="10" actId="14100"/>
          <ac:picMkLst>
            <pc:docMk/>
            <pc:sldMk cId="1034016627" sldId="586"/>
            <ac:picMk id="8" creationId="{057BEE34-9512-E66F-F7CA-8C509170E39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6.692" v="11"/>
          <ac:picMkLst>
            <pc:docMk/>
            <pc:sldMk cId="1034016627" sldId="586"/>
            <ac:picMk id="9" creationId="{48174DE0-6606-42E9-C188-7C039C8058DA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7.926" v="12"/>
          <ac:picMkLst>
            <pc:docMk/>
            <pc:sldMk cId="1034016627" sldId="586"/>
            <ac:picMk id="10" creationId="{C2E2D9CB-0833-1F44-3B14-7A5D59D2A25F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8.910" v="13"/>
          <ac:picMkLst>
            <pc:docMk/>
            <pc:sldMk cId="1034016627" sldId="586"/>
            <ac:picMk id="11" creationId="{F0448BB8-E945-79F1-E819-6F950FEEF1D6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0:59.910" v="14"/>
          <ac:picMkLst>
            <pc:docMk/>
            <pc:sldMk cId="1034016627" sldId="586"/>
            <ac:picMk id="12" creationId="{C84B0A68-B542-04FF-06E4-064E428701D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0.473" v="15"/>
          <ac:picMkLst>
            <pc:docMk/>
            <pc:sldMk cId="1034016627" sldId="586"/>
            <ac:picMk id="13" creationId="{40AE8FCC-7911-2766-EFAB-3EBEADDFDF12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2.004" v="16"/>
          <ac:picMkLst>
            <pc:docMk/>
            <pc:sldMk cId="1034016627" sldId="586"/>
            <ac:picMk id="14" creationId="{73B7A4DA-23AC-873B-76CD-8A3892CE24DD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2.739" v="17"/>
          <ac:picMkLst>
            <pc:docMk/>
            <pc:sldMk cId="1034016627" sldId="586"/>
            <ac:picMk id="15" creationId="{2FBC164A-A32F-2B9E-85A1-EB5732AA7555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098" v="18"/>
          <ac:picMkLst>
            <pc:docMk/>
            <pc:sldMk cId="1034016627" sldId="586"/>
            <ac:picMk id="16" creationId="{0E59E427-260B-0311-9B91-1F690994FDA8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426" v="19"/>
          <ac:picMkLst>
            <pc:docMk/>
            <pc:sldMk cId="1034016627" sldId="586"/>
            <ac:picMk id="17" creationId="{EBA1655B-6B7D-5953-71E1-6522EFA334F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3.817" v="20"/>
          <ac:picMkLst>
            <pc:docMk/>
            <pc:sldMk cId="1034016627" sldId="586"/>
            <ac:picMk id="18" creationId="{E0E72FC4-2866-DB80-D12D-385BF8B7366E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4.176" v="21"/>
          <ac:picMkLst>
            <pc:docMk/>
            <pc:sldMk cId="1034016627" sldId="586"/>
            <ac:picMk id="19" creationId="{609B7A04-C0E2-1F11-A80B-0DB52BA1668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5.629" v="22"/>
          <ac:picMkLst>
            <pc:docMk/>
            <pc:sldMk cId="1034016627" sldId="586"/>
            <ac:picMk id="20" creationId="{58C4C703-ED9C-2A88-F658-D237F25D7C48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145" v="23"/>
          <ac:picMkLst>
            <pc:docMk/>
            <pc:sldMk cId="1034016627" sldId="586"/>
            <ac:picMk id="21" creationId="{B784F0A4-1E29-67B4-816F-D91D2FD1C89B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395" v="24"/>
          <ac:picMkLst>
            <pc:docMk/>
            <pc:sldMk cId="1034016627" sldId="586"/>
            <ac:picMk id="22" creationId="{C8142E21-9094-2572-6BE8-059E89797AAA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661" v="25"/>
          <ac:picMkLst>
            <pc:docMk/>
            <pc:sldMk cId="1034016627" sldId="586"/>
            <ac:picMk id="23" creationId="{36D2B091-9B99-3D62-1F91-4A2E2BEB872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8.942" v="26"/>
          <ac:picMkLst>
            <pc:docMk/>
            <pc:sldMk cId="1034016627" sldId="586"/>
            <ac:picMk id="24" creationId="{9E1A29E6-21EF-4BEF-C028-637F1C4D9FD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239" v="27"/>
          <ac:picMkLst>
            <pc:docMk/>
            <pc:sldMk cId="1034016627" sldId="586"/>
            <ac:picMk id="25" creationId="{83323E93-CA7E-02D3-8ABF-7CFB929FFC8C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536" v="28"/>
          <ac:picMkLst>
            <pc:docMk/>
            <pc:sldMk cId="1034016627" sldId="586"/>
            <ac:picMk id="26" creationId="{B6DC0BF6-5252-2E1C-B401-7F7B4ED823B5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09.864" v="29"/>
          <ac:picMkLst>
            <pc:docMk/>
            <pc:sldMk cId="1034016627" sldId="586"/>
            <ac:picMk id="27" creationId="{E6B256EF-7474-4FB1-FB8A-9CC7C33992A1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10.317" v="30"/>
          <ac:picMkLst>
            <pc:docMk/>
            <pc:sldMk cId="1034016627" sldId="586"/>
            <ac:picMk id="28" creationId="{803169D0-04DD-2B83-838A-71DA16EA1364}"/>
          </ac:picMkLst>
        </pc:picChg>
        <pc:picChg chg="add">
          <ac:chgData name="Maier Jonas" userId="S::jonas.maier@htl-saalfelden.at::7666355e-4653-4ebb-8919-ad48818e94dc" providerId="AD" clId="Web-{464C0FDC-193B-47DA-8F2A-64408971DB0B}" dt="2024-05-23T09:41:10.645" v="31"/>
          <ac:picMkLst>
            <pc:docMk/>
            <pc:sldMk cId="1034016627" sldId="586"/>
            <ac:picMk id="29" creationId="{9D6AF3D0-E2B4-4647-AC69-8CC4E516C016}"/>
          </ac:picMkLst>
        </pc:picChg>
      </pc:sldChg>
    </pc:docChg>
  </pc:docChgLst>
  <pc:docChgLst>
    <pc:chgData name="Maier Jonas" userId="S::jonas.maier@htl-saalfelden.at::7666355e-4653-4ebb-8919-ad48818e94dc" providerId="AD" clId="Web-{E9A04B7B-29FC-4625-8B6B-2E7A37DBE1B7}"/>
    <pc:docChg chg="modSld">
      <pc:chgData name="Maier Jonas" userId="S::jonas.maier@htl-saalfelden.at::7666355e-4653-4ebb-8919-ad48818e94dc" providerId="AD" clId="Web-{E9A04B7B-29FC-4625-8B6B-2E7A37DBE1B7}" dt="2024-03-21T11:02:34.979" v="14" actId="20577"/>
      <pc:docMkLst>
        <pc:docMk/>
      </pc:docMkLst>
      <pc:sldChg chg="modSp">
        <pc:chgData name="Maier Jonas" userId="S::jonas.maier@htl-saalfelden.at::7666355e-4653-4ebb-8919-ad48818e94dc" providerId="AD" clId="Web-{E9A04B7B-29FC-4625-8B6B-2E7A37DBE1B7}" dt="2024-03-21T11:02:34.979" v="14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E9A04B7B-29FC-4625-8B6B-2E7A37DBE1B7}" dt="2024-03-21T11:02:34.979" v="14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Maier Jonas" userId="7666355e-4653-4ebb-8919-ad48818e94dc" providerId="ADAL" clId="{846A9BB0-C562-427B-A154-BC2991E7D775}"/>
    <pc:docChg chg="undo custSel addSld delSld modSld">
      <pc:chgData name="Maier Jonas" userId="7666355e-4653-4ebb-8919-ad48818e94dc" providerId="ADAL" clId="{846A9BB0-C562-427B-A154-BC2991E7D775}" dt="2024-02-28T07:55:45.863" v="262" actId="1076"/>
      <pc:docMkLst>
        <pc:docMk/>
      </pc:docMkLst>
      <pc:sldChg chg="addSp delSp modSp mod">
        <pc:chgData name="Maier Jonas" userId="7666355e-4653-4ebb-8919-ad48818e94dc" providerId="ADAL" clId="{846A9BB0-C562-427B-A154-BC2991E7D775}" dt="2024-02-28T07:38:36.114" v="56" actId="1076"/>
        <pc:sldMkLst>
          <pc:docMk/>
          <pc:sldMk cId="0" sldId="570"/>
        </pc:sldMkLst>
        <pc:graphicFrameChg chg="mod">
          <ac:chgData name="Maier Jonas" userId="7666355e-4653-4ebb-8919-ad48818e94dc" providerId="ADAL" clId="{846A9BB0-C562-427B-A154-BC2991E7D775}" dt="2024-02-28T07:38:36.114" v="56" actId="1076"/>
          <ac:graphicFrameMkLst>
            <pc:docMk/>
            <pc:sldMk cId="0" sldId="570"/>
            <ac:graphicFrameMk id="7" creationId="{3A0D186E-E875-A747-4A84-7A4EB06C9EDF}"/>
          </ac:graphicFrameMkLst>
        </pc:graphicFrameChg>
        <pc:picChg chg="add del">
          <ac:chgData name="Maier Jonas" userId="7666355e-4653-4ebb-8919-ad48818e94dc" providerId="ADAL" clId="{846A9BB0-C562-427B-A154-BC2991E7D775}" dt="2024-02-28T07:30:25.019" v="55" actId="478"/>
          <ac:picMkLst>
            <pc:docMk/>
            <pc:sldMk cId="0" sldId="570"/>
            <ac:picMk id="3" creationId="{00000000-0000-0000-0000-000000000000}"/>
          </ac:picMkLst>
        </pc:picChg>
      </pc:sldChg>
      <pc:sldChg chg="addSp delSp modSp mod">
        <pc:chgData name="Maier Jonas" userId="7666355e-4653-4ebb-8919-ad48818e94dc" providerId="ADAL" clId="{846A9BB0-C562-427B-A154-BC2991E7D775}" dt="2024-02-28T07:55:45.863" v="262" actId="1076"/>
        <pc:sldMkLst>
          <pc:docMk/>
          <pc:sldMk cId="0" sldId="584"/>
        </pc:sldMkLst>
        <pc:spChg chg="mod">
          <ac:chgData name="Maier Jonas" userId="7666355e-4653-4ebb-8919-ad48818e94dc" providerId="ADAL" clId="{846A9BB0-C562-427B-A154-BC2991E7D775}" dt="2024-02-28T07:46:11.213" v="133" actId="1076"/>
          <ac:spMkLst>
            <pc:docMk/>
            <pc:sldMk cId="0" sldId="584"/>
            <ac:spMk id="5" creationId="{00000000-0000-0000-0000-000000000000}"/>
          </ac:spMkLst>
        </pc:spChg>
        <pc:graphicFrameChg chg="add del mod modGraphic">
          <ac:chgData name="Maier Jonas" userId="7666355e-4653-4ebb-8919-ad48818e94dc" providerId="ADAL" clId="{846A9BB0-C562-427B-A154-BC2991E7D775}" dt="2024-02-28T07:40:47.764" v="102" actId="478"/>
          <ac:graphicFrameMkLst>
            <pc:docMk/>
            <pc:sldMk cId="0" sldId="584"/>
            <ac:graphicFrameMk id="7" creationId="{7B1382E4-D926-A439-2E0A-15C5DB0789BA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4:02.112" v="129" actId="478"/>
          <ac:graphicFrameMkLst>
            <pc:docMk/>
            <pc:sldMk cId="0" sldId="584"/>
            <ac:graphicFrameMk id="17" creationId="{F10ECA4C-8BDE-7F2E-A010-65DB587EF9AF}"/>
          </ac:graphicFrameMkLst>
        </pc:graphicFrameChg>
        <pc:graphicFrameChg chg="add del">
          <ac:chgData name="Maier Jonas" userId="7666355e-4653-4ebb-8919-ad48818e94dc" providerId="ADAL" clId="{846A9BB0-C562-427B-A154-BC2991E7D775}" dt="2024-02-28T07:45:55.311" v="131" actId="478"/>
          <ac:graphicFrameMkLst>
            <pc:docMk/>
            <pc:sldMk cId="0" sldId="584"/>
            <ac:graphicFrameMk id="21" creationId="{29E5E7D1-473D-34D1-61DD-1546C714206F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8:04.950" v="137" actId="478"/>
          <ac:graphicFrameMkLst>
            <pc:docMk/>
            <pc:sldMk cId="0" sldId="584"/>
            <ac:graphicFrameMk id="26" creationId="{49765FAD-17E7-C908-56A9-68F2904C8E80}"/>
          </ac:graphicFrameMkLst>
        </pc:graphicFrameChg>
        <pc:graphicFrameChg chg="add mod">
          <ac:chgData name="Maier Jonas" userId="7666355e-4653-4ebb-8919-ad48818e94dc" providerId="ADAL" clId="{846A9BB0-C562-427B-A154-BC2991E7D775}" dt="2024-02-28T07:55:45.863" v="262" actId="1076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mod">
          <ac:chgData name="Maier Jonas" userId="7666355e-4653-4ebb-8919-ad48818e94dc" providerId="ADAL" clId="{846A9BB0-C562-427B-A154-BC2991E7D775}" dt="2024-02-28T07:52:54.747" v="215" actId="1076"/>
          <ac:picMkLst>
            <pc:docMk/>
            <pc:sldMk cId="0" sldId="584"/>
            <ac:picMk id="4" creationId="{00000000-0000-0000-0000-000000000000}"/>
          </ac:picMkLst>
        </pc:picChg>
      </pc:sldChg>
      <pc:sldChg chg="modSp new del mod">
        <pc:chgData name="Maier Jonas" userId="7666355e-4653-4ebb-8919-ad48818e94dc" providerId="ADAL" clId="{846A9BB0-C562-427B-A154-BC2991E7D775}" dt="2024-02-28T07:29:47.123" v="53" actId="47"/>
        <pc:sldMkLst>
          <pc:docMk/>
          <pc:sldMk cId="6490822" sldId="585"/>
        </pc:sldMkLst>
        <pc:spChg chg="mod">
          <ac:chgData name="Maier Jonas" userId="7666355e-4653-4ebb-8919-ad48818e94dc" providerId="ADAL" clId="{846A9BB0-C562-427B-A154-BC2991E7D775}" dt="2024-02-28T07:28:40.228" v="23" actId="20577"/>
          <ac:spMkLst>
            <pc:docMk/>
            <pc:sldMk cId="6490822" sldId="585"/>
            <ac:spMk id="2" creationId="{F3AD8CA6-E5F6-D76B-2569-34E01B70F2A2}"/>
          </ac:spMkLst>
        </pc:spChg>
        <pc:spChg chg="mod">
          <ac:chgData name="Maier Jonas" userId="7666355e-4653-4ebb-8919-ad48818e94dc" providerId="ADAL" clId="{846A9BB0-C562-427B-A154-BC2991E7D775}" dt="2024-02-28T07:29:27.259" v="52" actId="20577"/>
          <ac:spMkLst>
            <pc:docMk/>
            <pc:sldMk cId="6490822" sldId="585"/>
            <ac:spMk id="3" creationId="{4608F426-D331-D0A6-1C8D-367B36484541}"/>
          </ac:spMkLst>
        </pc:spChg>
      </pc:sldChg>
      <pc:sldChg chg="new del">
        <pc:chgData name="Maier Jonas" userId="7666355e-4653-4ebb-8919-ad48818e94dc" providerId="ADAL" clId="{846A9BB0-C562-427B-A154-BC2991E7D775}" dt="2024-02-28T07:28:19.948" v="1" actId="47"/>
        <pc:sldMkLst>
          <pc:docMk/>
          <pc:sldMk cId="306413555" sldId="585"/>
        </pc:sldMkLst>
      </pc:sldChg>
    </pc:docChg>
  </pc:docChgLst>
  <pc:docChgLst>
    <pc:chgData name="Gastbenutzer" userId="S::urn:spo:anon#f63ac47ddf0b7b562f8ac7f773f10d47fa895cdd27ab7325f40dd23112cbda77::" providerId="AD" clId="Web-{34A78B94-0B5A-4EA4-E85C-EA2337E39F41}"/>
    <pc:docChg chg="modSld">
      <pc:chgData name="Gastbenutzer" userId="S::urn:spo:anon#f63ac47ddf0b7b562f8ac7f773f10d47fa895cdd27ab7325f40dd23112cbda77::" providerId="AD" clId="Web-{34A78B94-0B5A-4EA4-E85C-EA2337E39F41}" dt="2024-05-23T11:44:18.845" v="44"/>
      <pc:docMkLst>
        <pc:docMk/>
      </pc:docMkLst>
      <pc:sldChg chg="modSp">
        <pc:chgData name="Gastbenutzer" userId="S::urn:spo:anon#f63ac47ddf0b7b562f8ac7f773f10d47fa895cdd27ab7325f40dd23112cbda77::" providerId="AD" clId="Web-{34A78B94-0B5A-4EA4-E85C-EA2337E39F41}" dt="2024-05-23T11:44:18.845" v="44"/>
        <pc:sldMkLst>
          <pc:docMk/>
          <pc:sldMk cId="0" sldId="582"/>
        </pc:sldMkLst>
        <pc:graphicFrameChg chg="mod modGraphic">
          <ac:chgData name="Gastbenutzer" userId="S::urn:spo:anon#f63ac47ddf0b7b562f8ac7f773f10d47fa895cdd27ab7325f40dd23112cbda77::" providerId="AD" clId="Web-{34A78B94-0B5A-4EA4-E85C-EA2337E39F41}" dt="2024-05-23T11:44:18.845" v="44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</pc:docChg>
  </pc:docChgLst>
  <pc:docChgLst>
    <pc:chgData name="Maier Jonas" userId="S::jonas.maier@htl-saalfelden.at::7666355e-4653-4ebb-8919-ad48818e94dc" providerId="AD" clId="Web-{D6E4A69A-C642-4F63-B4A9-689E58D74CA5}"/>
    <pc:docChg chg="modSld">
      <pc:chgData name="Maier Jonas" userId="S::jonas.maier@htl-saalfelden.at::7666355e-4653-4ebb-8919-ad48818e94dc" providerId="AD" clId="Web-{D6E4A69A-C642-4F63-B4A9-689E58D74CA5}" dt="2024-03-21T10:54:29.698" v="14" actId="20577"/>
      <pc:docMkLst>
        <pc:docMk/>
      </pc:docMkLst>
      <pc:sldChg chg="modSp">
        <pc:chgData name="Maier Jonas" userId="S::jonas.maier@htl-saalfelden.at::7666355e-4653-4ebb-8919-ad48818e94dc" providerId="AD" clId="Web-{D6E4A69A-C642-4F63-B4A9-689E58D74CA5}" dt="2024-03-21T10:54:29.698" v="1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D6E4A69A-C642-4F63-B4A9-689E58D74CA5}" dt="2024-03-21T10:54:29.698" v="1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75D0EE2E-7270-4952-9950-D7487F4294F4}"/>
    <pc:docChg chg="modSld">
      <pc:chgData name="Maier Jonas" userId="S::jonas.maier@htl-saalfelden.at::7666355e-4653-4ebb-8919-ad48818e94dc" providerId="AD" clId="Web-{75D0EE2E-7270-4952-9950-D7487F4294F4}" dt="2024-03-20T07:03:40.266" v="316" actId="20577"/>
      <pc:docMkLst>
        <pc:docMk/>
      </pc:docMkLst>
      <pc:sldChg chg="modSp">
        <pc:chgData name="Maier Jonas" userId="S::jonas.maier@htl-saalfelden.at::7666355e-4653-4ebb-8919-ad48818e94dc" providerId="AD" clId="Web-{75D0EE2E-7270-4952-9950-D7487F4294F4}" dt="2024-03-20T06:56:42.553" v="39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75D0EE2E-7270-4952-9950-D7487F4294F4}" dt="2024-03-20T06:56:27.131" v="10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23.318" v="9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42.553" v="39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75D0EE2E-7270-4952-9950-D7487F4294F4}" dt="2024-03-20T07:01:47.935" v="29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75D0EE2E-7270-4952-9950-D7487F4294F4}" dt="2024-03-20T07:01:47.935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delSp modSp">
        <pc:chgData name="Maier Jonas" userId="S::jonas.maier@htl-saalfelden.at::7666355e-4653-4ebb-8919-ad48818e94dc" providerId="AD" clId="Web-{75D0EE2E-7270-4952-9950-D7487F4294F4}" dt="2024-03-20T07:03:40.266" v="316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75D0EE2E-7270-4952-9950-D7487F4294F4}" dt="2024-03-20T07:03:40.266" v="316" actId="20577"/>
          <ac:spMkLst>
            <pc:docMk/>
            <pc:sldMk cId="0" sldId="570"/>
            <ac:spMk id="5" creationId="{00000000-0000-0000-0000-000000000000}"/>
          </ac:spMkLst>
        </pc:spChg>
        <pc:graphicFrameChg chg="del">
          <ac:chgData name="Maier Jonas" userId="S::jonas.maier@htl-saalfelden.at::7666355e-4653-4ebb-8919-ad48818e94dc" providerId="AD" clId="Web-{75D0EE2E-7270-4952-9950-D7487F4294F4}" dt="2024-03-20T07:03:28.672" v="308"/>
          <ac:graphicFrameMkLst>
            <pc:docMk/>
            <pc:sldMk cId="0" sldId="570"/>
            <ac:graphicFrameMk id="12" creationId="{BB95FAD8-300D-D630-F329-2111DD0C73DF}"/>
          </ac:graphicFrameMkLst>
        </pc:graphicFrameChg>
      </pc:sldChg>
    </pc:docChg>
  </pc:docChgLst>
  <pc:docChgLst>
    <pc:chgData name="Maier Jonas" userId="S::jonas.maier@htl-saalfelden.at::7666355e-4653-4ebb-8919-ad48818e94dc" providerId="AD" clId="Web-{4CF043E8-D769-4343-9E40-6280D1F359EC}"/>
    <pc:docChg chg="addSld modSld">
      <pc:chgData name="Maier Jonas" userId="S::jonas.maier@htl-saalfelden.at::7666355e-4653-4ebb-8919-ad48818e94dc" providerId="AD" clId="Web-{4CF043E8-D769-4343-9E40-6280D1F359EC}" dt="2024-03-20T09:20:50.099" v="33" actId="20577"/>
      <pc:docMkLst>
        <pc:docMk/>
      </pc:docMkLst>
      <pc:sldChg chg="modSp">
        <pc:chgData name="Maier Jonas" userId="S::jonas.maier@htl-saalfelden.at::7666355e-4653-4ebb-8919-ad48818e94dc" providerId="AD" clId="Web-{4CF043E8-D769-4343-9E40-6280D1F359EC}" dt="2024-03-20T09:16:05.097" v="3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4CF043E8-D769-4343-9E40-6280D1F359EC}" dt="2024-03-20T09:16:05.097" v="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4CF043E8-D769-4343-9E40-6280D1F359EC}" dt="2024-03-20T09:16:28.550" v="7"/>
        <pc:sldMkLst>
          <pc:docMk/>
          <pc:sldMk cId="0" sldId="582"/>
        </pc:sldMkLst>
        <pc:graphicFrameChg chg="mod modGraphic">
          <ac:chgData name="Maier Jonas" userId="S::jonas.maier@htl-saalfelden.at::7666355e-4653-4ebb-8919-ad48818e94dc" providerId="AD" clId="Web-{4CF043E8-D769-4343-9E40-6280D1F359EC}" dt="2024-03-20T09:16:28.550" v="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new">
        <pc:chgData name="Maier Jonas" userId="S::jonas.maier@htl-saalfelden.at::7666355e-4653-4ebb-8919-ad48818e94dc" providerId="AD" clId="Web-{4CF043E8-D769-4343-9E40-6280D1F359EC}" dt="2024-03-20T09:20:50.099" v="33" actId="20577"/>
        <pc:sldMkLst>
          <pc:docMk/>
          <pc:sldMk cId="2979594312" sldId="585"/>
        </pc:sldMkLst>
        <pc:spChg chg="mod">
          <ac:chgData name="Maier Jonas" userId="S::jonas.maier@htl-saalfelden.at::7666355e-4653-4ebb-8919-ad48818e94dc" providerId="AD" clId="Web-{4CF043E8-D769-4343-9E40-6280D1F359EC}" dt="2024-03-20T09:20:50.099" v="33" actId="20577"/>
          <ac:spMkLst>
            <pc:docMk/>
            <pc:sldMk cId="2979594312" sldId="585"/>
            <ac:spMk id="3" creationId="{2B077575-1D85-E145-4868-C3575272F9F6}"/>
          </ac:spMkLst>
        </pc:spChg>
      </pc:sldChg>
    </pc:docChg>
  </pc:docChgLst>
  <pc:docChgLst>
    <pc:chgData name="Gastbenutzer" userId="S::urn:spo:anon#f63ac47ddf0b7b562f8ac7f773f10d47fa895cdd27ab7325f40dd23112cbda77::" providerId="AD" clId="Web-{DED6A719-8F87-EC65-441E-339281F938B8}"/>
    <pc:docChg chg="modSld">
      <pc:chgData name="Gastbenutzer" userId="S::urn:spo:anon#f63ac47ddf0b7b562f8ac7f773f10d47fa895cdd27ab7325f40dd23112cbda77::" providerId="AD" clId="Web-{DED6A719-8F87-EC65-441E-339281F938B8}" dt="2024-05-08T08:12:49.296" v="700"/>
      <pc:docMkLst>
        <pc:docMk/>
      </pc:docMkLst>
      <pc:sldChg chg="modSp">
        <pc:chgData name="Gastbenutzer" userId="S::urn:spo:anon#f63ac47ddf0b7b562f8ac7f773f10d47fa895cdd27ab7325f40dd23112cbda77::" providerId="AD" clId="Web-{DED6A719-8F87-EC65-441E-339281F938B8}" dt="2024-05-08T07:48:41.045" v="22" actId="20577"/>
        <pc:sldMkLst>
          <pc:docMk/>
          <pc:sldMk cId="0" sldId="361"/>
        </pc:sldMkLst>
        <pc:spChg chg="mod">
          <ac:chgData name="Gastbenutzer" userId="S::urn:spo:anon#f63ac47ddf0b7b562f8ac7f773f10d47fa895cdd27ab7325f40dd23112cbda77::" providerId="AD" clId="Web-{DED6A719-8F87-EC65-441E-339281F938B8}" dt="2024-05-08T07:48:41.045" v="22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">
        <pc:chgData name="Gastbenutzer" userId="S::urn:spo:anon#f63ac47ddf0b7b562f8ac7f773f10d47fa895cdd27ab7325f40dd23112cbda77::" providerId="AD" clId="Web-{DED6A719-8F87-EC65-441E-339281F938B8}" dt="2024-05-08T08:01:19.031" v="164" actId="20577"/>
        <pc:sldMkLst>
          <pc:docMk/>
          <pc:sldMk cId="0" sldId="367"/>
        </pc:sldMkLst>
        <pc:spChg chg="mod">
          <ac:chgData name="Gastbenutzer" userId="S::urn:spo:anon#f63ac47ddf0b7b562f8ac7f773f10d47fa895cdd27ab7325f40dd23112cbda77::" providerId="AD" clId="Web-{DED6A719-8F87-EC65-441E-339281F938B8}" dt="2024-05-08T08:01:19.031" v="164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f63ac47ddf0b7b562f8ac7f773f10d47fa895cdd27ab7325f40dd23112cbda77::" providerId="AD" clId="Web-{DED6A719-8F87-EC65-441E-339281F938B8}" dt="2024-05-08T08:12:49.296" v="700"/>
        <pc:sldMkLst>
          <pc:docMk/>
          <pc:sldMk cId="0" sldId="582"/>
        </pc:sldMkLst>
        <pc:graphicFrameChg chg="mod modGraphic">
          <ac:chgData name="Gastbenutzer" userId="S::urn:spo:anon#f63ac47ddf0b7b562f8ac7f773f10d47fa895cdd27ab7325f40dd23112cbda77::" providerId="AD" clId="Web-{DED6A719-8F87-EC65-441E-339281F938B8}" dt="2024-05-08T08:12:49.296" v="700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</pc:docChg>
  </pc:docChgLst>
  <pc:docChgLst>
    <pc:chgData name="Gastbenutzer" userId="S::urn:spo:anon#45a7682d04f338449f49805216ca35893d1c88563a925a2b121b736a31f21093::" providerId="AD" clId="Web-{CDA2D91F-059C-5B4D-DBAA-6A1FAC610019}"/>
    <pc:docChg chg="modSld">
      <pc:chgData name="Gastbenutzer" userId="S::urn:spo:anon#45a7682d04f338449f49805216ca35893d1c88563a925a2b121b736a31f21093::" providerId="AD" clId="Web-{CDA2D91F-059C-5B4D-DBAA-6A1FAC610019}" dt="2024-04-17T07:35:06.283" v="63" actId="20577"/>
      <pc:docMkLst>
        <pc:docMk/>
      </pc:docMkLst>
      <pc:sldChg chg="modSp">
        <pc:chgData name="Gastbenutzer" userId="S::urn:spo:anon#45a7682d04f338449f49805216ca35893d1c88563a925a2b121b736a31f21093::" providerId="AD" clId="Web-{CDA2D91F-059C-5B4D-DBAA-6A1FAC610019}" dt="2024-04-17T07:35:06.283" v="63" actId="20577"/>
        <pc:sldMkLst>
          <pc:docMk/>
          <pc:sldMk cId="0" sldId="367"/>
        </pc:sldMkLst>
        <pc:spChg chg="mod">
          <ac:chgData name="Gastbenutzer" userId="S::urn:spo:anon#45a7682d04f338449f49805216ca35893d1c88563a925a2b121b736a31f21093::" providerId="AD" clId="Web-{CDA2D91F-059C-5B4D-DBAA-6A1FAC610019}" dt="2024-04-17T07:35:06.283" v="63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Maier Jonas" userId="7666355e-4653-4ebb-8919-ad48818e94dc" providerId="ADAL" clId="{D2A41A89-B5C4-4509-8FDC-C2DBACA13337}"/>
    <pc:docChg chg="undo custSel addSld delSld modSld sldOrd modMainMaster">
      <pc:chgData name="Maier Jonas" userId="7666355e-4653-4ebb-8919-ad48818e94dc" providerId="ADAL" clId="{D2A41A89-B5C4-4509-8FDC-C2DBACA13337}" dt="2024-05-21T20:06:10.561" v="512" actId="26606"/>
      <pc:docMkLst>
        <pc:docMk/>
      </pc:docMkLst>
      <pc:sldChg chg="modSp add del mod">
        <pc:chgData name="Maier Jonas" userId="7666355e-4653-4ebb-8919-ad48818e94dc" providerId="ADAL" clId="{D2A41A89-B5C4-4509-8FDC-C2DBACA13337}" dt="2024-05-21T19:54:49.079" v="427" actId="47"/>
        <pc:sldMkLst>
          <pc:docMk/>
          <pc:sldMk cId="0" sldId="361"/>
        </pc:sldMkLst>
        <pc:spChg chg="mod">
          <ac:chgData name="Maier Jonas" userId="7666355e-4653-4ebb-8919-ad48818e94dc" providerId="ADAL" clId="{D2A41A89-B5C4-4509-8FDC-C2DBACA13337}" dt="2024-05-21T19:34:17.902" v="18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54:07.494" v="424" actId="20577"/>
          <ac:spMkLst>
            <pc:docMk/>
            <pc:sldMk cId="0" sldId="361"/>
            <ac:spMk id="4" creationId="{00000000-0000-0000-0000-000000000000}"/>
          </ac:spMkLst>
        </pc:spChg>
      </pc:sldChg>
      <pc:sldChg chg="addSp modSp mod setBg">
        <pc:chgData name="Maier Jonas" userId="7666355e-4653-4ebb-8919-ad48818e94dc" providerId="ADAL" clId="{D2A41A89-B5C4-4509-8FDC-C2DBACA13337}" dt="2024-05-21T19:47:24.524" v="391" actId="313"/>
        <pc:sldMkLst>
          <pc:docMk/>
          <pc:sldMk cId="0" sldId="367"/>
        </pc:sldMkLst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19:47:24.524" v="391" actId="313"/>
          <ac:spMkLst>
            <pc:docMk/>
            <pc:sldMk cId="0" sldId="367"/>
            <ac:spMk id="3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9" creationId="{00000000-0000-0000-0000-000000000000}"/>
          </ac:spMkLst>
        </pc:spChg>
        <pc:spChg chg="ad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15" creationId="{C0763A76-9F1C-4FC5-82B7-DD475DA461B2}"/>
          </ac:spMkLst>
        </pc:spChg>
        <pc:spChg chg="add">
          <ac:chgData name="Maier Jonas" userId="7666355e-4653-4ebb-8919-ad48818e94dc" providerId="ADAL" clId="{D2A41A89-B5C4-4509-8FDC-C2DBACA13337}" dt="2024-05-21T19:39:43.596" v="256" actId="26606"/>
          <ac:spMkLst>
            <pc:docMk/>
            <pc:sldMk cId="0" sldId="367"/>
            <ac:spMk id="17" creationId="{E81BF4F6-F2CF-4984-9D14-D6966D92F99F}"/>
          </ac:spMkLst>
        </pc:spChg>
        <pc:picChg chg="add">
          <ac:chgData name="Maier Jonas" userId="7666355e-4653-4ebb-8919-ad48818e94dc" providerId="ADAL" clId="{D2A41A89-B5C4-4509-8FDC-C2DBACA13337}" dt="2024-05-21T19:39:43.596" v="256" actId="26606"/>
          <ac:picMkLst>
            <pc:docMk/>
            <pc:sldMk cId="0" sldId="367"/>
            <ac:picMk id="11" creationId="{FB3AE5E0-C281-86D1-D009-C54099BD2DCC}"/>
          </ac:picMkLst>
        </pc:picChg>
      </pc:sldChg>
      <pc:sldChg chg="addSp delSp modSp mod setBg">
        <pc:chgData name="Maier Jonas" userId="7666355e-4653-4ebb-8919-ad48818e94dc" providerId="ADAL" clId="{D2A41A89-B5C4-4509-8FDC-C2DBACA13337}" dt="2024-05-21T19:42:13.391" v="266" actId="26606"/>
        <pc:sldMkLst>
          <pc:docMk/>
          <pc:sldMk cId="0" sldId="570"/>
        </pc:sldMkLst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2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4" creationId="{D380959B-464C-9ED8-C9EB-AB6FC997C1B8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6" creationId="{06B83858-ED7D-57B6-6CAA-83168807C43C}"/>
          </ac:spMkLst>
        </pc:spChg>
        <pc:spChg chg="add del">
          <ac:chgData name="Maier Jonas" userId="7666355e-4653-4ebb-8919-ad48818e94dc" providerId="ADAL" clId="{D2A41A89-B5C4-4509-8FDC-C2DBACA13337}" dt="2024-05-21T19:42:13.391" v="266" actId="26606"/>
          <ac:spMkLst>
            <pc:docMk/>
            <pc:sldMk cId="0" sldId="570"/>
            <ac:spMk id="18" creationId="{FF97FFD4-A8B9-3D4D-1623-7BE467E46A6A}"/>
          </ac:spMkLst>
        </pc:spChg>
        <pc:graphicFrameChg chg="add mod">
          <ac:chgData name="Maier Jonas" userId="7666355e-4653-4ebb-8919-ad48818e94dc" providerId="ADAL" clId="{D2A41A89-B5C4-4509-8FDC-C2DBACA13337}" dt="2024-05-21T19:42:13.391" v="266" actId="2660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addSp delSp modSp mod setBg">
        <pc:chgData name="Maier Jonas" userId="7666355e-4653-4ebb-8919-ad48818e94dc" providerId="ADAL" clId="{D2A41A89-B5C4-4509-8FDC-C2DBACA13337}" dt="2024-05-21T19:40:22.929" v="260" actId="26606"/>
        <pc:sldMkLst>
          <pc:docMk/>
          <pc:sldMk cId="0" sldId="582"/>
        </pc:sldMkLst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3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0:11.755" v="258" actId="26606"/>
          <ac:spMkLst>
            <pc:docMk/>
            <pc:sldMk cId="0" sldId="582"/>
            <ac:spMk id="14" creationId="{6DB60271-CC36-038E-7174-CCC14F968385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6" creationId="{1199E1B1-A8C0-4FE8-A5A8-1CB41D69F857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7" creationId="{A8384FB5-9ADC-4DDC-881B-597D56F5B15D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18" creationId="{84A8DE83-DE75-4B41-9DB4-A7EC0B0DEC0B}"/>
          </ac:spMkLst>
        </pc:spChg>
        <pc:spChg chg="add del">
          <ac:chgData name="Maier Jonas" userId="7666355e-4653-4ebb-8919-ad48818e94dc" providerId="ADAL" clId="{D2A41A89-B5C4-4509-8FDC-C2DBACA13337}" dt="2024-05-21T19:40:22.929" v="260" actId="26606"/>
          <ac:spMkLst>
            <pc:docMk/>
            <pc:sldMk cId="0" sldId="582"/>
            <ac:spMk id="20" creationId="{A7009A0A-BEF5-4EAC-AF15-E4F9F002E239}"/>
          </ac:spMkLst>
        </pc:spChg>
        <pc:graphicFrameChg chg="mod modGraphic">
          <ac:chgData name="Maier Jonas" userId="7666355e-4653-4ebb-8919-ad48818e94dc" providerId="ADAL" clId="{D2A41A89-B5C4-4509-8FDC-C2DBACA13337}" dt="2024-05-21T19:40:22.929" v="260" actId="26606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addSp delSp modSp mod setBg">
        <pc:chgData name="Maier Jonas" userId="7666355e-4653-4ebb-8919-ad48818e94dc" providerId="ADAL" clId="{D2A41A89-B5C4-4509-8FDC-C2DBACA13337}" dt="2024-05-21T19:54:56.681" v="430"/>
        <pc:sldMkLst>
          <pc:docMk/>
          <pc:sldMk cId="0" sldId="583"/>
        </pc:sldMkLst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2" creationId="{00000000-0000-0000-0000-000000000000}"/>
          </ac:spMkLst>
        </pc:spChg>
        <pc:spChg chg="del mod">
          <ac:chgData name="Maier Jonas" userId="7666355e-4653-4ebb-8919-ad48818e94dc" providerId="ADAL" clId="{D2A41A89-B5C4-4509-8FDC-C2DBACA13337}" dt="2024-05-21T19:54:56.681" v="430"/>
          <ac:spMkLst>
            <pc:docMk/>
            <pc:sldMk cId="0" sldId="583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15" creationId="{C0763A76-9F1C-4FC5-82B7-DD475DA461B2}"/>
          </ac:spMkLst>
        </pc:spChg>
        <pc:spChg chg="add del">
          <ac:chgData name="Maier Jonas" userId="7666355e-4653-4ebb-8919-ad48818e94dc" providerId="ADAL" clId="{D2A41A89-B5C4-4509-8FDC-C2DBACA13337}" dt="2024-05-21T19:40:44.127" v="262" actId="26606"/>
          <ac:spMkLst>
            <pc:docMk/>
            <pc:sldMk cId="0" sldId="583"/>
            <ac:spMk id="17" creationId="{E81BF4F6-F2CF-4984-9D14-D6966D92F99F}"/>
          </ac:spMkLst>
        </pc:spChg>
        <pc:picChg chg="add del">
          <ac:chgData name="Maier Jonas" userId="7666355e-4653-4ebb-8919-ad48818e94dc" providerId="ADAL" clId="{D2A41A89-B5C4-4509-8FDC-C2DBACA13337}" dt="2024-05-21T19:40:44.127" v="262" actId="26606"/>
          <ac:picMkLst>
            <pc:docMk/>
            <pc:sldMk cId="0" sldId="583"/>
            <ac:picMk id="11" creationId="{02044735-F653-2F83-5407-9A19C9DA9989}"/>
          </ac:picMkLst>
        </pc:picChg>
      </pc:sldChg>
      <pc:sldChg chg="addSp delSp modSp mod setBg">
        <pc:chgData name="Maier Jonas" userId="7666355e-4653-4ebb-8919-ad48818e94dc" providerId="ADAL" clId="{D2A41A89-B5C4-4509-8FDC-C2DBACA13337}" dt="2024-05-21T20:06:10.561" v="512" actId="26606"/>
        <pc:sldMkLst>
          <pc:docMk/>
          <pc:sldMk cId="0" sldId="584"/>
        </pc:sldMkLst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" creationId="{00000000-0000-0000-0000-000000000000}"/>
          </ac:spMkLst>
        </pc:spChg>
        <pc:spChg chg="mod or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5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8" creationId="{00000000-0000-0000-0000-000000000000}"/>
          </ac:spMkLst>
        </pc:spChg>
        <pc:spChg chg="mod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9" creationId="{00000000-0000-0000-0000-000000000000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15" creationId="{C4285719-470E-454C-AF62-8323075F1F5B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16" creationId="{E8DA6235-17F2-4C9E-88C6-C5D38D8D3C03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18" creationId="{51F77B6A-7F53-4B28-B73D-C8CC899AB221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19" creationId="{CD9FE4EF-C4D8-49A0-B2FF-81D8DB7D8A24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2" creationId="{4300840D-0A0B-4512-BACA-B439D5B9C57C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3" creationId="{D2B78728-A580-49A7-84F9-6EF6F583ADE0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24" creationId="{F6E412EF-CF39-4C25-85B0-DB30B1B0A8C4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5" creationId="{38FAA1A1-D861-433F-88FA-1E9D6FD31D11}"/>
          </ac:spMkLst>
        </pc:spChg>
        <pc:spChg chg="add del">
          <ac:chgData name="Maier Jonas" userId="7666355e-4653-4ebb-8919-ad48818e94dc" providerId="ADAL" clId="{D2A41A89-B5C4-4509-8FDC-C2DBACA13337}" dt="2024-05-21T20:06:10.561" v="512" actId="26606"/>
          <ac:spMkLst>
            <pc:docMk/>
            <pc:sldMk cId="0" sldId="584"/>
            <ac:spMk id="27" creationId="{8D71EDA1-87BF-4D5D-AB79-F346FD19278A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28" creationId="{B55DEF71-1741-4489-8E77-46FC5BAA66E2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0" creationId="{82347B6D-A7CC-48EB-861F-917D0D61E3EA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2" creationId="{A7A0A46D-CC9B-4E32-870A-7BC2DF940144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4" creationId="{9178722E-1BD0-427E-BAAE-4F206DAB5818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6" creationId="{A753B935-E3DD-466D-BFAC-68E0BE02D092}"/>
          </ac:spMkLst>
        </pc:spChg>
        <pc:spChg chg="add del">
          <ac:chgData name="Maier Jonas" userId="7666355e-4653-4ebb-8919-ad48818e94dc" providerId="ADAL" clId="{D2A41A89-B5C4-4509-8FDC-C2DBACA13337}" dt="2024-05-21T19:42:05.299" v="264" actId="26606"/>
          <ac:spMkLst>
            <pc:docMk/>
            <pc:sldMk cId="0" sldId="584"/>
            <ac:spMk id="38" creationId="{FB034F26-4148-4B59-B493-14D7A9A8BAA9}"/>
          </ac:spMkLst>
        </pc:spChg>
        <pc:grpChg chg="add del">
          <ac:chgData name="Maier Jonas" userId="7666355e-4653-4ebb-8919-ad48818e94dc" providerId="ADAL" clId="{D2A41A89-B5C4-4509-8FDC-C2DBACA13337}" dt="2024-05-21T19:42:05.299" v="264" actId="26606"/>
          <ac:grpSpMkLst>
            <pc:docMk/>
            <pc:sldMk cId="0" sldId="584"/>
            <ac:grpSpMk id="20" creationId="{2515629F-0D83-4A44-A125-CD50FC660AB4}"/>
          </ac:grpSpMkLst>
        </pc:grpChg>
        <pc:grpChg chg="add del">
          <ac:chgData name="Maier Jonas" userId="7666355e-4653-4ebb-8919-ad48818e94dc" providerId="ADAL" clId="{D2A41A89-B5C4-4509-8FDC-C2DBACA13337}" dt="2024-05-21T19:42:05.299" v="264" actId="26606"/>
          <ac:grpSpMkLst>
            <pc:docMk/>
            <pc:sldMk cId="0" sldId="584"/>
            <ac:grpSpMk id="40" creationId="{5E6BB5FD-DB7B-4BE3-BA45-1EF042115ED5}"/>
          </ac:grpSpMkLst>
        </pc:grpChg>
        <pc:graphicFrameChg chg="add mod">
          <ac:chgData name="Maier Jonas" userId="7666355e-4653-4ebb-8919-ad48818e94dc" providerId="ADAL" clId="{D2A41A89-B5C4-4509-8FDC-C2DBACA13337}" dt="2024-05-21T20:06:10.561" v="512" actId="26606"/>
          <ac:graphicFrameMkLst>
            <pc:docMk/>
            <pc:sldMk cId="0" sldId="584"/>
            <ac:graphicFrameMk id="13" creationId="{9E12512A-DE21-6949-55AE-08FB35907634}"/>
          </ac:graphicFrameMkLst>
        </pc:graphicFrameChg>
      </pc:sldChg>
      <pc:sldChg chg="addSp delSp modSp new mod ord setBg addAnim">
        <pc:chgData name="Maier Jonas" userId="7666355e-4653-4ebb-8919-ad48818e94dc" providerId="ADAL" clId="{D2A41A89-B5C4-4509-8FDC-C2DBACA13337}" dt="2024-05-21T19:53:49.849" v="418"/>
        <pc:sldMkLst>
          <pc:docMk/>
          <pc:sldMk cId="2097204490" sldId="585"/>
        </pc:sldMkLst>
        <pc:spChg chg="mod">
          <ac:chgData name="Maier Jonas" userId="7666355e-4653-4ebb-8919-ad48818e94dc" providerId="ADAL" clId="{D2A41A89-B5C4-4509-8FDC-C2DBACA13337}" dt="2024-05-21T19:52:55.919" v="397" actId="20577"/>
          <ac:spMkLst>
            <pc:docMk/>
            <pc:sldMk cId="2097204490" sldId="585"/>
            <ac:spMk id="2" creationId="{FB163EE3-72FE-3CAA-96EB-B250B091CCBC}"/>
          </ac:spMkLst>
        </pc:spChg>
        <pc:spChg chg="mod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3" creationId="{47D9AC8C-6BB7-664C-9D81-4748E5F0C461}"/>
          </ac:spMkLst>
        </pc:spChg>
        <pc:spChg chg="add del mod">
          <ac:chgData name="Maier Jonas" userId="7666355e-4653-4ebb-8919-ad48818e94dc" providerId="ADAL" clId="{D2A41A89-B5C4-4509-8FDC-C2DBACA13337}" dt="2024-05-21T19:53:46.306" v="414" actId="478"/>
          <ac:spMkLst>
            <pc:docMk/>
            <pc:sldMk cId="2097204490" sldId="585"/>
            <ac:spMk id="4" creationId="{686E196F-A6D8-CAB3-961B-69F127CF0C4C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3" creationId="{E91DC736-0EF8-4F87-9146-EBF1D2EE4D3D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5" creationId="{097CD68E-23E3-4007-8847-CD0944C4F7BE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7" creationId="{AF2F604E-43BE-4DC3-B983-E071523364F8}"/>
          </ac:spMkLst>
        </pc:spChg>
        <pc:spChg chg="add del">
          <ac:chgData name="Maier Jonas" userId="7666355e-4653-4ebb-8919-ad48818e94dc" providerId="ADAL" clId="{D2A41A89-B5C4-4509-8FDC-C2DBACA13337}" dt="2024-05-21T19:34:52.580" v="88" actId="26606"/>
          <ac:spMkLst>
            <pc:docMk/>
            <pc:sldMk cId="2097204490" sldId="585"/>
            <ac:spMk id="1039" creationId="{08C9B587-E65E-4B52-B37C-ABEBB6E87928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4" creationId="{0671A8AE-40A1-4631-A6B8-581AFF065482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6" creationId="{AB58EF07-17C2-48CF-ABB0-EEF1F17CB8F0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48" creationId="{AF2F604E-43BE-4DC3-B983-E071523364F8}"/>
          </ac:spMkLst>
        </pc:spChg>
        <pc:spChg chg="add del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0" creationId="{08C9B587-E65E-4B52-B37C-ABEBB6E87928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5" creationId="{0671A8AE-40A1-4631-A6B8-581AFF065482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7" creationId="{AB58EF07-17C2-48CF-ABB0-EEF1F17CB8F0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59" creationId="{AF2F604E-43BE-4DC3-B983-E071523364F8}"/>
          </ac:spMkLst>
        </pc:spChg>
        <pc:spChg chg="add">
          <ac:chgData name="Maier Jonas" userId="7666355e-4653-4ebb-8919-ad48818e94dc" providerId="ADAL" clId="{D2A41A89-B5C4-4509-8FDC-C2DBACA13337}" dt="2024-05-21T19:53:49.848" v="416" actId="26606"/>
          <ac:spMkLst>
            <pc:docMk/>
            <pc:sldMk cId="2097204490" sldId="585"/>
            <ac:spMk id="1061" creationId="{08C9B587-E65E-4B52-B37C-ABEBB6E87928}"/>
          </ac:spMkLst>
        </pc:spChg>
        <pc:picChg chg="add del">
          <ac:chgData name="Maier Jonas" userId="7666355e-4653-4ebb-8919-ad48818e94dc" providerId="ADAL" clId="{D2A41A89-B5C4-4509-8FDC-C2DBACA13337}" dt="2024-05-21T19:33:14.037" v="12" actId="478"/>
          <ac:picMkLst>
            <pc:docMk/>
            <pc:sldMk cId="2097204490" sldId="585"/>
            <ac:picMk id="1026" creationId="{4CEA0EFF-5368-26BA-2D42-1251F8003509}"/>
          </ac:picMkLst>
        </pc:picChg>
        <pc:picChg chg="add del mod ord">
          <ac:chgData name="Maier Jonas" userId="7666355e-4653-4ebb-8919-ad48818e94dc" providerId="ADAL" clId="{D2A41A89-B5C4-4509-8FDC-C2DBACA13337}" dt="2024-05-21T19:53:37.314" v="410" actId="478"/>
          <ac:picMkLst>
            <pc:docMk/>
            <pc:sldMk cId="2097204490" sldId="585"/>
            <ac:picMk id="1028" creationId="{F177B6BB-CE6E-D8E9-99B4-33F5A5B3E001}"/>
          </ac:picMkLst>
        </pc:picChg>
        <pc:picChg chg="add mod ord">
          <ac:chgData name="Maier Jonas" userId="7666355e-4653-4ebb-8919-ad48818e94dc" providerId="ADAL" clId="{D2A41A89-B5C4-4509-8FDC-C2DBACA13337}" dt="2024-05-21T19:53:49.848" v="416" actId="26606"/>
          <ac:picMkLst>
            <pc:docMk/>
            <pc:sldMk cId="2097204490" sldId="585"/>
            <ac:picMk id="1030" creationId="{8FF43E9F-30E3-94E6-38C3-B4FFF04975EF}"/>
          </ac:picMkLst>
        </pc:picChg>
      </pc:sldChg>
      <pc:sldChg chg="addSp modSp new mod">
        <pc:chgData name="Maier Jonas" userId="7666355e-4653-4ebb-8919-ad48818e94dc" providerId="ADAL" clId="{D2A41A89-B5C4-4509-8FDC-C2DBACA13337}" dt="2024-05-21T20:02:07.033" v="510" actId="14100"/>
        <pc:sldMkLst>
          <pc:docMk/>
          <pc:sldMk cId="1034016627" sldId="586"/>
        </pc:sldMkLst>
        <pc:spChg chg="mod">
          <ac:chgData name="Maier Jonas" userId="7666355e-4653-4ebb-8919-ad48818e94dc" providerId="ADAL" clId="{D2A41A89-B5C4-4509-8FDC-C2DBACA13337}" dt="2024-05-21T19:55:35.790" v="485" actId="20577"/>
          <ac:spMkLst>
            <pc:docMk/>
            <pc:sldMk cId="1034016627" sldId="586"/>
            <ac:spMk id="2" creationId="{1BBE5E14-5A2E-DB88-E2CB-50128487CA6A}"/>
          </ac:spMkLst>
        </pc:spChg>
        <pc:picChg chg="add mod modCrop">
          <ac:chgData name="Maier Jonas" userId="7666355e-4653-4ebb-8919-ad48818e94dc" providerId="ADAL" clId="{D2A41A89-B5C4-4509-8FDC-C2DBACA13337}" dt="2024-05-21T19:56:38.364" v="499" actId="14100"/>
          <ac:picMkLst>
            <pc:docMk/>
            <pc:sldMk cId="1034016627" sldId="586"/>
            <ac:picMk id="6" creationId="{19E9F3C3-E183-6452-4113-BC570D1EC78D}"/>
          </ac:picMkLst>
        </pc:picChg>
        <pc:picChg chg="add mod">
          <ac:chgData name="Maier Jonas" userId="7666355e-4653-4ebb-8919-ad48818e94dc" providerId="ADAL" clId="{D2A41A89-B5C4-4509-8FDC-C2DBACA13337}" dt="2024-05-21T20:02:07.033" v="510" actId="14100"/>
          <ac:picMkLst>
            <pc:docMk/>
            <pc:sldMk cId="1034016627" sldId="586"/>
            <ac:picMk id="8" creationId="{1D55DFC3-B24A-3FA4-1ACA-293B33115A6B}"/>
          </ac:picMkLst>
        </pc:picChg>
      </pc:sldChg>
      <pc:sldChg chg="modSp new del mod">
        <pc:chgData name="Maier Jonas" userId="7666355e-4653-4ebb-8919-ad48818e94dc" providerId="ADAL" clId="{D2A41A89-B5C4-4509-8FDC-C2DBACA13337}" dt="2024-05-21T19:52:48.020" v="395" actId="47"/>
        <pc:sldMkLst>
          <pc:docMk/>
          <pc:sldMk cId="1957692148" sldId="586"/>
        </pc:sldMkLst>
        <pc:spChg chg="mod">
          <ac:chgData name="Maier Jonas" userId="7666355e-4653-4ebb-8919-ad48818e94dc" providerId="ADAL" clId="{D2A41A89-B5C4-4509-8FDC-C2DBACA13337}" dt="2024-05-21T19:47:36.560" v="394" actId="13926"/>
          <ac:spMkLst>
            <pc:docMk/>
            <pc:sldMk cId="1957692148" sldId="586"/>
            <ac:spMk id="2" creationId="{C5F293A1-5B2F-B79B-128D-988589DBBA54}"/>
          </ac:spMkLst>
        </pc:spChg>
      </pc:sldChg>
      <pc:sldMasterChg chg="addSp delSp mod">
        <pc:chgData name="Maier Jonas" userId="7666355e-4653-4ebb-8919-ad48818e94dc" providerId="ADAL" clId="{D2A41A89-B5C4-4509-8FDC-C2DBACA13337}" dt="2024-05-21T19:32:46.862" v="10" actId="478"/>
        <pc:sldMasterMkLst>
          <pc:docMk/>
          <pc:sldMasterMk cId="0" sldId="2147483648"/>
        </pc:sldMasterMkLst>
        <pc:spChg chg="add del">
          <ac:chgData name="Maier Jonas" userId="7666355e-4653-4ebb-8919-ad48818e94dc" providerId="ADAL" clId="{D2A41A89-B5C4-4509-8FDC-C2DBACA13337}" dt="2024-05-21T19:32:45.623" v="9" actId="478"/>
          <ac:spMkLst>
            <pc:docMk/>
            <pc:sldMasterMk cId="0" sldId="2147483648"/>
            <ac:spMk id="8" creationId="{00000000-0000-0000-0000-000000000000}"/>
          </ac:spMkLst>
        </pc:spChg>
        <pc:picChg chg="add del">
          <ac:chgData name="Maier Jonas" userId="7666355e-4653-4ebb-8919-ad48818e94dc" providerId="ADAL" clId="{D2A41A89-B5C4-4509-8FDC-C2DBACA13337}" dt="2024-05-21T19:32:46.862" v="10" actId="478"/>
          <ac:picMkLst>
            <pc:docMk/>
            <pc:sldMasterMk cId="0" sldId="2147483648"/>
            <ac:picMk id="7" creationId="{00000000-0000-0000-0000-000000000000}"/>
          </ac:picMkLst>
        </pc:picChg>
      </pc:sldMasterChg>
    </pc:docChg>
  </pc:docChgLst>
  <pc:docChgLst>
    <pc:chgData name="Maier Jonas" userId="S::jonas.maier@htl-saalfelden.at::7666355e-4653-4ebb-8919-ad48818e94dc" providerId="AD" clId="Web-{3FB2B07D-56FD-41F3-94A3-DA22A4583344}"/>
    <pc:docChg chg="modSld">
      <pc:chgData name="Maier Jonas" userId="S::jonas.maier@htl-saalfelden.at::7666355e-4653-4ebb-8919-ad48818e94dc" providerId="AD" clId="Web-{3FB2B07D-56FD-41F3-94A3-DA22A4583344}" dt="2024-02-28T08:41:36.175" v="124" actId="20577"/>
      <pc:docMkLst>
        <pc:docMk/>
      </pc:docMkLst>
      <pc:sldChg chg="modSp">
        <pc:chgData name="Maier Jonas" userId="S::jonas.maier@htl-saalfelden.at::7666355e-4653-4ebb-8919-ad48818e94dc" providerId="AD" clId="Web-{3FB2B07D-56FD-41F3-94A3-DA22A4583344}" dt="2024-02-28T08:41:36.175" v="124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3FB2B07D-56FD-41F3-94A3-DA22A4583344}" dt="2024-02-28T08:41:36.175" v="124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clId="Web-{DED6A719-8F87-EC65-441E-339281F938B8}"/>
    <pc:docChg chg="modSld">
      <pc:chgData name="" userId="" providerId="" clId="Web-{DED6A719-8F87-EC65-441E-339281F938B8}" dt="2024-05-08T07:48:21.841" v="3" actId="20577"/>
      <pc:docMkLst>
        <pc:docMk/>
      </pc:docMkLst>
      <pc:sldChg chg="modSp">
        <pc:chgData name="" userId="" providerId="" clId="Web-{DED6A719-8F87-EC65-441E-339281F938B8}" dt="2024-05-08T07:48:21.841" v="3" actId="20577"/>
        <pc:sldMkLst>
          <pc:docMk/>
          <pc:sldMk cId="0" sldId="361"/>
        </pc:sldMkLst>
        <pc:spChg chg="mod">
          <ac:chgData name="" userId="" providerId="" clId="Web-{DED6A719-8F87-EC65-441E-339281F938B8}" dt="2024-05-08T07:48:21.841" v="3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0817AF4B-FDB0-4F34-B080-B56C1597C60F}"/>
    <pc:docChg chg="modSld">
      <pc:chgData name="Maier Jonas" userId="S::jonas.maier@htl-saalfelden.at::7666355e-4653-4ebb-8919-ad48818e94dc" providerId="AD" clId="Web-{0817AF4B-FDB0-4F34-B080-B56C1597C60F}" dt="2024-03-20T07:17:01.804" v="116" actId="20577"/>
      <pc:docMkLst>
        <pc:docMk/>
      </pc:docMkLst>
      <pc:sldChg chg="modSp">
        <pc:chgData name="Maier Jonas" userId="S::jonas.maier@htl-saalfelden.at::7666355e-4653-4ebb-8919-ad48818e94dc" providerId="AD" clId="Web-{0817AF4B-FDB0-4F34-B080-B56C1597C60F}" dt="2024-03-20T07:17:01.804" v="11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0817AF4B-FDB0-4F34-B080-B56C1597C60F}" dt="2024-03-20T07:17:01.804" v="116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513794D7-0B92-472A-8EA0-64CE16C7D60E}"/>
    <pc:docChg chg="undo custSel delSld modSld">
      <pc:chgData name="Legenjovic' David" userId="f158eaf0-1167-473c-b884-84aa6febda82" providerId="ADAL" clId="{513794D7-0B92-472A-8EA0-64CE16C7D60E}" dt="2024-05-29T05:46:10.427" v="35" actId="27918"/>
      <pc:docMkLst>
        <pc:docMk/>
      </pc:docMkLst>
      <pc:sldChg chg="addSp delSp modSp mod">
        <pc:chgData name="Legenjovic' David" userId="f158eaf0-1167-473c-b884-84aa6febda82" providerId="ADAL" clId="{513794D7-0B92-472A-8EA0-64CE16C7D60E}" dt="2024-05-22T06:09:35.076" v="9" actId="26606"/>
        <pc:sldMkLst>
          <pc:docMk/>
          <pc:sldMk cId="0" sldId="367"/>
        </pc:sldMkLst>
        <pc:spChg chg="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2" creationId="{00000000-0000-0000-0000-000000000000}"/>
          </ac:spMkLst>
        </pc:spChg>
        <pc:spChg chg="add del 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3" creationId="{00000000-0000-0000-0000-000000000000}"/>
          </ac:spMkLst>
        </pc:spChg>
        <pc:spChg chg="mod or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8" creationId="{00000000-0000-0000-0000-000000000000}"/>
          </ac:spMkLst>
        </pc:spChg>
        <pc:spChg chg="mod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9" creationId="{00000000-0000-0000-0000-000000000000}"/>
          </ac:spMkLst>
        </pc:spChg>
        <pc:spChg chg="add del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15" creationId="{C0763A76-9F1C-4FC5-82B7-DD475DA461B2}"/>
          </ac:spMkLst>
        </pc:spChg>
        <pc:spChg chg="add del">
          <ac:chgData name="Legenjovic' David" userId="f158eaf0-1167-473c-b884-84aa6febda82" providerId="ADAL" clId="{513794D7-0B92-472A-8EA0-64CE16C7D60E}" dt="2024-05-22T06:09:35.076" v="9" actId="26606"/>
          <ac:spMkLst>
            <pc:docMk/>
            <pc:sldMk cId="0" sldId="367"/>
            <ac:spMk id="17" creationId="{E81BF4F6-F2CF-4984-9D14-D6966D92F99F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2" creationId="{C4285719-470E-454C-AF62-8323075F1F5B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4" creationId="{CD9FE4EF-C4D8-49A0-B2FF-81D8DB7D8A24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6" creationId="{4300840D-0A0B-4512-BACA-B439D5B9C57C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28" creationId="{D2B78728-A580-49A7-84F9-6EF6F583ADE0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30" creationId="{38FAA1A1-D861-433F-88FA-1E9D6FD31D11}"/>
          </ac:spMkLst>
        </pc:spChg>
        <pc:spChg chg="add del">
          <ac:chgData name="Legenjovic' David" userId="f158eaf0-1167-473c-b884-84aa6febda82" providerId="ADAL" clId="{513794D7-0B92-472A-8EA0-64CE16C7D60E}" dt="2024-05-22T06:09:06.752" v="1" actId="26606"/>
          <ac:spMkLst>
            <pc:docMk/>
            <pc:sldMk cId="0" sldId="367"/>
            <ac:spMk id="32" creationId="{8D71EDA1-87BF-4D5D-AB79-F346FD19278A}"/>
          </ac:spMkLst>
        </pc:spChg>
        <pc:grpChg chg="add del">
          <ac:chgData name="Legenjovic' David" userId="f158eaf0-1167-473c-b884-84aa6febda82" providerId="ADAL" clId="{513794D7-0B92-472A-8EA0-64CE16C7D60E}" dt="2024-05-22T06:09:35.076" v="9" actId="26606"/>
          <ac:grpSpMkLst>
            <pc:docMk/>
            <pc:sldMk cId="0" sldId="367"/>
            <ac:grpSpMk id="27" creationId="{114ED94A-C85D-4CD3-4205-438D21CE6B38}"/>
          </ac:grpSpMkLst>
        </pc:grpChg>
        <pc:graphicFrameChg chg="add del">
          <ac:chgData name="Legenjovic' David" userId="f158eaf0-1167-473c-b884-84aa6febda82" providerId="ADAL" clId="{513794D7-0B92-472A-8EA0-64CE16C7D60E}" dt="2024-05-22T06:09:16.197" v="3" actId="26606"/>
          <ac:graphicFrameMkLst>
            <pc:docMk/>
            <pc:sldMk cId="0" sldId="367"/>
            <ac:graphicFrameMk id="19" creationId="{805EEE7C-FC18-928E-E579-98C537167DDB}"/>
          </ac:graphicFrameMkLst>
        </pc:graphicFrameChg>
        <pc:graphicFrameChg chg="add del">
          <ac:chgData name="Legenjovic' David" userId="f158eaf0-1167-473c-b884-84aa6febda82" providerId="ADAL" clId="{513794D7-0B92-472A-8EA0-64CE16C7D60E}" dt="2024-05-22T06:09:19.546" v="5" actId="26606"/>
          <ac:graphicFrameMkLst>
            <pc:docMk/>
            <pc:sldMk cId="0" sldId="367"/>
            <ac:graphicFrameMk id="20" creationId="{F4F78865-A2CC-4A01-3760-E0515847625D}"/>
          </ac:graphicFrameMkLst>
        </pc:graphicFrameChg>
        <pc:graphicFrameChg chg="add del">
          <ac:chgData name="Legenjovic' David" userId="f158eaf0-1167-473c-b884-84aa6febda82" providerId="ADAL" clId="{513794D7-0B92-472A-8EA0-64CE16C7D60E}" dt="2024-05-22T06:09:21.636" v="7" actId="26606"/>
          <ac:graphicFrameMkLst>
            <pc:docMk/>
            <pc:sldMk cId="0" sldId="367"/>
            <ac:graphicFrameMk id="21" creationId="{3375DDAA-76E2-7C45-C6A5-96D728CFFD97}"/>
          </ac:graphicFrameMkLst>
        </pc:graphicFrameChg>
        <pc:picChg chg="mod">
          <ac:chgData name="Legenjovic' David" userId="f158eaf0-1167-473c-b884-84aa6febda82" providerId="ADAL" clId="{513794D7-0B92-472A-8EA0-64CE16C7D60E}" dt="2024-05-22T06:09:35.076" v="9" actId="26606"/>
          <ac:picMkLst>
            <pc:docMk/>
            <pc:sldMk cId="0" sldId="367"/>
            <ac:picMk id="11" creationId="{FB3AE5E0-C281-86D1-D009-C54099BD2DCC}"/>
          </ac:picMkLst>
        </pc:picChg>
      </pc:sldChg>
      <pc:sldChg chg="mod">
        <pc:chgData name="Legenjovic' David" userId="f158eaf0-1167-473c-b884-84aa6febda82" providerId="ADAL" clId="{513794D7-0B92-472A-8EA0-64CE16C7D60E}" dt="2024-05-29T05:46:10.427" v="35" actId="27918"/>
        <pc:sldMkLst>
          <pc:docMk/>
          <pc:sldMk cId="0" sldId="570"/>
        </pc:sldMkLst>
      </pc:sldChg>
      <pc:sldChg chg="mod">
        <pc:chgData name="Legenjovic' David" userId="f158eaf0-1167-473c-b884-84aa6febda82" providerId="ADAL" clId="{513794D7-0B92-472A-8EA0-64CE16C7D60E}" dt="2024-05-23T12:38:37.187" v="22" actId="27918"/>
        <pc:sldMkLst>
          <pc:docMk/>
          <pc:sldMk cId="0" sldId="584"/>
        </pc:sldMkLst>
      </pc:sldChg>
      <pc:sldChg chg="delSp del mod">
        <pc:chgData name="Legenjovic' David" userId="f158eaf0-1167-473c-b884-84aa6febda82" providerId="ADAL" clId="{513794D7-0B92-472A-8EA0-64CE16C7D60E}" dt="2024-05-23T12:40:01.150" v="23" actId="47"/>
        <pc:sldMkLst>
          <pc:docMk/>
          <pc:sldMk cId="1034016627" sldId="586"/>
        </pc:sldMkLst>
        <pc:picChg chg="del">
          <ac:chgData name="Legenjovic' David" userId="f158eaf0-1167-473c-b884-84aa6febda82" providerId="ADAL" clId="{513794D7-0B92-472A-8EA0-64CE16C7D60E}" dt="2024-05-23T09:39:54.601" v="20" actId="478"/>
          <ac:picMkLst>
            <pc:docMk/>
            <pc:sldMk cId="1034016627" sldId="586"/>
            <ac:picMk id="7" creationId="{057BEE34-9512-E66F-F7CA-8C509170E394}"/>
          </ac:picMkLst>
        </pc:picChg>
        <pc:picChg chg="del">
          <ac:chgData name="Legenjovic' David" userId="f158eaf0-1167-473c-b884-84aa6febda82" providerId="ADAL" clId="{513794D7-0B92-472A-8EA0-64CE16C7D60E}" dt="2024-05-23T11:38:17.667" v="21" actId="478"/>
          <ac:picMkLst>
            <pc:docMk/>
            <pc:sldMk cId="1034016627" sldId="586"/>
            <ac:picMk id="8" creationId="{057BEE34-9512-E66F-F7CA-8C509170E39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06-49A1-B809-700B1DB71C2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06-49A1-B809-700B1DB7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31</c:v>
                </c:pt>
                <c:pt idx="2">
                  <c:v>28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8-425C-B987-50FD1CA05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29.05.2024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F43E9F-30E3-94E6-38C3-B4FFF0497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" r="13816" b="7185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3EE3-72FE-3CAA-96EB-B250B091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200">
                <a:solidFill>
                  <a:schemeClr val="bg1"/>
                </a:solidFill>
              </a:rPr>
              <a:t>Sprint 4 Review</a:t>
            </a:r>
            <a:endParaRPr lang="de-AT" sz="4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AC8C-6BB7-664C-9D81-4748E5F0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de-DE" sz="1700">
                <a:solidFill>
                  <a:schemeClr val="bg1"/>
                </a:solidFill>
              </a:rPr>
              <a:t>18.04. – 16.05.</a:t>
            </a:r>
          </a:p>
          <a:p>
            <a:pPr algn="l"/>
            <a:endParaRPr lang="de-DE" sz="1700">
              <a:solidFill>
                <a:schemeClr val="bg1"/>
              </a:solidFill>
            </a:endParaRPr>
          </a:p>
          <a:p>
            <a:pPr algn="l"/>
            <a:r>
              <a:rPr lang="de-DE" sz="1700">
                <a:solidFill>
                  <a:schemeClr val="bg1"/>
                </a:solidFill>
              </a:rPr>
              <a:t>Team 1</a:t>
            </a:r>
            <a:endParaRPr lang="de-AT" sz="1700">
              <a:solidFill>
                <a:schemeClr val="bg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500"/>
              <a:t>Sprint Review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b="1" err="1"/>
              <a:t>Erreichte</a:t>
            </a:r>
            <a:r>
              <a:rPr lang="en-US" altLang="en-US" sz="1700" b="1"/>
              <a:t> Sprint </a:t>
            </a:r>
            <a:r>
              <a:rPr lang="en-US" altLang="en-US" sz="1700" b="1" err="1"/>
              <a:t>Ziele</a:t>
            </a:r>
            <a:r>
              <a:rPr lang="en-US" altLang="en-US" sz="1700" b="1"/>
              <a:t>: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Create UDP connection for MBOT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Establish socket connection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00FF00"/>
                </a:highlight>
              </a:rPr>
              <a:t>Improve </a:t>
            </a:r>
            <a:r>
              <a:rPr lang="en-US" altLang="en-US" sz="1700" err="1">
                <a:highlight>
                  <a:srgbClr val="00FF00"/>
                </a:highlight>
              </a:rPr>
              <a:t>Mbot</a:t>
            </a:r>
            <a:r>
              <a:rPr lang="en-US" altLang="en-US" sz="1700">
                <a:highlight>
                  <a:srgbClr val="00FF00"/>
                </a:highlight>
              </a:rPr>
              <a:t> Detail 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 b="1"/>
              <a:t>Sprint </a:t>
            </a:r>
            <a:r>
              <a:rPr lang="en-US" altLang="en-US" sz="1700" b="1" err="1"/>
              <a:t>Ziele</a:t>
            </a:r>
            <a:r>
              <a:rPr lang="en-US" altLang="en-US" sz="1700" b="1"/>
              <a:t> in </a:t>
            </a:r>
            <a:r>
              <a:rPr lang="en-US" altLang="en-US" sz="1700" b="1" err="1"/>
              <a:t>Bearbeitung</a:t>
            </a:r>
            <a:r>
              <a:rPr lang="en-US" altLang="en-US" sz="1700" b="1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FFFF00"/>
                </a:highlight>
              </a:rPr>
              <a:t>Handle server stop on client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>
                <a:highlight>
                  <a:srgbClr val="FFFF00"/>
                </a:highlight>
              </a:rPr>
              <a:t>Fix Database bugs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kern="120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Solve threading problem on   </a:t>
            </a:r>
            <a:r>
              <a:rPr lang="en-US" sz="18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800" b="0" i="0" kern="120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micropython</a:t>
            </a:r>
            <a:r>
              <a:rPr lang="en-US" sz="1800" b="0" i="0" kern="120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sz="1700">
              <a:highlight>
                <a:srgbClr val="FFFF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>
              <a:highlight>
                <a:srgbClr val="FF0000"/>
              </a:highlight>
            </a:endParaRPr>
          </a:p>
        </p:txBody>
      </p:sp>
      <p:pic>
        <p:nvPicPr>
          <p:cNvPr id="11" name="Picture 10" descr="Close-up of a server network panel with lights and cables">
            <a:extLst>
              <a:ext uri="{FF2B5EF4-FFF2-40B4-BE49-F238E27FC236}">
                <a16:creationId xmlns:a16="http://schemas.microsoft.com/office/drawing/2014/main" id="{FB3AE5E0-C281-86D1-D009-C54099BD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4" r="4496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58554" y="6356350"/>
            <a:ext cx="24775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en-US" sz="12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  <a:endParaRPr lang="de-DE" altLang="en-US" err="1">
              <a:cs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3.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95947046"/>
              </p:ext>
            </p:extLst>
          </p:nvPr>
        </p:nvGraphicFramePr>
        <p:xfrm>
          <a:off x="683895" y="2132965"/>
          <a:ext cx="7696200" cy="466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Burndown-Chart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619101"/>
            <a:ext cx="7060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latin typeface="Calibri"/>
                <a:cs typeface="Calibri"/>
              </a:rPr>
              <a:t>Geplante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56</a:t>
            </a:r>
          </a:p>
          <a:p>
            <a:r>
              <a:rPr lang="de-DE" sz="1400">
                <a:latin typeface="Calibri"/>
                <a:cs typeface="Calibri"/>
              </a:rPr>
              <a:t>Erledigte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30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cs typeface="Calibri"/>
              </a:rPr>
              <a:t>Offene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   26</a:t>
            </a:r>
            <a:endParaRPr lang="de-DE" sz="1400">
              <a:latin typeface="Calibri" panose="020F0502020204030204" charset="0"/>
              <a:cs typeface="Calibri"/>
            </a:endParaRPr>
          </a:p>
          <a:p>
            <a:r>
              <a:rPr lang="de-DE" sz="1400">
                <a:latin typeface="Calibri"/>
                <a:cs typeface="Calibri"/>
                <a:sym typeface="+mn-ea"/>
              </a:rPr>
              <a:t>Verbleibende </a:t>
            </a:r>
            <a:r>
              <a:rPr lang="de-DE" sz="1400" err="1">
                <a:latin typeface="Calibri"/>
                <a:cs typeface="Calibri"/>
                <a:sym typeface="+mn-ea"/>
              </a:rPr>
              <a:t>Storypoints</a:t>
            </a:r>
            <a:r>
              <a:rPr lang="de-DE" sz="1400">
                <a:latin typeface="Calibri"/>
                <a:cs typeface="Calibri"/>
                <a:sym typeface="+mn-ea"/>
              </a:rPr>
              <a:t> in </a:t>
            </a:r>
            <a:r>
              <a:rPr lang="de-DE" sz="1400" err="1">
                <a:latin typeface="Calibri"/>
                <a:cs typeface="Calibri"/>
                <a:sym typeface="+mn-ea"/>
              </a:rPr>
              <a:t>Product</a:t>
            </a:r>
            <a:r>
              <a:rPr lang="de-DE" sz="1400">
                <a:latin typeface="Calibri"/>
                <a:cs typeface="Calibri"/>
                <a:sym typeface="+mn-ea"/>
              </a:rPr>
              <a:t> Backlog: 35</a:t>
            </a:r>
            <a:endParaRPr lang="de-DE" sz="1400">
              <a:latin typeface="Calibri"/>
              <a:cs typeface="Calibri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3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93563"/>
              </p:ext>
            </p:extLst>
          </p:nvPr>
        </p:nvGraphicFramePr>
        <p:xfrm>
          <a:off x="1066482" y="2474913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4:	30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E12512A-DE21-6949-55AE-08FB3590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507258"/>
              </p:ext>
            </p:extLst>
          </p:nvPr>
        </p:nvGraphicFramePr>
        <p:xfrm>
          <a:off x="1524000" y="20405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Demo </a:t>
            </a:r>
            <a:endParaRPr lang="de-DE" altLang="en-US">
              <a:latin typeface="Calibri" panose="020F0502020204030204" charset="0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1026" name="Picture 2" descr="Demo - Kostenlose computer-Icons">
            <a:extLst>
              <a:ext uri="{FF2B5EF4-FFF2-40B4-BE49-F238E27FC236}">
                <a16:creationId xmlns:a16="http://schemas.microsoft.com/office/drawing/2014/main" id="{943AA8B8-2747-1EFE-453F-8BED8C8D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623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4 Review</vt:lpstr>
      <vt:lpstr>Sprint Review</vt:lpstr>
      <vt:lpstr>Sprint Review</vt:lpstr>
      <vt:lpstr>Sprint Burndown-Chart</vt:lpstr>
      <vt:lpstr>Sprint Velocity</vt:lpstr>
      <vt:lpstr>Sprint Demo 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Dave L</cp:lastModifiedBy>
  <cp:revision>1</cp:revision>
  <cp:lastPrinted>2023-02-02T13:47:16Z</cp:lastPrinted>
  <dcterms:created xsi:type="dcterms:W3CDTF">2023-02-02T13:47:16Z</dcterms:created>
  <dcterms:modified xsi:type="dcterms:W3CDTF">2024-05-29T05:46:19Z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