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4" r:id="rId3"/>
    <p:sldId id="260" r:id="rId4"/>
    <p:sldId id="262" r:id="rId5"/>
    <p:sldId id="258" r:id="rId6"/>
    <p:sldId id="259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C3FE4-9411-44B4-B64C-03160438E32B}" v="1" dt="2024-12-06T06:49:22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Maier" userId="93e6c5b8e51a296e" providerId="LiveId" clId="{474C3FE4-9411-44B4-B64C-03160438E32B}"/>
    <pc:docChg chg="undo redo custSel addSld delSld modSld sldOrd">
      <pc:chgData name="Jonas Maier" userId="93e6c5b8e51a296e" providerId="LiveId" clId="{474C3FE4-9411-44B4-B64C-03160438E32B}" dt="2024-12-06T07:50:11.433" v="532" actId="313"/>
      <pc:docMkLst>
        <pc:docMk/>
      </pc:docMkLst>
      <pc:sldChg chg="addSp modSp mod">
        <pc:chgData name="Jonas Maier" userId="93e6c5b8e51a296e" providerId="LiveId" clId="{474C3FE4-9411-44B4-B64C-03160438E32B}" dt="2024-12-06T07:06:57.534" v="408" actId="1076"/>
        <pc:sldMkLst>
          <pc:docMk/>
          <pc:sldMk cId="2740142293" sldId="258"/>
        </pc:sldMkLst>
        <pc:spChg chg="mod">
          <ac:chgData name="Jonas Maier" userId="93e6c5b8e51a296e" providerId="LiveId" clId="{474C3FE4-9411-44B4-B64C-03160438E32B}" dt="2024-12-06T06:50:34.309" v="135" actId="20577"/>
          <ac:spMkLst>
            <pc:docMk/>
            <pc:sldMk cId="2740142293" sldId="258"/>
            <ac:spMk id="2" creationId="{EAE070DA-24C5-9DEF-6744-FCC6F70DDF02}"/>
          </ac:spMkLst>
        </pc:spChg>
        <pc:picChg chg="add mod">
          <ac:chgData name="Jonas Maier" userId="93e6c5b8e51a296e" providerId="LiveId" clId="{474C3FE4-9411-44B4-B64C-03160438E32B}" dt="2024-12-06T07:06:57.534" v="408" actId="1076"/>
          <ac:picMkLst>
            <pc:docMk/>
            <pc:sldMk cId="2740142293" sldId="258"/>
            <ac:picMk id="5" creationId="{C17788D4-83B0-7024-DC33-E60BD0F405B0}"/>
          </ac:picMkLst>
        </pc:picChg>
      </pc:sldChg>
      <pc:sldChg chg="modSp mod">
        <pc:chgData name="Jonas Maier" userId="93e6c5b8e51a296e" providerId="LiveId" clId="{474C3FE4-9411-44B4-B64C-03160438E32B}" dt="2024-12-06T06:50:15.721" v="129" actId="20577"/>
        <pc:sldMkLst>
          <pc:docMk/>
          <pc:sldMk cId="4005005456" sldId="259"/>
        </pc:sldMkLst>
        <pc:spChg chg="mod">
          <ac:chgData name="Jonas Maier" userId="93e6c5b8e51a296e" providerId="LiveId" clId="{474C3FE4-9411-44B4-B64C-03160438E32B}" dt="2024-12-06T06:50:15.721" v="129" actId="20577"/>
          <ac:spMkLst>
            <pc:docMk/>
            <pc:sldMk cId="4005005456" sldId="259"/>
            <ac:spMk id="3" creationId="{DDF9FDDA-0BC0-C026-8CC7-6AC751CB8D35}"/>
          </ac:spMkLst>
        </pc:spChg>
      </pc:sldChg>
      <pc:sldChg chg="modSp mod">
        <pc:chgData name="Jonas Maier" userId="93e6c5b8e51a296e" providerId="LiveId" clId="{474C3FE4-9411-44B4-B64C-03160438E32B}" dt="2024-12-06T07:50:11.433" v="532" actId="313"/>
        <pc:sldMkLst>
          <pc:docMk/>
          <pc:sldMk cId="3187506266" sldId="260"/>
        </pc:sldMkLst>
        <pc:spChg chg="mod">
          <ac:chgData name="Jonas Maier" userId="93e6c5b8e51a296e" providerId="LiveId" clId="{474C3FE4-9411-44B4-B64C-03160438E32B}" dt="2024-12-06T07:50:11.433" v="532" actId="313"/>
          <ac:spMkLst>
            <pc:docMk/>
            <pc:sldMk cId="3187506266" sldId="260"/>
            <ac:spMk id="4" creationId="{4116B076-39A8-743E-714B-7B2DAA234E4E}"/>
          </ac:spMkLst>
        </pc:spChg>
      </pc:sldChg>
      <pc:sldChg chg="addSp delSp modSp new add del mod ord setBg setClrOvrMap">
        <pc:chgData name="Jonas Maier" userId="93e6c5b8e51a296e" providerId="LiveId" clId="{474C3FE4-9411-44B4-B64C-03160438E32B}" dt="2024-12-06T06:55:16.765" v="266" actId="26606"/>
        <pc:sldMkLst>
          <pc:docMk/>
          <pc:sldMk cId="1312293979" sldId="261"/>
        </pc:sldMkLst>
        <pc:spChg chg="mod">
          <ac:chgData name="Jonas Maier" userId="93e6c5b8e51a296e" providerId="LiveId" clId="{474C3FE4-9411-44B4-B64C-03160438E32B}" dt="2024-12-06T06:55:16.765" v="266" actId="26606"/>
          <ac:spMkLst>
            <pc:docMk/>
            <pc:sldMk cId="1312293979" sldId="261"/>
            <ac:spMk id="2" creationId="{7A3652E5-8709-8294-99AF-4C228A2C4BBC}"/>
          </ac:spMkLst>
        </pc:spChg>
        <pc:spChg chg="del">
          <ac:chgData name="Jonas Maier" userId="93e6c5b8e51a296e" providerId="LiveId" clId="{474C3FE4-9411-44B4-B64C-03160438E32B}" dt="2024-12-06T06:49:22.487" v="47"/>
          <ac:spMkLst>
            <pc:docMk/>
            <pc:sldMk cId="1312293979" sldId="261"/>
            <ac:spMk id="3" creationId="{088DE527-CEC7-DF73-03E4-FDFD7819C3A1}"/>
          </ac:spMkLst>
        </pc:spChg>
        <pc:spChg chg="add del mod">
          <ac:chgData name="Jonas Maier" userId="93e6c5b8e51a296e" providerId="LiveId" clId="{474C3FE4-9411-44B4-B64C-03160438E32B}" dt="2024-12-06T06:55:07.303" v="264" actId="478"/>
          <ac:spMkLst>
            <pc:docMk/>
            <pc:sldMk cId="1312293979" sldId="261"/>
            <ac:spMk id="7" creationId="{58E4724E-3FA6-86EE-D907-360B43F15FCC}"/>
          </ac:spMkLst>
        </pc:spChg>
        <pc:spChg chg="add del">
          <ac:chgData name="Jonas Maier" userId="93e6c5b8e51a296e" providerId="LiveId" clId="{474C3FE4-9411-44B4-B64C-03160438E32B}" dt="2024-12-06T06:54:52.628" v="257" actId="26606"/>
          <ac:spMkLst>
            <pc:docMk/>
            <pc:sldMk cId="1312293979" sldId="261"/>
            <ac:spMk id="14" creationId="{AF551D8B-3775-4477-88B7-7B7C350D34E4}"/>
          </ac:spMkLst>
        </pc:spChg>
        <pc:spChg chg="add">
          <ac:chgData name="Jonas Maier" userId="93e6c5b8e51a296e" providerId="LiveId" clId="{474C3FE4-9411-44B4-B64C-03160438E32B}" dt="2024-12-06T06:55:16.765" v="266" actId="26606"/>
          <ac:spMkLst>
            <pc:docMk/>
            <pc:sldMk cId="1312293979" sldId="261"/>
            <ac:spMk id="19" creationId="{2783C067-F8BF-4755-B516-8A0CD74CF60C}"/>
          </ac:spMkLst>
        </pc:spChg>
        <pc:spChg chg="add del">
          <ac:chgData name="Jonas Maier" userId="93e6c5b8e51a296e" providerId="LiveId" clId="{474C3FE4-9411-44B4-B64C-03160438E32B}" dt="2024-12-06T06:54:52.628" v="257" actId="26606"/>
          <ac:spMkLst>
            <pc:docMk/>
            <pc:sldMk cId="1312293979" sldId="261"/>
            <ac:spMk id="20" creationId="{BB934D2B-85E2-4375-94EE-B66C16BF7999}"/>
          </ac:spMkLst>
        </pc:spChg>
        <pc:spChg chg="add">
          <ac:chgData name="Jonas Maier" userId="93e6c5b8e51a296e" providerId="LiveId" clId="{474C3FE4-9411-44B4-B64C-03160438E32B}" dt="2024-12-06T06:55:16.765" v="266" actId="26606"/>
          <ac:spMkLst>
            <pc:docMk/>
            <pc:sldMk cId="1312293979" sldId="261"/>
            <ac:spMk id="21" creationId="{2ED796EC-E7FF-46DB-B912-FB08BF12AA6E}"/>
          </ac:spMkLst>
        </pc:spChg>
        <pc:spChg chg="add del">
          <ac:chgData name="Jonas Maier" userId="93e6c5b8e51a296e" providerId="LiveId" clId="{474C3FE4-9411-44B4-B64C-03160438E32B}" dt="2024-12-06T06:54:52.628" v="257" actId="26606"/>
          <ac:spMkLst>
            <pc:docMk/>
            <pc:sldMk cId="1312293979" sldId="261"/>
            <ac:spMk id="22" creationId="{9B445E02-D785-4565-B842-9567BBC09508}"/>
          </ac:spMkLst>
        </pc:spChg>
        <pc:spChg chg="add">
          <ac:chgData name="Jonas Maier" userId="93e6c5b8e51a296e" providerId="LiveId" clId="{474C3FE4-9411-44B4-B64C-03160438E32B}" dt="2024-12-06T06:55:16.765" v="266" actId="26606"/>
          <ac:spMkLst>
            <pc:docMk/>
            <pc:sldMk cId="1312293979" sldId="261"/>
            <ac:spMk id="23" creationId="{549A2DAB-B431-487D-95AD-BB0FECB49E57}"/>
          </ac:spMkLst>
        </pc:spChg>
        <pc:spChg chg="add del">
          <ac:chgData name="Jonas Maier" userId="93e6c5b8e51a296e" providerId="LiveId" clId="{474C3FE4-9411-44B4-B64C-03160438E32B}" dt="2024-12-06T06:54:36.449" v="253" actId="26606"/>
          <ac:spMkLst>
            <pc:docMk/>
            <pc:sldMk cId="1312293979" sldId="261"/>
            <ac:spMk id="24" creationId="{9179DE42-5613-4B35-A1E6-6CCBAA13C743}"/>
          </ac:spMkLst>
        </pc:spChg>
        <pc:spChg chg="add">
          <ac:chgData name="Jonas Maier" userId="93e6c5b8e51a296e" providerId="LiveId" clId="{474C3FE4-9411-44B4-B64C-03160438E32B}" dt="2024-12-06T06:55:16.765" v="266" actId="26606"/>
          <ac:spMkLst>
            <pc:docMk/>
            <pc:sldMk cId="1312293979" sldId="261"/>
            <ac:spMk id="25" creationId="{0819F787-32B4-46A8-BC57-C6571BCEE243}"/>
          </ac:spMkLst>
        </pc:spChg>
        <pc:spChg chg="add del">
          <ac:chgData name="Jonas Maier" userId="93e6c5b8e51a296e" providerId="LiveId" clId="{474C3FE4-9411-44B4-B64C-03160438E32B}" dt="2024-12-06T06:54:36.449" v="253" actId="26606"/>
          <ac:spMkLst>
            <pc:docMk/>
            <pc:sldMk cId="1312293979" sldId="261"/>
            <ac:spMk id="30" creationId="{52FB45E9-914E-4471-AC87-E475CD51767D}"/>
          </ac:spMkLst>
        </pc:spChg>
        <pc:spChg chg="add del">
          <ac:chgData name="Jonas Maier" userId="93e6c5b8e51a296e" providerId="LiveId" clId="{474C3FE4-9411-44B4-B64C-03160438E32B}" dt="2024-12-06T06:54:36.449" v="253" actId="26606"/>
          <ac:spMkLst>
            <pc:docMk/>
            <pc:sldMk cId="1312293979" sldId="261"/>
            <ac:spMk id="32" creationId="{C310626D-5743-49D4-8F7D-88C4F8F05774}"/>
          </ac:spMkLst>
        </pc:spChg>
        <pc:spChg chg="add del">
          <ac:chgData name="Jonas Maier" userId="93e6c5b8e51a296e" providerId="LiveId" clId="{474C3FE4-9411-44B4-B64C-03160438E32B}" dt="2024-12-06T06:54:36.449" v="253" actId="26606"/>
          <ac:spMkLst>
            <pc:docMk/>
            <pc:sldMk cId="1312293979" sldId="261"/>
            <ac:spMk id="34" creationId="{3C195FC1-B568-4C72-9902-34CB35DDD7A1}"/>
          </ac:spMkLst>
        </pc:spChg>
        <pc:spChg chg="add del">
          <ac:chgData name="Jonas Maier" userId="93e6c5b8e51a296e" providerId="LiveId" clId="{474C3FE4-9411-44B4-B64C-03160438E32B}" dt="2024-12-06T06:54:36.449" v="253" actId="26606"/>
          <ac:spMkLst>
            <pc:docMk/>
            <pc:sldMk cId="1312293979" sldId="261"/>
            <ac:spMk id="36" creationId="{EF2BDF77-362C-43F0-8CBB-A969EC2AE0C4}"/>
          </ac:spMkLst>
        </pc:spChg>
        <pc:spChg chg="add del">
          <ac:chgData name="Jonas Maier" userId="93e6c5b8e51a296e" providerId="LiveId" clId="{474C3FE4-9411-44B4-B64C-03160438E32B}" dt="2024-12-06T06:54:36.449" v="253" actId="26606"/>
          <ac:spMkLst>
            <pc:docMk/>
            <pc:sldMk cId="1312293979" sldId="261"/>
            <ac:spMk id="38" creationId="{4BE96B01-3929-432D-B8C2-ADBCB74C2EF4}"/>
          </ac:spMkLst>
        </pc:spChg>
        <pc:spChg chg="add del">
          <ac:chgData name="Jonas Maier" userId="93e6c5b8e51a296e" providerId="LiveId" clId="{474C3FE4-9411-44B4-B64C-03160438E32B}" dt="2024-12-06T06:54:36.449" v="253" actId="26606"/>
          <ac:spMkLst>
            <pc:docMk/>
            <pc:sldMk cId="1312293979" sldId="261"/>
            <ac:spMk id="40" creationId="{2A6FCDE6-CDE2-4C51-B18E-A95CFB679714}"/>
          </ac:spMkLst>
        </pc:spChg>
        <pc:spChg chg="add del">
          <ac:chgData name="Jonas Maier" userId="93e6c5b8e51a296e" providerId="LiveId" clId="{474C3FE4-9411-44B4-B64C-03160438E32B}" dt="2024-12-06T06:54:36.449" v="253" actId="26606"/>
          <ac:spMkLst>
            <pc:docMk/>
            <pc:sldMk cId="1312293979" sldId="261"/>
            <ac:spMk id="42" creationId="{9D2E8756-2465-473A-BA2A-2DB1D6224745}"/>
          </ac:spMkLst>
        </pc:spChg>
        <pc:spChg chg="add del">
          <ac:chgData name="Jonas Maier" userId="93e6c5b8e51a296e" providerId="LiveId" clId="{474C3FE4-9411-44B4-B64C-03160438E32B}" dt="2024-12-06T06:54:47.219" v="255" actId="26606"/>
          <ac:spMkLst>
            <pc:docMk/>
            <pc:sldMk cId="1312293979" sldId="261"/>
            <ac:spMk id="53" creationId="{27577DEC-D9A5-404D-9789-702F4319BEC8}"/>
          </ac:spMkLst>
        </pc:spChg>
        <pc:spChg chg="add del">
          <ac:chgData name="Jonas Maier" userId="93e6c5b8e51a296e" providerId="LiveId" clId="{474C3FE4-9411-44B4-B64C-03160438E32B}" dt="2024-12-06T06:54:52.628" v="257" actId="26606"/>
          <ac:spMkLst>
            <pc:docMk/>
            <pc:sldMk cId="1312293979" sldId="261"/>
            <ac:spMk id="60" creationId="{C52ED567-06B3-4107-9773-BBB6BD78673C}"/>
          </ac:spMkLst>
        </pc:spChg>
        <pc:spChg chg="add del">
          <ac:chgData name="Jonas Maier" userId="93e6c5b8e51a296e" providerId="LiveId" clId="{474C3FE4-9411-44B4-B64C-03160438E32B}" dt="2024-12-06T06:54:52.628" v="257" actId="26606"/>
          <ac:spMkLst>
            <pc:docMk/>
            <pc:sldMk cId="1312293979" sldId="261"/>
            <ac:spMk id="61" creationId="{58E4724E-3FA6-86EE-D907-360B43F15FCC}"/>
          </ac:spMkLst>
        </pc:spChg>
        <pc:spChg chg="add del">
          <ac:chgData name="Jonas Maier" userId="93e6c5b8e51a296e" providerId="LiveId" clId="{474C3FE4-9411-44B4-B64C-03160438E32B}" dt="2024-12-06T06:54:52.628" v="257" actId="26606"/>
          <ac:spMkLst>
            <pc:docMk/>
            <pc:sldMk cId="1312293979" sldId="261"/>
            <ac:spMk id="62" creationId="{2C153736-D102-4F57-9DE7-615AFC02B0AC}"/>
          </ac:spMkLst>
        </pc:spChg>
        <pc:spChg chg="add del">
          <ac:chgData name="Jonas Maier" userId="93e6c5b8e51a296e" providerId="LiveId" clId="{474C3FE4-9411-44B4-B64C-03160438E32B}" dt="2024-12-06T06:54:52.628" v="257" actId="26606"/>
          <ac:spMkLst>
            <pc:docMk/>
            <pc:sldMk cId="1312293979" sldId="261"/>
            <ac:spMk id="63" creationId="{BA407A52-66F4-4CDE-A726-FF79F3EC342D}"/>
          </ac:spMkLst>
        </pc:spChg>
        <pc:spChg chg="add del">
          <ac:chgData name="Jonas Maier" userId="93e6c5b8e51a296e" providerId="LiveId" clId="{474C3FE4-9411-44B4-B64C-03160438E32B}" dt="2024-12-06T06:54:52.628" v="257" actId="26606"/>
          <ac:spMkLst>
            <pc:docMk/>
            <pc:sldMk cId="1312293979" sldId="261"/>
            <ac:spMk id="64" creationId="{D28FFB34-4FC3-46F5-B900-D3B774FD0BE6}"/>
          </ac:spMkLst>
        </pc:spChg>
        <pc:spChg chg="add del">
          <ac:chgData name="Jonas Maier" userId="93e6c5b8e51a296e" providerId="LiveId" clId="{474C3FE4-9411-44B4-B64C-03160438E32B}" dt="2024-12-06T06:54:52.628" v="257" actId="26606"/>
          <ac:spMkLst>
            <pc:docMk/>
            <pc:sldMk cId="1312293979" sldId="261"/>
            <ac:spMk id="65" creationId="{205F7B13-ACB5-46BE-8070-0431266B183B}"/>
          </ac:spMkLst>
        </pc:spChg>
        <pc:spChg chg="add del">
          <ac:chgData name="Jonas Maier" userId="93e6c5b8e51a296e" providerId="LiveId" clId="{474C3FE4-9411-44B4-B64C-03160438E32B}" dt="2024-12-06T06:54:52.628" v="257" actId="26606"/>
          <ac:spMkLst>
            <pc:docMk/>
            <pc:sldMk cId="1312293979" sldId="261"/>
            <ac:spMk id="66" creationId="{D52A0D23-45DD-4DF4-ADE6-A81F409BB9FB}"/>
          </ac:spMkLst>
        </pc:spChg>
        <pc:grpChg chg="add">
          <ac:chgData name="Jonas Maier" userId="93e6c5b8e51a296e" providerId="LiveId" clId="{474C3FE4-9411-44B4-B64C-03160438E32B}" dt="2024-12-06T06:55:16.765" v="266" actId="26606"/>
          <ac:grpSpMkLst>
            <pc:docMk/>
            <pc:sldMk cId="1312293979" sldId="261"/>
            <ac:grpSpMk id="4" creationId="{28460BD8-AE3F-4AC9-9D0B-717052AA5D3A}"/>
          </ac:grpSpMkLst>
        </pc:grpChg>
        <pc:grpChg chg="add del">
          <ac:chgData name="Jonas Maier" userId="93e6c5b8e51a296e" providerId="LiveId" clId="{474C3FE4-9411-44B4-B64C-03160438E32B}" dt="2024-12-06T06:54:36.449" v="253" actId="26606"/>
          <ac:grpSpMkLst>
            <pc:docMk/>
            <pc:sldMk cId="1312293979" sldId="261"/>
            <ac:grpSpMk id="12" creationId="{28460BD8-AE3F-4AC9-9D0B-717052AA5D3A}"/>
          </ac:grpSpMkLst>
        </pc:grpChg>
        <pc:grpChg chg="add del">
          <ac:chgData name="Jonas Maier" userId="93e6c5b8e51a296e" providerId="LiveId" clId="{474C3FE4-9411-44B4-B64C-03160438E32B}" dt="2024-12-06T06:54:47.219" v="255" actId="26606"/>
          <ac:grpSpMkLst>
            <pc:docMk/>
            <pc:sldMk cId="1312293979" sldId="261"/>
            <ac:grpSpMk id="44" creationId="{28460BD8-AE3F-4AC9-9D0B-717052AA5D3A}"/>
          </ac:grpSpMkLst>
        </pc:grpChg>
        <pc:grpChg chg="add del">
          <ac:chgData name="Jonas Maier" userId="93e6c5b8e51a296e" providerId="LiveId" clId="{474C3FE4-9411-44B4-B64C-03160438E32B}" dt="2024-12-06T06:54:47.219" v="255" actId="26606"/>
          <ac:grpSpMkLst>
            <pc:docMk/>
            <pc:sldMk cId="1312293979" sldId="261"/>
            <ac:grpSpMk id="54" creationId="{CEEA9366-CEA8-4F23-B065-4337F0D836FE}"/>
          </ac:grpSpMkLst>
        </pc:grpChg>
        <pc:picChg chg="add del mod">
          <ac:chgData name="Jonas Maier" userId="93e6c5b8e51a296e" providerId="LiveId" clId="{474C3FE4-9411-44B4-B64C-03160438E32B}" dt="2024-12-06T06:54:56.867" v="263" actId="478"/>
          <ac:picMkLst>
            <pc:docMk/>
            <pc:sldMk cId="1312293979" sldId="261"/>
            <ac:picMk id="5" creationId="{F574D1FF-A17F-4069-E646-DC3A5B117D3A}"/>
          </ac:picMkLst>
        </pc:picChg>
        <pc:cxnChg chg="add del">
          <ac:chgData name="Jonas Maier" userId="93e6c5b8e51a296e" providerId="LiveId" clId="{474C3FE4-9411-44B4-B64C-03160438E32B}" dt="2024-12-06T06:54:52.628" v="257" actId="26606"/>
          <ac:cxnSpMkLst>
            <pc:docMk/>
            <pc:sldMk cId="1312293979" sldId="261"/>
            <ac:cxnSpMk id="16" creationId="{1A901C3D-CFAE-460D-BD0E-7D22164D7DFB}"/>
          </ac:cxnSpMkLst>
        </pc:cxnChg>
        <pc:cxnChg chg="add del">
          <ac:chgData name="Jonas Maier" userId="93e6c5b8e51a296e" providerId="LiveId" clId="{474C3FE4-9411-44B4-B64C-03160438E32B}" dt="2024-12-06T06:54:52.628" v="257" actId="26606"/>
          <ac:cxnSpMkLst>
            <pc:docMk/>
            <pc:sldMk cId="1312293979" sldId="261"/>
            <ac:cxnSpMk id="18" creationId="{837C0EA9-1437-4437-9D20-2BBDA1AA9FF8}"/>
          </ac:cxnSpMkLst>
        </pc:cxnChg>
        <pc:cxnChg chg="add del">
          <ac:chgData name="Jonas Maier" userId="93e6c5b8e51a296e" providerId="LiveId" clId="{474C3FE4-9411-44B4-B64C-03160438E32B}" dt="2024-12-06T06:54:36.449" v="253" actId="26606"/>
          <ac:cxnSpMkLst>
            <pc:docMk/>
            <pc:sldMk cId="1312293979" sldId="261"/>
            <ac:cxnSpMk id="26" creationId="{EB898B32-3891-4C3A-8F58-C5969D2E9033}"/>
          </ac:cxnSpMkLst>
        </pc:cxnChg>
        <pc:cxnChg chg="add">
          <ac:chgData name="Jonas Maier" userId="93e6c5b8e51a296e" providerId="LiveId" clId="{474C3FE4-9411-44B4-B64C-03160438E32B}" dt="2024-12-06T06:55:16.765" v="266" actId="26606"/>
          <ac:cxnSpMkLst>
            <pc:docMk/>
            <pc:sldMk cId="1312293979" sldId="261"/>
            <ac:cxnSpMk id="27" creationId="{C5ECDEE1-7093-418F-9CF5-24EEB115C1C1}"/>
          </ac:cxnSpMkLst>
        </pc:cxnChg>
        <pc:cxnChg chg="add del">
          <ac:chgData name="Jonas Maier" userId="93e6c5b8e51a296e" providerId="LiveId" clId="{474C3FE4-9411-44B4-B64C-03160438E32B}" dt="2024-12-06T06:54:36.449" v="253" actId="26606"/>
          <ac:cxnSpMkLst>
            <pc:docMk/>
            <pc:sldMk cId="1312293979" sldId="261"/>
            <ac:cxnSpMk id="28" creationId="{4AE4806D-B8F9-4679-A68A-9BD21C01A301}"/>
          </ac:cxnSpMkLst>
        </pc:cxnChg>
        <pc:cxnChg chg="add">
          <ac:chgData name="Jonas Maier" userId="93e6c5b8e51a296e" providerId="LiveId" clId="{474C3FE4-9411-44B4-B64C-03160438E32B}" dt="2024-12-06T06:55:16.765" v="266" actId="26606"/>
          <ac:cxnSpMkLst>
            <pc:docMk/>
            <pc:sldMk cId="1312293979" sldId="261"/>
            <ac:cxnSpMk id="29" creationId="{045062AF-EB11-4651-BC4A-4DA21768DE8E}"/>
          </ac:cxnSpMkLst>
        </pc:cxnChg>
      </pc:sldChg>
      <pc:sldChg chg="addSp modSp new mod">
        <pc:chgData name="Jonas Maier" userId="93e6c5b8e51a296e" providerId="LiveId" clId="{474C3FE4-9411-44B4-B64C-03160438E32B}" dt="2024-12-06T07:01:35.693" v="405" actId="1076"/>
        <pc:sldMkLst>
          <pc:docMk/>
          <pc:sldMk cId="4242240273" sldId="262"/>
        </pc:sldMkLst>
        <pc:spChg chg="mod">
          <ac:chgData name="Jonas Maier" userId="93e6c5b8e51a296e" providerId="LiveId" clId="{474C3FE4-9411-44B4-B64C-03160438E32B}" dt="2024-12-06T06:54:56.491" v="262" actId="20577"/>
          <ac:spMkLst>
            <pc:docMk/>
            <pc:sldMk cId="4242240273" sldId="262"/>
            <ac:spMk id="2" creationId="{A1397E72-CC76-B628-8B93-C74B07EA08F2}"/>
          </ac:spMkLst>
        </pc:spChg>
        <pc:spChg chg="mod">
          <ac:chgData name="Jonas Maier" userId="93e6c5b8e51a296e" providerId="LiveId" clId="{474C3FE4-9411-44B4-B64C-03160438E32B}" dt="2024-12-06T07:01:02.572" v="400" actId="14100"/>
          <ac:spMkLst>
            <pc:docMk/>
            <pc:sldMk cId="4242240273" sldId="262"/>
            <ac:spMk id="3" creationId="{7CF22AD3-25C4-B0DD-792A-81EBB185CBB3}"/>
          </ac:spMkLst>
        </pc:spChg>
        <pc:picChg chg="add mod">
          <ac:chgData name="Jonas Maier" userId="93e6c5b8e51a296e" providerId="LiveId" clId="{474C3FE4-9411-44B4-B64C-03160438E32B}" dt="2024-12-06T07:01:35.693" v="405" actId="1076"/>
          <ac:picMkLst>
            <pc:docMk/>
            <pc:sldMk cId="4242240273" sldId="262"/>
            <ac:picMk id="5" creationId="{56DC2317-44EB-EF56-BE9E-F79D95CDEF5C}"/>
          </ac:picMkLst>
        </pc:picChg>
      </pc:sldChg>
      <pc:sldChg chg="modSp new mod">
        <pc:chgData name="Jonas Maier" userId="93e6c5b8e51a296e" providerId="LiveId" clId="{474C3FE4-9411-44B4-B64C-03160438E32B}" dt="2024-12-06T06:57:37.328" v="398" actId="20577"/>
        <pc:sldMkLst>
          <pc:docMk/>
          <pc:sldMk cId="59754377" sldId="263"/>
        </pc:sldMkLst>
        <pc:spChg chg="mod">
          <ac:chgData name="Jonas Maier" userId="93e6c5b8e51a296e" providerId="LiveId" clId="{474C3FE4-9411-44B4-B64C-03160438E32B}" dt="2024-12-06T06:56:13.568" v="279" actId="20577"/>
          <ac:spMkLst>
            <pc:docMk/>
            <pc:sldMk cId="59754377" sldId="263"/>
            <ac:spMk id="2" creationId="{3A3F0F44-056C-4B4C-E310-B66A8760D41D}"/>
          </ac:spMkLst>
        </pc:spChg>
        <pc:spChg chg="mod">
          <ac:chgData name="Jonas Maier" userId="93e6c5b8e51a296e" providerId="LiveId" clId="{474C3FE4-9411-44B4-B64C-03160438E32B}" dt="2024-12-06T06:57:37.328" v="398" actId="20577"/>
          <ac:spMkLst>
            <pc:docMk/>
            <pc:sldMk cId="59754377" sldId="263"/>
            <ac:spMk id="3" creationId="{950F1A91-42FA-0034-006C-5D3763EC4E97}"/>
          </ac:spMkLst>
        </pc:spChg>
      </pc:sldChg>
      <pc:sldChg chg="addSp delSp modSp new mod">
        <pc:chgData name="Jonas Maier" userId="93e6c5b8e51a296e" providerId="LiveId" clId="{474C3FE4-9411-44B4-B64C-03160438E32B}" dt="2024-12-06T07:48:22.813" v="516" actId="26606"/>
        <pc:sldMkLst>
          <pc:docMk/>
          <pc:sldMk cId="302590323" sldId="264"/>
        </pc:sldMkLst>
        <pc:spChg chg="mod">
          <ac:chgData name="Jonas Maier" userId="93e6c5b8e51a296e" providerId="LiveId" clId="{474C3FE4-9411-44B4-B64C-03160438E32B}" dt="2024-12-06T07:47:23.837" v="422" actId="20577"/>
          <ac:spMkLst>
            <pc:docMk/>
            <pc:sldMk cId="302590323" sldId="264"/>
            <ac:spMk id="2" creationId="{1C1C42A7-380C-5FC0-4D1F-A46DA3A4BA5B}"/>
          </ac:spMkLst>
        </pc:spChg>
        <pc:spChg chg="del mod">
          <ac:chgData name="Jonas Maier" userId="93e6c5b8e51a296e" providerId="LiveId" clId="{474C3FE4-9411-44B4-B64C-03160438E32B}" dt="2024-12-06T07:48:04.918" v="515" actId="26606"/>
          <ac:spMkLst>
            <pc:docMk/>
            <pc:sldMk cId="302590323" sldId="264"/>
            <ac:spMk id="3" creationId="{5F1C909A-AF31-DD9A-CF2E-CAC0914F77A5}"/>
          </ac:spMkLst>
        </pc:spChg>
        <pc:graphicFrameChg chg="add modGraphic">
          <ac:chgData name="Jonas Maier" userId="93e6c5b8e51a296e" providerId="LiveId" clId="{474C3FE4-9411-44B4-B64C-03160438E32B}" dt="2024-12-06T07:48:22.813" v="516" actId="26606"/>
          <ac:graphicFrameMkLst>
            <pc:docMk/>
            <pc:sldMk cId="302590323" sldId="264"/>
            <ac:graphicFrameMk id="5" creationId="{045AB428-080F-FB52-7DAB-42D5328CA00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86F1EB-9399-4BC7-952A-73402B8AA7C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00CBCA-6F3A-4849-9393-350E542E8AD1}">
      <dgm:prSet/>
      <dgm:spPr/>
      <dgm:t>
        <a:bodyPr/>
        <a:lstStyle/>
        <a:p>
          <a:r>
            <a:rPr lang="de-DE"/>
            <a:t>Pros/Cons Hugo</a:t>
          </a:r>
          <a:endParaRPr lang="en-US"/>
        </a:p>
      </dgm:t>
    </dgm:pt>
    <dgm:pt modelId="{C27910BC-6AD0-4EA1-8D23-11F88ED0494F}" type="parTrans" cxnId="{B0D13C8B-BF3F-4A1A-B5D4-007BEFC1F9FF}">
      <dgm:prSet/>
      <dgm:spPr/>
      <dgm:t>
        <a:bodyPr/>
        <a:lstStyle/>
        <a:p>
          <a:endParaRPr lang="en-US"/>
        </a:p>
      </dgm:t>
    </dgm:pt>
    <dgm:pt modelId="{7E905339-D58E-4784-9550-B6487F150F82}" type="sibTrans" cxnId="{B0D13C8B-BF3F-4A1A-B5D4-007BEFC1F9FF}">
      <dgm:prSet/>
      <dgm:spPr/>
      <dgm:t>
        <a:bodyPr/>
        <a:lstStyle/>
        <a:p>
          <a:endParaRPr lang="en-US"/>
        </a:p>
      </dgm:t>
    </dgm:pt>
    <dgm:pt modelId="{2EE6056E-47C7-4C83-A4BB-E8FE74A2B7E4}">
      <dgm:prSet/>
      <dgm:spPr/>
      <dgm:t>
        <a:bodyPr/>
        <a:lstStyle/>
        <a:p>
          <a:r>
            <a:rPr lang="de-DE"/>
            <a:t>Hugo Installation</a:t>
          </a:r>
          <a:endParaRPr lang="en-US"/>
        </a:p>
      </dgm:t>
    </dgm:pt>
    <dgm:pt modelId="{973EB43C-2FA2-4954-9197-90428D83974B}" type="parTrans" cxnId="{8321A13B-8AEC-4E6A-8EFA-EABD4F6A055C}">
      <dgm:prSet/>
      <dgm:spPr/>
      <dgm:t>
        <a:bodyPr/>
        <a:lstStyle/>
        <a:p>
          <a:endParaRPr lang="en-US"/>
        </a:p>
      </dgm:t>
    </dgm:pt>
    <dgm:pt modelId="{614CBCAB-727A-4236-B505-F603E3D6416E}" type="sibTrans" cxnId="{8321A13B-8AEC-4E6A-8EFA-EABD4F6A055C}">
      <dgm:prSet/>
      <dgm:spPr/>
      <dgm:t>
        <a:bodyPr/>
        <a:lstStyle/>
        <a:p>
          <a:endParaRPr lang="en-US"/>
        </a:p>
      </dgm:t>
    </dgm:pt>
    <dgm:pt modelId="{A06BB3C6-7D5D-48D2-B2EC-DF88268C5D16}">
      <dgm:prSet/>
      <dgm:spPr/>
      <dgm:t>
        <a:bodyPr/>
        <a:lstStyle/>
        <a:p>
          <a:r>
            <a:rPr lang="de-DE"/>
            <a:t>Hugo Themes</a:t>
          </a:r>
          <a:endParaRPr lang="en-US"/>
        </a:p>
      </dgm:t>
    </dgm:pt>
    <dgm:pt modelId="{A46433B7-47B9-412F-BC47-BDE29BB23337}" type="parTrans" cxnId="{C9612D85-A9A4-4982-B91F-62EAD5772DB7}">
      <dgm:prSet/>
      <dgm:spPr/>
      <dgm:t>
        <a:bodyPr/>
        <a:lstStyle/>
        <a:p>
          <a:endParaRPr lang="en-US"/>
        </a:p>
      </dgm:t>
    </dgm:pt>
    <dgm:pt modelId="{7EB684DC-8391-4A6C-BEFB-C4191871E884}" type="sibTrans" cxnId="{C9612D85-A9A4-4982-B91F-62EAD5772DB7}">
      <dgm:prSet/>
      <dgm:spPr/>
      <dgm:t>
        <a:bodyPr/>
        <a:lstStyle/>
        <a:p>
          <a:endParaRPr lang="en-US"/>
        </a:p>
      </dgm:t>
    </dgm:pt>
    <dgm:pt modelId="{CC3729D2-E513-434C-90FF-B2E529D9A669}">
      <dgm:prSet/>
      <dgm:spPr/>
      <dgm:t>
        <a:bodyPr/>
        <a:lstStyle/>
        <a:p>
          <a:r>
            <a:rPr lang="de-DE"/>
            <a:t>Durchführung</a:t>
          </a:r>
          <a:endParaRPr lang="en-US"/>
        </a:p>
      </dgm:t>
    </dgm:pt>
    <dgm:pt modelId="{BB1FCF1C-78C9-4CA3-892F-0782541A476D}" type="parTrans" cxnId="{080751BE-1CAA-44AA-B68A-E22C78CAB7DF}">
      <dgm:prSet/>
      <dgm:spPr/>
      <dgm:t>
        <a:bodyPr/>
        <a:lstStyle/>
        <a:p>
          <a:endParaRPr lang="en-US"/>
        </a:p>
      </dgm:t>
    </dgm:pt>
    <dgm:pt modelId="{31434C70-D96A-45A3-A123-7FF6040A7D21}" type="sibTrans" cxnId="{080751BE-1CAA-44AA-B68A-E22C78CAB7DF}">
      <dgm:prSet/>
      <dgm:spPr/>
      <dgm:t>
        <a:bodyPr/>
        <a:lstStyle/>
        <a:p>
          <a:endParaRPr lang="en-US"/>
        </a:p>
      </dgm:t>
    </dgm:pt>
    <dgm:pt modelId="{4BAEC6E2-F307-4A2F-9553-B61802FD199D}">
      <dgm:prSet/>
      <dgm:spPr/>
      <dgm:t>
        <a:bodyPr/>
        <a:lstStyle/>
        <a:p>
          <a:r>
            <a:rPr lang="de-DE"/>
            <a:t>Deployment Github Pages</a:t>
          </a:r>
          <a:endParaRPr lang="en-US"/>
        </a:p>
      </dgm:t>
    </dgm:pt>
    <dgm:pt modelId="{9A60BF8D-309E-4C06-829B-F732F5EE8EAE}" type="parTrans" cxnId="{75BD779A-558C-494C-875A-ED1E6402EC0C}">
      <dgm:prSet/>
      <dgm:spPr/>
      <dgm:t>
        <a:bodyPr/>
        <a:lstStyle/>
        <a:p>
          <a:endParaRPr lang="en-US"/>
        </a:p>
      </dgm:t>
    </dgm:pt>
    <dgm:pt modelId="{3FC7417F-8633-4FC0-8BFD-8DF32D644D00}" type="sibTrans" cxnId="{75BD779A-558C-494C-875A-ED1E6402EC0C}">
      <dgm:prSet/>
      <dgm:spPr/>
      <dgm:t>
        <a:bodyPr/>
        <a:lstStyle/>
        <a:p>
          <a:endParaRPr lang="en-US"/>
        </a:p>
      </dgm:t>
    </dgm:pt>
    <dgm:pt modelId="{CBA971B2-5B73-4DCD-9047-6F595682BCF3}" type="pres">
      <dgm:prSet presAssocID="{8E86F1EB-9399-4BC7-952A-73402B8AA7CE}" presName="diagram" presStyleCnt="0">
        <dgm:presLayoutVars>
          <dgm:dir/>
          <dgm:resizeHandles val="exact"/>
        </dgm:presLayoutVars>
      </dgm:prSet>
      <dgm:spPr/>
    </dgm:pt>
    <dgm:pt modelId="{F78CF7B0-70E6-4443-B173-746D746CA450}" type="pres">
      <dgm:prSet presAssocID="{0100CBCA-6F3A-4849-9393-350E542E8AD1}" presName="node" presStyleLbl="node1" presStyleIdx="0" presStyleCnt="5">
        <dgm:presLayoutVars>
          <dgm:bulletEnabled val="1"/>
        </dgm:presLayoutVars>
      </dgm:prSet>
      <dgm:spPr/>
    </dgm:pt>
    <dgm:pt modelId="{9B5D5E7A-5EDE-4B4F-8154-F48635F0E2DC}" type="pres">
      <dgm:prSet presAssocID="{7E905339-D58E-4784-9550-B6487F150F82}" presName="sibTrans" presStyleCnt="0"/>
      <dgm:spPr/>
    </dgm:pt>
    <dgm:pt modelId="{3BE189C5-3FA2-49F0-B39E-3806AE4EEB19}" type="pres">
      <dgm:prSet presAssocID="{2EE6056E-47C7-4C83-A4BB-E8FE74A2B7E4}" presName="node" presStyleLbl="node1" presStyleIdx="1" presStyleCnt="5">
        <dgm:presLayoutVars>
          <dgm:bulletEnabled val="1"/>
        </dgm:presLayoutVars>
      </dgm:prSet>
      <dgm:spPr/>
    </dgm:pt>
    <dgm:pt modelId="{8D4A85B5-D22D-42EB-B07F-8BF00F1BDC36}" type="pres">
      <dgm:prSet presAssocID="{614CBCAB-727A-4236-B505-F603E3D6416E}" presName="sibTrans" presStyleCnt="0"/>
      <dgm:spPr/>
    </dgm:pt>
    <dgm:pt modelId="{84EFB06C-46CE-4039-B07A-F23B7511527C}" type="pres">
      <dgm:prSet presAssocID="{A06BB3C6-7D5D-48D2-B2EC-DF88268C5D16}" presName="node" presStyleLbl="node1" presStyleIdx="2" presStyleCnt="5">
        <dgm:presLayoutVars>
          <dgm:bulletEnabled val="1"/>
        </dgm:presLayoutVars>
      </dgm:prSet>
      <dgm:spPr/>
    </dgm:pt>
    <dgm:pt modelId="{ADDF429E-F45F-4624-8B79-91D01F52C044}" type="pres">
      <dgm:prSet presAssocID="{7EB684DC-8391-4A6C-BEFB-C4191871E884}" presName="sibTrans" presStyleCnt="0"/>
      <dgm:spPr/>
    </dgm:pt>
    <dgm:pt modelId="{815B36F6-A200-48BA-A60B-7DD14526F711}" type="pres">
      <dgm:prSet presAssocID="{CC3729D2-E513-434C-90FF-B2E529D9A669}" presName="node" presStyleLbl="node1" presStyleIdx="3" presStyleCnt="5">
        <dgm:presLayoutVars>
          <dgm:bulletEnabled val="1"/>
        </dgm:presLayoutVars>
      </dgm:prSet>
      <dgm:spPr/>
    </dgm:pt>
    <dgm:pt modelId="{81819D53-2FFD-46A6-B96E-7B172F4AEEBF}" type="pres">
      <dgm:prSet presAssocID="{31434C70-D96A-45A3-A123-7FF6040A7D21}" presName="sibTrans" presStyleCnt="0"/>
      <dgm:spPr/>
    </dgm:pt>
    <dgm:pt modelId="{8F2213B5-90EA-41B7-BF45-D45D3033440A}" type="pres">
      <dgm:prSet presAssocID="{4BAEC6E2-F307-4A2F-9553-B61802FD199D}" presName="node" presStyleLbl="node1" presStyleIdx="4" presStyleCnt="5">
        <dgm:presLayoutVars>
          <dgm:bulletEnabled val="1"/>
        </dgm:presLayoutVars>
      </dgm:prSet>
      <dgm:spPr/>
    </dgm:pt>
  </dgm:ptLst>
  <dgm:cxnLst>
    <dgm:cxn modelId="{4D4CBD18-9F13-46FC-A688-4F9D0296B1E2}" type="presOf" srcId="{A06BB3C6-7D5D-48D2-B2EC-DF88268C5D16}" destId="{84EFB06C-46CE-4039-B07A-F23B7511527C}" srcOrd="0" destOrd="0" presId="urn:microsoft.com/office/officeart/2005/8/layout/default"/>
    <dgm:cxn modelId="{25C61B1A-F6CD-4A67-8987-5A52B8DD877B}" type="presOf" srcId="{CC3729D2-E513-434C-90FF-B2E529D9A669}" destId="{815B36F6-A200-48BA-A60B-7DD14526F711}" srcOrd="0" destOrd="0" presId="urn:microsoft.com/office/officeart/2005/8/layout/default"/>
    <dgm:cxn modelId="{D5255D36-EF6B-4303-8A9F-86C23404CF74}" type="presOf" srcId="{4BAEC6E2-F307-4A2F-9553-B61802FD199D}" destId="{8F2213B5-90EA-41B7-BF45-D45D3033440A}" srcOrd="0" destOrd="0" presId="urn:microsoft.com/office/officeart/2005/8/layout/default"/>
    <dgm:cxn modelId="{8321A13B-8AEC-4E6A-8EFA-EABD4F6A055C}" srcId="{8E86F1EB-9399-4BC7-952A-73402B8AA7CE}" destId="{2EE6056E-47C7-4C83-A4BB-E8FE74A2B7E4}" srcOrd="1" destOrd="0" parTransId="{973EB43C-2FA2-4954-9197-90428D83974B}" sibTransId="{614CBCAB-727A-4236-B505-F603E3D6416E}"/>
    <dgm:cxn modelId="{1AF62671-E02D-4CEF-8427-55716C376189}" type="presOf" srcId="{8E86F1EB-9399-4BC7-952A-73402B8AA7CE}" destId="{CBA971B2-5B73-4DCD-9047-6F595682BCF3}" srcOrd="0" destOrd="0" presId="urn:microsoft.com/office/officeart/2005/8/layout/default"/>
    <dgm:cxn modelId="{C9612D85-A9A4-4982-B91F-62EAD5772DB7}" srcId="{8E86F1EB-9399-4BC7-952A-73402B8AA7CE}" destId="{A06BB3C6-7D5D-48D2-B2EC-DF88268C5D16}" srcOrd="2" destOrd="0" parTransId="{A46433B7-47B9-412F-BC47-BDE29BB23337}" sibTransId="{7EB684DC-8391-4A6C-BEFB-C4191871E884}"/>
    <dgm:cxn modelId="{B0D13C8B-BF3F-4A1A-B5D4-007BEFC1F9FF}" srcId="{8E86F1EB-9399-4BC7-952A-73402B8AA7CE}" destId="{0100CBCA-6F3A-4849-9393-350E542E8AD1}" srcOrd="0" destOrd="0" parTransId="{C27910BC-6AD0-4EA1-8D23-11F88ED0494F}" sibTransId="{7E905339-D58E-4784-9550-B6487F150F82}"/>
    <dgm:cxn modelId="{75BD779A-558C-494C-875A-ED1E6402EC0C}" srcId="{8E86F1EB-9399-4BC7-952A-73402B8AA7CE}" destId="{4BAEC6E2-F307-4A2F-9553-B61802FD199D}" srcOrd="4" destOrd="0" parTransId="{9A60BF8D-309E-4C06-829B-F732F5EE8EAE}" sibTransId="{3FC7417F-8633-4FC0-8BFD-8DF32D644D00}"/>
    <dgm:cxn modelId="{080751BE-1CAA-44AA-B68A-E22C78CAB7DF}" srcId="{8E86F1EB-9399-4BC7-952A-73402B8AA7CE}" destId="{CC3729D2-E513-434C-90FF-B2E529D9A669}" srcOrd="3" destOrd="0" parTransId="{BB1FCF1C-78C9-4CA3-892F-0782541A476D}" sibTransId="{31434C70-D96A-45A3-A123-7FF6040A7D21}"/>
    <dgm:cxn modelId="{A11026EB-8B4A-43EF-A517-F16DABB1FA8D}" type="presOf" srcId="{0100CBCA-6F3A-4849-9393-350E542E8AD1}" destId="{F78CF7B0-70E6-4443-B173-746D746CA450}" srcOrd="0" destOrd="0" presId="urn:microsoft.com/office/officeart/2005/8/layout/default"/>
    <dgm:cxn modelId="{A85EFAF2-7FE6-48A0-ABE3-EB3EE2407561}" type="presOf" srcId="{2EE6056E-47C7-4C83-A4BB-E8FE74A2B7E4}" destId="{3BE189C5-3FA2-49F0-B39E-3806AE4EEB19}" srcOrd="0" destOrd="0" presId="urn:microsoft.com/office/officeart/2005/8/layout/default"/>
    <dgm:cxn modelId="{FD04065D-F8F2-4881-97FB-3D187F41A74A}" type="presParOf" srcId="{CBA971B2-5B73-4DCD-9047-6F595682BCF3}" destId="{F78CF7B0-70E6-4443-B173-746D746CA450}" srcOrd="0" destOrd="0" presId="urn:microsoft.com/office/officeart/2005/8/layout/default"/>
    <dgm:cxn modelId="{140FE97E-A1F6-4DDB-8DCC-21052A9F37E5}" type="presParOf" srcId="{CBA971B2-5B73-4DCD-9047-6F595682BCF3}" destId="{9B5D5E7A-5EDE-4B4F-8154-F48635F0E2DC}" srcOrd="1" destOrd="0" presId="urn:microsoft.com/office/officeart/2005/8/layout/default"/>
    <dgm:cxn modelId="{BC0473BD-28FE-419C-9619-2DAD43FA5026}" type="presParOf" srcId="{CBA971B2-5B73-4DCD-9047-6F595682BCF3}" destId="{3BE189C5-3FA2-49F0-B39E-3806AE4EEB19}" srcOrd="2" destOrd="0" presId="urn:microsoft.com/office/officeart/2005/8/layout/default"/>
    <dgm:cxn modelId="{3ACBF283-70B3-4552-934E-B9AD6BAB5399}" type="presParOf" srcId="{CBA971B2-5B73-4DCD-9047-6F595682BCF3}" destId="{8D4A85B5-D22D-42EB-B07F-8BF00F1BDC36}" srcOrd="3" destOrd="0" presId="urn:microsoft.com/office/officeart/2005/8/layout/default"/>
    <dgm:cxn modelId="{DE969659-BD11-400E-A40D-33133CBDE3E9}" type="presParOf" srcId="{CBA971B2-5B73-4DCD-9047-6F595682BCF3}" destId="{84EFB06C-46CE-4039-B07A-F23B7511527C}" srcOrd="4" destOrd="0" presId="urn:microsoft.com/office/officeart/2005/8/layout/default"/>
    <dgm:cxn modelId="{4B00DB8C-4576-4006-B8DD-36C3265EA12A}" type="presParOf" srcId="{CBA971B2-5B73-4DCD-9047-6F595682BCF3}" destId="{ADDF429E-F45F-4624-8B79-91D01F52C044}" srcOrd="5" destOrd="0" presId="urn:microsoft.com/office/officeart/2005/8/layout/default"/>
    <dgm:cxn modelId="{C2DCB7B8-E1CD-4E3B-A18A-108AC500DC87}" type="presParOf" srcId="{CBA971B2-5B73-4DCD-9047-6F595682BCF3}" destId="{815B36F6-A200-48BA-A60B-7DD14526F711}" srcOrd="6" destOrd="0" presId="urn:microsoft.com/office/officeart/2005/8/layout/default"/>
    <dgm:cxn modelId="{3FC9780F-8D9B-460D-AA1A-A2F930A8AE27}" type="presParOf" srcId="{CBA971B2-5B73-4DCD-9047-6F595682BCF3}" destId="{81819D53-2FFD-46A6-B96E-7B172F4AEEBF}" srcOrd="7" destOrd="0" presId="urn:microsoft.com/office/officeart/2005/8/layout/default"/>
    <dgm:cxn modelId="{42C4BE03-3B5E-46A0-875B-FFBD162ED1A5}" type="presParOf" srcId="{CBA971B2-5B73-4DCD-9047-6F595682BCF3}" destId="{8F2213B5-90EA-41B7-BF45-D45D3033440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CF7B0-70E6-4443-B173-746D746CA450}">
      <dsp:nvSpPr>
        <dsp:cNvPr id="0" name=""/>
        <dsp:cNvSpPr/>
      </dsp:nvSpPr>
      <dsp:spPr>
        <a:xfrm>
          <a:off x="0" y="194188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Pros/Cons Hugo</a:t>
          </a:r>
          <a:endParaRPr lang="en-US" sz="3100" kern="1200"/>
        </a:p>
      </dsp:txBody>
      <dsp:txXfrm>
        <a:off x="0" y="194188"/>
        <a:ext cx="2686458" cy="1611875"/>
      </dsp:txXfrm>
    </dsp:sp>
    <dsp:sp modelId="{3BE189C5-3FA2-49F0-B39E-3806AE4EEB19}">
      <dsp:nvSpPr>
        <dsp:cNvPr id="0" name=""/>
        <dsp:cNvSpPr/>
      </dsp:nvSpPr>
      <dsp:spPr>
        <a:xfrm>
          <a:off x="2955104" y="194188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Hugo Installation</a:t>
          </a:r>
          <a:endParaRPr lang="en-US" sz="3100" kern="1200"/>
        </a:p>
      </dsp:txBody>
      <dsp:txXfrm>
        <a:off x="2955104" y="194188"/>
        <a:ext cx="2686458" cy="1611875"/>
      </dsp:txXfrm>
    </dsp:sp>
    <dsp:sp modelId="{84EFB06C-46CE-4039-B07A-F23B7511527C}">
      <dsp:nvSpPr>
        <dsp:cNvPr id="0" name=""/>
        <dsp:cNvSpPr/>
      </dsp:nvSpPr>
      <dsp:spPr>
        <a:xfrm>
          <a:off x="5910209" y="194188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Hugo Themes</a:t>
          </a:r>
          <a:endParaRPr lang="en-US" sz="3100" kern="1200"/>
        </a:p>
      </dsp:txBody>
      <dsp:txXfrm>
        <a:off x="5910209" y="194188"/>
        <a:ext cx="2686458" cy="1611875"/>
      </dsp:txXfrm>
    </dsp:sp>
    <dsp:sp modelId="{815B36F6-A200-48BA-A60B-7DD14526F711}">
      <dsp:nvSpPr>
        <dsp:cNvPr id="0" name=""/>
        <dsp:cNvSpPr/>
      </dsp:nvSpPr>
      <dsp:spPr>
        <a:xfrm>
          <a:off x="1477552" y="2074709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Durchführung</a:t>
          </a:r>
          <a:endParaRPr lang="en-US" sz="3100" kern="1200"/>
        </a:p>
      </dsp:txBody>
      <dsp:txXfrm>
        <a:off x="1477552" y="2074709"/>
        <a:ext cx="2686458" cy="1611875"/>
      </dsp:txXfrm>
    </dsp:sp>
    <dsp:sp modelId="{8F2213B5-90EA-41B7-BF45-D45D3033440A}">
      <dsp:nvSpPr>
        <dsp:cNvPr id="0" name=""/>
        <dsp:cNvSpPr/>
      </dsp:nvSpPr>
      <dsp:spPr>
        <a:xfrm>
          <a:off x="4432656" y="2074709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Deployment Github Pages</a:t>
          </a:r>
          <a:endParaRPr lang="en-US" sz="3100" kern="1200"/>
        </a:p>
      </dsp:txBody>
      <dsp:txXfrm>
        <a:off x="4432656" y="2074709"/>
        <a:ext cx="2686458" cy="1611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79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20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152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19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80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360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378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71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04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3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20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69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68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40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52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3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82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1AFC-7279-86DE-3A18-63A122911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Portfolio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D781A-B30F-B717-3CAC-BCB125201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Jonas Maier</a:t>
            </a:r>
          </a:p>
        </p:txBody>
      </p:sp>
    </p:spTree>
    <p:extLst>
      <p:ext uri="{BB962C8B-B14F-4D97-AF65-F5344CB8AC3E}">
        <p14:creationId xmlns:p14="http://schemas.microsoft.com/office/powerpoint/2010/main" val="99836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42A7-380C-5FC0-4D1F-A46DA3A4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Inhaltsangabe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5AB428-080F-FB52-7DAB-42D5328CA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296573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9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CC36-3F6F-68A2-9EF6-44C388C9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57518-2768-73B0-992E-7B6C1754A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Hugo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B076-39A8-743E-714B-7B2DAA234E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Open-Source</a:t>
            </a:r>
          </a:p>
          <a:p>
            <a:r>
              <a:rPr lang="de-DE" dirty="0"/>
              <a:t>Vorgefertigte Vorlagen</a:t>
            </a:r>
          </a:p>
          <a:p>
            <a:r>
              <a:rPr lang="de-DE" dirty="0"/>
              <a:t>Einfaches </a:t>
            </a:r>
            <a:r>
              <a:rPr lang="de-DE" dirty="0" err="1"/>
              <a:t>Deployment</a:t>
            </a:r>
            <a:endParaRPr lang="de-DE" dirty="0"/>
          </a:p>
          <a:p>
            <a:r>
              <a:rPr lang="de-DE" dirty="0"/>
              <a:t>Anpassbarkeit &amp; Flexibilität</a:t>
            </a:r>
          </a:p>
          <a:p>
            <a:r>
              <a:rPr lang="de-DE" dirty="0"/>
              <a:t>Schnelle </a:t>
            </a:r>
            <a:r>
              <a:rPr lang="de-DE" dirty="0" err="1"/>
              <a:t>Build</a:t>
            </a:r>
            <a:r>
              <a:rPr lang="de-DE" dirty="0"/>
              <a:t>-Time </a:t>
            </a:r>
          </a:p>
          <a:p>
            <a:r>
              <a:rPr lang="de-DE" dirty="0"/>
              <a:t>Dokumentation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9CCA0-E168-0924-4D12-51CFBD9B9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Was spricht gegen Hugo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1134A-038C-01A6-75D1-08FFB75C38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Steile Lernkurve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Hohe Komplexität mit machen Funktionalitäten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Nicht für Dynamische Interaktionen geschaffen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50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7E72-CC76-B628-8B93-C74B07EA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Hugo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2AD3-25C4-B0DD-792A-81EBB185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170766" cy="3880773"/>
          </a:xfrm>
        </p:spPr>
        <p:txBody>
          <a:bodyPr/>
          <a:lstStyle/>
          <a:p>
            <a:r>
              <a:rPr lang="de-DE" dirty="0"/>
              <a:t>Per </a:t>
            </a:r>
            <a:r>
              <a:rPr lang="de-DE" dirty="0" err="1"/>
              <a:t>WinGet</a:t>
            </a:r>
            <a:r>
              <a:rPr lang="de-DE" dirty="0"/>
              <a:t> downloaden</a:t>
            </a:r>
          </a:p>
          <a:p>
            <a:r>
              <a:rPr lang="de-DE" dirty="0"/>
              <a:t>PC neustarten</a:t>
            </a:r>
          </a:p>
          <a:p>
            <a:r>
              <a:rPr lang="de-DE" dirty="0"/>
              <a:t>Repo pullen</a:t>
            </a:r>
          </a:p>
          <a:p>
            <a:r>
              <a:rPr lang="de-DE" dirty="0"/>
              <a:t>durchstarten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C2317-44EB-EF56-BE9E-F79D95CD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410056"/>
            <a:ext cx="6130013" cy="3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70DA-24C5-9DEF-6744-FCC6F70D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Hugo </a:t>
            </a:r>
            <a:r>
              <a:rPr lang="de-DE" dirty="0" err="1"/>
              <a:t>Themes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FDD1-57C1-725B-FCEB-EA1F6AC3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Unzählige Vorlagen </a:t>
            </a:r>
          </a:p>
          <a:p>
            <a:r>
              <a:rPr lang="de-DE" dirty="0"/>
              <a:t>Einfach zu konfigurieren mittels </a:t>
            </a:r>
            <a:r>
              <a:rPr lang="de-DE" dirty="0" err="1"/>
              <a:t>toml</a:t>
            </a:r>
            <a:r>
              <a:rPr lang="de-DE" dirty="0"/>
              <a:t> Datei</a:t>
            </a:r>
          </a:p>
          <a:p>
            <a:r>
              <a:rPr lang="de-DE" dirty="0"/>
              <a:t>Hohe Benutzerfreundlichkeit</a:t>
            </a:r>
          </a:p>
          <a:p>
            <a:r>
              <a:rPr lang="de-DE" dirty="0"/>
              <a:t>Kein Grundwissen für HTML benötigt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788D4-83B0-7024-DC33-E60BD0F4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8" y="4100975"/>
            <a:ext cx="9901238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4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60A0-ED70-FE56-ACD7-363ED7D0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FDDA-0BC0-C026-8CC7-6AC751CB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Download von Vorlage</a:t>
            </a:r>
          </a:p>
          <a:p>
            <a:r>
              <a:rPr lang="de-DE" dirty="0"/>
              <a:t>Vorlage mit Daten versehen</a:t>
            </a:r>
          </a:p>
          <a:p>
            <a:r>
              <a:rPr lang="de-DE" dirty="0"/>
              <a:t>Bilder ändern</a:t>
            </a:r>
          </a:p>
          <a:p>
            <a:r>
              <a:rPr lang="de-DE" dirty="0"/>
              <a:t>Seite mithilfe eines Befehls bauen</a:t>
            </a:r>
          </a:p>
          <a:p>
            <a:r>
              <a:rPr lang="de-DE" dirty="0" err="1"/>
              <a:t>Github</a:t>
            </a:r>
            <a:r>
              <a:rPr lang="de-DE" dirty="0"/>
              <a:t> Actions </a:t>
            </a:r>
            <a:r>
              <a:rPr lang="de-DE" dirty="0" err="1"/>
              <a:t>yaml</a:t>
            </a:r>
            <a:r>
              <a:rPr lang="de-DE" dirty="0"/>
              <a:t>-Datei deployen.</a:t>
            </a:r>
          </a:p>
          <a:p>
            <a:r>
              <a:rPr lang="de-DE" dirty="0"/>
              <a:t>Mithilfe der Doku deployen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500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0F44-056C-4B4C-E310-B66A8760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F1A91-42FA-0034-006C-5D3763EC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Vorteile:</a:t>
            </a:r>
          </a:p>
          <a:p>
            <a:r>
              <a:rPr lang="de-DE" dirty="0"/>
              <a:t>Gratis Hosting</a:t>
            </a:r>
          </a:p>
          <a:p>
            <a:r>
              <a:rPr lang="de-DE" dirty="0"/>
              <a:t>Einfache Integration</a:t>
            </a:r>
          </a:p>
          <a:p>
            <a:r>
              <a:rPr lang="de-DE" dirty="0"/>
              <a:t>Keine großen Instanthaltungsaufgaben</a:t>
            </a:r>
          </a:p>
          <a:p>
            <a:r>
              <a:rPr lang="de-DE" dirty="0"/>
              <a:t>Perfekt für unser Projekt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5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3652E5-8709-8294-99AF-4C228A2C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3122939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Portfolio Website</vt:lpstr>
      <vt:lpstr>Inhaltsangabe</vt:lpstr>
      <vt:lpstr>Hugo</vt:lpstr>
      <vt:lpstr>Hugo Installation</vt:lpstr>
      <vt:lpstr>Hugo Themes</vt:lpstr>
      <vt:lpstr>Durchführung</vt:lpstr>
      <vt:lpstr>Github Pages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Maier Jonas</dc:creator>
  <cp:lastModifiedBy>Maier Jonas</cp:lastModifiedBy>
  <cp:revision>1</cp:revision>
  <dcterms:created xsi:type="dcterms:W3CDTF">2024-12-05T11:03:27Z</dcterms:created>
  <dcterms:modified xsi:type="dcterms:W3CDTF">2024-12-06T07:50:17Z</dcterms:modified>
</cp:coreProperties>
</file>