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2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C3FE4-9411-44B4-B64C-03160438E32B}" v="1" dt="2024-12-06T06:49:2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Maier" userId="93e6c5b8e51a296e" providerId="LiveId" clId="{474C3FE4-9411-44B4-B64C-03160438E32B}"/>
    <pc:docChg chg="undo redo custSel addSld delSld modSld sldOrd">
      <pc:chgData name="Jonas Maier" userId="93e6c5b8e51a296e" providerId="LiveId" clId="{474C3FE4-9411-44B4-B64C-03160438E32B}" dt="2024-12-06T07:06:57.534" v="408" actId="1076"/>
      <pc:docMkLst>
        <pc:docMk/>
      </pc:docMkLst>
      <pc:sldChg chg="addSp modSp mod">
        <pc:chgData name="Jonas Maier" userId="93e6c5b8e51a296e" providerId="LiveId" clId="{474C3FE4-9411-44B4-B64C-03160438E32B}" dt="2024-12-06T07:06:57.534" v="408" actId="1076"/>
        <pc:sldMkLst>
          <pc:docMk/>
          <pc:sldMk cId="2740142293" sldId="258"/>
        </pc:sldMkLst>
        <pc:spChg chg="mod">
          <ac:chgData name="Jonas Maier" userId="93e6c5b8e51a296e" providerId="LiveId" clId="{474C3FE4-9411-44B4-B64C-03160438E32B}" dt="2024-12-06T06:50:34.309" v="135" actId="20577"/>
          <ac:spMkLst>
            <pc:docMk/>
            <pc:sldMk cId="2740142293" sldId="258"/>
            <ac:spMk id="2" creationId="{EAE070DA-24C5-9DEF-6744-FCC6F70DDF02}"/>
          </ac:spMkLst>
        </pc:spChg>
        <pc:picChg chg="add mod">
          <ac:chgData name="Jonas Maier" userId="93e6c5b8e51a296e" providerId="LiveId" clId="{474C3FE4-9411-44B4-B64C-03160438E32B}" dt="2024-12-06T07:06:57.534" v="408" actId="1076"/>
          <ac:picMkLst>
            <pc:docMk/>
            <pc:sldMk cId="2740142293" sldId="258"/>
            <ac:picMk id="5" creationId="{C17788D4-83B0-7024-DC33-E60BD0F405B0}"/>
          </ac:picMkLst>
        </pc:picChg>
      </pc:sldChg>
      <pc:sldChg chg="modSp mod">
        <pc:chgData name="Jonas Maier" userId="93e6c5b8e51a296e" providerId="LiveId" clId="{474C3FE4-9411-44B4-B64C-03160438E32B}" dt="2024-12-06T06:50:15.721" v="129" actId="20577"/>
        <pc:sldMkLst>
          <pc:docMk/>
          <pc:sldMk cId="4005005456" sldId="259"/>
        </pc:sldMkLst>
        <pc:spChg chg="mod">
          <ac:chgData name="Jonas Maier" userId="93e6c5b8e51a296e" providerId="LiveId" clId="{474C3FE4-9411-44B4-B64C-03160438E32B}" dt="2024-12-06T06:50:15.721" v="129" actId="20577"/>
          <ac:spMkLst>
            <pc:docMk/>
            <pc:sldMk cId="4005005456" sldId="259"/>
            <ac:spMk id="3" creationId="{DDF9FDDA-0BC0-C026-8CC7-6AC751CB8D35}"/>
          </ac:spMkLst>
        </pc:spChg>
      </pc:sldChg>
      <pc:sldChg chg="addSp delSp modSp new add del mod ord setBg setClrOvrMap">
        <pc:chgData name="Jonas Maier" userId="93e6c5b8e51a296e" providerId="LiveId" clId="{474C3FE4-9411-44B4-B64C-03160438E32B}" dt="2024-12-06T06:55:16.765" v="266" actId="26606"/>
        <pc:sldMkLst>
          <pc:docMk/>
          <pc:sldMk cId="1312293979" sldId="261"/>
        </pc:sldMkLst>
        <pc:spChg chg="mo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" creationId="{7A3652E5-8709-8294-99AF-4C228A2C4BBC}"/>
          </ac:spMkLst>
        </pc:spChg>
        <pc:spChg chg="del">
          <ac:chgData name="Jonas Maier" userId="93e6c5b8e51a296e" providerId="LiveId" clId="{474C3FE4-9411-44B4-B64C-03160438E32B}" dt="2024-12-06T06:49:22.487" v="47"/>
          <ac:spMkLst>
            <pc:docMk/>
            <pc:sldMk cId="1312293979" sldId="261"/>
            <ac:spMk id="3" creationId="{088DE527-CEC7-DF73-03E4-FDFD7819C3A1}"/>
          </ac:spMkLst>
        </pc:spChg>
        <pc:spChg chg="add del mod">
          <ac:chgData name="Jonas Maier" userId="93e6c5b8e51a296e" providerId="LiveId" clId="{474C3FE4-9411-44B4-B64C-03160438E32B}" dt="2024-12-06T06:55:07.303" v="264" actId="478"/>
          <ac:spMkLst>
            <pc:docMk/>
            <pc:sldMk cId="1312293979" sldId="261"/>
            <ac:spMk id="7" creationId="{58E4724E-3FA6-86EE-D907-360B43F15FC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14" creationId="{AF551D8B-3775-4477-88B7-7B7C350D34E4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19" creationId="{2783C067-F8BF-4755-B516-8A0CD74CF60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20" creationId="{BB934D2B-85E2-4375-94EE-B66C16BF7999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1" creationId="{2ED796EC-E7FF-46DB-B912-FB08BF12AA6E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22" creationId="{9B445E02-D785-4565-B842-9567BBC09508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3" creationId="{549A2DAB-B431-487D-95AD-BB0FECB49E57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24" creationId="{9179DE42-5613-4B35-A1E6-6CCBAA13C743}"/>
          </ac:spMkLst>
        </pc:spChg>
        <pc:spChg chg="add">
          <ac:chgData name="Jonas Maier" userId="93e6c5b8e51a296e" providerId="LiveId" clId="{474C3FE4-9411-44B4-B64C-03160438E32B}" dt="2024-12-06T06:55:16.765" v="266" actId="26606"/>
          <ac:spMkLst>
            <pc:docMk/>
            <pc:sldMk cId="1312293979" sldId="261"/>
            <ac:spMk id="25" creationId="{0819F787-32B4-46A8-BC57-C6571BCEE243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0" creationId="{52FB45E9-914E-4471-AC87-E475CD51767D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2" creationId="{C310626D-5743-49D4-8F7D-88C4F8F0577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4" creationId="{3C195FC1-B568-4C72-9902-34CB35DDD7A1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6" creationId="{EF2BDF77-362C-43F0-8CBB-A969EC2AE0C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38" creationId="{4BE96B01-3929-432D-B8C2-ADBCB74C2EF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40" creationId="{2A6FCDE6-CDE2-4C51-B18E-A95CFB679714}"/>
          </ac:spMkLst>
        </pc:spChg>
        <pc:spChg chg="add del">
          <ac:chgData name="Jonas Maier" userId="93e6c5b8e51a296e" providerId="LiveId" clId="{474C3FE4-9411-44B4-B64C-03160438E32B}" dt="2024-12-06T06:54:36.449" v="253" actId="26606"/>
          <ac:spMkLst>
            <pc:docMk/>
            <pc:sldMk cId="1312293979" sldId="261"/>
            <ac:spMk id="42" creationId="{9D2E8756-2465-473A-BA2A-2DB1D6224745}"/>
          </ac:spMkLst>
        </pc:spChg>
        <pc:spChg chg="add del">
          <ac:chgData name="Jonas Maier" userId="93e6c5b8e51a296e" providerId="LiveId" clId="{474C3FE4-9411-44B4-B64C-03160438E32B}" dt="2024-12-06T06:54:47.219" v="255" actId="26606"/>
          <ac:spMkLst>
            <pc:docMk/>
            <pc:sldMk cId="1312293979" sldId="261"/>
            <ac:spMk id="53" creationId="{27577DEC-D9A5-404D-9789-702F4319BEC8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0" creationId="{C52ED567-06B3-4107-9773-BBB6BD78673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1" creationId="{58E4724E-3FA6-86EE-D907-360B43F15FC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2" creationId="{2C153736-D102-4F57-9DE7-615AFC02B0AC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3" creationId="{BA407A52-66F4-4CDE-A726-FF79F3EC342D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4" creationId="{D28FFB34-4FC3-46F5-B900-D3B774FD0BE6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5" creationId="{205F7B13-ACB5-46BE-8070-0431266B183B}"/>
          </ac:spMkLst>
        </pc:spChg>
        <pc:spChg chg="add del">
          <ac:chgData name="Jonas Maier" userId="93e6c5b8e51a296e" providerId="LiveId" clId="{474C3FE4-9411-44B4-B64C-03160438E32B}" dt="2024-12-06T06:54:52.628" v="257" actId="26606"/>
          <ac:spMkLst>
            <pc:docMk/>
            <pc:sldMk cId="1312293979" sldId="261"/>
            <ac:spMk id="66" creationId="{D52A0D23-45DD-4DF4-ADE6-A81F409BB9FB}"/>
          </ac:spMkLst>
        </pc:spChg>
        <pc:grpChg chg="add">
          <ac:chgData name="Jonas Maier" userId="93e6c5b8e51a296e" providerId="LiveId" clId="{474C3FE4-9411-44B4-B64C-03160438E32B}" dt="2024-12-06T06:55:16.765" v="266" actId="26606"/>
          <ac:grpSpMkLst>
            <pc:docMk/>
            <pc:sldMk cId="1312293979" sldId="261"/>
            <ac:grpSpMk id="4" creationId="{28460BD8-AE3F-4AC9-9D0B-717052AA5D3A}"/>
          </ac:grpSpMkLst>
        </pc:grpChg>
        <pc:grpChg chg="add del">
          <ac:chgData name="Jonas Maier" userId="93e6c5b8e51a296e" providerId="LiveId" clId="{474C3FE4-9411-44B4-B64C-03160438E32B}" dt="2024-12-06T06:54:36.449" v="253" actId="26606"/>
          <ac:grpSpMkLst>
            <pc:docMk/>
            <pc:sldMk cId="1312293979" sldId="261"/>
            <ac:grpSpMk id="12" creationId="{28460BD8-AE3F-4AC9-9D0B-717052AA5D3A}"/>
          </ac:grpSpMkLst>
        </pc:grpChg>
        <pc:grpChg chg="add del">
          <ac:chgData name="Jonas Maier" userId="93e6c5b8e51a296e" providerId="LiveId" clId="{474C3FE4-9411-44B4-B64C-03160438E32B}" dt="2024-12-06T06:54:47.219" v="255" actId="26606"/>
          <ac:grpSpMkLst>
            <pc:docMk/>
            <pc:sldMk cId="1312293979" sldId="261"/>
            <ac:grpSpMk id="44" creationId="{28460BD8-AE3F-4AC9-9D0B-717052AA5D3A}"/>
          </ac:grpSpMkLst>
        </pc:grpChg>
        <pc:grpChg chg="add del">
          <ac:chgData name="Jonas Maier" userId="93e6c5b8e51a296e" providerId="LiveId" clId="{474C3FE4-9411-44B4-B64C-03160438E32B}" dt="2024-12-06T06:54:47.219" v="255" actId="26606"/>
          <ac:grpSpMkLst>
            <pc:docMk/>
            <pc:sldMk cId="1312293979" sldId="261"/>
            <ac:grpSpMk id="54" creationId="{CEEA9366-CEA8-4F23-B065-4337F0D836FE}"/>
          </ac:grpSpMkLst>
        </pc:grpChg>
        <pc:picChg chg="add del mod">
          <ac:chgData name="Jonas Maier" userId="93e6c5b8e51a296e" providerId="LiveId" clId="{474C3FE4-9411-44B4-B64C-03160438E32B}" dt="2024-12-06T06:54:56.867" v="263" actId="478"/>
          <ac:picMkLst>
            <pc:docMk/>
            <pc:sldMk cId="1312293979" sldId="261"/>
            <ac:picMk id="5" creationId="{F574D1FF-A17F-4069-E646-DC3A5B117D3A}"/>
          </ac:picMkLst>
        </pc:picChg>
        <pc:cxnChg chg="add del">
          <ac:chgData name="Jonas Maier" userId="93e6c5b8e51a296e" providerId="LiveId" clId="{474C3FE4-9411-44B4-B64C-03160438E32B}" dt="2024-12-06T06:54:52.628" v="257" actId="26606"/>
          <ac:cxnSpMkLst>
            <pc:docMk/>
            <pc:sldMk cId="1312293979" sldId="261"/>
            <ac:cxnSpMk id="16" creationId="{1A901C3D-CFAE-460D-BD0E-7D22164D7DFB}"/>
          </ac:cxnSpMkLst>
        </pc:cxnChg>
        <pc:cxnChg chg="add del">
          <ac:chgData name="Jonas Maier" userId="93e6c5b8e51a296e" providerId="LiveId" clId="{474C3FE4-9411-44B4-B64C-03160438E32B}" dt="2024-12-06T06:54:52.628" v="257" actId="26606"/>
          <ac:cxnSpMkLst>
            <pc:docMk/>
            <pc:sldMk cId="1312293979" sldId="261"/>
            <ac:cxnSpMk id="18" creationId="{837C0EA9-1437-4437-9D20-2BBDA1AA9FF8}"/>
          </ac:cxnSpMkLst>
        </pc:cxnChg>
        <pc:cxnChg chg="add del">
          <ac:chgData name="Jonas Maier" userId="93e6c5b8e51a296e" providerId="LiveId" clId="{474C3FE4-9411-44B4-B64C-03160438E32B}" dt="2024-12-06T06:54:36.449" v="253" actId="26606"/>
          <ac:cxnSpMkLst>
            <pc:docMk/>
            <pc:sldMk cId="1312293979" sldId="261"/>
            <ac:cxnSpMk id="26" creationId="{EB898B32-3891-4C3A-8F58-C5969D2E9033}"/>
          </ac:cxnSpMkLst>
        </pc:cxnChg>
        <pc:cxnChg chg="add">
          <ac:chgData name="Jonas Maier" userId="93e6c5b8e51a296e" providerId="LiveId" clId="{474C3FE4-9411-44B4-B64C-03160438E32B}" dt="2024-12-06T06:55:16.765" v="266" actId="26606"/>
          <ac:cxnSpMkLst>
            <pc:docMk/>
            <pc:sldMk cId="1312293979" sldId="261"/>
            <ac:cxnSpMk id="27" creationId="{C5ECDEE1-7093-418F-9CF5-24EEB115C1C1}"/>
          </ac:cxnSpMkLst>
        </pc:cxnChg>
        <pc:cxnChg chg="add del">
          <ac:chgData name="Jonas Maier" userId="93e6c5b8e51a296e" providerId="LiveId" clId="{474C3FE4-9411-44B4-B64C-03160438E32B}" dt="2024-12-06T06:54:36.449" v="253" actId="26606"/>
          <ac:cxnSpMkLst>
            <pc:docMk/>
            <pc:sldMk cId="1312293979" sldId="261"/>
            <ac:cxnSpMk id="28" creationId="{4AE4806D-B8F9-4679-A68A-9BD21C01A301}"/>
          </ac:cxnSpMkLst>
        </pc:cxnChg>
        <pc:cxnChg chg="add">
          <ac:chgData name="Jonas Maier" userId="93e6c5b8e51a296e" providerId="LiveId" clId="{474C3FE4-9411-44B4-B64C-03160438E32B}" dt="2024-12-06T06:55:16.765" v="266" actId="26606"/>
          <ac:cxnSpMkLst>
            <pc:docMk/>
            <pc:sldMk cId="1312293979" sldId="261"/>
            <ac:cxnSpMk id="29" creationId="{045062AF-EB11-4651-BC4A-4DA21768DE8E}"/>
          </ac:cxnSpMkLst>
        </pc:cxnChg>
      </pc:sldChg>
      <pc:sldChg chg="addSp modSp new mod">
        <pc:chgData name="Jonas Maier" userId="93e6c5b8e51a296e" providerId="LiveId" clId="{474C3FE4-9411-44B4-B64C-03160438E32B}" dt="2024-12-06T07:01:35.693" v="405" actId="1076"/>
        <pc:sldMkLst>
          <pc:docMk/>
          <pc:sldMk cId="4242240273" sldId="262"/>
        </pc:sldMkLst>
        <pc:spChg chg="mod">
          <ac:chgData name="Jonas Maier" userId="93e6c5b8e51a296e" providerId="LiveId" clId="{474C3FE4-9411-44B4-B64C-03160438E32B}" dt="2024-12-06T06:54:56.491" v="262" actId="20577"/>
          <ac:spMkLst>
            <pc:docMk/>
            <pc:sldMk cId="4242240273" sldId="262"/>
            <ac:spMk id="2" creationId="{A1397E72-CC76-B628-8B93-C74B07EA08F2}"/>
          </ac:spMkLst>
        </pc:spChg>
        <pc:spChg chg="mod">
          <ac:chgData name="Jonas Maier" userId="93e6c5b8e51a296e" providerId="LiveId" clId="{474C3FE4-9411-44B4-B64C-03160438E32B}" dt="2024-12-06T07:01:02.572" v="400" actId="14100"/>
          <ac:spMkLst>
            <pc:docMk/>
            <pc:sldMk cId="4242240273" sldId="262"/>
            <ac:spMk id="3" creationId="{7CF22AD3-25C4-B0DD-792A-81EBB185CBB3}"/>
          </ac:spMkLst>
        </pc:spChg>
        <pc:picChg chg="add mod">
          <ac:chgData name="Jonas Maier" userId="93e6c5b8e51a296e" providerId="LiveId" clId="{474C3FE4-9411-44B4-B64C-03160438E32B}" dt="2024-12-06T07:01:35.693" v="405" actId="1076"/>
          <ac:picMkLst>
            <pc:docMk/>
            <pc:sldMk cId="4242240273" sldId="262"/>
            <ac:picMk id="5" creationId="{56DC2317-44EB-EF56-BE9E-F79D95CDEF5C}"/>
          </ac:picMkLst>
        </pc:picChg>
      </pc:sldChg>
      <pc:sldChg chg="modSp new mod">
        <pc:chgData name="Jonas Maier" userId="93e6c5b8e51a296e" providerId="LiveId" clId="{474C3FE4-9411-44B4-B64C-03160438E32B}" dt="2024-12-06T06:57:37.328" v="398" actId="20577"/>
        <pc:sldMkLst>
          <pc:docMk/>
          <pc:sldMk cId="59754377" sldId="263"/>
        </pc:sldMkLst>
        <pc:spChg chg="mod">
          <ac:chgData name="Jonas Maier" userId="93e6c5b8e51a296e" providerId="LiveId" clId="{474C3FE4-9411-44B4-B64C-03160438E32B}" dt="2024-12-06T06:56:13.568" v="279" actId="20577"/>
          <ac:spMkLst>
            <pc:docMk/>
            <pc:sldMk cId="59754377" sldId="263"/>
            <ac:spMk id="2" creationId="{3A3F0F44-056C-4B4C-E310-B66A8760D41D}"/>
          </ac:spMkLst>
        </pc:spChg>
        <pc:spChg chg="mod">
          <ac:chgData name="Jonas Maier" userId="93e6c5b8e51a296e" providerId="LiveId" clId="{474C3FE4-9411-44B4-B64C-03160438E32B}" dt="2024-12-06T06:57:37.328" v="398" actId="20577"/>
          <ac:spMkLst>
            <pc:docMk/>
            <pc:sldMk cId="59754377" sldId="263"/>
            <ac:spMk id="3" creationId="{950F1A91-42FA-0034-006C-5D3763EC4E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79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15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19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80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6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78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04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20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69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68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4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5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3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5F76-24DD-471C-BED9-F50FC26FA54A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FCB3F8-8058-4325-B2FE-866D777965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2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1AFC-7279-86DE-3A18-63A122911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Portfolio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D781A-B30F-B717-3CAC-BCB125201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Jonas Maier</a:t>
            </a:r>
          </a:p>
        </p:txBody>
      </p:sp>
    </p:spTree>
    <p:extLst>
      <p:ext uri="{BB962C8B-B14F-4D97-AF65-F5344CB8AC3E}">
        <p14:creationId xmlns:p14="http://schemas.microsoft.com/office/powerpoint/2010/main" val="9983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CC36-3F6F-68A2-9EF6-44C388C9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7518-2768-73B0-992E-7B6C1754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Hugo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B076-39A8-743E-714B-7B2DAA234E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Open-Source</a:t>
            </a:r>
          </a:p>
          <a:p>
            <a:r>
              <a:rPr lang="de-DE" dirty="0"/>
              <a:t>Vorgefertigte Vorlagen</a:t>
            </a:r>
          </a:p>
          <a:p>
            <a:r>
              <a:rPr lang="de-DE" dirty="0"/>
              <a:t>Einfaches </a:t>
            </a:r>
            <a:r>
              <a:rPr lang="de-DE" dirty="0" err="1"/>
              <a:t>Deployement</a:t>
            </a:r>
            <a:endParaRPr lang="de-DE" dirty="0"/>
          </a:p>
          <a:p>
            <a:r>
              <a:rPr lang="de-DE" dirty="0"/>
              <a:t>Anpassbarkeit &amp; </a:t>
            </a:r>
            <a:r>
              <a:rPr lang="de-DE" dirty="0" err="1"/>
              <a:t>flexiblität</a:t>
            </a:r>
            <a:endParaRPr lang="de-DE" dirty="0"/>
          </a:p>
          <a:p>
            <a:r>
              <a:rPr lang="de-DE" dirty="0"/>
              <a:t>Schnelle </a:t>
            </a:r>
            <a:r>
              <a:rPr lang="de-DE" dirty="0" err="1"/>
              <a:t>Build</a:t>
            </a:r>
            <a:r>
              <a:rPr lang="de-DE" dirty="0"/>
              <a:t>-Time </a:t>
            </a:r>
          </a:p>
          <a:p>
            <a:r>
              <a:rPr lang="de-DE" dirty="0" err="1"/>
              <a:t>Documentation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9CCA0-E168-0924-4D12-51CFBD9B9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Was spricht gegen Hugo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1134A-038C-01A6-75D1-08FFB75C38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Steile Lernkurve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Hohe Komplexität mit machen Funktionalitäten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Nicht für Dynamische Interaktionen geschaffen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50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7E72-CC76-B628-8B93-C74B07EA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Hugo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2AD3-25C4-B0DD-792A-81EBB185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70766" cy="3880773"/>
          </a:xfrm>
        </p:spPr>
        <p:txBody>
          <a:bodyPr/>
          <a:lstStyle/>
          <a:p>
            <a:r>
              <a:rPr lang="de-DE" dirty="0"/>
              <a:t>Per </a:t>
            </a:r>
            <a:r>
              <a:rPr lang="de-DE" dirty="0" err="1"/>
              <a:t>WinGet</a:t>
            </a:r>
            <a:r>
              <a:rPr lang="de-DE" dirty="0"/>
              <a:t> downloaden</a:t>
            </a:r>
          </a:p>
          <a:p>
            <a:r>
              <a:rPr lang="de-DE" dirty="0"/>
              <a:t>PC neustarten</a:t>
            </a:r>
          </a:p>
          <a:p>
            <a:r>
              <a:rPr lang="de-DE" dirty="0"/>
              <a:t>Repo pullen</a:t>
            </a:r>
          </a:p>
          <a:p>
            <a:r>
              <a:rPr lang="de-DE" dirty="0"/>
              <a:t>durchstarten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C2317-44EB-EF56-BE9E-F79D95CD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10056"/>
            <a:ext cx="6130013" cy="3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70DA-24C5-9DEF-6744-FCC6F70D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Hugo </a:t>
            </a:r>
            <a:r>
              <a:rPr lang="de-DE" dirty="0" err="1"/>
              <a:t>Themes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FDD1-57C1-725B-FCEB-EA1F6AC3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Unzählige Vorlagen </a:t>
            </a:r>
          </a:p>
          <a:p>
            <a:r>
              <a:rPr lang="de-DE" dirty="0"/>
              <a:t>Einfach zu konfigurieren mittels </a:t>
            </a:r>
            <a:r>
              <a:rPr lang="de-DE" dirty="0" err="1"/>
              <a:t>toml</a:t>
            </a:r>
            <a:r>
              <a:rPr lang="de-DE" dirty="0"/>
              <a:t> Datei</a:t>
            </a:r>
          </a:p>
          <a:p>
            <a:r>
              <a:rPr lang="de-DE" dirty="0"/>
              <a:t>Hohe Benutzerfreundlichkeit</a:t>
            </a:r>
          </a:p>
          <a:p>
            <a:r>
              <a:rPr lang="de-DE" dirty="0"/>
              <a:t>Kein Grundwissen für HTML benötigt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788D4-83B0-7024-DC33-E60BD0F4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4100975"/>
            <a:ext cx="990123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60A0-ED70-FE56-ACD7-363ED7D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FDDA-0BC0-C026-8CC7-6AC751CB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von Vorlage</a:t>
            </a:r>
          </a:p>
          <a:p>
            <a:r>
              <a:rPr lang="de-DE" dirty="0"/>
              <a:t>Vorlage mit Daten versehen</a:t>
            </a:r>
          </a:p>
          <a:p>
            <a:r>
              <a:rPr lang="de-DE" dirty="0"/>
              <a:t>Bilder ändern</a:t>
            </a:r>
          </a:p>
          <a:p>
            <a:r>
              <a:rPr lang="de-DE" dirty="0"/>
              <a:t>Seite mithilfe eines Befehls bauen</a:t>
            </a:r>
          </a:p>
          <a:p>
            <a:r>
              <a:rPr lang="de-DE" dirty="0" err="1"/>
              <a:t>Github</a:t>
            </a:r>
            <a:r>
              <a:rPr lang="de-DE" dirty="0"/>
              <a:t> Actions </a:t>
            </a:r>
            <a:r>
              <a:rPr lang="de-DE" dirty="0" err="1"/>
              <a:t>yaml</a:t>
            </a:r>
            <a:r>
              <a:rPr lang="de-DE" dirty="0"/>
              <a:t>-Datei deployen.</a:t>
            </a:r>
          </a:p>
          <a:p>
            <a:r>
              <a:rPr lang="de-DE" dirty="0"/>
              <a:t>Mithilfe der Doku deployen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00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0F44-056C-4B4C-E310-B66A8760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1A91-42FA-0034-006C-5D3763EC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Vorteile:</a:t>
            </a:r>
          </a:p>
          <a:p>
            <a:r>
              <a:rPr lang="de-DE" dirty="0"/>
              <a:t>Gratis Hosting</a:t>
            </a:r>
          </a:p>
          <a:p>
            <a:r>
              <a:rPr lang="de-DE" dirty="0"/>
              <a:t>Einfache Integration</a:t>
            </a:r>
          </a:p>
          <a:p>
            <a:r>
              <a:rPr lang="de-DE" dirty="0"/>
              <a:t>Keine großen Instanthaltungsaufgaben</a:t>
            </a:r>
          </a:p>
          <a:p>
            <a:r>
              <a:rPr lang="de-DE" dirty="0"/>
              <a:t>Perfekt für unser Projekt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5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3652E5-8709-8294-99AF-4C228A2C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312293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Portfolio Website</vt:lpstr>
      <vt:lpstr>Hugo</vt:lpstr>
      <vt:lpstr>Hugo Installation</vt:lpstr>
      <vt:lpstr>Hugo Themes</vt:lpstr>
      <vt:lpstr>Durchführung</vt:lpstr>
      <vt:lpstr>Github Pages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Maier Jonas</dc:creator>
  <cp:lastModifiedBy>Maier Jonas</cp:lastModifiedBy>
  <cp:revision>1</cp:revision>
  <dcterms:created xsi:type="dcterms:W3CDTF">2024-12-05T11:03:27Z</dcterms:created>
  <dcterms:modified xsi:type="dcterms:W3CDTF">2024-12-06T07:06:58Z</dcterms:modified>
</cp:coreProperties>
</file>