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9C5CD0-0141-4F24-A688-F3FBD7FBB9FB}">
  <a:tblStyle styleId="{289C5CD0-0141-4F24-A688-F3FBD7FBB9F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9532" y="14945"/>
            <a:ext cx="3326765" cy="1334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Timeline</a:t>
            </a:r>
            <a:endParaRPr/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1106652" y="2891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{289C5CD0-0141-4F24-A688-F3FBD7FBB9FB}</a:tableStyleId>
              </a:tblPr>
              <a:tblGrid>
                <a:gridCol w="1033375"/>
                <a:gridCol w="1032650"/>
                <a:gridCol w="1033375"/>
                <a:gridCol w="1040550"/>
                <a:gridCol w="1026200"/>
                <a:gridCol w="1032650"/>
                <a:gridCol w="1032650"/>
                <a:gridCol w="1032650"/>
              </a:tblGrid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Apr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May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Jun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Jul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Aug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Sep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Oct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Nov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86" name="Google Shape;86;p13"/>
          <p:cNvSpPr txBox="1"/>
          <p:nvPr/>
        </p:nvSpPr>
        <p:spPr>
          <a:xfrm>
            <a:off x="333222" y="2894670"/>
            <a:ext cx="817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5400000">
            <a:off x="3347245" y="1756716"/>
            <a:ext cx="268500" cy="213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3378125" y="1738811"/>
            <a:ext cx="5100" cy="118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3"/>
          <p:cNvCxnSpPr/>
          <p:nvPr/>
        </p:nvCxnSpPr>
        <p:spPr>
          <a:xfrm>
            <a:off x="4704299" y="1761195"/>
            <a:ext cx="5100" cy="11868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13"/>
          <p:cNvCxnSpPr/>
          <p:nvPr/>
        </p:nvCxnSpPr>
        <p:spPr>
          <a:xfrm>
            <a:off x="8341016" y="2286975"/>
            <a:ext cx="3900" cy="60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3"/>
          <p:cNvCxnSpPr/>
          <p:nvPr/>
        </p:nvCxnSpPr>
        <p:spPr>
          <a:xfrm>
            <a:off x="9250364" y="1738811"/>
            <a:ext cx="5080" cy="1186815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3"/>
          <p:cNvSpPr txBox="1"/>
          <p:nvPr/>
        </p:nvSpPr>
        <p:spPr>
          <a:xfrm>
            <a:off x="3559949" y="1557200"/>
            <a:ext cx="869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Website/registration ready &amp; announcement 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06/5/2022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 rot="5400000">
            <a:off x="4674873" y="1758650"/>
            <a:ext cx="268500" cy="213900"/>
          </a:xfrm>
          <a:prstGeom prst="triangle">
            <a:avLst>
              <a:gd fmla="val 50000" name="adj"/>
            </a:avLst>
          </a:prstGeom>
          <a:solidFill>
            <a:srgbClr val="AEABAB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 rot="5400000">
            <a:off x="8313811" y="2313640"/>
            <a:ext cx="268500" cy="213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 rot="5400000">
            <a:off x="9223685" y="1778657"/>
            <a:ext cx="268605" cy="213995"/>
          </a:xfrm>
          <a:prstGeom prst="triangle">
            <a:avLst>
              <a:gd fmla="val 50000" name="adj"/>
            </a:avLst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932631" y="1644990"/>
            <a:ext cx="102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Ready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07/15/2022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516479" y="1934867"/>
            <a:ext cx="103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announced &amp; Team invitation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10/30/2021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9507633" y="1675787"/>
            <a:ext cx="13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Workshop 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Online 11/19/2022</a:t>
            </a: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flipH="1">
            <a:off x="4421534" y="3297578"/>
            <a:ext cx="7500" cy="551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3"/>
          <p:cNvSpPr/>
          <p:nvPr/>
        </p:nvSpPr>
        <p:spPr>
          <a:xfrm rot="5400000">
            <a:off x="4399603" y="3724927"/>
            <a:ext cx="268500" cy="2139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642361" y="3611590"/>
            <a:ext cx="12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07/1/2022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announced</a:t>
            </a:r>
            <a:endParaRPr/>
          </a:p>
        </p:txBody>
      </p:sp>
      <p:cxnSp>
        <p:nvCxnSpPr>
          <p:cNvPr id="102" name="Google Shape;102;p13"/>
          <p:cNvCxnSpPr/>
          <p:nvPr/>
        </p:nvCxnSpPr>
        <p:spPr>
          <a:xfrm flipH="1">
            <a:off x="6759695" y="3263520"/>
            <a:ext cx="7500" cy="5517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3"/>
          <p:cNvSpPr/>
          <p:nvPr/>
        </p:nvSpPr>
        <p:spPr>
          <a:xfrm rot="5400000">
            <a:off x="6739990" y="3653144"/>
            <a:ext cx="268500" cy="213900"/>
          </a:xfrm>
          <a:prstGeom prst="triangle">
            <a:avLst>
              <a:gd fmla="val 50000" name="adj"/>
            </a:avLst>
          </a:prstGeom>
          <a:solidFill>
            <a:srgbClr val="FEE59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7067417" y="3468967"/>
            <a:ext cx="108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09/15/2022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 due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1124384" y="4317079"/>
            <a:ext cx="6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33225" y="4248500"/>
            <a:ext cx="293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Participating teams working period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333222" y="4611075"/>
            <a:ext cx="1726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4782011" y="4319466"/>
            <a:ext cx="1877400" cy="14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6632899" y="4248918"/>
            <a:ext cx="172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07/15/2022-09/15/2022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7324625" y="4685375"/>
            <a:ext cx="869100" cy="132900"/>
          </a:xfrm>
          <a:prstGeom prst="rect">
            <a:avLst/>
          </a:prstGeom>
          <a:solidFill>
            <a:srgbClr val="9C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8120572" y="4596275"/>
            <a:ext cx="181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05/19/2021-08/18/2021</a:t>
            </a:r>
            <a:endParaRPr/>
          </a:p>
        </p:txBody>
      </p:sp>
      <p:cxnSp>
        <p:nvCxnSpPr>
          <p:cNvPr id="112" name="Google Shape;112;p13"/>
          <p:cNvCxnSpPr>
            <a:endCxn id="110" idx="1"/>
          </p:cNvCxnSpPr>
          <p:nvPr/>
        </p:nvCxnSpPr>
        <p:spPr>
          <a:xfrm>
            <a:off x="1690025" y="4747925"/>
            <a:ext cx="5634600" cy="3900"/>
          </a:xfrm>
          <a:prstGeom prst="straightConnector1">
            <a:avLst/>
          </a:prstGeom>
          <a:noFill/>
          <a:ln cap="flat" cmpd="sng" w="9525">
            <a:solidFill>
              <a:srgbClr val="F7CAAC">
                <a:alpha val="46666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3"/>
          <p:cNvCxnSpPr>
            <a:stCxn id="106" idx="3"/>
          </p:cNvCxnSpPr>
          <p:nvPr/>
        </p:nvCxnSpPr>
        <p:spPr>
          <a:xfrm flipH="1" rot="10800000">
            <a:off x="3269325" y="4394600"/>
            <a:ext cx="1468200" cy="7800"/>
          </a:xfrm>
          <a:prstGeom prst="straightConnector1">
            <a:avLst/>
          </a:prstGeom>
          <a:noFill/>
          <a:ln cap="flat" cmpd="sng" w="9525">
            <a:solidFill>
              <a:srgbClr val="F7CAAC">
                <a:alpha val="4667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