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95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08" y="5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1115" y="38100"/>
            <a:ext cx="3326765" cy="1334135"/>
          </a:xfrm>
        </p:spPr>
        <p:txBody>
          <a:bodyPr/>
          <a:lstStyle/>
          <a:p>
            <a:r>
              <a:rPr lang="en-US" altLang="zh-CN"/>
              <a:t>Timeline</a:t>
            </a:r>
          </a:p>
        </p:txBody>
      </p:sp>
      <p:graphicFrame>
        <p:nvGraphicFramePr>
          <p:cNvPr id="5" name="表格 4"/>
          <p:cNvGraphicFramePr/>
          <p:nvPr>
            <p:extLst>
              <p:ext uri="{D42A27DB-BD31-4B8C-83A1-F6EECF244321}">
                <p14:modId xmlns:p14="http://schemas.microsoft.com/office/powerpoint/2010/main" val="3152539952"/>
              </p:ext>
            </p:extLst>
          </p:nvPr>
        </p:nvGraphicFramePr>
        <p:xfrm>
          <a:off x="1118235" y="2914650"/>
          <a:ext cx="9142095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3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37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8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1376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Mar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Apr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May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Jun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Jul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Aug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Sep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Oct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Nov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Dec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344805" y="2917825"/>
            <a:ext cx="817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</a:rPr>
              <a:t>2019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sp>
        <p:nvSpPr>
          <p:cNvPr id="10" name="等腰三角形 9"/>
          <p:cNvSpPr/>
          <p:nvPr/>
        </p:nvSpPr>
        <p:spPr>
          <a:xfrm rot="5400000">
            <a:off x="1722682" y="1779876"/>
            <a:ext cx="268605" cy="21399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1753662" y="1761966"/>
            <a:ext cx="5080" cy="118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6163677" y="1784350"/>
            <a:ext cx="5080" cy="1186815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8225562" y="2310130"/>
            <a:ext cx="3810" cy="60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9338889" y="1761966"/>
            <a:ext cx="5080" cy="118681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935480" y="1580356"/>
            <a:ext cx="2098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200" dirty="0"/>
              <a:t>Competition Registration open</a:t>
            </a:r>
          </a:p>
          <a:p>
            <a:pPr algn="l"/>
            <a:r>
              <a:rPr lang="en-US" altLang="zh-CN" sz="1200" dirty="0" smtClean="0">
                <a:solidFill>
                  <a:schemeClr val="accent1"/>
                </a:solidFill>
                <a:sym typeface="+mn-ea"/>
              </a:rPr>
              <a:t>03/25/2019</a:t>
            </a:r>
            <a:endParaRPr lang="en-US" altLang="zh-CN" sz="1200" dirty="0">
              <a:solidFill>
                <a:schemeClr val="accent1"/>
              </a:solidFill>
            </a:endParaRPr>
          </a:p>
          <a:p>
            <a:endParaRPr lang="en-US" altLang="zh-CN" sz="1200" dirty="0"/>
          </a:p>
        </p:txBody>
      </p:sp>
      <p:sp>
        <p:nvSpPr>
          <p:cNvPr id="18" name="等腰三角形 17"/>
          <p:cNvSpPr/>
          <p:nvPr/>
        </p:nvSpPr>
        <p:spPr>
          <a:xfrm rot="5400000">
            <a:off x="6134151" y="1781810"/>
            <a:ext cx="268605" cy="213995"/>
          </a:xfrm>
          <a:prstGeom prst="triangl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rot="5400000">
            <a:off x="8198257" y="2336800"/>
            <a:ext cx="268605" cy="21399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5400000">
            <a:off x="9312210" y="1801812"/>
            <a:ext cx="268605" cy="213995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6392009" y="1668145"/>
            <a:ext cx="1522730" cy="641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Solution due</a:t>
            </a:r>
          </a:p>
          <a:p>
            <a:r>
              <a:rPr lang="en-US" altLang="zh-CN" sz="1200" dirty="0" smtClean="0">
                <a:solidFill>
                  <a:schemeClr val="accent1"/>
                </a:solidFill>
                <a:sym typeface="+mn-ea"/>
              </a:rPr>
              <a:t>08/16/2019</a:t>
            </a:r>
            <a:endParaRPr lang="en-US" altLang="zh-CN" sz="1200" dirty="0">
              <a:solidFill>
                <a:schemeClr val="accent1"/>
              </a:solidFill>
            </a:endParaRPr>
          </a:p>
          <a:p>
            <a:endParaRPr lang="en-US" altLang="zh-CN" sz="1200" dirty="0"/>
          </a:p>
        </p:txBody>
      </p:sp>
      <p:sp>
        <p:nvSpPr>
          <p:cNvPr id="23" name="文本框 22"/>
          <p:cNvSpPr txBox="1"/>
          <p:nvPr/>
        </p:nvSpPr>
        <p:spPr>
          <a:xfrm>
            <a:off x="8331581" y="2110422"/>
            <a:ext cx="1030605" cy="824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One day workshop</a:t>
            </a:r>
          </a:p>
          <a:p>
            <a:r>
              <a:rPr lang="en-US" altLang="zh-CN" sz="1200" dirty="0" smtClean="0">
                <a:solidFill>
                  <a:schemeClr val="accent1"/>
                </a:solidFill>
                <a:sym typeface="+mn-ea"/>
              </a:rPr>
              <a:t>10/26/2019</a:t>
            </a:r>
            <a:endParaRPr lang="en-US" altLang="zh-CN" sz="1200" dirty="0">
              <a:solidFill>
                <a:schemeClr val="accent1"/>
              </a:solidFill>
            </a:endParaRPr>
          </a:p>
          <a:p>
            <a:endParaRPr lang="en-US" altLang="zh-CN" sz="1200" dirty="0"/>
          </a:p>
        </p:txBody>
      </p:sp>
      <p:sp>
        <p:nvSpPr>
          <p:cNvPr id="24" name="文本框 23"/>
          <p:cNvSpPr txBox="1"/>
          <p:nvPr/>
        </p:nvSpPr>
        <p:spPr>
          <a:xfrm>
            <a:off x="9596158" y="1698942"/>
            <a:ext cx="1386205" cy="459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Manuscripts due</a:t>
            </a:r>
          </a:p>
          <a:p>
            <a:r>
              <a:rPr lang="en-US" altLang="zh-CN" sz="1200" dirty="0" smtClean="0">
                <a:solidFill>
                  <a:schemeClr val="accent1"/>
                </a:solidFill>
              </a:rPr>
              <a:t>11/30/2019</a:t>
            </a:r>
            <a:endParaRPr lang="en-US" altLang="zh-CN" sz="1200" dirty="0">
              <a:solidFill>
                <a:schemeClr val="accent1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 flipH="1">
            <a:off x="2936956" y="3244533"/>
            <a:ext cx="7620" cy="55181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等腰三角形 26"/>
          <p:cNvSpPr/>
          <p:nvPr/>
        </p:nvSpPr>
        <p:spPr>
          <a:xfrm rot="5400000">
            <a:off x="2915045" y="3671887"/>
            <a:ext cx="268605" cy="21399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3157903" y="3558545"/>
            <a:ext cx="1287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accent1"/>
                </a:solidFill>
              </a:rPr>
              <a:t>04/30/2019</a:t>
            </a:r>
            <a:endParaRPr lang="en-US" altLang="zh-CN" sz="1200" dirty="0">
              <a:solidFill>
                <a:schemeClr val="accent1"/>
              </a:solidFill>
            </a:endParaRPr>
          </a:p>
          <a:p>
            <a:r>
              <a:rPr lang="en-US" altLang="zh-CN" sz="1200" dirty="0"/>
              <a:t>Competition start</a:t>
            </a:r>
          </a:p>
        </p:txBody>
      </p:sp>
      <p:cxnSp>
        <p:nvCxnSpPr>
          <p:cNvPr id="29" name="直接连接符 28"/>
          <p:cNvCxnSpPr/>
          <p:nvPr/>
        </p:nvCxnSpPr>
        <p:spPr>
          <a:xfrm flipH="1">
            <a:off x="7506970" y="3246437"/>
            <a:ext cx="7620" cy="551815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等腰三角形 29"/>
          <p:cNvSpPr/>
          <p:nvPr/>
        </p:nvSpPr>
        <p:spPr>
          <a:xfrm rot="5400000">
            <a:off x="7487285" y="3636066"/>
            <a:ext cx="268605" cy="21399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7814812" y="3451884"/>
            <a:ext cx="1080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accent1"/>
                </a:solidFill>
              </a:rPr>
              <a:t>10/01/2019</a:t>
            </a:r>
            <a:endParaRPr lang="en-US" altLang="zh-CN" sz="1200" dirty="0">
              <a:solidFill>
                <a:schemeClr val="accent1"/>
              </a:solidFill>
            </a:endParaRPr>
          </a:p>
          <a:p>
            <a:r>
              <a:rPr lang="en-US" altLang="zh-CN" sz="1200" dirty="0"/>
              <a:t>Winners announced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725805" y="434022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344805" y="4271645"/>
            <a:ext cx="1413937" cy="276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R</a:t>
            </a:r>
            <a:r>
              <a:rPr lang="en-US" altLang="zh-CN" sz="1200" dirty="0" smtClean="0"/>
              <a:t>egistration</a:t>
            </a:r>
            <a:endParaRPr lang="en-US" altLang="zh-CN" sz="1200" dirty="0"/>
          </a:p>
        </p:txBody>
      </p:sp>
      <p:sp>
        <p:nvSpPr>
          <p:cNvPr id="38" name="文本框 37"/>
          <p:cNvSpPr txBox="1"/>
          <p:nvPr/>
        </p:nvSpPr>
        <p:spPr>
          <a:xfrm>
            <a:off x="344805" y="4634230"/>
            <a:ext cx="1726565" cy="276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Develop solutions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344805" y="4987290"/>
            <a:ext cx="2411730" cy="276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Code evaluation by organizers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344805" y="5330190"/>
            <a:ext cx="1726565" cy="276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Manuscript preparation</a:t>
            </a:r>
          </a:p>
        </p:txBody>
      </p:sp>
      <p:sp>
        <p:nvSpPr>
          <p:cNvPr id="42" name="矩形 41"/>
          <p:cNvSpPr/>
          <p:nvPr/>
        </p:nvSpPr>
        <p:spPr>
          <a:xfrm>
            <a:off x="1758743" y="4291965"/>
            <a:ext cx="1185833" cy="2190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2991568" y="4258982"/>
            <a:ext cx="17251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accent1"/>
                </a:solidFill>
              </a:rPr>
              <a:t>03/25/2019-04/30/2019</a:t>
            </a:r>
            <a:endParaRPr lang="en-US" altLang="zh-CN" sz="1200" dirty="0">
              <a:solidFill>
                <a:schemeClr val="accent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936956" y="4669033"/>
            <a:ext cx="3224501" cy="187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6168775" y="4619420"/>
            <a:ext cx="17251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accent1"/>
                </a:solidFill>
              </a:rPr>
              <a:t>04/30/2019-08/16/2019</a:t>
            </a:r>
            <a:endParaRPr lang="en-US" altLang="zh-CN" sz="1200" dirty="0">
              <a:solidFill>
                <a:schemeClr val="accent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161456" y="4991735"/>
            <a:ext cx="1359660" cy="1894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7521116" y="4934541"/>
            <a:ext cx="17074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accent1"/>
                </a:solidFill>
              </a:rPr>
              <a:t>08/17/2019-9/30/2019</a:t>
            </a:r>
            <a:endParaRPr lang="en-US" altLang="zh-CN" sz="1200" dirty="0">
              <a:solidFill>
                <a:schemeClr val="accent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225562" y="5327445"/>
            <a:ext cx="2015927" cy="21645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10241489" y="5284582"/>
            <a:ext cx="17251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accent1"/>
                </a:solidFill>
              </a:rPr>
              <a:t>10/26/2019-11/30/2019</a:t>
            </a:r>
            <a:endParaRPr lang="en-US" altLang="zh-CN" sz="1200" dirty="0">
              <a:solidFill>
                <a:schemeClr val="accent1"/>
              </a:solidFill>
            </a:endParaRPr>
          </a:p>
        </p:txBody>
      </p:sp>
      <p:cxnSp>
        <p:nvCxnSpPr>
          <p:cNvPr id="52" name="直接连接符 51"/>
          <p:cNvCxnSpPr>
            <a:cxnSpLocks/>
            <a:endCxn id="44" idx="1"/>
          </p:cNvCxnSpPr>
          <p:nvPr/>
        </p:nvCxnSpPr>
        <p:spPr>
          <a:xfrm flipV="1">
            <a:off x="1415090" y="4762792"/>
            <a:ext cx="1521866" cy="17366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  <a:alpha val="4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cxnSpLocks/>
            <a:endCxn id="46" idx="1"/>
          </p:cNvCxnSpPr>
          <p:nvPr/>
        </p:nvCxnSpPr>
        <p:spPr>
          <a:xfrm flipV="1">
            <a:off x="1518238" y="5086448"/>
            <a:ext cx="4643218" cy="27208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  <a:alpha val="4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cxnSpLocks/>
            <a:endCxn id="48" idx="1"/>
          </p:cNvCxnSpPr>
          <p:nvPr/>
        </p:nvCxnSpPr>
        <p:spPr>
          <a:xfrm>
            <a:off x="1748088" y="5422695"/>
            <a:ext cx="6477474" cy="12976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  <a:alpha val="4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45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Timeline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Timeline</dc:title>
  <dc:creator>Wang, Lei</dc:creator>
  <cp:lastModifiedBy>Wang, Lei</cp:lastModifiedBy>
  <cp:revision>26</cp:revision>
  <dcterms:created xsi:type="dcterms:W3CDTF">2015-05-05T08:02:00Z</dcterms:created>
  <dcterms:modified xsi:type="dcterms:W3CDTF">2019-04-16T16:04:22Z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2052-10.1.0.6255</vt:lpwstr>
  </property>
</Properties>
</file>