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532" y="14945"/>
            <a:ext cx="3326765" cy="1334135"/>
          </a:xfrm>
        </p:spPr>
        <p:txBody>
          <a:bodyPr/>
          <a:lstStyle/>
          <a:p>
            <a:r>
              <a:rPr lang="en-US" altLang="zh-CN"/>
              <a:t>Timeline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4282269391"/>
              </p:ext>
            </p:extLst>
          </p:nvPr>
        </p:nvGraphicFramePr>
        <p:xfrm>
          <a:off x="1106652" y="2891495"/>
          <a:ext cx="8264134" cy="40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01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09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91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27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801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0122">
                  <a:extLst>
                    <a:ext uri="{9D8B030D-6E8A-4147-A177-3AD203B41FA5}">
                      <a16:colId xmlns:a16="http://schemas.microsoft.com/office/drawing/2014/main" val="704314866"/>
                    </a:ext>
                  </a:extLst>
                </a:gridCol>
              </a:tblGrid>
              <a:tr h="4032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Jul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Aug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Oct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Nov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Dec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Jan (2021)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33222" y="2894670"/>
            <a:ext cx="817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2020</a:t>
            </a:r>
          </a:p>
        </p:txBody>
      </p:sp>
      <p:sp>
        <p:nvSpPr>
          <p:cNvPr id="10" name="等腰三角形 9"/>
          <p:cNvSpPr/>
          <p:nvPr/>
        </p:nvSpPr>
        <p:spPr>
          <a:xfrm rot="5400000">
            <a:off x="2244485" y="1756721"/>
            <a:ext cx="268605" cy="2139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2275465" y="1738811"/>
            <a:ext cx="5080" cy="118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771099" y="1761195"/>
            <a:ext cx="5080" cy="118681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206985" y="2286975"/>
            <a:ext cx="3810" cy="60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389756" y="1738811"/>
            <a:ext cx="5080" cy="118681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457283" y="1557201"/>
            <a:ext cx="2098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/>
              <a:t>Competition Registration open</a:t>
            </a:r>
          </a:p>
          <a:p>
            <a:pPr algn="l"/>
            <a:r>
              <a:rPr lang="en-US" altLang="zh-CN" sz="1200" dirty="0">
                <a:solidFill>
                  <a:schemeClr val="accent1"/>
                </a:solidFill>
                <a:sym typeface="+mn-ea"/>
              </a:rPr>
              <a:t>08/05/2020</a:t>
            </a:r>
            <a:endParaRPr lang="en-US" altLang="zh-CN" sz="1200" dirty="0">
              <a:solidFill>
                <a:schemeClr val="accent1"/>
              </a:solidFill>
            </a:endParaRPr>
          </a:p>
          <a:p>
            <a:endParaRPr lang="en-US" altLang="zh-CN" sz="1200" dirty="0"/>
          </a:p>
        </p:txBody>
      </p:sp>
      <p:sp>
        <p:nvSpPr>
          <p:cNvPr id="18" name="等腰三角形 17"/>
          <p:cNvSpPr/>
          <p:nvPr/>
        </p:nvSpPr>
        <p:spPr>
          <a:xfrm rot="5400000">
            <a:off x="5741573" y="1758655"/>
            <a:ext cx="268605" cy="213995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5400000">
            <a:off x="7179680" y="2313645"/>
            <a:ext cx="268605" cy="2139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5400000">
            <a:off x="8363077" y="1778657"/>
            <a:ext cx="268605" cy="213995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999431" y="1644990"/>
            <a:ext cx="1022951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Solution due</a:t>
            </a:r>
          </a:p>
          <a:p>
            <a:r>
              <a:rPr lang="en-US" altLang="zh-CN" sz="1200" dirty="0">
                <a:solidFill>
                  <a:schemeClr val="accent1"/>
                </a:solidFill>
                <a:sym typeface="+mn-ea"/>
              </a:rPr>
              <a:t>10/31/2020</a:t>
            </a:r>
            <a:endParaRPr lang="en-US" altLang="zh-CN" sz="1200" dirty="0">
              <a:solidFill>
                <a:schemeClr val="accent1"/>
              </a:solidFill>
            </a:endParaRPr>
          </a:p>
          <a:p>
            <a:endParaRPr lang="en-US" altLang="zh-CN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382448" y="2087267"/>
            <a:ext cx="1030605" cy="824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One day workshop</a:t>
            </a:r>
          </a:p>
          <a:p>
            <a:r>
              <a:rPr lang="en-US" altLang="zh-CN" sz="1200" dirty="0">
                <a:solidFill>
                  <a:schemeClr val="accent1"/>
                </a:solidFill>
                <a:sym typeface="+mn-ea"/>
              </a:rPr>
              <a:t>12/07/2020</a:t>
            </a:r>
            <a:endParaRPr lang="en-US" altLang="zh-CN" sz="1200" dirty="0">
              <a:solidFill>
                <a:schemeClr val="accent1"/>
              </a:solidFill>
            </a:endParaRPr>
          </a:p>
          <a:p>
            <a:endParaRPr lang="en-US" altLang="zh-CN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647025" y="1675787"/>
            <a:ext cx="1386205" cy="45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Manuscripts due</a:t>
            </a:r>
          </a:p>
          <a:p>
            <a:r>
              <a:rPr lang="en-US" altLang="zh-CN" sz="1200" dirty="0">
                <a:solidFill>
                  <a:schemeClr val="accent1"/>
                </a:solidFill>
              </a:rPr>
              <a:t>TBD</a:t>
            </a: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2821214" y="3221378"/>
            <a:ext cx="7620" cy="5518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等腰三角形 26"/>
          <p:cNvSpPr/>
          <p:nvPr/>
        </p:nvSpPr>
        <p:spPr>
          <a:xfrm rot="5400000">
            <a:off x="2799303" y="3648732"/>
            <a:ext cx="268605" cy="21399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042161" y="3535390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08/15/2020</a:t>
            </a:r>
          </a:p>
          <a:p>
            <a:r>
              <a:rPr lang="en-US" altLang="zh-CN" sz="1200" dirty="0"/>
              <a:t>Competition start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7041964" y="3223282"/>
            <a:ext cx="7620" cy="551815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5400000">
            <a:off x="7022279" y="3612911"/>
            <a:ext cx="268605" cy="21399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349806" y="3428729"/>
            <a:ext cx="108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12/01/2020</a:t>
            </a:r>
          </a:p>
          <a:p>
            <a:r>
              <a:rPr lang="en-US" altLang="zh-CN" sz="1200" dirty="0"/>
              <a:t>Winners announced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14222" y="431707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33222" y="4248490"/>
            <a:ext cx="1413937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Registration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33222" y="4611075"/>
            <a:ext cx="1726565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Develop solutions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33222" y="4964135"/>
            <a:ext cx="241173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Code evaluation by organizers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33222" y="5307035"/>
            <a:ext cx="1726565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Manuscript preparation</a:t>
            </a:r>
          </a:p>
        </p:txBody>
      </p:sp>
      <p:sp>
        <p:nvSpPr>
          <p:cNvPr id="42" name="矩形 41"/>
          <p:cNvSpPr/>
          <p:nvPr/>
        </p:nvSpPr>
        <p:spPr>
          <a:xfrm>
            <a:off x="2280545" y="4329515"/>
            <a:ext cx="548289" cy="1307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786937" y="4258977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08/05/2020-08/15/2020</a:t>
            </a:r>
          </a:p>
        </p:txBody>
      </p:sp>
      <p:sp>
        <p:nvSpPr>
          <p:cNvPr id="44" name="矩形 43"/>
          <p:cNvSpPr/>
          <p:nvPr/>
        </p:nvSpPr>
        <p:spPr>
          <a:xfrm>
            <a:off x="2828834" y="4685370"/>
            <a:ext cx="2975442" cy="1073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755311" y="4596265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08/15/2020-10/31/2020</a:t>
            </a:r>
          </a:p>
        </p:txBody>
      </p:sp>
      <p:sp>
        <p:nvSpPr>
          <p:cNvPr id="46" name="矩形 45"/>
          <p:cNvSpPr/>
          <p:nvPr/>
        </p:nvSpPr>
        <p:spPr>
          <a:xfrm>
            <a:off x="5804276" y="5026454"/>
            <a:ext cx="1245308" cy="108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073604" y="4911386"/>
            <a:ext cx="1817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10/31/2020-12/01/2020</a:t>
            </a:r>
          </a:p>
        </p:txBody>
      </p:sp>
      <p:sp>
        <p:nvSpPr>
          <p:cNvPr id="48" name="矩形 47"/>
          <p:cNvSpPr/>
          <p:nvPr/>
        </p:nvSpPr>
        <p:spPr>
          <a:xfrm>
            <a:off x="7022382" y="5364909"/>
            <a:ext cx="1367374" cy="108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413053" y="5280441"/>
            <a:ext cx="1231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12/01/2020-TBD</a:t>
            </a:r>
          </a:p>
        </p:txBody>
      </p:sp>
      <p:cxnSp>
        <p:nvCxnSpPr>
          <p:cNvPr id="52" name="直接连接符 51"/>
          <p:cNvCxnSpPr>
            <a:cxnSpLocks/>
            <a:endCxn id="44" idx="1"/>
          </p:cNvCxnSpPr>
          <p:nvPr/>
        </p:nvCxnSpPr>
        <p:spPr>
          <a:xfrm flipV="1">
            <a:off x="1504709" y="4739054"/>
            <a:ext cx="1324125" cy="117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cxnSpLocks/>
            <a:endCxn id="46" idx="1"/>
          </p:cNvCxnSpPr>
          <p:nvPr/>
        </p:nvCxnSpPr>
        <p:spPr>
          <a:xfrm flipV="1">
            <a:off x="2280545" y="5080486"/>
            <a:ext cx="3523731" cy="2319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cxnSpLocks/>
            <a:endCxn id="48" idx="1"/>
          </p:cNvCxnSpPr>
          <p:nvPr/>
        </p:nvCxnSpPr>
        <p:spPr>
          <a:xfrm flipV="1">
            <a:off x="1863524" y="5418941"/>
            <a:ext cx="5158858" cy="22449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45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</dc:title>
  <dc:creator>Wang, Lei</dc:creator>
  <cp:lastModifiedBy>Bu, Diyue</cp:lastModifiedBy>
  <cp:revision>37</cp:revision>
  <dcterms:created xsi:type="dcterms:W3CDTF">2015-05-05T08:02:00Z</dcterms:created>
  <dcterms:modified xsi:type="dcterms:W3CDTF">2020-08-05T15:30:04Z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2052-10.1.0.6255</vt:lpwstr>
  </property>
</Properties>
</file>