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9" r:id="rId2"/>
    <p:sldId id="402" r:id="rId3"/>
    <p:sldId id="322" r:id="rId4"/>
    <p:sldId id="424" r:id="rId5"/>
    <p:sldId id="321" r:id="rId6"/>
    <p:sldId id="431" r:id="rId7"/>
    <p:sldId id="438" r:id="rId8"/>
    <p:sldId id="433" r:id="rId9"/>
    <p:sldId id="426" r:id="rId10"/>
    <p:sldId id="408" r:id="rId11"/>
    <p:sldId id="432" r:id="rId12"/>
    <p:sldId id="407" r:id="rId13"/>
    <p:sldId id="435" r:id="rId14"/>
    <p:sldId id="425" r:id="rId15"/>
    <p:sldId id="436" r:id="rId16"/>
    <p:sldId id="421" r:id="rId17"/>
    <p:sldId id="434" r:id="rId18"/>
    <p:sldId id="427" r:id="rId19"/>
    <p:sldId id="439" r:id="rId20"/>
    <p:sldId id="357" r:id="rId21"/>
    <p:sldId id="410" r:id="rId22"/>
    <p:sldId id="428" r:id="rId23"/>
    <p:sldId id="411" r:id="rId24"/>
    <p:sldId id="437" r:id="rId25"/>
    <p:sldId id="320" r:id="rId26"/>
    <p:sldId id="414" r:id="rId27"/>
    <p:sldId id="318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52487659@qq.com" initials="1" lastIdx="1" clrIdx="0">
    <p:extLst>
      <p:ext uri="{19B8F6BF-5375-455C-9EA6-DF929625EA0E}">
        <p15:presenceInfo xmlns:p15="http://schemas.microsoft.com/office/powerpoint/2012/main" userId="2a9bc17f8e9178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E9E0"/>
    <a:srgbClr val="F1DE29"/>
    <a:srgbClr val="8EEEE7"/>
    <a:srgbClr val="F4FAF7"/>
    <a:srgbClr val="5A895C"/>
    <a:srgbClr val="9CCBBB"/>
    <a:srgbClr val="7EBA88"/>
    <a:srgbClr val="427B45"/>
    <a:srgbClr val="DCF1E5"/>
    <a:srgbClr val="B7D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523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image" Target="../media/image1.jpg"/><Relationship Id="rId9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0.jpeg"/><Relationship Id="rId11" Type="http://schemas.openxmlformats.org/officeDocument/2006/relationships/image" Target="../media/image8.emf"/><Relationship Id="rId5" Type="http://schemas.openxmlformats.org/officeDocument/2006/relationships/image" Target="../media/image29.jpeg"/><Relationship Id="rId10" Type="http://schemas.openxmlformats.org/officeDocument/2006/relationships/image" Target="../media/image6.emf"/><Relationship Id="rId4" Type="http://schemas.openxmlformats.org/officeDocument/2006/relationships/image" Target="../media/image28.jpeg"/><Relationship Id="rId9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42.png"/><Relationship Id="rId7" Type="http://schemas.openxmlformats.org/officeDocument/2006/relationships/image" Target="../media/image3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jpeg"/><Relationship Id="rId4" Type="http://schemas.openxmlformats.org/officeDocument/2006/relationships/image" Target="../media/image43.png"/><Relationship Id="rId9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8.png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image" Target="../media/image8.emf"/><Relationship Id="rId7" Type="http://schemas.openxmlformats.org/officeDocument/2006/relationships/image" Target="../media/image5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0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4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3.emf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56.jpeg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ivictor/p/5917370.html" TargetMode="External"/><Relationship Id="rId5" Type="http://schemas.openxmlformats.org/officeDocument/2006/relationships/image" Target="../media/image59.png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6.emf"/><Relationship Id="rId5" Type="http://schemas.openxmlformats.org/officeDocument/2006/relationships/image" Target="../media/image3.emf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8.emf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.emf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2.png"/><Relationship Id="rId11" Type="http://schemas.openxmlformats.org/officeDocument/2006/relationships/image" Target="../media/image3.em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B3A523-9BFB-4D8B-A1BD-B04A29D66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775" y="3732059"/>
            <a:ext cx="2166782" cy="2186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BB1D1A-00F4-41B3-86BF-38351083E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944" y="4299321"/>
            <a:ext cx="683320" cy="65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E0C0E0-89F9-4312-AB12-FAC153862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249" y="3912867"/>
            <a:ext cx="1369297" cy="13864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682357-C5D7-4670-9D81-3D518B5CF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5275" y="165723"/>
            <a:ext cx="2188033" cy="21781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FAF9A7-2CF3-4E01-88D5-6313C2F17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8291" y="2899727"/>
            <a:ext cx="441516" cy="4274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B6F377-D161-4ABB-A1E8-8D9D9163E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57" y="3389857"/>
            <a:ext cx="901457" cy="8640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979495-4B69-4704-842E-AAA5E8E9C2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845" y="2787774"/>
            <a:ext cx="383005" cy="3910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F64AE6-2808-46C1-956F-2DE17E836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2240" y="2699933"/>
            <a:ext cx="216024" cy="220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8953FF-825A-4534-8CC0-6F52D7017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613" y="-341438"/>
            <a:ext cx="1296144" cy="124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F9B26C7-34B8-415E-BBF0-B56355AB7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974" y="422113"/>
            <a:ext cx="626885" cy="632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5A5E3D-18DE-4FF2-92A8-8F30DDB6E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013" y="688684"/>
            <a:ext cx="1019926" cy="10204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2A5DA0-28C0-4D84-B86C-BA90785E7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1098541"/>
            <a:ext cx="845492" cy="8104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D845A82-110B-4905-A3C9-9670905FA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02" y="-341438"/>
            <a:ext cx="1800555" cy="18231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F400C7A-3829-40CE-A0AE-62B84A67D534}"/>
              </a:ext>
            </a:extLst>
          </p:cNvPr>
          <p:cNvSpPr/>
          <p:nvPr/>
        </p:nvSpPr>
        <p:spPr>
          <a:xfrm>
            <a:off x="1763688" y="1655211"/>
            <a:ext cx="552951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b="1" spc="300" dirty="0">
                <a:solidFill>
                  <a:srgbClr val="79E9E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第四周</a:t>
            </a:r>
            <a:r>
              <a:rPr lang="zh-CN" altLang="en-US" sz="5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工作总结</a:t>
            </a:r>
            <a:endParaRPr lang="en-US" altLang="zh-CN" sz="50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9BC565-6AE7-4F66-A6AB-287CB7EA9249}"/>
              </a:ext>
            </a:extLst>
          </p:cNvPr>
          <p:cNvSpPr/>
          <p:nvPr/>
        </p:nvSpPr>
        <p:spPr>
          <a:xfrm>
            <a:off x="3829485" y="2463337"/>
            <a:ext cx="389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  <a:cs typeface="Adobe Arabic" panose="02040503050201020203" pitchFamily="18" charset="-78"/>
                <a:sym typeface="微软雅黑" pitchFamily="34" charset="-122"/>
              </a:rPr>
              <a:t>      WORK REPORT </a:t>
            </a:r>
          </a:p>
          <a:p>
            <a:r>
              <a:rPr lang="en-US" altLang="zh-CN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  <a:cs typeface="Adobe Arabic" panose="02040503050201020203" pitchFamily="18" charset="-78"/>
                <a:sym typeface="微软雅黑" pitchFamily="34" charset="-122"/>
              </a:rPr>
              <a:t>IN THE FOURTH WEEK</a:t>
            </a:r>
            <a:endParaRPr lang="zh-CN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Franklin Gothic Medium" panose="020B0603020102020204" pitchFamily="34" charset="0"/>
              <a:ea typeface="Kozuka Gothic Pro EL" panose="020B0200000000000000" pitchFamily="34" charset="-128"/>
              <a:cs typeface="Adobe Arabic" panose="02040503050201020203" pitchFamily="18" charset="-78"/>
              <a:sym typeface="微软雅黑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351D09-20E1-4283-8F9F-899A6B440AF6}"/>
              </a:ext>
            </a:extLst>
          </p:cNvPr>
          <p:cNvSpPr/>
          <p:nvPr/>
        </p:nvSpPr>
        <p:spPr>
          <a:xfrm>
            <a:off x="3829485" y="3199454"/>
            <a:ext cx="35792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汇报人：李东阳  组名：项目二超级玛丽组</a:t>
            </a:r>
            <a:endParaRPr lang="en-US" altLang="zh-CN" sz="1100" spc="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E408ABB-ED64-4F91-B0CD-7093D01F1A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5525" y="3569963"/>
            <a:ext cx="953891" cy="95436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8C30DB8-56A2-4698-BC48-00A49716D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299" y="2472243"/>
            <a:ext cx="441516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0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0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9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3" grpId="0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0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8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90" presetID="5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heckerboard(across)">
                                          <p:cBhvr>
                                            <p:cTn id="9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23" grpId="0"/>
          <p:bldP spid="2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59" y="175643"/>
            <a:ext cx="333393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完成某一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26336" y="2060796"/>
            <a:ext cx="2091326" cy="1257473"/>
            <a:chOff x="8399463" y="4694238"/>
            <a:chExt cx="1489075" cy="895351"/>
          </a:xfrm>
        </p:grpSpPr>
        <p:sp>
          <p:nvSpPr>
            <p:cNvPr id="29" name="Freeform: Shape 4"/>
            <p:cNvSpPr>
              <a:spLocks/>
            </p:cNvSpPr>
            <p:nvPr/>
          </p:nvSpPr>
          <p:spPr bwMode="auto">
            <a:xfrm>
              <a:off x="8399463" y="4694238"/>
              <a:ext cx="596900" cy="300038"/>
            </a:xfrm>
            <a:custGeom>
              <a:avLst/>
              <a:gdLst>
                <a:gd name="T0" fmla="*/ 188 w 376"/>
                <a:gd name="T1" fmla="*/ 189 h 189"/>
                <a:gd name="T2" fmla="*/ 0 w 376"/>
                <a:gd name="T3" fmla="*/ 189 h 189"/>
                <a:gd name="T4" fmla="*/ 188 w 376"/>
                <a:gd name="T5" fmla="*/ 0 h 189"/>
                <a:gd name="T6" fmla="*/ 376 w 376"/>
                <a:gd name="T7" fmla="*/ 0 h 189"/>
                <a:gd name="T8" fmla="*/ 188 w 376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9">
                  <a:moveTo>
                    <a:pt x="188" y="189"/>
                  </a:moveTo>
                  <a:lnTo>
                    <a:pt x="0" y="189"/>
                  </a:lnTo>
                  <a:lnTo>
                    <a:pt x="188" y="0"/>
                  </a:lnTo>
                  <a:lnTo>
                    <a:pt x="376" y="0"/>
                  </a:lnTo>
                  <a:lnTo>
                    <a:pt x="188" y="189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5"/>
            <p:cNvSpPr>
              <a:spLocks/>
            </p:cNvSpPr>
            <p:nvPr/>
          </p:nvSpPr>
          <p:spPr bwMode="auto">
            <a:xfrm>
              <a:off x="8697913" y="4694238"/>
              <a:ext cx="596900" cy="300038"/>
            </a:xfrm>
            <a:custGeom>
              <a:avLst/>
              <a:gdLst>
                <a:gd name="T0" fmla="*/ 188 w 376"/>
                <a:gd name="T1" fmla="*/ 0 h 189"/>
                <a:gd name="T2" fmla="*/ 0 w 376"/>
                <a:gd name="T3" fmla="*/ 0 h 189"/>
                <a:gd name="T4" fmla="*/ 188 w 376"/>
                <a:gd name="T5" fmla="*/ 189 h 189"/>
                <a:gd name="T6" fmla="*/ 376 w 376"/>
                <a:gd name="T7" fmla="*/ 189 h 189"/>
                <a:gd name="T8" fmla="*/ 188 w 376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189">
                  <a:moveTo>
                    <a:pt x="188" y="0"/>
                  </a:moveTo>
                  <a:lnTo>
                    <a:pt x="0" y="0"/>
                  </a:lnTo>
                  <a:lnTo>
                    <a:pt x="188" y="189"/>
                  </a:lnTo>
                  <a:lnTo>
                    <a:pt x="376" y="189"/>
                  </a:lnTo>
                  <a:lnTo>
                    <a:pt x="188" y="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6"/>
            <p:cNvSpPr>
              <a:spLocks/>
            </p:cNvSpPr>
            <p:nvPr/>
          </p:nvSpPr>
          <p:spPr bwMode="auto">
            <a:xfrm>
              <a:off x="8996363" y="4694238"/>
              <a:ext cx="593725" cy="300038"/>
            </a:xfrm>
            <a:custGeom>
              <a:avLst/>
              <a:gdLst>
                <a:gd name="T0" fmla="*/ 188 w 374"/>
                <a:gd name="T1" fmla="*/ 189 h 189"/>
                <a:gd name="T2" fmla="*/ 0 w 374"/>
                <a:gd name="T3" fmla="*/ 189 h 189"/>
                <a:gd name="T4" fmla="*/ 188 w 374"/>
                <a:gd name="T5" fmla="*/ 0 h 189"/>
                <a:gd name="T6" fmla="*/ 374 w 374"/>
                <a:gd name="T7" fmla="*/ 0 h 189"/>
                <a:gd name="T8" fmla="*/ 188 w 374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89">
                  <a:moveTo>
                    <a:pt x="188" y="189"/>
                  </a:moveTo>
                  <a:lnTo>
                    <a:pt x="0" y="189"/>
                  </a:lnTo>
                  <a:lnTo>
                    <a:pt x="188" y="0"/>
                  </a:lnTo>
                  <a:lnTo>
                    <a:pt x="374" y="0"/>
                  </a:lnTo>
                  <a:lnTo>
                    <a:pt x="188" y="189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7"/>
            <p:cNvSpPr>
              <a:spLocks/>
            </p:cNvSpPr>
            <p:nvPr/>
          </p:nvSpPr>
          <p:spPr bwMode="auto">
            <a:xfrm>
              <a:off x="9294813" y="4694238"/>
              <a:ext cx="593725" cy="300038"/>
            </a:xfrm>
            <a:custGeom>
              <a:avLst/>
              <a:gdLst>
                <a:gd name="T0" fmla="*/ 186 w 374"/>
                <a:gd name="T1" fmla="*/ 0 h 189"/>
                <a:gd name="T2" fmla="*/ 0 w 374"/>
                <a:gd name="T3" fmla="*/ 0 h 189"/>
                <a:gd name="T4" fmla="*/ 186 w 374"/>
                <a:gd name="T5" fmla="*/ 189 h 189"/>
                <a:gd name="T6" fmla="*/ 374 w 374"/>
                <a:gd name="T7" fmla="*/ 189 h 189"/>
                <a:gd name="T8" fmla="*/ 186 w 374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89">
                  <a:moveTo>
                    <a:pt x="186" y="0"/>
                  </a:moveTo>
                  <a:lnTo>
                    <a:pt x="0" y="0"/>
                  </a:lnTo>
                  <a:lnTo>
                    <a:pt x="186" y="189"/>
                  </a:lnTo>
                  <a:lnTo>
                    <a:pt x="374" y="189"/>
                  </a:lnTo>
                  <a:lnTo>
                    <a:pt x="186" y="0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Freeform: Shape 8"/>
            <p:cNvSpPr>
              <a:spLocks/>
            </p:cNvSpPr>
            <p:nvPr/>
          </p:nvSpPr>
          <p:spPr bwMode="auto">
            <a:xfrm>
              <a:off x="8399463" y="4994276"/>
              <a:ext cx="895350" cy="595313"/>
            </a:xfrm>
            <a:custGeom>
              <a:avLst/>
              <a:gdLst>
                <a:gd name="T0" fmla="*/ 564 w 564"/>
                <a:gd name="T1" fmla="*/ 375 h 375"/>
                <a:gd name="T2" fmla="*/ 188 w 564"/>
                <a:gd name="T3" fmla="*/ 0 h 375"/>
                <a:gd name="T4" fmla="*/ 0 w 564"/>
                <a:gd name="T5" fmla="*/ 0 h 375"/>
                <a:gd name="T6" fmla="*/ 376 w 564"/>
                <a:gd name="T7" fmla="*/ 375 h 375"/>
                <a:gd name="T8" fmla="*/ 564 w 564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75">
                  <a:moveTo>
                    <a:pt x="564" y="375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376" y="375"/>
                  </a:lnTo>
                  <a:lnTo>
                    <a:pt x="564" y="375"/>
                  </a:lnTo>
                  <a:close/>
                </a:path>
              </a:pathLst>
            </a:cu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9"/>
            <p:cNvSpPr>
              <a:spLocks/>
            </p:cNvSpPr>
            <p:nvPr/>
          </p:nvSpPr>
          <p:spPr bwMode="auto">
            <a:xfrm>
              <a:off x="8996363" y="4994276"/>
              <a:ext cx="892175" cy="595313"/>
            </a:xfrm>
            <a:custGeom>
              <a:avLst/>
              <a:gdLst>
                <a:gd name="T0" fmla="*/ 0 w 562"/>
                <a:gd name="T1" fmla="*/ 375 h 375"/>
                <a:gd name="T2" fmla="*/ 188 w 562"/>
                <a:gd name="T3" fmla="*/ 375 h 375"/>
                <a:gd name="T4" fmla="*/ 562 w 562"/>
                <a:gd name="T5" fmla="*/ 0 h 375"/>
                <a:gd name="T6" fmla="*/ 374 w 562"/>
                <a:gd name="T7" fmla="*/ 0 h 375"/>
                <a:gd name="T8" fmla="*/ 0 w 56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75">
                  <a:moveTo>
                    <a:pt x="0" y="375"/>
                  </a:moveTo>
                  <a:lnTo>
                    <a:pt x="188" y="375"/>
                  </a:lnTo>
                  <a:lnTo>
                    <a:pt x="562" y="0"/>
                  </a:lnTo>
                  <a:lnTo>
                    <a:pt x="374" y="0"/>
                  </a:lnTo>
                  <a:lnTo>
                    <a:pt x="0" y="375"/>
                  </a:ln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Oval 13"/>
          <p:cNvSpPr/>
          <p:nvPr/>
        </p:nvSpPr>
        <p:spPr>
          <a:xfrm>
            <a:off x="3246896" y="1401833"/>
            <a:ext cx="233741" cy="2337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Oval 15"/>
          <p:cNvSpPr/>
          <p:nvPr/>
        </p:nvSpPr>
        <p:spPr>
          <a:xfrm>
            <a:off x="5586715" y="1411383"/>
            <a:ext cx="233741" cy="233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Oval 21"/>
          <p:cNvSpPr/>
          <p:nvPr/>
        </p:nvSpPr>
        <p:spPr>
          <a:xfrm>
            <a:off x="2645723" y="2455792"/>
            <a:ext cx="233741" cy="23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Oval 23"/>
          <p:cNvSpPr/>
          <p:nvPr/>
        </p:nvSpPr>
        <p:spPr>
          <a:xfrm>
            <a:off x="5995058" y="2575851"/>
            <a:ext cx="233741" cy="2337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Oval 29"/>
          <p:cNvSpPr/>
          <p:nvPr/>
        </p:nvSpPr>
        <p:spPr>
          <a:xfrm>
            <a:off x="3246896" y="3509752"/>
            <a:ext cx="233741" cy="2337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Oval 31"/>
          <p:cNvSpPr/>
          <p:nvPr/>
        </p:nvSpPr>
        <p:spPr>
          <a:xfrm>
            <a:off x="5586715" y="3523687"/>
            <a:ext cx="233741" cy="2337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1" name="Group 30"/>
          <p:cNvGrpSpPr/>
          <p:nvPr/>
        </p:nvGrpSpPr>
        <p:grpSpPr>
          <a:xfrm>
            <a:off x="5700029" y="1055308"/>
            <a:ext cx="2520280" cy="1238036"/>
            <a:chOff x="9145085" y="2939677"/>
            <a:chExt cx="3360374" cy="1650712"/>
          </a:xfrm>
        </p:grpSpPr>
        <p:sp>
          <p:nvSpPr>
            <p:cNvPr id="27" name="TextBox 34"/>
            <p:cNvSpPr txBox="1"/>
            <p:nvPr/>
          </p:nvSpPr>
          <p:spPr>
            <a:xfrm>
              <a:off x="9149825" y="2939677"/>
              <a:ext cx="2262955" cy="768760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/>
            </a:bodyPr>
            <a:lstStyle/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④</a:t>
              </a:r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Git commit –m “</a:t>
              </a: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具体完成了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什么 </a:t>
              </a:r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Ref #issue-id”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</a:endParaRPr>
            </a:p>
          </p:txBody>
        </p:sp>
        <p:sp>
          <p:nvSpPr>
            <p:cNvPr id="28" name="TextBox 35"/>
            <p:cNvSpPr txBox="1">
              <a:spLocks/>
            </p:cNvSpPr>
            <p:nvPr/>
          </p:nvSpPr>
          <p:spPr>
            <a:xfrm>
              <a:off x="9145085" y="3821629"/>
              <a:ext cx="3360374" cy="768760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提交、注意了关联</a:t>
              </a: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</a:p>
            <a:p>
              <a:pPr algn="l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同时规范了每次</a:t>
              </a: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commit</a:t>
              </a: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的格式</a:t>
              </a:r>
            </a:p>
          </p:txBody>
        </p:sp>
      </p:grpSp>
      <p:grpSp>
        <p:nvGrpSpPr>
          <p:cNvPr id="12" name="Group 36"/>
          <p:cNvGrpSpPr/>
          <p:nvPr/>
        </p:nvGrpSpPr>
        <p:grpSpPr>
          <a:xfrm>
            <a:off x="5994322" y="2452382"/>
            <a:ext cx="1931693" cy="696891"/>
            <a:chOff x="8993017" y="3221498"/>
            <a:chExt cx="2575591" cy="929187"/>
          </a:xfrm>
        </p:grpSpPr>
        <p:sp>
          <p:nvSpPr>
            <p:cNvPr id="25" name="TextBox 37"/>
            <p:cNvSpPr txBox="1"/>
            <p:nvPr/>
          </p:nvSpPr>
          <p:spPr>
            <a:xfrm>
              <a:off x="8993017" y="3221498"/>
              <a:ext cx="2262955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⑤</a:t>
              </a:r>
              <a:r>
                <a:rPr lang="en-US" altLang="zh-CN" sz="1600" b="1" dirty="0">
                  <a:solidFill>
                    <a:schemeClr val="accent5">
                      <a:lumMod val="100000"/>
                    </a:schemeClr>
                  </a:solidFill>
                </a:rPr>
                <a:t>Git pull –rebase origin master</a:t>
              </a:r>
              <a:endParaRPr lang="zh-CN" altLang="en-US" sz="1600" b="1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  <p:sp>
          <p:nvSpPr>
            <p:cNvPr id="26" name="TextBox 38"/>
            <p:cNvSpPr txBox="1">
              <a:spLocks/>
            </p:cNvSpPr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进行本地</a:t>
              </a: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rebase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3" name="Group 39"/>
          <p:cNvGrpSpPr/>
          <p:nvPr/>
        </p:nvGrpSpPr>
        <p:grpSpPr>
          <a:xfrm>
            <a:off x="5820456" y="3453190"/>
            <a:ext cx="1697217" cy="665158"/>
            <a:chOff x="9305652" y="3263808"/>
            <a:chExt cx="2262956" cy="886877"/>
          </a:xfrm>
        </p:grpSpPr>
        <p:sp>
          <p:nvSpPr>
            <p:cNvPr id="23" name="TextBox 40"/>
            <p:cNvSpPr txBox="1"/>
            <p:nvPr/>
          </p:nvSpPr>
          <p:spPr>
            <a:xfrm>
              <a:off x="9305652" y="3263808"/>
              <a:ext cx="2262955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</a:rPr>
                <a:t>远端进行</a:t>
              </a:r>
              <a:r>
                <a:rPr lang="en-US" altLang="zh-CN" sz="1600" b="1" dirty="0">
                  <a:solidFill>
                    <a:schemeClr val="accent6">
                      <a:lumMod val="100000"/>
                    </a:schemeClr>
                  </a:solidFill>
                </a:rPr>
                <a:t>merge</a:t>
              </a:r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</a:rPr>
                <a:t>请求</a:t>
              </a:r>
            </a:p>
          </p:txBody>
        </p:sp>
        <p:sp>
          <p:nvSpPr>
            <p:cNvPr id="24" name="TextBox 41"/>
            <p:cNvSpPr txBox="1">
              <a:spLocks/>
            </p:cNvSpPr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MR</a:t>
              </a:r>
              <a:r>
                <a:rPr lang="zh-CN" altLang="en-US" sz="1200" dirty="0">
                  <a:solidFill>
                    <a:schemeClr val="dk1">
                      <a:lumMod val="100000"/>
                    </a:schemeClr>
                  </a:solidFill>
                </a:rPr>
                <a:t>注意到</a:t>
              </a:r>
              <a:r>
                <a:rPr lang="en-US" altLang="zh-CN" sz="1200" dirty="0">
                  <a:solidFill>
                    <a:schemeClr val="dk1">
                      <a:lumMod val="100000"/>
                    </a:schemeClr>
                  </a:solidFill>
                </a:rPr>
                <a:t>review</a:t>
              </a:r>
              <a:endParaRPr lang="zh-CN" altLang="en-US" sz="12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1549680" y="1344864"/>
            <a:ext cx="1697216" cy="635777"/>
            <a:chOff x="9305653" y="3302983"/>
            <a:chExt cx="2262955" cy="847702"/>
          </a:xfrm>
        </p:grpSpPr>
        <p:sp>
          <p:nvSpPr>
            <p:cNvPr id="21" name="TextBox 43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①</a:t>
              </a:r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Git fetch origin master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  <p:sp>
          <p:nvSpPr>
            <p:cNvPr id="22" name="TextBox 44"/>
            <p:cNvSpPr txBox="1">
              <a:spLocks/>
            </p:cNvSpPr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拉取远端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master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15" name="Group 45"/>
          <p:cNvGrpSpPr/>
          <p:nvPr/>
        </p:nvGrpSpPr>
        <p:grpSpPr>
          <a:xfrm>
            <a:off x="948506" y="2420059"/>
            <a:ext cx="2007091" cy="620898"/>
            <a:chOff x="9305653" y="3322822"/>
            <a:chExt cx="2676122" cy="827863"/>
          </a:xfrm>
        </p:grpSpPr>
        <p:sp>
          <p:nvSpPr>
            <p:cNvPr id="19" name="TextBox 46"/>
            <p:cNvSpPr txBox="1"/>
            <p:nvPr/>
          </p:nvSpPr>
          <p:spPr>
            <a:xfrm>
              <a:off x="9718820" y="3322822"/>
              <a:ext cx="2262955" cy="291402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②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Git checkout – b 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新分支名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  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</a:endParaRPr>
            </a:p>
          </p:txBody>
        </p:sp>
        <p:sp>
          <p:nvSpPr>
            <p:cNvPr id="20" name="TextBox 47"/>
            <p:cNvSpPr txBox="1">
              <a:spLocks/>
            </p:cNvSpPr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建立新的工作分支，同意了分支的命名情况</a:t>
              </a:r>
            </a:p>
          </p:txBody>
        </p:sp>
      </p:grpSp>
      <p:grpSp>
        <p:nvGrpSpPr>
          <p:cNvPr id="16" name="Group 48"/>
          <p:cNvGrpSpPr/>
          <p:nvPr/>
        </p:nvGrpSpPr>
        <p:grpSpPr>
          <a:xfrm>
            <a:off x="1549680" y="3482572"/>
            <a:ext cx="1697216" cy="635777"/>
            <a:chOff x="9305653" y="3302983"/>
            <a:chExt cx="2262955" cy="847702"/>
          </a:xfrm>
        </p:grpSpPr>
        <p:sp>
          <p:nvSpPr>
            <p:cNvPr id="17" name="TextBox 49"/>
            <p:cNvSpPr txBox="1"/>
            <p:nvPr/>
          </p:nvSpPr>
          <p:spPr>
            <a:xfrm>
              <a:off x="9305653" y="3302983"/>
              <a:ext cx="2262955" cy="291403"/>
            </a:xfrm>
            <a:prstGeom prst="rect">
              <a:avLst/>
            </a:prstGeom>
            <a:noFill/>
          </p:spPr>
          <p:txBody>
            <a:bodyPr wrap="none" lIns="0" tIns="0" rIns="288000" bIns="0" anchor="ctr" anchorCtr="0">
              <a:normAutofit fontScale="92500" lnSpcReduction="1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③</a:t>
              </a:r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Git add +</a:t>
              </a: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修改的文件</a:t>
              </a:r>
            </a:p>
          </p:txBody>
        </p:sp>
        <p:sp>
          <p:nvSpPr>
            <p:cNvPr id="18" name="TextBox 50"/>
            <p:cNvSpPr txBox="1">
              <a:spLocks/>
            </p:cNvSpPr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0" tIns="0" rIns="28800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在新的工作分支上追踪、添加文件到新建分支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5671CAF5-3DE2-4185-833C-8CA0180937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6BE77E9-0735-42C0-AAB8-E52BEAF7AE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C8E261C-3815-45EF-B65E-7FD93A5F95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B3535C8-844E-42CD-BA3A-5BE02416D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2C8D4CB-0A95-470D-8EC7-513027BD4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E0B220A-D0CC-47AF-A68B-0CFB3F5C43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59" y="175643"/>
            <a:ext cx="333393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完成某一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31"/>
          <p:cNvSpPr/>
          <p:nvPr/>
        </p:nvSpPr>
        <p:spPr>
          <a:xfrm>
            <a:off x="350459" y="816722"/>
            <a:ext cx="233741" cy="2337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13" name="Group 39"/>
          <p:cNvGrpSpPr/>
          <p:nvPr/>
        </p:nvGrpSpPr>
        <p:grpSpPr>
          <a:xfrm>
            <a:off x="584200" y="746225"/>
            <a:ext cx="1697217" cy="665158"/>
            <a:chOff x="9305652" y="3263808"/>
            <a:chExt cx="2262956" cy="886877"/>
          </a:xfrm>
        </p:grpSpPr>
        <p:sp>
          <p:nvSpPr>
            <p:cNvPr id="23" name="TextBox 40"/>
            <p:cNvSpPr txBox="1"/>
            <p:nvPr/>
          </p:nvSpPr>
          <p:spPr>
            <a:xfrm>
              <a:off x="9305652" y="3263808"/>
              <a:ext cx="2262955" cy="291402"/>
            </a:xfrm>
            <a:prstGeom prst="rect">
              <a:avLst/>
            </a:prstGeom>
            <a:noFill/>
          </p:spPr>
          <p:txBody>
            <a:bodyPr wrap="none" lIns="288000" tIns="0" rIns="0" bIns="0" anchor="b" anchorCtr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</a:rPr>
                <a:t>远端进行</a:t>
              </a:r>
              <a:r>
                <a:rPr lang="en-US" altLang="zh-CN" sz="1600" b="1" dirty="0">
                  <a:solidFill>
                    <a:schemeClr val="accent6">
                      <a:lumMod val="100000"/>
                    </a:schemeClr>
                  </a:solidFill>
                </a:rPr>
                <a:t>merge</a:t>
              </a:r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</a:rPr>
                <a:t>请求</a:t>
              </a:r>
            </a:p>
          </p:txBody>
        </p:sp>
        <p:sp>
          <p:nvSpPr>
            <p:cNvPr id="24" name="TextBox 41"/>
            <p:cNvSpPr txBox="1">
              <a:spLocks/>
            </p:cNvSpPr>
            <p:nvPr/>
          </p:nvSpPr>
          <p:spPr>
            <a:xfrm>
              <a:off x="9305653" y="3594387"/>
              <a:ext cx="2262955" cy="556298"/>
            </a:xfrm>
            <a:prstGeom prst="rect">
              <a:avLst/>
            </a:prstGeom>
          </p:spPr>
          <p:txBody>
            <a:bodyPr vert="horz" wrap="square" lIns="288000" tIns="72000" rIns="0" bIns="0" anchor="t" anchorCtr="0">
              <a:normAutofit fontScale="92500"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MR</a:t>
              </a:r>
              <a:r>
                <a:rPr lang="zh-CN" altLang="en-US" sz="1600" dirty="0">
                  <a:solidFill>
                    <a:schemeClr val="dk1">
                      <a:lumMod val="100000"/>
                    </a:schemeClr>
                  </a:solidFill>
                </a:rPr>
                <a:t>注意到</a:t>
              </a:r>
              <a:r>
                <a:rPr lang="en-US" altLang="zh-CN" sz="1600" dirty="0">
                  <a:solidFill>
                    <a:schemeClr val="dk1">
                      <a:lumMod val="100000"/>
                    </a:schemeClr>
                  </a:solidFill>
                </a:rPr>
                <a:t>review</a:t>
              </a:r>
              <a:endParaRPr lang="zh-CN" altLang="en-US" sz="16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5671CAF5-3DE2-4185-833C-8CA01809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6BE77E9-0735-42C0-AAB8-E52BEAF7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C8E261C-3815-45EF-B65E-7FD93A5F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B3535C8-844E-42CD-BA3A-5BE02416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2C8D4CB-0A95-470D-8EC7-513027BD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E0B220A-D0CC-47AF-A68B-0CFB3F5C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9ABF3A6-18F5-4098-8E45-E95D0E13ED38}"/>
              </a:ext>
            </a:extLst>
          </p:cNvPr>
          <p:cNvSpPr txBox="1"/>
          <p:nvPr/>
        </p:nvSpPr>
        <p:spPr>
          <a:xfrm>
            <a:off x="1335121" y="3259973"/>
            <a:ext cx="6473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在远端发起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请求时，勾选删除工作分支，同时将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请求合并，直到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为止，完成对一个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的清理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FDD0638-B0D1-491F-B7C8-9181EF6D9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37" y="1564647"/>
            <a:ext cx="5460784" cy="15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639826" y="1875854"/>
            <a:ext cx="7853509" cy="137161"/>
            <a:chOff x="639826" y="1875854"/>
            <a:chExt cx="7853509" cy="13716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94780" y="1944434"/>
              <a:ext cx="10676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39826" y="1944434"/>
              <a:ext cx="815246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7678089" y="1944434"/>
              <a:ext cx="815246" cy="0"/>
            </a:xfrm>
            <a:prstGeom prst="line">
              <a:avLst/>
            </a:prstGeom>
            <a:ln w="19050"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>
              <a:spLocks noChangeAspect="1"/>
            </p:cNvSpPr>
            <p:nvPr/>
          </p:nvSpPr>
          <p:spPr bwMode="auto">
            <a:xfrm rot="16200000" flipH="1" flipV="1">
              <a:off x="1463205" y="1874583"/>
              <a:ext cx="123444" cy="13970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06893" y="1944434"/>
              <a:ext cx="1067640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24999" y="1944434"/>
              <a:ext cx="1067640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 bwMode="auto">
            <a:xfrm rot="16200000" flipH="1" flipV="1">
              <a:off x="267145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32348" y="1944434"/>
              <a:ext cx="1067640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 bwMode="auto">
            <a:xfrm rot="16200000" flipH="1" flipV="1">
              <a:off x="3878805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455218" y="1944434"/>
              <a:ext cx="1067640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spect="1"/>
            </p:cNvSpPr>
            <p:nvPr/>
          </p:nvSpPr>
          <p:spPr bwMode="auto">
            <a:xfrm rot="16200000" flipH="1" flipV="1">
              <a:off x="5101674" y="1866819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 rot="16200000" flipH="1" flipV="1">
              <a:off x="6309024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 rot="16200000" flipH="1" flipV="1">
              <a:off x="7531893" y="1866820"/>
              <a:ext cx="137160" cy="15523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14239" y="1468930"/>
            <a:ext cx="6896927" cy="438581"/>
            <a:chOff x="1114239" y="1468930"/>
            <a:chExt cx="6896927" cy="438581"/>
          </a:xfrm>
        </p:grpSpPr>
        <p:sp>
          <p:nvSpPr>
            <p:cNvPr id="17" name="TextBox 16"/>
            <p:cNvSpPr txBox="1"/>
            <p:nvPr/>
          </p:nvSpPr>
          <p:spPr>
            <a:xfrm>
              <a:off x="111423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1"/>
                  </a:solidFill>
                </a:rPr>
                <a:t>①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29349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2"/>
                  </a:solidFill>
                </a:rPr>
                <a:t>②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3669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3"/>
                  </a:solidFill>
                </a:rPr>
                <a:t>③</a:t>
              </a:r>
              <a:endParaRPr lang="en-US" sz="3200" b="1" dirty="0">
                <a:solidFill>
                  <a:schemeClr val="accent3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9568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4"/>
                  </a:solidFill>
                </a:rPr>
                <a:t>④</a:t>
              </a:r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6916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5"/>
                  </a:solidFill>
                </a:rPr>
                <a:t>⑤</a:t>
              </a:r>
              <a:endParaRPr lang="en-US" sz="3200" b="1" dirty="0">
                <a:solidFill>
                  <a:schemeClr val="accent5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9787" y="1468930"/>
              <a:ext cx="821379" cy="43858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sz="3200" b="1" dirty="0">
                  <a:solidFill>
                    <a:schemeClr val="accent6"/>
                  </a:solidFill>
                </a:rPr>
                <a:t>⑥</a:t>
              </a:r>
              <a:endParaRPr lang="en-US" sz="32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213993" y="2022032"/>
            <a:ext cx="6697414" cy="1313732"/>
            <a:chOff x="1213993" y="2022032"/>
            <a:chExt cx="6697414" cy="131373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524927" y="2022032"/>
              <a:ext cx="0" cy="7172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 bwMode="auto">
            <a:xfrm>
              <a:off x="1213993" y="2713898"/>
              <a:ext cx="621866" cy="621866"/>
            </a:xfrm>
            <a:prstGeom prst="triangl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740035" y="2022032"/>
              <a:ext cx="0" cy="71723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/>
            <p:nvPr/>
          </p:nvSpPr>
          <p:spPr bwMode="auto">
            <a:xfrm>
              <a:off x="2429103" y="2713898"/>
              <a:ext cx="621866" cy="621866"/>
            </a:xfrm>
            <a:prstGeom prst="triangl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947385" y="2022032"/>
              <a:ext cx="0" cy="71723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 bwMode="auto">
            <a:xfrm>
              <a:off x="3636451" y="2713898"/>
              <a:ext cx="621866" cy="621866"/>
            </a:xfrm>
            <a:prstGeom prst="triangl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170254" y="2022032"/>
              <a:ext cx="0" cy="71723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 bwMode="auto">
            <a:xfrm>
              <a:off x="4859322" y="2713898"/>
              <a:ext cx="621866" cy="621866"/>
            </a:xfrm>
            <a:prstGeom prst="triangl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377604" y="2022032"/>
              <a:ext cx="0" cy="71723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 bwMode="auto">
            <a:xfrm>
              <a:off x="6066670" y="2713898"/>
              <a:ext cx="621866" cy="621866"/>
            </a:xfrm>
            <a:prstGeom prst="triangl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600473" y="2022032"/>
              <a:ext cx="0" cy="71723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 bwMode="auto">
            <a:xfrm>
              <a:off x="7289541" y="2713898"/>
              <a:ext cx="621866" cy="621866"/>
            </a:xfrm>
            <a:prstGeom prst="triangl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1428936" y="3072148"/>
              <a:ext cx="191982" cy="154826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2633934" y="3051399"/>
              <a:ext cx="212202" cy="196322"/>
            </a:xfrm>
            <a:custGeom>
              <a:avLst/>
              <a:gdLst/>
              <a:ahLst/>
              <a:cxnLst>
                <a:cxn ang="0">
                  <a:pos x="39" y="36"/>
                </a:cxn>
                <a:cxn ang="0">
                  <a:pos x="41" y="44"/>
                </a:cxn>
                <a:cxn ang="0">
                  <a:pos x="35" y="50"/>
                </a:cxn>
                <a:cxn ang="0">
                  <a:pos x="27" y="53"/>
                </a:cxn>
                <a:cxn ang="0">
                  <a:pos x="18" y="53"/>
                </a:cxn>
                <a:cxn ang="0">
                  <a:pos x="11" y="50"/>
                </a:cxn>
                <a:cxn ang="0">
                  <a:pos x="4" y="44"/>
                </a:cxn>
                <a:cxn ang="0">
                  <a:pos x="6" y="36"/>
                </a:cxn>
                <a:cxn ang="0">
                  <a:pos x="0" y="28"/>
                </a:cxn>
                <a:cxn ang="0">
                  <a:pos x="7" y="23"/>
                </a:cxn>
                <a:cxn ang="0">
                  <a:pos x="4" y="18"/>
                </a:cxn>
                <a:cxn ang="0">
                  <a:pos x="15" y="16"/>
                </a:cxn>
                <a:cxn ang="0">
                  <a:pos x="19" y="8"/>
                </a:cxn>
                <a:cxn ang="0">
                  <a:pos x="28" y="15"/>
                </a:cxn>
                <a:cxn ang="0">
                  <a:pos x="35" y="12"/>
                </a:cxn>
                <a:cxn ang="0">
                  <a:pos x="41" y="19"/>
                </a:cxn>
                <a:cxn ang="0">
                  <a:pos x="45" y="27"/>
                </a:cxn>
                <a:cxn ang="0">
                  <a:pos x="23" y="22"/>
                </a:cxn>
                <a:cxn ang="0">
                  <a:pos x="32" y="31"/>
                </a:cxn>
                <a:cxn ang="0">
                  <a:pos x="63" y="16"/>
                </a:cxn>
                <a:cxn ang="0">
                  <a:pos x="64" y="24"/>
                </a:cxn>
                <a:cxn ang="0">
                  <a:pos x="55" y="22"/>
                </a:cxn>
                <a:cxn ang="0">
                  <a:pos x="46" y="24"/>
                </a:cxn>
                <a:cxn ang="0">
                  <a:pos x="46" y="16"/>
                </a:cxn>
                <a:cxn ang="0">
                  <a:pos x="46" y="9"/>
                </a:cxn>
                <a:cxn ang="0">
                  <a:pos x="46" y="2"/>
                </a:cxn>
                <a:cxn ang="0">
                  <a:pos x="55" y="4"/>
                </a:cxn>
                <a:cxn ang="0">
                  <a:pos x="59" y="0"/>
                </a:cxn>
                <a:cxn ang="0">
                  <a:pos x="62" y="7"/>
                </a:cxn>
                <a:cxn ang="0">
                  <a:pos x="68" y="15"/>
                </a:cxn>
                <a:cxn ang="0">
                  <a:pos x="62" y="55"/>
                </a:cxn>
                <a:cxn ang="0">
                  <a:pos x="59" y="63"/>
                </a:cxn>
                <a:cxn ang="0">
                  <a:pos x="54" y="59"/>
                </a:cxn>
                <a:cxn ang="0">
                  <a:pos x="45" y="60"/>
                </a:cxn>
                <a:cxn ang="0">
                  <a:pos x="41" y="52"/>
                </a:cxn>
                <a:cxn ang="0">
                  <a:pos x="47" y="44"/>
                </a:cxn>
                <a:cxn ang="0">
                  <a:pos x="50" y="36"/>
                </a:cxn>
                <a:cxn ang="0">
                  <a:pos x="56" y="40"/>
                </a:cxn>
                <a:cxn ang="0">
                  <a:pos x="64" y="39"/>
                </a:cxn>
                <a:cxn ang="0">
                  <a:pos x="63" y="46"/>
                </a:cxn>
                <a:cxn ang="0">
                  <a:pos x="55" y="8"/>
                </a:cxn>
                <a:cxn ang="0">
                  <a:pos x="59" y="13"/>
                </a:cxn>
                <a:cxn ang="0">
                  <a:pos x="50" y="49"/>
                </a:cxn>
                <a:cxn ang="0">
                  <a:pos x="55" y="45"/>
                </a:cxn>
              </a:cxnLst>
              <a:rect l="0" t="0" r="r" b="b"/>
              <a:pathLst>
                <a:path w="68" h="63">
                  <a:moveTo>
                    <a:pt x="45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8" y="38"/>
                    <a:pt x="38" y="39"/>
                  </a:cubicBezTo>
                  <a:cubicBezTo>
                    <a:pt x="39" y="41"/>
                    <a:pt x="40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4"/>
                    <a:pt x="41" y="44"/>
                    <a:pt x="41" y="45"/>
                  </a:cubicBezTo>
                  <a:cubicBezTo>
                    <a:pt x="40" y="46"/>
                    <a:pt x="36" y="50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0" y="47"/>
                    <a:pt x="29" y="47"/>
                    <a:pt x="28" y="48"/>
                  </a:cubicBezTo>
                  <a:cubicBezTo>
                    <a:pt x="28" y="49"/>
                    <a:pt x="27" y="51"/>
                    <a:pt x="27" y="53"/>
                  </a:cubicBezTo>
                  <a:cubicBezTo>
                    <a:pt x="27" y="54"/>
                    <a:pt x="26" y="54"/>
                    <a:pt x="26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8" y="54"/>
                    <a:pt x="18" y="5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9" y="50"/>
                    <a:pt x="9" y="50"/>
                  </a:cubicBezTo>
                  <a:cubicBezTo>
                    <a:pt x="8" y="49"/>
                    <a:pt x="4" y="45"/>
                    <a:pt x="4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5" y="42"/>
                    <a:pt x="6" y="41"/>
                    <a:pt x="7" y="39"/>
                  </a:cubicBezTo>
                  <a:cubicBezTo>
                    <a:pt x="7" y="38"/>
                    <a:pt x="6" y="37"/>
                    <a:pt x="6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5"/>
                    <a:pt x="7" y="24"/>
                    <a:pt x="7" y="23"/>
                  </a:cubicBezTo>
                  <a:cubicBezTo>
                    <a:pt x="6" y="22"/>
                    <a:pt x="5" y="20"/>
                    <a:pt x="4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9" y="12"/>
                    <a:pt x="10" y="12"/>
                  </a:cubicBezTo>
                  <a:cubicBezTo>
                    <a:pt x="10" y="12"/>
                    <a:pt x="10" y="12"/>
                    <a:pt x="11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5"/>
                    <a:pt x="17" y="15"/>
                  </a:cubicBezTo>
                  <a:cubicBezTo>
                    <a:pt x="18" y="13"/>
                    <a:pt x="18" y="11"/>
                    <a:pt x="18" y="9"/>
                  </a:cubicBezTo>
                  <a:cubicBezTo>
                    <a:pt x="18" y="9"/>
                    <a:pt x="19" y="8"/>
                    <a:pt x="19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9"/>
                    <a:pt x="27" y="9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5"/>
                    <a:pt x="30" y="15"/>
                    <a:pt x="31" y="1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7" y="13"/>
                    <a:pt x="41" y="17"/>
                    <a:pt x="41" y="18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0"/>
                    <a:pt x="39" y="22"/>
                    <a:pt x="38" y="23"/>
                  </a:cubicBezTo>
                  <a:cubicBezTo>
                    <a:pt x="38" y="24"/>
                    <a:pt x="39" y="25"/>
                    <a:pt x="39" y="26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8"/>
                  </a:cubicBezTo>
                  <a:lnTo>
                    <a:pt x="45" y="35"/>
                  </a:lnTo>
                  <a:close/>
                  <a:moveTo>
                    <a:pt x="23" y="22"/>
                  </a:moveTo>
                  <a:cubicBezTo>
                    <a:pt x="18" y="22"/>
                    <a:pt x="13" y="26"/>
                    <a:pt x="13" y="31"/>
                  </a:cubicBezTo>
                  <a:cubicBezTo>
                    <a:pt x="13" y="36"/>
                    <a:pt x="18" y="40"/>
                    <a:pt x="23" y="40"/>
                  </a:cubicBezTo>
                  <a:cubicBezTo>
                    <a:pt x="28" y="40"/>
                    <a:pt x="32" y="36"/>
                    <a:pt x="32" y="31"/>
                  </a:cubicBezTo>
                  <a:cubicBezTo>
                    <a:pt x="32" y="26"/>
                    <a:pt x="28" y="22"/>
                    <a:pt x="23" y="22"/>
                  </a:cubicBezTo>
                  <a:close/>
                  <a:moveTo>
                    <a:pt x="68" y="15"/>
                  </a:moveTo>
                  <a:cubicBezTo>
                    <a:pt x="68" y="16"/>
                    <a:pt x="64" y="16"/>
                    <a:pt x="63" y="16"/>
                  </a:cubicBezTo>
                  <a:cubicBezTo>
                    <a:pt x="63" y="17"/>
                    <a:pt x="62" y="18"/>
                    <a:pt x="62" y="18"/>
                  </a:cubicBezTo>
                  <a:cubicBezTo>
                    <a:pt x="62" y="19"/>
                    <a:pt x="64" y="23"/>
                    <a:pt x="64" y="23"/>
                  </a:cubicBezTo>
                  <a:cubicBezTo>
                    <a:pt x="64" y="23"/>
                    <a:pt x="64" y="23"/>
                    <a:pt x="64" y="24"/>
                  </a:cubicBezTo>
                  <a:cubicBezTo>
                    <a:pt x="63" y="24"/>
                    <a:pt x="59" y="26"/>
                    <a:pt x="59" y="26"/>
                  </a:cubicBezTo>
                  <a:cubicBezTo>
                    <a:pt x="59" y="26"/>
                    <a:pt x="56" y="22"/>
                    <a:pt x="56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22"/>
                    <a:pt x="50" y="26"/>
                    <a:pt x="50" y="26"/>
                  </a:cubicBezTo>
                  <a:cubicBezTo>
                    <a:pt x="50" y="26"/>
                    <a:pt x="46" y="24"/>
                    <a:pt x="46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7" y="19"/>
                    <a:pt x="47" y="18"/>
                  </a:cubicBezTo>
                  <a:cubicBezTo>
                    <a:pt x="47" y="18"/>
                    <a:pt x="46" y="17"/>
                    <a:pt x="46" y="16"/>
                  </a:cubicBezTo>
                  <a:cubicBezTo>
                    <a:pt x="45" y="16"/>
                    <a:pt x="41" y="16"/>
                    <a:pt x="41" y="1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5" y="9"/>
                    <a:pt x="46" y="9"/>
                  </a:cubicBezTo>
                  <a:cubicBezTo>
                    <a:pt x="46" y="9"/>
                    <a:pt x="47" y="8"/>
                    <a:pt x="47" y="7"/>
                  </a:cubicBezTo>
                  <a:cubicBezTo>
                    <a:pt x="47" y="7"/>
                    <a:pt x="45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50" y="0"/>
                    <a:pt x="50" y="0"/>
                  </a:cubicBezTo>
                  <a:cubicBezTo>
                    <a:pt x="50" y="0"/>
                    <a:pt x="53" y="3"/>
                    <a:pt x="54" y="4"/>
                  </a:cubicBezTo>
                  <a:cubicBezTo>
                    <a:pt x="54" y="4"/>
                    <a:pt x="54" y="4"/>
                    <a:pt x="55" y="4"/>
                  </a:cubicBezTo>
                  <a:cubicBezTo>
                    <a:pt x="55" y="4"/>
                    <a:pt x="55" y="4"/>
                    <a:pt x="56" y="4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3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3"/>
                    <a:pt x="62" y="7"/>
                    <a:pt x="62" y="7"/>
                  </a:cubicBezTo>
                  <a:cubicBezTo>
                    <a:pt x="62" y="8"/>
                    <a:pt x="63" y="9"/>
                    <a:pt x="63" y="9"/>
                  </a:cubicBezTo>
                  <a:cubicBezTo>
                    <a:pt x="64" y="9"/>
                    <a:pt x="68" y="10"/>
                    <a:pt x="68" y="10"/>
                  </a:cubicBezTo>
                  <a:lnTo>
                    <a:pt x="68" y="15"/>
                  </a:lnTo>
                  <a:close/>
                  <a:moveTo>
                    <a:pt x="68" y="52"/>
                  </a:moveTo>
                  <a:cubicBezTo>
                    <a:pt x="68" y="52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62" y="56"/>
                    <a:pt x="64" y="59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59" y="63"/>
                    <a:pt x="59" y="63"/>
                  </a:cubicBezTo>
                  <a:cubicBezTo>
                    <a:pt x="59" y="63"/>
                    <a:pt x="56" y="59"/>
                    <a:pt x="56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3" y="59"/>
                    <a:pt x="50" y="63"/>
                    <a:pt x="50" y="63"/>
                  </a:cubicBezTo>
                  <a:cubicBezTo>
                    <a:pt x="50" y="63"/>
                    <a:pt x="46" y="60"/>
                    <a:pt x="46" y="60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5" y="59"/>
                    <a:pt x="47" y="56"/>
                    <a:pt x="47" y="55"/>
                  </a:cubicBezTo>
                  <a:cubicBezTo>
                    <a:pt x="47" y="54"/>
                    <a:pt x="46" y="54"/>
                    <a:pt x="46" y="53"/>
                  </a:cubicBezTo>
                  <a:cubicBezTo>
                    <a:pt x="45" y="53"/>
                    <a:pt x="41" y="52"/>
                    <a:pt x="41" y="52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6"/>
                    <a:pt x="45" y="46"/>
                    <a:pt x="46" y="46"/>
                  </a:cubicBezTo>
                  <a:cubicBezTo>
                    <a:pt x="46" y="45"/>
                    <a:pt x="47" y="45"/>
                    <a:pt x="47" y="44"/>
                  </a:cubicBezTo>
                  <a:cubicBezTo>
                    <a:pt x="47" y="43"/>
                    <a:pt x="45" y="40"/>
                    <a:pt x="45" y="39"/>
                  </a:cubicBezTo>
                  <a:cubicBezTo>
                    <a:pt x="45" y="39"/>
                    <a:pt x="45" y="39"/>
                    <a:pt x="46" y="39"/>
                  </a:cubicBezTo>
                  <a:cubicBezTo>
                    <a:pt x="46" y="39"/>
                    <a:pt x="50" y="36"/>
                    <a:pt x="50" y="36"/>
                  </a:cubicBezTo>
                  <a:cubicBezTo>
                    <a:pt x="50" y="36"/>
                    <a:pt x="53" y="40"/>
                    <a:pt x="54" y="40"/>
                  </a:cubicBezTo>
                  <a:cubicBezTo>
                    <a:pt x="54" y="40"/>
                    <a:pt x="54" y="40"/>
                    <a:pt x="55" y="40"/>
                  </a:cubicBezTo>
                  <a:cubicBezTo>
                    <a:pt x="55" y="40"/>
                    <a:pt x="55" y="40"/>
                    <a:pt x="56" y="40"/>
                  </a:cubicBezTo>
                  <a:cubicBezTo>
                    <a:pt x="57" y="39"/>
                    <a:pt x="58" y="38"/>
                    <a:pt x="59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6"/>
                    <a:pt x="63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40"/>
                    <a:pt x="62" y="43"/>
                    <a:pt x="62" y="44"/>
                  </a:cubicBezTo>
                  <a:cubicBezTo>
                    <a:pt x="62" y="45"/>
                    <a:pt x="63" y="45"/>
                    <a:pt x="63" y="46"/>
                  </a:cubicBezTo>
                  <a:cubicBezTo>
                    <a:pt x="64" y="46"/>
                    <a:pt x="68" y="46"/>
                    <a:pt x="68" y="47"/>
                  </a:cubicBezTo>
                  <a:lnTo>
                    <a:pt x="68" y="52"/>
                  </a:lnTo>
                  <a:close/>
                  <a:moveTo>
                    <a:pt x="55" y="8"/>
                  </a:moveTo>
                  <a:cubicBezTo>
                    <a:pt x="52" y="8"/>
                    <a:pt x="50" y="10"/>
                    <a:pt x="50" y="13"/>
                  </a:cubicBezTo>
                  <a:cubicBezTo>
                    <a:pt x="50" y="15"/>
                    <a:pt x="52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7" y="8"/>
                    <a:pt x="55" y="8"/>
                  </a:cubicBezTo>
                  <a:close/>
                  <a:moveTo>
                    <a:pt x="55" y="45"/>
                  </a:moveTo>
                  <a:cubicBezTo>
                    <a:pt x="52" y="45"/>
                    <a:pt x="50" y="47"/>
                    <a:pt x="50" y="49"/>
                  </a:cubicBezTo>
                  <a:cubicBezTo>
                    <a:pt x="50" y="52"/>
                    <a:pt x="52" y="54"/>
                    <a:pt x="55" y="54"/>
                  </a:cubicBezTo>
                  <a:cubicBezTo>
                    <a:pt x="57" y="54"/>
                    <a:pt x="59" y="52"/>
                    <a:pt x="59" y="49"/>
                  </a:cubicBezTo>
                  <a:cubicBezTo>
                    <a:pt x="59" y="47"/>
                    <a:pt x="57" y="45"/>
                    <a:pt x="55" y="4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3864369" y="3057626"/>
              <a:ext cx="166030" cy="183868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43"/>
            <p:cNvSpPr>
              <a:spLocks noChangeAspect="1"/>
            </p:cNvSpPr>
            <p:nvPr/>
          </p:nvSpPr>
          <p:spPr bwMode="auto">
            <a:xfrm>
              <a:off x="5063292" y="3057815"/>
              <a:ext cx="213934" cy="184480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44"/>
            <p:cNvSpPr>
              <a:spLocks noChangeAspect="1"/>
            </p:cNvSpPr>
            <p:nvPr/>
          </p:nvSpPr>
          <p:spPr bwMode="auto">
            <a:xfrm>
              <a:off x="6302358" y="3057408"/>
              <a:ext cx="150490" cy="184308"/>
            </a:xfrm>
            <a:custGeom>
              <a:avLst/>
              <a:gdLst/>
              <a:ahLst/>
              <a:cxnLst>
                <a:cxn ang="0">
                  <a:pos x="41" y="44"/>
                </a:cxn>
                <a:cxn ang="0">
                  <a:pos x="35" y="50"/>
                </a:cxn>
                <a:cxn ang="0">
                  <a:pos x="5" y="50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35" y="0"/>
                </a:cxn>
                <a:cxn ang="0">
                  <a:pos x="41" y="5"/>
                </a:cxn>
                <a:cxn ang="0">
                  <a:pos x="41" y="44"/>
                </a:cxn>
                <a:cxn ang="0">
                  <a:pos x="36" y="5"/>
                </a:cxn>
                <a:cxn ang="0">
                  <a:pos x="35" y="4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0"/>
                </a:cxn>
                <a:cxn ang="0">
                  <a:pos x="5" y="41"/>
                </a:cxn>
                <a:cxn ang="0">
                  <a:pos x="35" y="41"/>
                </a:cxn>
                <a:cxn ang="0">
                  <a:pos x="36" y="40"/>
                </a:cxn>
                <a:cxn ang="0">
                  <a:pos x="36" y="5"/>
                </a:cxn>
                <a:cxn ang="0">
                  <a:pos x="20" y="43"/>
                </a:cxn>
                <a:cxn ang="0">
                  <a:pos x="18" y="45"/>
                </a:cxn>
                <a:cxn ang="0">
                  <a:pos x="20" y="48"/>
                </a:cxn>
                <a:cxn ang="0">
                  <a:pos x="23" y="45"/>
                </a:cxn>
                <a:cxn ang="0">
                  <a:pos x="20" y="43"/>
                </a:cxn>
              </a:cxnLst>
              <a:rect l="0" t="0" r="r" b="b"/>
              <a:pathLst>
                <a:path w="41" h="50">
                  <a:moveTo>
                    <a:pt x="41" y="44"/>
                  </a:moveTo>
                  <a:cubicBezTo>
                    <a:pt x="41" y="47"/>
                    <a:pt x="38" y="50"/>
                    <a:pt x="3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2"/>
                    <a:pt x="41" y="5"/>
                  </a:cubicBezTo>
                  <a:lnTo>
                    <a:pt x="41" y="44"/>
                  </a:lnTo>
                  <a:close/>
                  <a:moveTo>
                    <a:pt x="36" y="5"/>
                  </a:moveTo>
                  <a:cubicBezTo>
                    <a:pt x="36" y="5"/>
                    <a:pt x="36" y="4"/>
                    <a:pt x="3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5" y="41"/>
                    <a:pt x="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0"/>
                    <a:pt x="36" y="40"/>
                  </a:cubicBezTo>
                  <a:lnTo>
                    <a:pt x="36" y="5"/>
                  </a:lnTo>
                  <a:close/>
                  <a:moveTo>
                    <a:pt x="20" y="43"/>
                  </a:moveTo>
                  <a:cubicBezTo>
                    <a:pt x="19" y="43"/>
                    <a:pt x="18" y="44"/>
                    <a:pt x="18" y="45"/>
                  </a:cubicBezTo>
                  <a:cubicBezTo>
                    <a:pt x="18" y="46"/>
                    <a:pt x="19" y="48"/>
                    <a:pt x="20" y="48"/>
                  </a:cubicBezTo>
                  <a:cubicBezTo>
                    <a:pt x="22" y="48"/>
                    <a:pt x="23" y="46"/>
                    <a:pt x="23" y="45"/>
                  </a:cubicBezTo>
                  <a:cubicBezTo>
                    <a:pt x="23" y="44"/>
                    <a:pt x="22" y="43"/>
                    <a:pt x="20" y="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45"/>
            <p:cNvSpPr>
              <a:spLocks noChangeAspect="1"/>
            </p:cNvSpPr>
            <p:nvPr/>
          </p:nvSpPr>
          <p:spPr bwMode="auto">
            <a:xfrm>
              <a:off x="7504746" y="3068161"/>
              <a:ext cx="191454" cy="162802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9" y="58"/>
                </a:cxn>
                <a:cxn ang="0">
                  <a:pos x="2" y="58"/>
                </a:cxn>
                <a:cxn ang="0">
                  <a:pos x="0" y="57"/>
                </a:cxn>
                <a:cxn ang="0">
                  <a:pos x="0" y="49"/>
                </a:cxn>
                <a:cxn ang="0">
                  <a:pos x="2" y="48"/>
                </a:cxn>
                <a:cxn ang="0">
                  <a:pos x="9" y="48"/>
                </a:cxn>
                <a:cxn ang="0">
                  <a:pos x="10" y="49"/>
                </a:cxn>
                <a:cxn ang="0">
                  <a:pos x="10" y="57"/>
                </a:cxn>
                <a:cxn ang="0">
                  <a:pos x="25" y="57"/>
                </a:cxn>
                <a:cxn ang="0">
                  <a:pos x="24" y="58"/>
                </a:cxn>
                <a:cxn ang="0">
                  <a:pos x="16" y="58"/>
                </a:cxn>
                <a:cxn ang="0">
                  <a:pos x="15" y="57"/>
                </a:cxn>
                <a:cxn ang="0">
                  <a:pos x="15" y="44"/>
                </a:cxn>
                <a:cxn ang="0">
                  <a:pos x="16" y="43"/>
                </a:cxn>
                <a:cxn ang="0">
                  <a:pos x="24" y="43"/>
                </a:cxn>
                <a:cxn ang="0">
                  <a:pos x="25" y="44"/>
                </a:cxn>
                <a:cxn ang="0">
                  <a:pos x="25" y="57"/>
                </a:cxn>
                <a:cxn ang="0">
                  <a:pos x="39" y="57"/>
                </a:cxn>
                <a:cxn ang="0">
                  <a:pos x="38" y="58"/>
                </a:cxn>
                <a:cxn ang="0">
                  <a:pos x="31" y="58"/>
                </a:cxn>
                <a:cxn ang="0">
                  <a:pos x="30" y="57"/>
                </a:cxn>
                <a:cxn ang="0">
                  <a:pos x="30" y="35"/>
                </a:cxn>
                <a:cxn ang="0">
                  <a:pos x="31" y="34"/>
                </a:cxn>
                <a:cxn ang="0">
                  <a:pos x="38" y="34"/>
                </a:cxn>
                <a:cxn ang="0">
                  <a:pos x="39" y="35"/>
                </a:cxn>
                <a:cxn ang="0">
                  <a:pos x="39" y="57"/>
                </a:cxn>
                <a:cxn ang="0">
                  <a:pos x="54" y="57"/>
                </a:cxn>
                <a:cxn ang="0">
                  <a:pos x="53" y="58"/>
                </a:cxn>
                <a:cxn ang="0">
                  <a:pos x="45" y="58"/>
                </a:cxn>
                <a:cxn ang="0">
                  <a:pos x="44" y="57"/>
                </a:cxn>
                <a:cxn ang="0">
                  <a:pos x="44" y="20"/>
                </a:cxn>
                <a:cxn ang="0">
                  <a:pos x="45" y="19"/>
                </a:cxn>
                <a:cxn ang="0">
                  <a:pos x="53" y="19"/>
                </a:cxn>
                <a:cxn ang="0">
                  <a:pos x="54" y="20"/>
                </a:cxn>
                <a:cxn ang="0">
                  <a:pos x="54" y="57"/>
                </a:cxn>
                <a:cxn ang="0">
                  <a:pos x="68" y="57"/>
                </a:cxn>
                <a:cxn ang="0">
                  <a:pos x="67" y="58"/>
                </a:cxn>
                <a:cxn ang="0">
                  <a:pos x="60" y="58"/>
                </a:cxn>
                <a:cxn ang="0">
                  <a:pos x="59" y="57"/>
                </a:cxn>
                <a:cxn ang="0">
                  <a:pos x="59" y="1"/>
                </a:cxn>
                <a:cxn ang="0">
                  <a:pos x="60" y="0"/>
                </a:cxn>
                <a:cxn ang="0">
                  <a:pos x="67" y="0"/>
                </a:cxn>
                <a:cxn ang="0">
                  <a:pos x="68" y="1"/>
                </a:cxn>
                <a:cxn ang="0">
                  <a:pos x="68" y="57"/>
                </a:cxn>
              </a:cxnLst>
              <a:rect l="0" t="0" r="r" b="b"/>
              <a:pathLst>
                <a:path w="68" h="58">
                  <a:moveTo>
                    <a:pt x="10" y="57"/>
                  </a:moveTo>
                  <a:cubicBezTo>
                    <a:pt x="10" y="57"/>
                    <a:pt x="10" y="58"/>
                    <a:pt x="9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7"/>
                    <a:pt x="0" y="57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8"/>
                    <a:pt x="2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0" y="49"/>
                    <a:pt x="10" y="49"/>
                  </a:cubicBezTo>
                  <a:lnTo>
                    <a:pt x="10" y="57"/>
                  </a:lnTo>
                  <a:close/>
                  <a:moveTo>
                    <a:pt x="25" y="57"/>
                  </a:moveTo>
                  <a:cubicBezTo>
                    <a:pt x="25" y="57"/>
                    <a:pt x="24" y="58"/>
                    <a:pt x="24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5" y="57"/>
                    <a:pt x="15" y="5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6" y="43"/>
                    <a:pt x="16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4"/>
                    <a:pt x="25" y="44"/>
                  </a:cubicBezTo>
                  <a:lnTo>
                    <a:pt x="25" y="57"/>
                  </a:lnTo>
                  <a:close/>
                  <a:moveTo>
                    <a:pt x="39" y="57"/>
                  </a:moveTo>
                  <a:cubicBezTo>
                    <a:pt x="39" y="57"/>
                    <a:pt x="39" y="58"/>
                    <a:pt x="3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0" y="58"/>
                    <a:pt x="30" y="57"/>
                    <a:pt x="30" y="57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34"/>
                    <a:pt x="30" y="34"/>
                    <a:pt x="31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5"/>
                  </a:cubicBezTo>
                  <a:lnTo>
                    <a:pt x="39" y="57"/>
                  </a:lnTo>
                  <a:close/>
                  <a:moveTo>
                    <a:pt x="54" y="57"/>
                  </a:moveTo>
                  <a:cubicBezTo>
                    <a:pt x="54" y="57"/>
                    <a:pt x="53" y="58"/>
                    <a:pt x="53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8"/>
                    <a:pt x="44" y="57"/>
                    <a:pt x="44" y="57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5" y="19"/>
                    <a:pt x="45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4" y="20"/>
                    <a:pt x="54" y="20"/>
                  </a:cubicBezTo>
                  <a:lnTo>
                    <a:pt x="54" y="57"/>
                  </a:lnTo>
                  <a:close/>
                  <a:moveTo>
                    <a:pt x="68" y="57"/>
                  </a:moveTo>
                  <a:cubicBezTo>
                    <a:pt x="68" y="57"/>
                    <a:pt x="68" y="58"/>
                    <a:pt x="67" y="58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59" y="58"/>
                    <a:pt x="59" y="57"/>
                    <a:pt x="59" y="57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0"/>
                    <a:pt x="59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8" y="0"/>
                    <a:pt x="68" y="1"/>
                  </a:cubicBezTo>
                  <a:lnTo>
                    <a:pt x="68" y="5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1" name="Group 47"/>
          <p:cNvGrpSpPr/>
          <p:nvPr/>
        </p:nvGrpSpPr>
        <p:grpSpPr>
          <a:xfrm>
            <a:off x="912691" y="3504794"/>
            <a:ext cx="1224471" cy="698196"/>
            <a:chOff x="5045337" y="3990374"/>
            <a:chExt cx="2065993" cy="930928"/>
          </a:xfrm>
        </p:grpSpPr>
        <p:sp>
          <p:nvSpPr>
            <p:cNvPr id="57" name="TextBox 48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1">
                      <a:lumMod val="100000"/>
                    </a:schemeClr>
                  </a:solidFill>
                </a:rPr>
                <a:t>Milestone</a:t>
              </a:r>
              <a:r>
                <a:rPr lang="zh-CN" altLang="en-US" sz="1600" b="1" dirty="0">
                  <a:solidFill>
                    <a:schemeClr val="accent1">
                      <a:lumMod val="100000"/>
                    </a:schemeClr>
                  </a:solidFill>
                </a:rPr>
                <a:t>设定</a:t>
              </a:r>
            </a:p>
          </p:txBody>
        </p:sp>
        <p:sp>
          <p:nvSpPr>
            <p:cNvPr id="58" name="TextBox 49"/>
            <p:cNvSpPr txBox="1">
              <a:spLocks/>
            </p:cNvSpPr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本周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Milestone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为基本实现程序功能，本周完成进度为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70%</a:t>
              </a:r>
            </a:p>
          </p:txBody>
        </p:sp>
      </p:grpSp>
      <p:grpSp>
        <p:nvGrpSpPr>
          <p:cNvPr id="42" name="Group 50"/>
          <p:cNvGrpSpPr/>
          <p:nvPr/>
        </p:nvGrpSpPr>
        <p:grpSpPr>
          <a:xfrm>
            <a:off x="2137162" y="3504794"/>
            <a:ext cx="1224471" cy="698196"/>
            <a:chOff x="5045337" y="3990374"/>
            <a:chExt cx="2065993" cy="930928"/>
          </a:xfrm>
        </p:grpSpPr>
        <p:sp>
          <p:nvSpPr>
            <p:cNvPr id="55" name="TextBox 51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</a:rPr>
                <a:t>Issue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拆分</a:t>
              </a:r>
            </a:p>
          </p:txBody>
        </p:sp>
        <p:sp>
          <p:nvSpPr>
            <p:cNvPr id="56" name="TextBox 52"/>
            <p:cNvSpPr txBox="1">
              <a:spLocks/>
            </p:cNvSpPr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前端拆分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共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93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个</a:t>
              </a:r>
              <a:endParaRPr lang="en-US" altLang="zh-CN" sz="100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后端拆分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共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25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个</a:t>
              </a:r>
              <a:endParaRPr lang="en-US" altLang="zh-CN" sz="10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43" name="Group 53"/>
          <p:cNvGrpSpPr/>
          <p:nvPr/>
        </p:nvGrpSpPr>
        <p:grpSpPr>
          <a:xfrm>
            <a:off x="3340890" y="3504794"/>
            <a:ext cx="1224471" cy="698196"/>
            <a:chOff x="5045337" y="3990374"/>
            <a:chExt cx="2065993" cy="930928"/>
          </a:xfrm>
        </p:grpSpPr>
        <p:sp>
          <p:nvSpPr>
            <p:cNvPr id="53" name="TextBox 54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Board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</a:endParaRPr>
            </a:p>
          </p:txBody>
        </p:sp>
        <p:sp>
          <p:nvSpPr>
            <p:cNvPr id="54" name="TextBox 55"/>
            <p:cNvSpPr txBox="1">
              <a:spLocks/>
            </p:cNvSpPr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以阶段、优先级、类别建立</a:t>
              </a:r>
              <a:r>
                <a:rPr lang="en-US" altLang="zh-CN" sz="1000" dirty="0" err="1">
                  <a:solidFill>
                    <a:schemeClr val="dk1">
                      <a:lumMod val="100000"/>
                    </a:schemeClr>
                  </a:solidFill>
                </a:rPr>
                <a:t>boardlist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，完成对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看板的关联</a:t>
              </a:r>
            </a:p>
          </p:txBody>
        </p:sp>
      </p:grpSp>
      <p:grpSp>
        <p:nvGrpSpPr>
          <p:cNvPr id="44" name="Group 56"/>
          <p:cNvGrpSpPr/>
          <p:nvPr/>
        </p:nvGrpSpPr>
        <p:grpSpPr>
          <a:xfrm>
            <a:off x="4572949" y="3504794"/>
            <a:ext cx="1224471" cy="698196"/>
            <a:chOff x="5045337" y="3990374"/>
            <a:chExt cx="2065993" cy="930928"/>
          </a:xfrm>
        </p:grpSpPr>
        <p:sp>
          <p:nvSpPr>
            <p:cNvPr id="51" name="TextBox 57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Label</a:t>
              </a: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管理</a:t>
              </a:r>
            </a:p>
          </p:txBody>
        </p:sp>
        <p:sp>
          <p:nvSpPr>
            <p:cNvPr id="52" name="TextBox 58"/>
            <p:cNvSpPr txBox="1">
              <a:spLocks/>
            </p:cNvSpPr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优先级：低、中、高、立即处理；阶段：设计、开发、评审与测试；类别：新功能、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bug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、改进</a:t>
              </a:r>
            </a:p>
          </p:txBody>
        </p:sp>
      </p:grpSp>
      <p:grpSp>
        <p:nvGrpSpPr>
          <p:cNvPr id="45" name="Group 59"/>
          <p:cNvGrpSpPr/>
          <p:nvPr/>
        </p:nvGrpSpPr>
        <p:grpSpPr>
          <a:xfrm>
            <a:off x="5781447" y="3504794"/>
            <a:ext cx="1224471" cy="698196"/>
            <a:chOff x="5045337" y="3990374"/>
            <a:chExt cx="2065993" cy="930928"/>
          </a:xfrm>
        </p:grpSpPr>
        <p:sp>
          <p:nvSpPr>
            <p:cNvPr id="49" name="TextBox 60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5">
                      <a:lumMod val="100000"/>
                    </a:schemeClr>
                  </a:solidFill>
                </a:rPr>
                <a:t>Issue</a:t>
              </a:r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时间记录</a:t>
              </a:r>
            </a:p>
          </p:txBody>
        </p:sp>
        <p:sp>
          <p:nvSpPr>
            <p:cNvPr id="50" name="TextBox 61"/>
            <p:cNvSpPr txBox="1">
              <a:spLocks/>
            </p:cNvSpPr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 fontScale="7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对每个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进行了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estimate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时间预估，基本完善对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commit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进行了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spend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时间日志的登记</a:t>
              </a:r>
            </a:p>
          </p:txBody>
        </p:sp>
      </p:grpSp>
      <p:grpSp>
        <p:nvGrpSpPr>
          <p:cNvPr id="46" name="Group 62"/>
          <p:cNvGrpSpPr/>
          <p:nvPr/>
        </p:nvGrpSpPr>
        <p:grpSpPr>
          <a:xfrm>
            <a:off x="6988238" y="3504794"/>
            <a:ext cx="1224471" cy="698196"/>
            <a:chOff x="5045337" y="3990374"/>
            <a:chExt cx="2065993" cy="930928"/>
          </a:xfrm>
        </p:grpSpPr>
        <p:sp>
          <p:nvSpPr>
            <p:cNvPr id="47" name="TextBox 63"/>
            <p:cNvSpPr txBox="1"/>
            <p:nvPr/>
          </p:nvSpPr>
          <p:spPr>
            <a:xfrm>
              <a:off x="5045337" y="3990374"/>
              <a:ext cx="2065993" cy="34492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6">
                      <a:lumMod val="100000"/>
                    </a:schemeClr>
                  </a:solidFill>
                </a:rPr>
                <a:t>MR</a:t>
              </a:r>
              <a:r>
                <a:rPr lang="zh-CN" altLang="en-US" sz="1600" b="1" dirty="0">
                  <a:solidFill>
                    <a:schemeClr val="accent6">
                      <a:lumMod val="100000"/>
                    </a:schemeClr>
                  </a:solidFill>
                </a:rPr>
                <a:t>的评审</a:t>
              </a:r>
            </a:p>
          </p:txBody>
        </p:sp>
        <p:sp>
          <p:nvSpPr>
            <p:cNvPr id="48" name="TextBox 64"/>
            <p:cNvSpPr txBox="1">
              <a:spLocks/>
            </p:cNvSpPr>
            <p:nvPr/>
          </p:nvSpPr>
          <p:spPr>
            <a:xfrm>
              <a:off x="5045337" y="4335294"/>
              <a:ext cx="2050055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rmAutofit fontScale="8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对每个人提交的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MR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进行至少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2min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的</a:t>
              </a:r>
              <a:r>
                <a:rPr lang="en-US" altLang="zh-CN" sz="1000" dirty="0">
                  <a:solidFill>
                    <a:schemeClr val="dk1">
                      <a:lumMod val="100000"/>
                    </a:schemeClr>
                  </a:solidFill>
                </a:rPr>
                <a:t>review</a:t>
              </a:r>
              <a:r>
                <a:rPr lang="zh-CN" altLang="en-US" sz="1000" dirty="0">
                  <a:solidFill>
                    <a:schemeClr val="dk1">
                      <a:lumMod val="100000"/>
                    </a:schemeClr>
                  </a:solidFill>
                </a:rPr>
                <a:t>，发现问题后及时进行改正</a:t>
              </a: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611560" y="346262"/>
            <a:ext cx="29251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en-GB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D89DFABF-0A05-4848-9215-10D36E3C4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2496C86D-4E15-48A3-8018-F4A309855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289F428-22E3-462D-8323-432323062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AAE6E17-FF3A-4A70-9B30-1B5C9FFBB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4A7DF7F-93FF-47DC-96C3-348A8C98F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8A54AFF-72E6-421C-960E-28CBE68BAC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7F5A2869-53A9-4D9A-BFFD-20CC031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D97703-BCA3-4FA8-A367-F9F6316D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33D7324-E09C-433C-AD15-D5D05DCE9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A2C03801-5FD9-4D3B-B7EA-8662AE1F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651E98-206E-4444-A387-B122B67F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0E25A4D-4490-4DEA-A452-17C4868D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044F2C09-A09B-4AAD-93EA-9A67B771211F}"/>
              </a:ext>
            </a:extLst>
          </p:cNvPr>
          <p:cNvSpPr txBox="1">
            <a:spLocks/>
          </p:cNvSpPr>
          <p:nvPr/>
        </p:nvSpPr>
        <p:spPr>
          <a:xfrm>
            <a:off x="791057" y="38231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issue-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（部分）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DB54E-DADB-4D62-98AF-36962FECE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001" y="1202627"/>
            <a:ext cx="5136999" cy="28803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B12D16-CB2E-4746-AFB9-5947FCEE0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8520" y="1578863"/>
            <a:ext cx="5250938" cy="24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7F5A2869-53A9-4D9A-BFFD-20CC031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D97703-BCA3-4FA8-A367-F9F6316D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33D7324-E09C-433C-AD15-D5D05DCE9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A2C03801-5FD9-4D3B-B7EA-8662AE1F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651E98-206E-4444-A387-B122B67F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0E25A4D-4490-4DEA-A452-17C4868D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044F2C09-A09B-4AAD-93EA-9A67B771211F}"/>
              </a:ext>
            </a:extLst>
          </p:cNvPr>
          <p:cNvSpPr txBox="1">
            <a:spLocks/>
          </p:cNvSpPr>
          <p:nvPr/>
        </p:nvSpPr>
        <p:spPr>
          <a:xfrm>
            <a:off x="791057" y="38231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Board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6515FE-4503-40F7-AE7C-FC0DE62F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40572"/>
            <a:ext cx="4299439" cy="28590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008C52-A08E-423B-BB8B-B00CC07A6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53" y="1818973"/>
            <a:ext cx="5436096" cy="253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7F5A2869-53A9-4D9A-BFFD-20CC0318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D97703-BCA3-4FA8-A367-F9F6316D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33D7324-E09C-433C-AD15-D5D05DCE9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A2C03801-5FD9-4D3B-B7EA-8662AE1F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4651E98-206E-4444-A387-B122B67F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0E25A4D-4490-4DEA-A452-17C4868D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044F2C09-A09B-4AAD-93EA-9A67B771211F}"/>
              </a:ext>
            </a:extLst>
          </p:cNvPr>
          <p:cNvSpPr txBox="1">
            <a:spLocks/>
          </p:cNvSpPr>
          <p:nvPr/>
        </p:nvSpPr>
        <p:spPr>
          <a:xfrm>
            <a:off x="791057" y="382310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C576FA-FA9B-469A-9DF2-067566560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029" y="421024"/>
            <a:ext cx="4915913" cy="396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261B13F-D794-4517-A576-025A212D506F}"/>
              </a:ext>
            </a:extLst>
          </p:cNvPr>
          <p:cNvGrpSpPr/>
          <p:nvPr/>
        </p:nvGrpSpPr>
        <p:grpSpPr>
          <a:xfrm>
            <a:off x="3875491" y="1878552"/>
            <a:ext cx="1503843" cy="1503843"/>
            <a:chOff x="3875491" y="1878552"/>
            <a:chExt cx="1503843" cy="1503843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3E0A8BCE-32F8-4094-A39B-7BBF4316D76E}"/>
                </a:ext>
              </a:extLst>
            </p:cNvPr>
            <p:cNvSpPr/>
            <p:nvPr/>
          </p:nvSpPr>
          <p:spPr>
            <a:xfrm>
              <a:off x="3875491" y="1878552"/>
              <a:ext cx="1503843" cy="1503843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noFill/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26">
              <a:extLst>
                <a:ext uri="{FF2B5EF4-FFF2-40B4-BE49-F238E27FC236}">
                  <a16:creationId xmlns:a16="http://schemas.microsoft.com/office/drawing/2014/main" id="{C3AF1437-DC2C-4EF1-86CD-742A1C5D00C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39952" y="2571750"/>
              <a:ext cx="923329" cy="18466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单元测试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06FF49-15CC-4752-A4C6-C7517AC9E46F}"/>
              </a:ext>
            </a:extLst>
          </p:cNvPr>
          <p:cNvGrpSpPr/>
          <p:nvPr/>
        </p:nvGrpSpPr>
        <p:grpSpPr>
          <a:xfrm>
            <a:off x="1027198" y="1485187"/>
            <a:ext cx="7089605" cy="2230103"/>
            <a:chOff x="1027198" y="1485187"/>
            <a:chExt cx="7089605" cy="2230103"/>
          </a:xfrm>
        </p:grpSpPr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B9690CF8-E64B-4CA5-A944-D9162A8DD41E}"/>
                </a:ext>
              </a:extLst>
            </p:cNvPr>
            <p:cNvSpPr/>
            <p:nvPr/>
          </p:nvSpPr>
          <p:spPr>
            <a:xfrm>
              <a:off x="1499041" y="2904261"/>
              <a:ext cx="811029" cy="81102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04B0854E-6B30-4A15-AAA6-5668BC7D2AAA}"/>
                </a:ext>
              </a:extLst>
            </p:cNvPr>
            <p:cNvSpPr/>
            <p:nvPr/>
          </p:nvSpPr>
          <p:spPr>
            <a:xfrm>
              <a:off x="2393969" y="2904261"/>
              <a:ext cx="811029" cy="811029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C58DE148-4440-4392-9FCA-2ECA199D9546}"/>
                </a:ext>
              </a:extLst>
            </p:cNvPr>
            <p:cNvSpPr/>
            <p:nvPr/>
          </p:nvSpPr>
          <p:spPr>
            <a:xfrm>
              <a:off x="6031250" y="2904261"/>
              <a:ext cx="811029" cy="811029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DA4D9EA9-81E5-4561-B9C9-E0979A1B2BCD}"/>
                </a:ext>
              </a:extLst>
            </p:cNvPr>
            <p:cNvSpPr/>
            <p:nvPr/>
          </p:nvSpPr>
          <p:spPr>
            <a:xfrm>
              <a:off x="6926179" y="2904261"/>
              <a:ext cx="811029" cy="811029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6FD75894-F67D-43F9-A238-C3F673162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80" y="3104271"/>
              <a:ext cx="411749" cy="411005"/>
            </a:xfrm>
            <a:custGeom>
              <a:avLst/>
              <a:gdLst>
                <a:gd name="T0" fmla="*/ 616 w 1108"/>
                <a:gd name="T1" fmla="*/ 812 h 1105"/>
                <a:gd name="T2" fmla="*/ 660 w 1108"/>
                <a:gd name="T3" fmla="*/ 767 h 1105"/>
                <a:gd name="T4" fmla="*/ 766 w 1108"/>
                <a:gd name="T5" fmla="*/ 654 h 1105"/>
                <a:gd name="T6" fmla="*/ 879 w 1108"/>
                <a:gd name="T7" fmla="*/ 449 h 1105"/>
                <a:gd name="T8" fmla="*/ 856 w 1108"/>
                <a:gd name="T9" fmla="*/ 277 h 1105"/>
                <a:gd name="T10" fmla="*/ 749 w 1108"/>
                <a:gd name="T11" fmla="*/ 142 h 1105"/>
                <a:gd name="T12" fmla="*/ 588 w 1108"/>
                <a:gd name="T13" fmla="*/ 80 h 1105"/>
                <a:gd name="T14" fmla="*/ 427 w 1108"/>
                <a:gd name="T15" fmla="*/ 104 h 1105"/>
                <a:gd name="T16" fmla="*/ 292 w 1108"/>
                <a:gd name="T17" fmla="*/ 209 h 1105"/>
                <a:gd name="T18" fmla="*/ 229 w 1108"/>
                <a:gd name="T19" fmla="*/ 371 h 1105"/>
                <a:gd name="T20" fmla="*/ 273 w 1108"/>
                <a:gd name="T21" fmla="*/ 571 h 1105"/>
                <a:gd name="T22" fmla="*/ 420 w 1108"/>
                <a:gd name="T23" fmla="*/ 708 h 1105"/>
                <a:gd name="T24" fmla="*/ 623 w 1108"/>
                <a:gd name="T25" fmla="*/ 1079 h 1105"/>
                <a:gd name="T26" fmla="*/ 506 w 1108"/>
                <a:gd name="T27" fmla="*/ 1098 h 1105"/>
                <a:gd name="T28" fmla="*/ 424 w 1108"/>
                <a:gd name="T29" fmla="*/ 1055 h 1105"/>
                <a:gd name="T30" fmla="*/ 373 w 1108"/>
                <a:gd name="T31" fmla="*/ 989 h 1105"/>
                <a:gd name="T32" fmla="*/ 292 w 1108"/>
                <a:gd name="T33" fmla="*/ 714 h 1105"/>
                <a:gd name="T34" fmla="*/ 153 w 1108"/>
                <a:gd name="T35" fmla="*/ 459 h 1105"/>
                <a:gd name="T36" fmla="*/ 181 w 1108"/>
                <a:gd name="T37" fmla="*/ 247 h 1105"/>
                <a:gd name="T38" fmla="*/ 312 w 1108"/>
                <a:gd name="T39" fmla="*/ 81 h 1105"/>
                <a:gd name="T40" fmla="*/ 513 w 1108"/>
                <a:gd name="T41" fmla="*/ 2 h 1105"/>
                <a:gd name="T42" fmla="*/ 712 w 1108"/>
                <a:gd name="T43" fmla="*/ 32 h 1105"/>
                <a:gd name="T44" fmla="*/ 879 w 1108"/>
                <a:gd name="T45" fmla="*/ 163 h 1105"/>
                <a:gd name="T46" fmla="*/ 956 w 1108"/>
                <a:gd name="T47" fmla="*/ 363 h 1105"/>
                <a:gd name="T48" fmla="*/ 903 w 1108"/>
                <a:gd name="T49" fmla="*/ 611 h 1105"/>
                <a:gd name="T50" fmla="*/ 739 w 1108"/>
                <a:gd name="T51" fmla="*/ 770 h 1105"/>
                <a:gd name="T52" fmla="*/ 716 w 1108"/>
                <a:gd name="T53" fmla="*/ 1032 h 1105"/>
                <a:gd name="T54" fmla="*/ 631 w 1108"/>
                <a:gd name="T55" fmla="*/ 1062 h 1105"/>
                <a:gd name="T56" fmla="*/ 939 w 1108"/>
                <a:gd name="T57" fmla="*/ 623 h 1105"/>
                <a:gd name="T58" fmla="*/ 1029 w 1108"/>
                <a:gd name="T59" fmla="*/ 646 h 1105"/>
                <a:gd name="T60" fmla="*/ 1023 w 1108"/>
                <a:gd name="T61" fmla="*/ 688 h 1105"/>
                <a:gd name="T62" fmla="*/ 965 w 1108"/>
                <a:gd name="T63" fmla="*/ 191 h 1105"/>
                <a:gd name="T64" fmla="*/ 937 w 1108"/>
                <a:gd name="T65" fmla="*/ 159 h 1105"/>
                <a:gd name="T66" fmla="*/ 1023 w 1108"/>
                <a:gd name="T67" fmla="*/ 113 h 1105"/>
                <a:gd name="T68" fmla="*/ 1029 w 1108"/>
                <a:gd name="T69" fmla="*/ 156 h 1105"/>
                <a:gd name="T70" fmla="*/ 1002 w 1108"/>
                <a:gd name="T71" fmla="*/ 411 h 1105"/>
                <a:gd name="T72" fmla="*/ 1025 w 1108"/>
                <a:gd name="T73" fmla="*/ 375 h 1105"/>
                <a:gd name="T74" fmla="*/ 1108 w 1108"/>
                <a:gd name="T75" fmla="*/ 401 h 1105"/>
                <a:gd name="T76" fmla="*/ 160 w 1108"/>
                <a:gd name="T77" fmla="*/ 143 h 1105"/>
                <a:gd name="T78" fmla="*/ 166 w 1108"/>
                <a:gd name="T79" fmla="*/ 182 h 1105"/>
                <a:gd name="T80" fmla="*/ 76 w 1108"/>
                <a:gd name="T81" fmla="*/ 152 h 1105"/>
                <a:gd name="T82" fmla="*/ 90 w 1108"/>
                <a:gd name="T83" fmla="*/ 112 h 1105"/>
                <a:gd name="T84" fmla="*/ 148 w 1108"/>
                <a:gd name="T85" fmla="*/ 610 h 1105"/>
                <a:gd name="T86" fmla="*/ 169 w 1108"/>
                <a:gd name="T87" fmla="*/ 648 h 1105"/>
                <a:gd name="T88" fmla="*/ 81 w 1108"/>
                <a:gd name="T89" fmla="*/ 686 h 1105"/>
                <a:gd name="T90" fmla="*/ 84 w 1108"/>
                <a:gd name="T91" fmla="*/ 643 h 1105"/>
                <a:gd name="T92" fmla="*/ 109 w 1108"/>
                <a:gd name="T93" fmla="*/ 396 h 1105"/>
                <a:gd name="T94" fmla="*/ 26 w 1108"/>
                <a:gd name="T95" fmla="*/ 427 h 1105"/>
                <a:gd name="T96" fmla="*/ 0 w 1108"/>
                <a:gd name="T97" fmla="*/ 396 h 1105"/>
                <a:gd name="T98" fmla="*/ 359 w 1108"/>
                <a:gd name="T99" fmla="*/ 286 h 1105"/>
                <a:gd name="T100" fmla="*/ 387 w 1108"/>
                <a:gd name="T101" fmla="*/ 253 h 1105"/>
                <a:gd name="T102" fmla="*/ 479 w 1108"/>
                <a:gd name="T103" fmla="*/ 306 h 1105"/>
                <a:gd name="T104" fmla="*/ 540 w 1108"/>
                <a:gd name="T105" fmla="*/ 238 h 1105"/>
                <a:gd name="T106" fmla="*/ 579 w 1108"/>
                <a:gd name="T107" fmla="*/ 254 h 1105"/>
                <a:gd name="T108" fmla="*/ 700 w 1108"/>
                <a:gd name="T109" fmla="*/ 272 h 1105"/>
                <a:gd name="T110" fmla="*/ 737 w 1108"/>
                <a:gd name="T111" fmla="*/ 256 h 1105"/>
                <a:gd name="T112" fmla="*/ 649 w 1108"/>
                <a:gd name="T113" fmla="*/ 620 h 1105"/>
                <a:gd name="T114" fmla="*/ 607 w 1108"/>
                <a:gd name="T115" fmla="*/ 616 h 1105"/>
                <a:gd name="T116" fmla="*/ 600 w 1108"/>
                <a:gd name="T117" fmla="*/ 353 h 1105"/>
                <a:gd name="T118" fmla="*/ 554 w 1108"/>
                <a:gd name="T119" fmla="*/ 440 h 1105"/>
                <a:gd name="T120" fmla="*/ 528 w 1108"/>
                <a:gd name="T121" fmla="*/ 350 h 1105"/>
                <a:gd name="T122" fmla="*/ 505 w 1108"/>
                <a:gd name="T123" fmla="*/ 607 h 1105"/>
                <a:gd name="T124" fmla="*/ 467 w 1108"/>
                <a:gd name="T125" fmla="*/ 626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8" h="1105">
                  <a:moveTo>
                    <a:pt x="451" y="781"/>
                  </a:moveTo>
                  <a:lnTo>
                    <a:pt x="451" y="781"/>
                  </a:lnTo>
                  <a:lnTo>
                    <a:pt x="453" y="787"/>
                  </a:lnTo>
                  <a:lnTo>
                    <a:pt x="455" y="794"/>
                  </a:lnTo>
                  <a:lnTo>
                    <a:pt x="459" y="799"/>
                  </a:lnTo>
                  <a:lnTo>
                    <a:pt x="465" y="803"/>
                  </a:lnTo>
                  <a:lnTo>
                    <a:pt x="471" y="808"/>
                  </a:lnTo>
                  <a:lnTo>
                    <a:pt x="478" y="810"/>
                  </a:lnTo>
                  <a:lnTo>
                    <a:pt x="485" y="812"/>
                  </a:lnTo>
                  <a:lnTo>
                    <a:pt x="493" y="812"/>
                  </a:lnTo>
                  <a:lnTo>
                    <a:pt x="616" y="812"/>
                  </a:lnTo>
                  <a:lnTo>
                    <a:pt x="616" y="812"/>
                  </a:lnTo>
                  <a:lnTo>
                    <a:pt x="623" y="812"/>
                  </a:lnTo>
                  <a:lnTo>
                    <a:pt x="631" y="810"/>
                  </a:lnTo>
                  <a:lnTo>
                    <a:pt x="637" y="806"/>
                  </a:lnTo>
                  <a:lnTo>
                    <a:pt x="644" y="803"/>
                  </a:lnTo>
                  <a:lnTo>
                    <a:pt x="649" y="799"/>
                  </a:lnTo>
                  <a:lnTo>
                    <a:pt x="654" y="794"/>
                  </a:lnTo>
                  <a:lnTo>
                    <a:pt x="656" y="787"/>
                  </a:lnTo>
                  <a:lnTo>
                    <a:pt x="658" y="781"/>
                  </a:lnTo>
                  <a:lnTo>
                    <a:pt x="658" y="781"/>
                  </a:lnTo>
                  <a:lnTo>
                    <a:pt x="660" y="767"/>
                  </a:lnTo>
                  <a:lnTo>
                    <a:pt x="663" y="754"/>
                  </a:lnTo>
                  <a:lnTo>
                    <a:pt x="668" y="741"/>
                  </a:lnTo>
                  <a:lnTo>
                    <a:pt x="674" y="729"/>
                  </a:lnTo>
                  <a:lnTo>
                    <a:pt x="680" y="718"/>
                  </a:lnTo>
                  <a:lnTo>
                    <a:pt x="689" y="708"/>
                  </a:lnTo>
                  <a:lnTo>
                    <a:pt x="700" y="700"/>
                  </a:lnTo>
                  <a:lnTo>
                    <a:pt x="712" y="692"/>
                  </a:lnTo>
                  <a:lnTo>
                    <a:pt x="712" y="692"/>
                  </a:lnTo>
                  <a:lnTo>
                    <a:pt x="731" y="680"/>
                  </a:lnTo>
                  <a:lnTo>
                    <a:pt x="748" y="668"/>
                  </a:lnTo>
                  <a:lnTo>
                    <a:pt x="766" y="654"/>
                  </a:lnTo>
                  <a:lnTo>
                    <a:pt x="782" y="639"/>
                  </a:lnTo>
                  <a:lnTo>
                    <a:pt x="797" y="624"/>
                  </a:lnTo>
                  <a:lnTo>
                    <a:pt x="811" y="607"/>
                  </a:lnTo>
                  <a:lnTo>
                    <a:pt x="824" y="590"/>
                  </a:lnTo>
                  <a:lnTo>
                    <a:pt x="836" y="571"/>
                  </a:lnTo>
                  <a:lnTo>
                    <a:pt x="846" y="553"/>
                  </a:lnTo>
                  <a:lnTo>
                    <a:pt x="855" y="533"/>
                  </a:lnTo>
                  <a:lnTo>
                    <a:pt x="863" y="513"/>
                  </a:lnTo>
                  <a:lnTo>
                    <a:pt x="869" y="492"/>
                  </a:lnTo>
                  <a:lnTo>
                    <a:pt x="875" y="471"/>
                  </a:lnTo>
                  <a:lnTo>
                    <a:pt x="879" y="449"/>
                  </a:lnTo>
                  <a:lnTo>
                    <a:pt x="881" y="427"/>
                  </a:lnTo>
                  <a:lnTo>
                    <a:pt x="881" y="404"/>
                  </a:lnTo>
                  <a:lnTo>
                    <a:pt x="881" y="404"/>
                  </a:lnTo>
                  <a:lnTo>
                    <a:pt x="881" y="388"/>
                  </a:lnTo>
                  <a:lnTo>
                    <a:pt x="880" y="371"/>
                  </a:lnTo>
                  <a:lnTo>
                    <a:pt x="878" y="355"/>
                  </a:lnTo>
                  <a:lnTo>
                    <a:pt x="875" y="339"/>
                  </a:lnTo>
                  <a:lnTo>
                    <a:pt x="871" y="323"/>
                  </a:lnTo>
                  <a:lnTo>
                    <a:pt x="867" y="307"/>
                  </a:lnTo>
                  <a:lnTo>
                    <a:pt x="862" y="292"/>
                  </a:lnTo>
                  <a:lnTo>
                    <a:pt x="856" y="277"/>
                  </a:lnTo>
                  <a:lnTo>
                    <a:pt x="849" y="263"/>
                  </a:lnTo>
                  <a:lnTo>
                    <a:pt x="842" y="249"/>
                  </a:lnTo>
                  <a:lnTo>
                    <a:pt x="834" y="235"/>
                  </a:lnTo>
                  <a:lnTo>
                    <a:pt x="826" y="222"/>
                  </a:lnTo>
                  <a:lnTo>
                    <a:pt x="816" y="209"/>
                  </a:lnTo>
                  <a:lnTo>
                    <a:pt x="807" y="196"/>
                  </a:lnTo>
                  <a:lnTo>
                    <a:pt x="797" y="184"/>
                  </a:lnTo>
                  <a:lnTo>
                    <a:pt x="785" y="174"/>
                  </a:lnTo>
                  <a:lnTo>
                    <a:pt x="774" y="163"/>
                  </a:lnTo>
                  <a:lnTo>
                    <a:pt x="762" y="152"/>
                  </a:lnTo>
                  <a:lnTo>
                    <a:pt x="749" y="142"/>
                  </a:lnTo>
                  <a:lnTo>
                    <a:pt x="738" y="134"/>
                  </a:lnTo>
                  <a:lnTo>
                    <a:pt x="724" y="125"/>
                  </a:lnTo>
                  <a:lnTo>
                    <a:pt x="711" y="118"/>
                  </a:lnTo>
                  <a:lnTo>
                    <a:pt x="697" y="110"/>
                  </a:lnTo>
                  <a:lnTo>
                    <a:pt x="682" y="104"/>
                  </a:lnTo>
                  <a:lnTo>
                    <a:pt x="666" y="97"/>
                  </a:lnTo>
                  <a:lnTo>
                    <a:pt x="651" y="93"/>
                  </a:lnTo>
                  <a:lnTo>
                    <a:pt x="636" y="88"/>
                  </a:lnTo>
                  <a:lnTo>
                    <a:pt x="620" y="84"/>
                  </a:lnTo>
                  <a:lnTo>
                    <a:pt x="604" y="82"/>
                  </a:lnTo>
                  <a:lnTo>
                    <a:pt x="588" y="80"/>
                  </a:lnTo>
                  <a:lnTo>
                    <a:pt x="572" y="78"/>
                  </a:lnTo>
                  <a:lnTo>
                    <a:pt x="554" y="78"/>
                  </a:lnTo>
                  <a:lnTo>
                    <a:pt x="554" y="78"/>
                  </a:lnTo>
                  <a:lnTo>
                    <a:pt x="537" y="78"/>
                  </a:lnTo>
                  <a:lnTo>
                    <a:pt x="521" y="80"/>
                  </a:lnTo>
                  <a:lnTo>
                    <a:pt x="505" y="82"/>
                  </a:lnTo>
                  <a:lnTo>
                    <a:pt x="489" y="84"/>
                  </a:lnTo>
                  <a:lnTo>
                    <a:pt x="472" y="88"/>
                  </a:lnTo>
                  <a:lnTo>
                    <a:pt x="457" y="93"/>
                  </a:lnTo>
                  <a:lnTo>
                    <a:pt x="442" y="97"/>
                  </a:lnTo>
                  <a:lnTo>
                    <a:pt x="427" y="104"/>
                  </a:lnTo>
                  <a:lnTo>
                    <a:pt x="412" y="110"/>
                  </a:lnTo>
                  <a:lnTo>
                    <a:pt x="398" y="118"/>
                  </a:lnTo>
                  <a:lnTo>
                    <a:pt x="385" y="125"/>
                  </a:lnTo>
                  <a:lnTo>
                    <a:pt x="371" y="134"/>
                  </a:lnTo>
                  <a:lnTo>
                    <a:pt x="359" y="142"/>
                  </a:lnTo>
                  <a:lnTo>
                    <a:pt x="346" y="152"/>
                  </a:lnTo>
                  <a:lnTo>
                    <a:pt x="334" y="163"/>
                  </a:lnTo>
                  <a:lnTo>
                    <a:pt x="324" y="174"/>
                  </a:lnTo>
                  <a:lnTo>
                    <a:pt x="312" y="184"/>
                  </a:lnTo>
                  <a:lnTo>
                    <a:pt x="302" y="196"/>
                  </a:lnTo>
                  <a:lnTo>
                    <a:pt x="292" y="209"/>
                  </a:lnTo>
                  <a:lnTo>
                    <a:pt x="283" y="222"/>
                  </a:lnTo>
                  <a:lnTo>
                    <a:pt x="275" y="235"/>
                  </a:lnTo>
                  <a:lnTo>
                    <a:pt x="266" y="249"/>
                  </a:lnTo>
                  <a:lnTo>
                    <a:pt x="260" y="263"/>
                  </a:lnTo>
                  <a:lnTo>
                    <a:pt x="252" y="277"/>
                  </a:lnTo>
                  <a:lnTo>
                    <a:pt x="247" y="292"/>
                  </a:lnTo>
                  <a:lnTo>
                    <a:pt x="242" y="307"/>
                  </a:lnTo>
                  <a:lnTo>
                    <a:pt x="237" y="323"/>
                  </a:lnTo>
                  <a:lnTo>
                    <a:pt x="234" y="339"/>
                  </a:lnTo>
                  <a:lnTo>
                    <a:pt x="231" y="355"/>
                  </a:lnTo>
                  <a:lnTo>
                    <a:pt x="229" y="371"/>
                  </a:lnTo>
                  <a:lnTo>
                    <a:pt x="228" y="388"/>
                  </a:lnTo>
                  <a:lnTo>
                    <a:pt x="228" y="404"/>
                  </a:lnTo>
                  <a:lnTo>
                    <a:pt x="228" y="404"/>
                  </a:lnTo>
                  <a:lnTo>
                    <a:pt x="228" y="427"/>
                  </a:lnTo>
                  <a:lnTo>
                    <a:pt x="230" y="449"/>
                  </a:lnTo>
                  <a:lnTo>
                    <a:pt x="234" y="471"/>
                  </a:lnTo>
                  <a:lnTo>
                    <a:pt x="240" y="492"/>
                  </a:lnTo>
                  <a:lnTo>
                    <a:pt x="246" y="513"/>
                  </a:lnTo>
                  <a:lnTo>
                    <a:pt x="254" y="533"/>
                  </a:lnTo>
                  <a:lnTo>
                    <a:pt x="262" y="553"/>
                  </a:lnTo>
                  <a:lnTo>
                    <a:pt x="273" y="571"/>
                  </a:lnTo>
                  <a:lnTo>
                    <a:pt x="285" y="590"/>
                  </a:lnTo>
                  <a:lnTo>
                    <a:pt x="298" y="607"/>
                  </a:lnTo>
                  <a:lnTo>
                    <a:pt x="312" y="624"/>
                  </a:lnTo>
                  <a:lnTo>
                    <a:pt x="327" y="639"/>
                  </a:lnTo>
                  <a:lnTo>
                    <a:pt x="343" y="654"/>
                  </a:lnTo>
                  <a:lnTo>
                    <a:pt x="360" y="668"/>
                  </a:lnTo>
                  <a:lnTo>
                    <a:pt x="379" y="680"/>
                  </a:lnTo>
                  <a:lnTo>
                    <a:pt x="397" y="692"/>
                  </a:lnTo>
                  <a:lnTo>
                    <a:pt x="397" y="692"/>
                  </a:lnTo>
                  <a:lnTo>
                    <a:pt x="409" y="700"/>
                  </a:lnTo>
                  <a:lnTo>
                    <a:pt x="420" y="708"/>
                  </a:lnTo>
                  <a:lnTo>
                    <a:pt x="428" y="718"/>
                  </a:lnTo>
                  <a:lnTo>
                    <a:pt x="435" y="729"/>
                  </a:lnTo>
                  <a:lnTo>
                    <a:pt x="441" y="741"/>
                  </a:lnTo>
                  <a:lnTo>
                    <a:pt x="445" y="754"/>
                  </a:lnTo>
                  <a:lnTo>
                    <a:pt x="449" y="767"/>
                  </a:lnTo>
                  <a:lnTo>
                    <a:pt x="451" y="781"/>
                  </a:lnTo>
                  <a:lnTo>
                    <a:pt x="451" y="781"/>
                  </a:lnTo>
                  <a:close/>
                  <a:moveTo>
                    <a:pt x="631" y="1062"/>
                  </a:moveTo>
                  <a:lnTo>
                    <a:pt x="631" y="1062"/>
                  </a:lnTo>
                  <a:lnTo>
                    <a:pt x="628" y="1071"/>
                  </a:lnTo>
                  <a:lnTo>
                    <a:pt x="623" y="1079"/>
                  </a:lnTo>
                  <a:lnTo>
                    <a:pt x="618" y="1087"/>
                  </a:lnTo>
                  <a:lnTo>
                    <a:pt x="610" y="1093"/>
                  </a:lnTo>
                  <a:lnTo>
                    <a:pt x="603" y="1098"/>
                  </a:lnTo>
                  <a:lnTo>
                    <a:pt x="594" y="1102"/>
                  </a:lnTo>
                  <a:lnTo>
                    <a:pt x="586" y="1104"/>
                  </a:lnTo>
                  <a:lnTo>
                    <a:pt x="576" y="1105"/>
                  </a:lnTo>
                  <a:lnTo>
                    <a:pt x="533" y="1105"/>
                  </a:lnTo>
                  <a:lnTo>
                    <a:pt x="533" y="1105"/>
                  </a:lnTo>
                  <a:lnTo>
                    <a:pt x="523" y="1104"/>
                  </a:lnTo>
                  <a:lnTo>
                    <a:pt x="513" y="1102"/>
                  </a:lnTo>
                  <a:lnTo>
                    <a:pt x="506" y="1098"/>
                  </a:lnTo>
                  <a:lnTo>
                    <a:pt x="497" y="1093"/>
                  </a:lnTo>
                  <a:lnTo>
                    <a:pt x="491" y="1087"/>
                  </a:lnTo>
                  <a:lnTo>
                    <a:pt x="485" y="1079"/>
                  </a:lnTo>
                  <a:lnTo>
                    <a:pt x="481" y="1071"/>
                  </a:lnTo>
                  <a:lnTo>
                    <a:pt x="478" y="1062"/>
                  </a:lnTo>
                  <a:lnTo>
                    <a:pt x="456" y="1062"/>
                  </a:lnTo>
                  <a:lnTo>
                    <a:pt x="456" y="1062"/>
                  </a:lnTo>
                  <a:lnTo>
                    <a:pt x="448" y="1062"/>
                  </a:lnTo>
                  <a:lnTo>
                    <a:pt x="439" y="1060"/>
                  </a:lnTo>
                  <a:lnTo>
                    <a:pt x="431" y="1059"/>
                  </a:lnTo>
                  <a:lnTo>
                    <a:pt x="424" y="1055"/>
                  </a:lnTo>
                  <a:lnTo>
                    <a:pt x="416" y="1052"/>
                  </a:lnTo>
                  <a:lnTo>
                    <a:pt x="410" y="1048"/>
                  </a:lnTo>
                  <a:lnTo>
                    <a:pt x="403" y="1044"/>
                  </a:lnTo>
                  <a:lnTo>
                    <a:pt x="398" y="1038"/>
                  </a:lnTo>
                  <a:lnTo>
                    <a:pt x="393" y="1032"/>
                  </a:lnTo>
                  <a:lnTo>
                    <a:pt x="387" y="1025"/>
                  </a:lnTo>
                  <a:lnTo>
                    <a:pt x="383" y="1019"/>
                  </a:lnTo>
                  <a:lnTo>
                    <a:pt x="380" y="1012"/>
                  </a:lnTo>
                  <a:lnTo>
                    <a:pt x="378" y="1005"/>
                  </a:lnTo>
                  <a:lnTo>
                    <a:pt x="375" y="996"/>
                  </a:lnTo>
                  <a:lnTo>
                    <a:pt x="373" y="989"/>
                  </a:lnTo>
                  <a:lnTo>
                    <a:pt x="373" y="980"/>
                  </a:lnTo>
                  <a:lnTo>
                    <a:pt x="374" y="783"/>
                  </a:lnTo>
                  <a:lnTo>
                    <a:pt x="374" y="783"/>
                  </a:lnTo>
                  <a:lnTo>
                    <a:pt x="373" y="775"/>
                  </a:lnTo>
                  <a:lnTo>
                    <a:pt x="370" y="770"/>
                  </a:lnTo>
                  <a:lnTo>
                    <a:pt x="366" y="764"/>
                  </a:lnTo>
                  <a:lnTo>
                    <a:pt x="360" y="760"/>
                  </a:lnTo>
                  <a:lnTo>
                    <a:pt x="360" y="760"/>
                  </a:lnTo>
                  <a:lnTo>
                    <a:pt x="337" y="746"/>
                  </a:lnTo>
                  <a:lnTo>
                    <a:pt x="314" y="730"/>
                  </a:lnTo>
                  <a:lnTo>
                    <a:pt x="292" y="714"/>
                  </a:lnTo>
                  <a:lnTo>
                    <a:pt x="273" y="695"/>
                  </a:lnTo>
                  <a:lnTo>
                    <a:pt x="254" y="676"/>
                  </a:lnTo>
                  <a:lnTo>
                    <a:pt x="236" y="656"/>
                  </a:lnTo>
                  <a:lnTo>
                    <a:pt x="221" y="634"/>
                  </a:lnTo>
                  <a:lnTo>
                    <a:pt x="206" y="611"/>
                  </a:lnTo>
                  <a:lnTo>
                    <a:pt x="193" y="588"/>
                  </a:lnTo>
                  <a:lnTo>
                    <a:pt x="182" y="564"/>
                  </a:lnTo>
                  <a:lnTo>
                    <a:pt x="173" y="538"/>
                  </a:lnTo>
                  <a:lnTo>
                    <a:pt x="164" y="512"/>
                  </a:lnTo>
                  <a:lnTo>
                    <a:pt x="158" y="486"/>
                  </a:lnTo>
                  <a:lnTo>
                    <a:pt x="153" y="459"/>
                  </a:lnTo>
                  <a:lnTo>
                    <a:pt x="151" y="432"/>
                  </a:lnTo>
                  <a:lnTo>
                    <a:pt x="150" y="404"/>
                  </a:lnTo>
                  <a:lnTo>
                    <a:pt x="150" y="404"/>
                  </a:lnTo>
                  <a:lnTo>
                    <a:pt x="150" y="384"/>
                  </a:lnTo>
                  <a:lnTo>
                    <a:pt x="152" y="363"/>
                  </a:lnTo>
                  <a:lnTo>
                    <a:pt x="154" y="343"/>
                  </a:lnTo>
                  <a:lnTo>
                    <a:pt x="158" y="323"/>
                  </a:lnTo>
                  <a:lnTo>
                    <a:pt x="162" y="304"/>
                  </a:lnTo>
                  <a:lnTo>
                    <a:pt x="168" y="285"/>
                  </a:lnTo>
                  <a:lnTo>
                    <a:pt x="174" y="265"/>
                  </a:lnTo>
                  <a:lnTo>
                    <a:pt x="181" y="247"/>
                  </a:lnTo>
                  <a:lnTo>
                    <a:pt x="190" y="230"/>
                  </a:lnTo>
                  <a:lnTo>
                    <a:pt x="199" y="211"/>
                  </a:lnTo>
                  <a:lnTo>
                    <a:pt x="208" y="195"/>
                  </a:lnTo>
                  <a:lnTo>
                    <a:pt x="219" y="179"/>
                  </a:lnTo>
                  <a:lnTo>
                    <a:pt x="230" y="163"/>
                  </a:lnTo>
                  <a:lnTo>
                    <a:pt x="242" y="148"/>
                  </a:lnTo>
                  <a:lnTo>
                    <a:pt x="255" y="133"/>
                  </a:lnTo>
                  <a:lnTo>
                    <a:pt x="269" y="119"/>
                  </a:lnTo>
                  <a:lnTo>
                    <a:pt x="283" y="106"/>
                  </a:lnTo>
                  <a:lnTo>
                    <a:pt x="297" y="93"/>
                  </a:lnTo>
                  <a:lnTo>
                    <a:pt x="312" y="81"/>
                  </a:lnTo>
                  <a:lnTo>
                    <a:pt x="328" y="69"/>
                  </a:lnTo>
                  <a:lnTo>
                    <a:pt x="344" y="58"/>
                  </a:lnTo>
                  <a:lnTo>
                    <a:pt x="361" y="49"/>
                  </a:lnTo>
                  <a:lnTo>
                    <a:pt x="379" y="40"/>
                  </a:lnTo>
                  <a:lnTo>
                    <a:pt x="397" y="32"/>
                  </a:lnTo>
                  <a:lnTo>
                    <a:pt x="415" y="25"/>
                  </a:lnTo>
                  <a:lnTo>
                    <a:pt x="434" y="18"/>
                  </a:lnTo>
                  <a:lnTo>
                    <a:pt x="453" y="13"/>
                  </a:lnTo>
                  <a:lnTo>
                    <a:pt x="472" y="9"/>
                  </a:lnTo>
                  <a:lnTo>
                    <a:pt x="493" y="4"/>
                  </a:lnTo>
                  <a:lnTo>
                    <a:pt x="513" y="2"/>
                  </a:lnTo>
                  <a:lnTo>
                    <a:pt x="534" y="1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75" y="1"/>
                  </a:lnTo>
                  <a:lnTo>
                    <a:pt x="595" y="2"/>
                  </a:lnTo>
                  <a:lnTo>
                    <a:pt x="616" y="4"/>
                  </a:lnTo>
                  <a:lnTo>
                    <a:pt x="636" y="9"/>
                  </a:lnTo>
                  <a:lnTo>
                    <a:pt x="656" y="13"/>
                  </a:lnTo>
                  <a:lnTo>
                    <a:pt x="675" y="18"/>
                  </a:lnTo>
                  <a:lnTo>
                    <a:pt x="693" y="25"/>
                  </a:lnTo>
                  <a:lnTo>
                    <a:pt x="712" y="32"/>
                  </a:lnTo>
                  <a:lnTo>
                    <a:pt x="730" y="40"/>
                  </a:lnTo>
                  <a:lnTo>
                    <a:pt x="747" y="49"/>
                  </a:lnTo>
                  <a:lnTo>
                    <a:pt x="765" y="58"/>
                  </a:lnTo>
                  <a:lnTo>
                    <a:pt x="781" y="69"/>
                  </a:lnTo>
                  <a:lnTo>
                    <a:pt x="797" y="81"/>
                  </a:lnTo>
                  <a:lnTo>
                    <a:pt x="812" y="93"/>
                  </a:lnTo>
                  <a:lnTo>
                    <a:pt x="826" y="106"/>
                  </a:lnTo>
                  <a:lnTo>
                    <a:pt x="840" y="119"/>
                  </a:lnTo>
                  <a:lnTo>
                    <a:pt x="854" y="133"/>
                  </a:lnTo>
                  <a:lnTo>
                    <a:pt x="867" y="148"/>
                  </a:lnTo>
                  <a:lnTo>
                    <a:pt x="879" y="163"/>
                  </a:lnTo>
                  <a:lnTo>
                    <a:pt x="890" y="179"/>
                  </a:lnTo>
                  <a:lnTo>
                    <a:pt x="900" y="195"/>
                  </a:lnTo>
                  <a:lnTo>
                    <a:pt x="910" y="211"/>
                  </a:lnTo>
                  <a:lnTo>
                    <a:pt x="919" y="230"/>
                  </a:lnTo>
                  <a:lnTo>
                    <a:pt x="927" y="247"/>
                  </a:lnTo>
                  <a:lnTo>
                    <a:pt x="935" y="265"/>
                  </a:lnTo>
                  <a:lnTo>
                    <a:pt x="940" y="285"/>
                  </a:lnTo>
                  <a:lnTo>
                    <a:pt x="947" y="304"/>
                  </a:lnTo>
                  <a:lnTo>
                    <a:pt x="951" y="323"/>
                  </a:lnTo>
                  <a:lnTo>
                    <a:pt x="954" y="343"/>
                  </a:lnTo>
                  <a:lnTo>
                    <a:pt x="956" y="363"/>
                  </a:lnTo>
                  <a:lnTo>
                    <a:pt x="959" y="384"/>
                  </a:lnTo>
                  <a:lnTo>
                    <a:pt x="959" y="404"/>
                  </a:lnTo>
                  <a:lnTo>
                    <a:pt x="959" y="404"/>
                  </a:lnTo>
                  <a:lnTo>
                    <a:pt x="958" y="432"/>
                  </a:lnTo>
                  <a:lnTo>
                    <a:pt x="955" y="459"/>
                  </a:lnTo>
                  <a:lnTo>
                    <a:pt x="951" y="486"/>
                  </a:lnTo>
                  <a:lnTo>
                    <a:pt x="945" y="512"/>
                  </a:lnTo>
                  <a:lnTo>
                    <a:pt x="936" y="538"/>
                  </a:lnTo>
                  <a:lnTo>
                    <a:pt x="926" y="564"/>
                  </a:lnTo>
                  <a:lnTo>
                    <a:pt x="915" y="588"/>
                  </a:lnTo>
                  <a:lnTo>
                    <a:pt x="903" y="611"/>
                  </a:lnTo>
                  <a:lnTo>
                    <a:pt x="887" y="634"/>
                  </a:lnTo>
                  <a:lnTo>
                    <a:pt x="872" y="656"/>
                  </a:lnTo>
                  <a:lnTo>
                    <a:pt x="855" y="676"/>
                  </a:lnTo>
                  <a:lnTo>
                    <a:pt x="836" y="695"/>
                  </a:lnTo>
                  <a:lnTo>
                    <a:pt x="816" y="714"/>
                  </a:lnTo>
                  <a:lnTo>
                    <a:pt x="795" y="730"/>
                  </a:lnTo>
                  <a:lnTo>
                    <a:pt x="772" y="746"/>
                  </a:lnTo>
                  <a:lnTo>
                    <a:pt x="748" y="760"/>
                  </a:lnTo>
                  <a:lnTo>
                    <a:pt x="748" y="760"/>
                  </a:lnTo>
                  <a:lnTo>
                    <a:pt x="743" y="764"/>
                  </a:lnTo>
                  <a:lnTo>
                    <a:pt x="739" y="770"/>
                  </a:lnTo>
                  <a:lnTo>
                    <a:pt x="735" y="775"/>
                  </a:lnTo>
                  <a:lnTo>
                    <a:pt x="735" y="783"/>
                  </a:lnTo>
                  <a:lnTo>
                    <a:pt x="735" y="980"/>
                  </a:lnTo>
                  <a:lnTo>
                    <a:pt x="735" y="980"/>
                  </a:lnTo>
                  <a:lnTo>
                    <a:pt x="735" y="989"/>
                  </a:lnTo>
                  <a:lnTo>
                    <a:pt x="733" y="996"/>
                  </a:lnTo>
                  <a:lnTo>
                    <a:pt x="732" y="1005"/>
                  </a:lnTo>
                  <a:lnTo>
                    <a:pt x="729" y="1012"/>
                  </a:lnTo>
                  <a:lnTo>
                    <a:pt x="726" y="1019"/>
                  </a:lnTo>
                  <a:lnTo>
                    <a:pt x="721" y="1025"/>
                  </a:lnTo>
                  <a:lnTo>
                    <a:pt x="716" y="1032"/>
                  </a:lnTo>
                  <a:lnTo>
                    <a:pt x="711" y="1038"/>
                  </a:lnTo>
                  <a:lnTo>
                    <a:pt x="705" y="1044"/>
                  </a:lnTo>
                  <a:lnTo>
                    <a:pt x="699" y="1048"/>
                  </a:lnTo>
                  <a:lnTo>
                    <a:pt x="692" y="1052"/>
                  </a:lnTo>
                  <a:lnTo>
                    <a:pt x="685" y="1055"/>
                  </a:lnTo>
                  <a:lnTo>
                    <a:pt x="677" y="1059"/>
                  </a:lnTo>
                  <a:lnTo>
                    <a:pt x="670" y="1060"/>
                  </a:lnTo>
                  <a:lnTo>
                    <a:pt x="661" y="1062"/>
                  </a:lnTo>
                  <a:lnTo>
                    <a:pt x="652" y="1062"/>
                  </a:lnTo>
                  <a:lnTo>
                    <a:pt x="631" y="1062"/>
                  </a:lnTo>
                  <a:lnTo>
                    <a:pt x="631" y="1062"/>
                  </a:lnTo>
                  <a:close/>
                  <a:moveTo>
                    <a:pt x="949" y="659"/>
                  </a:moveTo>
                  <a:lnTo>
                    <a:pt x="949" y="659"/>
                  </a:lnTo>
                  <a:lnTo>
                    <a:pt x="945" y="656"/>
                  </a:lnTo>
                  <a:lnTo>
                    <a:pt x="941" y="651"/>
                  </a:lnTo>
                  <a:lnTo>
                    <a:pt x="939" y="648"/>
                  </a:lnTo>
                  <a:lnTo>
                    <a:pt x="937" y="643"/>
                  </a:lnTo>
                  <a:lnTo>
                    <a:pt x="936" y="638"/>
                  </a:lnTo>
                  <a:lnTo>
                    <a:pt x="936" y="633"/>
                  </a:lnTo>
                  <a:lnTo>
                    <a:pt x="937" y="627"/>
                  </a:lnTo>
                  <a:lnTo>
                    <a:pt x="939" y="623"/>
                  </a:lnTo>
                  <a:lnTo>
                    <a:pt x="939" y="623"/>
                  </a:lnTo>
                  <a:lnTo>
                    <a:pt x="942" y="619"/>
                  </a:lnTo>
                  <a:lnTo>
                    <a:pt x="947" y="616"/>
                  </a:lnTo>
                  <a:lnTo>
                    <a:pt x="951" y="613"/>
                  </a:lnTo>
                  <a:lnTo>
                    <a:pt x="955" y="611"/>
                  </a:lnTo>
                  <a:lnTo>
                    <a:pt x="961" y="610"/>
                  </a:lnTo>
                  <a:lnTo>
                    <a:pt x="965" y="610"/>
                  </a:lnTo>
                  <a:lnTo>
                    <a:pt x="970" y="611"/>
                  </a:lnTo>
                  <a:lnTo>
                    <a:pt x="975" y="613"/>
                  </a:lnTo>
                  <a:lnTo>
                    <a:pt x="1024" y="643"/>
                  </a:lnTo>
                  <a:lnTo>
                    <a:pt x="1024" y="643"/>
                  </a:lnTo>
                  <a:lnTo>
                    <a:pt x="1029" y="646"/>
                  </a:lnTo>
                  <a:lnTo>
                    <a:pt x="1033" y="649"/>
                  </a:lnTo>
                  <a:lnTo>
                    <a:pt x="1035" y="653"/>
                  </a:lnTo>
                  <a:lnTo>
                    <a:pt x="1037" y="659"/>
                  </a:lnTo>
                  <a:lnTo>
                    <a:pt x="1037" y="663"/>
                  </a:lnTo>
                  <a:lnTo>
                    <a:pt x="1037" y="668"/>
                  </a:lnTo>
                  <a:lnTo>
                    <a:pt x="1036" y="673"/>
                  </a:lnTo>
                  <a:lnTo>
                    <a:pt x="1034" y="678"/>
                  </a:lnTo>
                  <a:lnTo>
                    <a:pt x="1034" y="678"/>
                  </a:lnTo>
                  <a:lnTo>
                    <a:pt x="1031" y="682"/>
                  </a:lnTo>
                  <a:lnTo>
                    <a:pt x="1028" y="686"/>
                  </a:lnTo>
                  <a:lnTo>
                    <a:pt x="1023" y="688"/>
                  </a:lnTo>
                  <a:lnTo>
                    <a:pt x="1019" y="690"/>
                  </a:lnTo>
                  <a:lnTo>
                    <a:pt x="1014" y="691"/>
                  </a:lnTo>
                  <a:lnTo>
                    <a:pt x="1008" y="691"/>
                  </a:lnTo>
                  <a:lnTo>
                    <a:pt x="1004" y="690"/>
                  </a:lnTo>
                  <a:lnTo>
                    <a:pt x="999" y="688"/>
                  </a:lnTo>
                  <a:lnTo>
                    <a:pt x="949" y="659"/>
                  </a:lnTo>
                  <a:lnTo>
                    <a:pt x="949" y="659"/>
                  </a:lnTo>
                  <a:close/>
                  <a:moveTo>
                    <a:pt x="975" y="188"/>
                  </a:moveTo>
                  <a:lnTo>
                    <a:pt x="975" y="188"/>
                  </a:lnTo>
                  <a:lnTo>
                    <a:pt x="970" y="190"/>
                  </a:lnTo>
                  <a:lnTo>
                    <a:pt x="965" y="191"/>
                  </a:lnTo>
                  <a:lnTo>
                    <a:pt x="961" y="191"/>
                  </a:lnTo>
                  <a:lnTo>
                    <a:pt x="955" y="191"/>
                  </a:lnTo>
                  <a:lnTo>
                    <a:pt x="951" y="189"/>
                  </a:lnTo>
                  <a:lnTo>
                    <a:pt x="947" y="187"/>
                  </a:lnTo>
                  <a:lnTo>
                    <a:pt x="942" y="182"/>
                  </a:lnTo>
                  <a:lnTo>
                    <a:pt x="939" y="178"/>
                  </a:lnTo>
                  <a:lnTo>
                    <a:pt x="939" y="178"/>
                  </a:lnTo>
                  <a:lnTo>
                    <a:pt x="937" y="174"/>
                  </a:lnTo>
                  <a:lnTo>
                    <a:pt x="936" y="168"/>
                  </a:lnTo>
                  <a:lnTo>
                    <a:pt x="936" y="164"/>
                  </a:lnTo>
                  <a:lnTo>
                    <a:pt x="937" y="159"/>
                  </a:lnTo>
                  <a:lnTo>
                    <a:pt x="939" y="154"/>
                  </a:lnTo>
                  <a:lnTo>
                    <a:pt x="941" y="150"/>
                  </a:lnTo>
                  <a:lnTo>
                    <a:pt x="945" y="147"/>
                  </a:lnTo>
                  <a:lnTo>
                    <a:pt x="949" y="143"/>
                  </a:lnTo>
                  <a:lnTo>
                    <a:pt x="999" y="114"/>
                  </a:lnTo>
                  <a:lnTo>
                    <a:pt x="999" y="114"/>
                  </a:lnTo>
                  <a:lnTo>
                    <a:pt x="1004" y="112"/>
                  </a:lnTo>
                  <a:lnTo>
                    <a:pt x="1008" y="111"/>
                  </a:lnTo>
                  <a:lnTo>
                    <a:pt x="1014" y="111"/>
                  </a:lnTo>
                  <a:lnTo>
                    <a:pt x="1019" y="112"/>
                  </a:lnTo>
                  <a:lnTo>
                    <a:pt x="1023" y="113"/>
                  </a:lnTo>
                  <a:lnTo>
                    <a:pt x="1028" y="116"/>
                  </a:lnTo>
                  <a:lnTo>
                    <a:pt x="1031" y="120"/>
                  </a:lnTo>
                  <a:lnTo>
                    <a:pt x="1034" y="124"/>
                  </a:lnTo>
                  <a:lnTo>
                    <a:pt x="1034" y="124"/>
                  </a:lnTo>
                  <a:lnTo>
                    <a:pt x="1036" y="128"/>
                  </a:lnTo>
                  <a:lnTo>
                    <a:pt x="1037" y="134"/>
                  </a:lnTo>
                  <a:lnTo>
                    <a:pt x="1037" y="138"/>
                  </a:lnTo>
                  <a:lnTo>
                    <a:pt x="1037" y="143"/>
                  </a:lnTo>
                  <a:lnTo>
                    <a:pt x="1035" y="148"/>
                  </a:lnTo>
                  <a:lnTo>
                    <a:pt x="1033" y="152"/>
                  </a:lnTo>
                  <a:lnTo>
                    <a:pt x="1029" y="156"/>
                  </a:lnTo>
                  <a:lnTo>
                    <a:pt x="1024" y="159"/>
                  </a:lnTo>
                  <a:lnTo>
                    <a:pt x="975" y="188"/>
                  </a:lnTo>
                  <a:lnTo>
                    <a:pt x="975" y="188"/>
                  </a:lnTo>
                  <a:close/>
                  <a:moveTo>
                    <a:pt x="1025" y="427"/>
                  </a:moveTo>
                  <a:lnTo>
                    <a:pt x="1025" y="427"/>
                  </a:lnTo>
                  <a:lnTo>
                    <a:pt x="1020" y="426"/>
                  </a:lnTo>
                  <a:lnTo>
                    <a:pt x="1015" y="425"/>
                  </a:lnTo>
                  <a:lnTo>
                    <a:pt x="1010" y="423"/>
                  </a:lnTo>
                  <a:lnTo>
                    <a:pt x="1007" y="419"/>
                  </a:lnTo>
                  <a:lnTo>
                    <a:pt x="1004" y="415"/>
                  </a:lnTo>
                  <a:lnTo>
                    <a:pt x="1002" y="411"/>
                  </a:lnTo>
                  <a:lnTo>
                    <a:pt x="1000" y="406"/>
                  </a:lnTo>
                  <a:lnTo>
                    <a:pt x="1000" y="401"/>
                  </a:lnTo>
                  <a:lnTo>
                    <a:pt x="1000" y="401"/>
                  </a:lnTo>
                  <a:lnTo>
                    <a:pt x="1000" y="396"/>
                  </a:lnTo>
                  <a:lnTo>
                    <a:pt x="1002" y="390"/>
                  </a:lnTo>
                  <a:lnTo>
                    <a:pt x="1004" y="386"/>
                  </a:lnTo>
                  <a:lnTo>
                    <a:pt x="1007" y="383"/>
                  </a:lnTo>
                  <a:lnTo>
                    <a:pt x="1010" y="380"/>
                  </a:lnTo>
                  <a:lnTo>
                    <a:pt x="1015" y="377"/>
                  </a:lnTo>
                  <a:lnTo>
                    <a:pt x="1020" y="375"/>
                  </a:lnTo>
                  <a:lnTo>
                    <a:pt x="1025" y="375"/>
                  </a:lnTo>
                  <a:lnTo>
                    <a:pt x="1083" y="375"/>
                  </a:lnTo>
                  <a:lnTo>
                    <a:pt x="1083" y="375"/>
                  </a:lnTo>
                  <a:lnTo>
                    <a:pt x="1088" y="375"/>
                  </a:lnTo>
                  <a:lnTo>
                    <a:pt x="1092" y="377"/>
                  </a:lnTo>
                  <a:lnTo>
                    <a:pt x="1097" y="380"/>
                  </a:lnTo>
                  <a:lnTo>
                    <a:pt x="1101" y="383"/>
                  </a:lnTo>
                  <a:lnTo>
                    <a:pt x="1104" y="386"/>
                  </a:lnTo>
                  <a:lnTo>
                    <a:pt x="1106" y="390"/>
                  </a:lnTo>
                  <a:lnTo>
                    <a:pt x="1108" y="396"/>
                  </a:lnTo>
                  <a:lnTo>
                    <a:pt x="1108" y="401"/>
                  </a:lnTo>
                  <a:lnTo>
                    <a:pt x="1108" y="401"/>
                  </a:lnTo>
                  <a:lnTo>
                    <a:pt x="1108" y="406"/>
                  </a:lnTo>
                  <a:lnTo>
                    <a:pt x="1106" y="411"/>
                  </a:lnTo>
                  <a:lnTo>
                    <a:pt x="1104" y="415"/>
                  </a:lnTo>
                  <a:lnTo>
                    <a:pt x="1101" y="419"/>
                  </a:lnTo>
                  <a:lnTo>
                    <a:pt x="1097" y="423"/>
                  </a:lnTo>
                  <a:lnTo>
                    <a:pt x="1092" y="425"/>
                  </a:lnTo>
                  <a:lnTo>
                    <a:pt x="1088" y="426"/>
                  </a:lnTo>
                  <a:lnTo>
                    <a:pt x="1083" y="427"/>
                  </a:lnTo>
                  <a:lnTo>
                    <a:pt x="1025" y="427"/>
                  </a:lnTo>
                  <a:lnTo>
                    <a:pt x="1025" y="427"/>
                  </a:lnTo>
                  <a:close/>
                  <a:moveTo>
                    <a:pt x="160" y="143"/>
                  </a:moveTo>
                  <a:lnTo>
                    <a:pt x="160" y="143"/>
                  </a:lnTo>
                  <a:lnTo>
                    <a:pt x="164" y="147"/>
                  </a:lnTo>
                  <a:lnTo>
                    <a:pt x="167" y="150"/>
                  </a:lnTo>
                  <a:lnTo>
                    <a:pt x="169" y="154"/>
                  </a:lnTo>
                  <a:lnTo>
                    <a:pt x="172" y="159"/>
                  </a:lnTo>
                  <a:lnTo>
                    <a:pt x="173" y="164"/>
                  </a:lnTo>
                  <a:lnTo>
                    <a:pt x="173" y="168"/>
                  </a:lnTo>
                  <a:lnTo>
                    <a:pt x="172" y="174"/>
                  </a:lnTo>
                  <a:lnTo>
                    <a:pt x="169" y="178"/>
                  </a:lnTo>
                  <a:lnTo>
                    <a:pt x="169" y="178"/>
                  </a:lnTo>
                  <a:lnTo>
                    <a:pt x="166" y="182"/>
                  </a:lnTo>
                  <a:lnTo>
                    <a:pt x="162" y="187"/>
                  </a:lnTo>
                  <a:lnTo>
                    <a:pt x="158" y="189"/>
                  </a:lnTo>
                  <a:lnTo>
                    <a:pt x="153" y="191"/>
                  </a:lnTo>
                  <a:lnTo>
                    <a:pt x="148" y="191"/>
                  </a:lnTo>
                  <a:lnTo>
                    <a:pt x="144" y="191"/>
                  </a:lnTo>
                  <a:lnTo>
                    <a:pt x="138" y="190"/>
                  </a:lnTo>
                  <a:lnTo>
                    <a:pt x="134" y="188"/>
                  </a:lnTo>
                  <a:lnTo>
                    <a:pt x="84" y="159"/>
                  </a:lnTo>
                  <a:lnTo>
                    <a:pt x="84" y="159"/>
                  </a:lnTo>
                  <a:lnTo>
                    <a:pt x="80" y="156"/>
                  </a:lnTo>
                  <a:lnTo>
                    <a:pt x="76" y="152"/>
                  </a:lnTo>
                  <a:lnTo>
                    <a:pt x="74" y="148"/>
                  </a:lnTo>
                  <a:lnTo>
                    <a:pt x="71" y="143"/>
                  </a:lnTo>
                  <a:lnTo>
                    <a:pt x="71" y="138"/>
                  </a:lnTo>
                  <a:lnTo>
                    <a:pt x="71" y="134"/>
                  </a:lnTo>
                  <a:lnTo>
                    <a:pt x="72" y="128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8" y="120"/>
                  </a:lnTo>
                  <a:lnTo>
                    <a:pt x="81" y="116"/>
                  </a:lnTo>
                  <a:lnTo>
                    <a:pt x="85" y="113"/>
                  </a:lnTo>
                  <a:lnTo>
                    <a:pt x="90" y="112"/>
                  </a:lnTo>
                  <a:lnTo>
                    <a:pt x="95" y="111"/>
                  </a:lnTo>
                  <a:lnTo>
                    <a:pt x="100" y="111"/>
                  </a:lnTo>
                  <a:lnTo>
                    <a:pt x="105" y="112"/>
                  </a:lnTo>
                  <a:lnTo>
                    <a:pt x="110" y="114"/>
                  </a:lnTo>
                  <a:lnTo>
                    <a:pt x="160" y="143"/>
                  </a:lnTo>
                  <a:lnTo>
                    <a:pt x="160" y="143"/>
                  </a:lnTo>
                  <a:close/>
                  <a:moveTo>
                    <a:pt x="134" y="613"/>
                  </a:moveTo>
                  <a:lnTo>
                    <a:pt x="134" y="613"/>
                  </a:lnTo>
                  <a:lnTo>
                    <a:pt x="138" y="611"/>
                  </a:lnTo>
                  <a:lnTo>
                    <a:pt x="144" y="610"/>
                  </a:lnTo>
                  <a:lnTo>
                    <a:pt x="148" y="610"/>
                  </a:lnTo>
                  <a:lnTo>
                    <a:pt x="153" y="611"/>
                  </a:lnTo>
                  <a:lnTo>
                    <a:pt x="158" y="613"/>
                  </a:lnTo>
                  <a:lnTo>
                    <a:pt x="162" y="616"/>
                  </a:lnTo>
                  <a:lnTo>
                    <a:pt x="166" y="619"/>
                  </a:lnTo>
                  <a:lnTo>
                    <a:pt x="169" y="623"/>
                  </a:lnTo>
                  <a:lnTo>
                    <a:pt x="169" y="623"/>
                  </a:lnTo>
                  <a:lnTo>
                    <a:pt x="172" y="627"/>
                  </a:lnTo>
                  <a:lnTo>
                    <a:pt x="173" y="633"/>
                  </a:lnTo>
                  <a:lnTo>
                    <a:pt x="173" y="638"/>
                  </a:lnTo>
                  <a:lnTo>
                    <a:pt x="172" y="643"/>
                  </a:lnTo>
                  <a:lnTo>
                    <a:pt x="169" y="648"/>
                  </a:lnTo>
                  <a:lnTo>
                    <a:pt x="167" y="651"/>
                  </a:lnTo>
                  <a:lnTo>
                    <a:pt x="164" y="656"/>
                  </a:lnTo>
                  <a:lnTo>
                    <a:pt x="160" y="659"/>
                  </a:lnTo>
                  <a:lnTo>
                    <a:pt x="110" y="688"/>
                  </a:lnTo>
                  <a:lnTo>
                    <a:pt x="110" y="688"/>
                  </a:lnTo>
                  <a:lnTo>
                    <a:pt x="105" y="690"/>
                  </a:lnTo>
                  <a:lnTo>
                    <a:pt x="100" y="691"/>
                  </a:lnTo>
                  <a:lnTo>
                    <a:pt x="95" y="691"/>
                  </a:lnTo>
                  <a:lnTo>
                    <a:pt x="90" y="690"/>
                  </a:lnTo>
                  <a:lnTo>
                    <a:pt x="85" y="688"/>
                  </a:lnTo>
                  <a:lnTo>
                    <a:pt x="81" y="686"/>
                  </a:lnTo>
                  <a:lnTo>
                    <a:pt x="78" y="682"/>
                  </a:lnTo>
                  <a:lnTo>
                    <a:pt x="75" y="678"/>
                  </a:lnTo>
                  <a:lnTo>
                    <a:pt x="75" y="678"/>
                  </a:lnTo>
                  <a:lnTo>
                    <a:pt x="72" y="673"/>
                  </a:lnTo>
                  <a:lnTo>
                    <a:pt x="71" y="668"/>
                  </a:lnTo>
                  <a:lnTo>
                    <a:pt x="71" y="663"/>
                  </a:lnTo>
                  <a:lnTo>
                    <a:pt x="71" y="659"/>
                  </a:lnTo>
                  <a:lnTo>
                    <a:pt x="74" y="653"/>
                  </a:lnTo>
                  <a:lnTo>
                    <a:pt x="76" y="649"/>
                  </a:lnTo>
                  <a:lnTo>
                    <a:pt x="80" y="646"/>
                  </a:lnTo>
                  <a:lnTo>
                    <a:pt x="84" y="643"/>
                  </a:lnTo>
                  <a:lnTo>
                    <a:pt x="134" y="613"/>
                  </a:lnTo>
                  <a:lnTo>
                    <a:pt x="134" y="613"/>
                  </a:lnTo>
                  <a:close/>
                  <a:moveTo>
                    <a:pt x="83" y="375"/>
                  </a:moveTo>
                  <a:lnTo>
                    <a:pt x="83" y="375"/>
                  </a:lnTo>
                  <a:lnTo>
                    <a:pt x="89" y="375"/>
                  </a:lnTo>
                  <a:lnTo>
                    <a:pt x="94" y="377"/>
                  </a:lnTo>
                  <a:lnTo>
                    <a:pt x="98" y="380"/>
                  </a:lnTo>
                  <a:lnTo>
                    <a:pt x="102" y="383"/>
                  </a:lnTo>
                  <a:lnTo>
                    <a:pt x="105" y="386"/>
                  </a:lnTo>
                  <a:lnTo>
                    <a:pt x="107" y="390"/>
                  </a:lnTo>
                  <a:lnTo>
                    <a:pt x="109" y="396"/>
                  </a:lnTo>
                  <a:lnTo>
                    <a:pt x="109" y="401"/>
                  </a:lnTo>
                  <a:lnTo>
                    <a:pt x="109" y="401"/>
                  </a:lnTo>
                  <a:lnTo>
                    <a:pt x="109" y="406"/>
                  </a:lnTo>
                  <a:lnTo>
                    <a:pt x="107" y="411"/>
                  </a:lnTo>
                  <a:lnTo>
                    <a:pt x="105" y="415"/>
                  </a:lnTo>
                  <a:lnTo>
                    <a:pt x="102" y="419"/>
                  </a:lnTo>
                  <a:lnTo>
                    <a:pt x="98" y="423"/>
                  </a:lnTo>
                  <a:lnTo>
                    <a:pt x="94" y="425"/>
                  </a:lnTo>
                  <a:lnTo>
                    <a:pt x="89" y="426"/>
                  </a:lnTo>
                  <a:lnTo>
                    <a:pt x="83" y="427"/>
                  </a:lnTo>
                  <a:lnTo>
                    <a:pt x="26" y="427"/>
                  </a:lnTo>
                  <a:lnTo>
                    <a:pt x="26" y="427"/>
                  </a:lnTo>
                  <a:lnTo>
                    <a:pt x="21" y="426"/>
                  </a:lnTo>
                  <a:lnTo>
                    <a:pt x="16" y="425"/>
                  </a:lnTo>
                  <a:lnTo>
                    <a:pt x="12" y="423"/>
                  </a:lnTo>
                  <a:lnTo>
                    <a:pt x="8" y="419"/>
                  </a:lnTo>
                  <a:lnTo>
                    <a:pt x="5" y="415"/>
                  </a:lnTo>
                  <a:lnTo>
                    <a:pt x="2" y="411"/>
                  </a:lnTo>
                  <a:lnTo>
                    <a:pt x="0" y="406"/>
                  </a:lnTo>
                  <a:lnTo>
                    <a:pt x="0" y="401"/>
                  </a:lnTo>
                  <a:lnTo>
                    <a:pt x="0" y="401"/>
                  </a:lnTo>
                  <a:lnTo>
                    <a:pt x="0" y="396"/>
                  </a:lnTo>
                  <a:lnTo>
                    <a:pt x="2" y="390"/>
                  </a:lnTo>
                  <a:lnTo>
                    <a:pt x="5" y="386"/>
                  </a:lnTo>
                  <a:lnTo>
                    <a:pt x="8" y="383"/>
                  </a:lnTo>
                  <a:lnTo>
                    <a:pt x="12" y="380"/>
                  </a:lnTo>
                  <a:lnTo>
                    <a:pt x="16" y="377"/>
                  </a:lnTo>
                  <a:lnTo>
                    <a:pt x="21" y="375"/>
                  </a:lnTo>
                  <a:lnTo>
                    <a:pt x="26" y="375"/>
                  </a:lnTo>
                  <a:lnTo>
                    <a:pt x="83" y="375"/>
                  </a:lnTo>
                  <a:lnTo>
                    <a:pt x="83" y="375"/>
                  </a:lnTo>
                  <a:close/>
                  <a:moveTo>
                    <a:pt x="359" y="286"/>
                  </a:moveTo>
                  <a:lnTo>
                    <a:pt x="359" y="286"/>
                  </a:lnTo>
                  <a:lnTo>
                    <a:pt x="359" y="280"/>
                  </a:lnTo>
                  <a:lnTo>
                    <a:pt x="359" y="276"/>
                  </a:lnTo>
                  <a:lnTo>
                    <a:pt x="360" y="271"/>
                  </a:lnTo>
                  <a:lnTo>
                    <a:pt x="361" y="266"/>
                  </a:lnTo>
                  <a:lnTo>
                    <a:pt x="365" y="262"/>
                  </a:lnTo>
                  <a:lnTo>
                    <a:pt x="368" y="259"/>
                  </a:lnTo>
                  <a:lnTo>
                    <a:pt x="372" y="256"/>
                  </a:lnTo>
                  <a:lnTo>
                    <a:pt x="378" y="253"/>
                  </a:lnTo>
                  <a:lnTo>
                    <a:pt x="378" y="253"/>
                  </a:lnTo>
                  <a:lnTo>
                    <a:pt x="383" y="253"/>
                  </a:lnTo>
                  <a:lnTo>
                    <a:pt x="387" y="253"/>
                  </a:lnTo>
                  <a:lnTo>
                    <a:pt x="393" y="254"/>
                  </a:lnTo>
                  <a:lnTo>
                    <a:pt x="397" y="256"/>
                  </a:lnTo>
                  <a:lnTo>
                    <a:pt x="401" y="259"/>
                  </a:lnTo>
                  <a:lnTo>
                    <a:pt x="404" y="262"/>
                  </a:lnTo>
                  <a:lnTo>
                    <a:pt x="408" y="266"/>
                  </a:lnTo>
                  <a:lnTo>
                    <a:pt x="409" y="272"/>
                  </a:lnTo>
                  <a:lnTo>
                    <a:pt x="424" y="322"/>
                  </a:lnTo>
                  <a:lnTo>
                    <a:pt x="424" y="322"/>
                  </a:lnTo>
                  <a:lnTo>
                    <a:pt x="451" y="313"/>
                  </a:lnTo>
                  <a:lnTo>
                    <a:pt x="479" y="306"/>
                  </a:lnTo>
                  <a:lnTo>
                    <a:pt x="479" y="306"/>
                  </a:lnTo>
                  <a:lnTo>
                    <a:pt x="480" y="305"/>
                  </a:lnTo>
                  <a:lnTo>
                    <a:pt x="480" y="305"/>
                  </a:lnTo>
                  <a:lnTo>
                    <a:pt x="504" y="301"/>
                  </a:lnTo>
                  <a:lnTo>
                    <a:pt x="528" y="299"/>
                  </a:lnTo>
                  <a:lnTo>
                    <a:pt x="528" y="260"/>
                  </a:lnTo>
                  <a:lnTo>
                    <a:pt x="528" y="260"/>
                  </a:lnTo>
                  <a:lnTo>
                    <a:pt x="528" y="254"/>
                  </a:lnTo>
                  <a:lnTo>
                    <a:pt x="531" y="249"/>
                  </a:lnTo>
                  <a:lnTo>
                    <a:pt x="533" y="245"/>
                  </a:lnTo>
                  <a:lnTo>
                    <a:pt x="536" y="242"/>
                  </a:lnTo>
                  <a:lnTo>
                    <a:pt x="540" y="238"/>
                  </a:lnTo>
                  <a:lnTo>
                    <a:pt x="545" y="236"/>
                  </a:lnTo>
                  <a:lnTo>
                    <a:pt x="549" y="234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60" y="234"/>
                  </a:lnTo>
                  <a:lnTo>
                    <a:pt x="564" y="236"/>
                  </a:lnTo>
                  <a:lnTo>
                    <a:pt x="568" y="238"/>
                  </a:lnTo>
                  <a:lnTo>
                    <a:pt x="573" y="242"/>
                  </a:lnTo>
                  <a:lnTo>
                    <a:pt x="576" y="245"/>
                  </a:lnTo>
                  <a:lnTo>
                    <a:pt x="578" y="249"/>
                  </a:lnTo>
                  <a:lnTo>
                    <a:pt x="579" y="254"/>
                  </a:lnTo>
                  <a:lnTo>
                    <a:pt x="580" y="260"/>
                  </a:lnTo>
                  <a:lnTo>
                    <a:pt x="580" y="299"/>
                  </a:lnTo>
                  <a:lnTo>
                    <a:pt x="580" y="299"/>
                  </a:lnTo>
                  <a:lnTo>
                    <a:pt x="605" y="301"/>
                  </a:lnTo>
                  <a:lnTo>
                    <a:pt x="630" y="306"/>
                  </a:lnTo>
                  <a:lnTo>
                    <a:pt x="630" y="306"/>
                  </a:lnTo>
                  <a:lnTo>
                    <a:pt x="630" y="306"/>
                  </a:lnTo>
                  <a:lnTo>
                    <a:pt x="630" y="306"/>
                  </a:lnTo>
                  <a:lnTo>
                    <a:pt x="658" y="313"/>
                  </a:lnTo>
                  <a:lnTo>
                    <a:pt x="685" y="322"/>
                  </a:lnTo>
                  <a:lnTo>
                    <a:pt x="700" y="272"/>
                  </a:lnTo>
                  <a:lnTo>
                    <a:pt x="700" y="272"/>
                  </a:lnTo>
                  <a:lnTo>
                    <a:pt x="701" y="266"/>
                  </a:lnTo>
                  <a:lnTo>
                    <a:pt x="704" y="262"/>
                  </a:lnTo>
                  <a:lnTo>
                    <a:pt x="707" y="259"/>
                  </a:lnTo>
                  <a:lnTo>
                    <a:pt x="712" y="256"/>
                  </a:lnTo>
                  <a:lnTo>
                    <a:pt x="716" y="254"/>
                  </a:lnTo>
                  <a:lnTo>
                    <a:pt x="721" y="253"/>
                  </a:lnTo>
                  <a:lnTo>
                    <a:pt x="726" y="253"/>
                  </a:lnTo>
                  <a:lnTo>
                    <a:pt x="731" y="253"/>
                  </a:lnTo>
                  <a:lnTo>
                    <a:pt x="731" y="253"/>
                  </a:lnTo>
                  <a:lnTo>
                    <a:pt x="737" y="256"/>
                  </a:lnTo>
                  <a:lnTo>
                    <a:pt x="741" y="259"/>
                  </a:lnTo>
                  <a:lnTo>
                    <a:pt x="744" y="262"/>
                  </a:lnTo>
                  <a:lnTo>
                    <a:pt x="746" y="266"/>
                  </a:lnTo>
                  <a:lnTo>
                    <a:pt x="748" y="271"/>
                  </a:lnTo>
                  <a:lnTo>
                    <a:pt x="749" y="276"/>
                  </a:lnTo>
                  <a:lnTo>
                    <a:pt x="749" y="280"/>
                  </a:lnTo>
                  <a:lnTo>
                    <a:pt x="748" y="286"/>
                  </a:lnTo>
                  <a:lnTo>
                    <a:pt x="655" y="610"/>
                  </a:lnTo>
                  <a:lnTo>
                    <a:pt x="655" y="610"/>
                  </a:lnTo>
                  <a:lnTo>
                    <a:pt x="652" y="616"/>
                  </a:lnTo>
                  <a:lnTo>
                    <a:pt x="649" y="620"/>
                  </a:lnTo>
                  <a:lnTo>
                    <a:pt x="646" y="623"/>
                  </a:lnTo>
                  <a:lnTo>
                    <a:pt x="642" y="626"/>
                  </a:lnTo>
                  <a:lnTo>
                    <a:pt x="637" y="627"/>
                  </a:lnTo>
                  <a:lnTo>
                    <a:pt x="632" y="629"/>
                  </a:lnTo>
                  <a:lnTo>
                    <a:pt x="628" y="630"/>
                  </a:lnTo>
                  <a:lnTo>
                    <a:pt x="622" y="629"/>
                  </a:lnTo>
                  <a:lnTo>
                    <a:pt x="622" y="629"/>
                  </a:lnTo>
                  <a:lnTo>
                    <a:pt x="617" y="626"/>
                  </a:lnTo>
                  <a:lnTo>
                    <a:pt x="613" y="623"/>
                  </a:lnTo>
                  <a:lnTo>
                    <a:pt x="609" y="620"/>
                  </a:lnTo>
                  <a:lnTo>
                    <a:pt x="607" y="616"/>
                  </a:lnTo>
                  <a:lnTo>
                    <a:pt x="605" y="611"/>
                  </a:lnTo>
                  <a:lnTo>
                    <a:pt x="604" y="607"/>
                  </a:lnTo>
                  <a:lnTo>
                    <a:pt x="604" y="602"/>
                  </a:lnTo>
                  <a:lnTo>
                    <a:pt x="605" y="596"/>
                  </a:lnTo>
                  <a:lnTo>
                    <a:pt x="670" y="372"/>
                  </a:lnTo>
                  <a:lnTo>
                    <a:pt x="670" y="372"/>
                  </a:lnTo>
                  <a:lnTo>
                    <a:pt x="645" y="363"/>
                  </a:lnTo>
                  <a:lnTo>
                    <a:pt x="619" y="356"/>
                  </a:lnTo>
                  <a:lnTo>
                    <a:pt x="619" y="356"/>
                  </a:lnTo>
                  <a:lnTo>
                    <a:pt x="619" y="356"/>
                  </a:lnTo>
                  <a:lnTo>
                    <a:pt x="600" y="353"/>
                  </a:lnTo>
                  <a:lnTo>
                    <a:pt x="580" y="350"/>
                  </a:lnTo>
                  <a:lnTo>
                    <a:pt x="580" y="414"/>
                  </a:lnTo>
                  <a:lnTo>
                    <a:pt x="580" y="414"/>
                  </a:lnTo>
                  <a:lnTo>
                    <a:pt x="579" y="418"/>
                  </a:lnTo>
                  <a:lnTo>
                    <a:pt x="578" y="424"/>
                  </a:lnTo>
                  <a:lnTo>
                    <a:pt x="576" y="428"/>
                  </a:lnTo>
                  <a:lnTo>
                    <a:pt x="573" y="431"/>
                  </a:lnTo>
                  <a:lnTo>
                    <a:pt x="568" y="434"/>
                  </a:lnTo>
                  <a:lnTo>
                    <a:pt x="564" y="438"/>
                  </a:lnTo>
                  <a:lnTo>
                    <a:pt x="560" y="439"/>
                  </a:lnTo>
                  <a:lnTo>
                    <a:pt x="554" y="440"/>
                  </a:lnTo>
                  <a:lnTo>
                    <a:pt x="554" y="440"/>
                  </a:lnTo>
                  <a:lnTo>
                    <a:pt x="549" y="439"/>
                  </a:lnTo>
                  <a:lnTo>
                    <a:pt x="545" y="438"/>
                  </a:lnTo>
                  <a:lnTo>
                    <a:pt x="540" y="434"/>
                  </a:lnTo>
                  <a:lnTo>
                    <a:pt x="536" y="431"/>
                  </a:lnTo>
                  <a:lnTo>
                    <a:pt x="533" y="428"/>
                  </a:lnTo>
                  <a:lnTo>
                    <a:pt x="531" y="424"/>
                  </a:lnTo>
                  <a:lnTo>
                    <a:pt x="528" y="418"/>
                  </a:lnTo>
                  <a:lnTo>
                    <a:pt x="528" y="414"/>
                  </a:lnTo>
                  <a:lnTo>
                    <a:pt x="528" y="350"/>
                  </a:lnTo>
                  <a:lnTo>
                    <a:pt x="528" y="350"/>
                  </a:lnTo>
                  <a:lnTo>
                    <a:pt x="509" y="353"/>
                  </a:lnTo>
                  <a:lnTo>
                    <a:pt x="491" y="356"/>
                  </a:lnTo>
                  <a:lnTo>
                    <a:pt x="491" y="356"/>
                  </a:lnTo>
                  <a:lnTo>
                    <a:pt x="490" y="356"/>
                  </a:lnTo>
                  <a:lnTo>
                    <a:pt x="490" y="356"/>
                  </a:lnTo>
                  <a:lnTo>
                    <a:pt x="464" y="363"/>
                  </a:lnTo>
                  <a:lnTo>
                    <a:pt x="439" y="372"/>
                  </a:lnTo>
                  <a:lnTo>
                    <a:pt x="504" y="596"/>
                  </a:lnTo>
                  <a:lnTo>
                    <a:pt x="504" y="596"/>
                  </a:lnTo>
                  <a:lnTo>
                    <a:pt x="505" y="602"/>
                  </a:lnTo>
                  <a:lnTo>
                    <a:pt x="505" y="607"/>
                  </a:lnTo>
                  <a:lnTo>
                    <a:pt x="504" y="611"/>
                  </a:lnTo>
                  <a:lnTo>
                    <a:pt x="502" y="616"/>
                  </a:lnTo>
                  <a:lnTo>
                    <a:pt x="499" y="620"/>
                  </a:lnTo>
                  <a:lnTo>
                    <a:pt x="495" y="623"/>
                  </a:lnTo>
                  <a:lnTo>
                    <a:pt x="492" y="626"/>
                  </a:lnTo>
                  <a:lnTo>
                    <a:pt x="486" y="629"/>
                  </a:lnTo>
                  <a:lnTo>
                    <a:pt x="486" y="629"/>
                  </a:lnTo>
                  <a:lnTo>
                    <a:pt x="481" y="630"/>
                  </a:lnTo>
                  <a:lnTo>
                    <a:pt x="477" y="629"/>
                  </a:lnTo>
                  <a:lnTo>
                    <a:pt x="471" y="627"/>
                  </a:lnTo>
                  <a:lnTo>
                    <a:pt x="467" y="626"/>
                  </a:lnTo>
                  <a:lnTo>
                    <a:pt x="463" y="623"/>
                  </a:lnTo>
                  <a:lnTo>
                    <a:pt x="459" y="620"/>
                  </a:lnTo>
                  <a:lnTo>
                    <a:pt x="456" y="616"/>
                  </a:lnTo>
                  <a:lnTo>
                    <a:pt x="454" y="610"/>
                  </a:lnTo>
                  <a:lnTo>
                    <a:pt x="359" y="286"/>
                  </a:lnTo>
                  <a:lnTo>
                    <a:pt x="359" y="2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C5654E09-BA25-4148-84F4-07724D5AF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351" y="3104643"/>
              <a:ext cx="410261" cy="410261"/>
            </a:xfrm>
            <a:custGeom>
              <a:avLst/>
              <a:gdLst>
                <a:gd name="T0" fmla="*/ 1040 w 1104"/>
                <a:gd name="T1" fmla="*/ 3 h 1104"/>
                <a:gd name="T2" fmla="*/ 800 w 1104"/>
                <a:gd name="T3" fmla="*/ 51 h 1104"/>
                <a:gd name="T4" fmla="*/ 817 w 1104"/>
                <a:gd name="T5" fmla="*/ 333 h 1104"/>
                <a:gd name="T6" fmla="*/ 1001 w 1104"/>
                <a:gd name="T7" fmla="*/ 207 h 1104"/>
                <a:gd name="T8" fmla="*/ 1048 w 1104"/>
                <a:gd name="T9" fmla="*/ 372 h 1104"/>
                <a:gd name="T10" fmla="*/ 695 w 1104"/>
                <a:gd name="T11" fmla="*/ 383 h 1104"/>
                <a:gd name="T12" fmla="*/ 673 w 1104"/>
                <a:gd name="T13" fmla="*/ 372 h 1104"/>
                <a:gd name="T14" fmla="*/ 670 w 1104"/>
                <a:gd name="T15" fmla="*/ 20 h 1104"/>
                <a:gd name="T16" fmla="*/ 689 w 1104"/>
                <a:gd name="T17" fmla="*/ 1 h 1104"/>
                <a:gd name="T18" fmla="*/ 332 w 1104"/>
                <a:gd name="T19" fmla="*/ 1063 h 1104"/>
                <a:gd name="T20" fmla="*/ 288 w 1104"/>
                <a:gd name="T21" fmla="*/ 1102 h 1104"/>
                <a:gd name="T22" fmla="*/ 239 w 1104"/>
                <a:gd name="T23" fmla="*/ 1093 h 1104"/>
                <a:gd name="T24" fmla="*/ 219 w 1104"/>
                <a:gd name="T25" fmla="*/ 1081 h 1104"/>
                <a:gd name="T26" fmla="*/ 201 w 1104"/>
                <a:gd name="T27" fmla="*/ 1093 h 1104"/>
                <a:gd name="T28" fmla="*/ 151 w 1104"/>
                <a:gd name="T29" fmla="*/ 1102 h 1104"/>
                <a:gd name="T30" fmla="*/ 107 w 1104"/>
                <a:gd name="T31" fmla="*/ 1063 h 1104"/>
                <a:gd name="T32" fmla="*/ 61 w 1104"/>
                <a:gd name="T33" fmla="*/ 690 h 1104"/>
                <a:gd name="T34" fmla="*/ 20 w 1104"/>
                <a:gd name="T35" fmla="*/ 650 h 1104"/>
                <a:gd name="T36" fmla="*/ 2 w 1104"/>
                <a:gd name="T37" fmla="*/ 471 h 1104"/>
                <a:gd name="T38" fmla="*/ 25 w 1104"/>
                <a:gd name="T39" fmla="*/ 331 h 1104"/>
                <a:gd name="T40" fmla="*/ 156 w 1104"/>
                <a:gd name="T41" fmla="*/ 300 h 1104"/>
                <a:gd name="T42" fmla="*/ 219 w 1104"/>
                <a:gd name="T43" fmla="*/ 380 h 1104"/>
                <a:gd name="T44" fmla="*/ 284 w 1104"/>
                <a:gd name="T45" fmla="*/ 300 h 1104"/>
                <a:gd name="T46" fmla="*/ 377 w 1104"/>
                <a:gd name="T47" fmla="*/ 318 h 1104"/>
                <a:gd name="T48" fmla="*/ 440 w 1104"/>
                <a:gd name="T49" fmla="*/ 392 h 1104"/>
                <a:gd name="T50" fmla="*/ 474 w 1104"/>
                <a:gd name="T51" fmla="*/ 405 h 1104"/>
                <a:gd name="T52" fmla="*/ 542 w 1104"/>
                <a:gd name="T53" fmla="*/ 354 h 1104"/>
                <a:gd name="T54" fmla="*/ 597 w 1104"/>
                <a:gd name="T55" fmla="*/ 353 h 1104"/>
                <a:gd name="T56" fmla="*/ 624 w 1104"/>
                <a:gd name="T57" fmla="*/ 402 h 1104"/>
                <a:gd name="T58" fmla="*/ 573 w 1104"/>
                <a:gd name="T59" fmla="*/ 461 h 1104"/>
                <a:gd name="T60" fmla="*/ 476 w 1104"/>
                <a:gd name="T61" fmla="*/ 521 h 1104"/>
                <a:gd name="T62" fmla="*/ 446 w 1104"/>
                <a:gd name="T63" fmla="*/ 525 h 1104"/>
                <a:gd name="T64" fmla="*/ 396 w 1104"/>
                <a:gd name="T65" fmla="*/ 493 h 1104"/>
                <a:gd name="T66" fmla="*/ 334 w 1104"/>
                <a:gd name="T67" fmla="*/ 1052 h 1104"/>
                <a:gd name="T68" fmla="*/ 257 w 1104"/>
                <a:gd name="T69" fmla="*/ 61 h 1104"/>
                <a:gd name="T70" fmla="*/ 297 w 1104"/>
                <a:gd name="T71" fmla="*/ 97 h 1104"/>
                <a:gd name="T72" fmla="*/ 312 w 1104"/>
                <a:gd name="T73" fmla="*/ 152 h 1104"/>
                <a:gd name="T74" fmla="*/ 300 w 1104"/>
                <a:gd name="T75" fmla="*/ 202 h 1104"/>
                <a:gd name="T76" fmla="*/ 261 w 1104"/>
                <a:gd name="T77" fmla="*/ 252 h 1104"/>
                <a:gd name="T78" fmla="*/ 217 w 1104"/>
                <a:gd name="T79" fmla="*/ 268 h 1104"/>
                <a:gd name="T80" fmla="*/ 166 w 1104"/>
                <a:gd name="T81" fmla="*/ 243 h 1104"/>
                <a:gd name="T82" fmla="*/ 134 w 1104"/>
                <a:gd name="T83" fmla="*/ 188 h 1104"/>
                <a:gd name="T84" fmla="*/ 129 w 1104"/>
                <a:gd name="T85" fmla="*/ 138 h 1104"/>
                <a:gd name="T86" fmla="*/ 150 w 1104"/>
                <a:gd name="T87" fmla="*/ 87 h 1104"/>
                <a:gd name="T88" fmla="*/ 195 w 1104"/>
                <a:gd name="T89" fmla="*/ 57 h 1104"/>
                <a:gd name="T90" fmla="*/ 817 w 1104"/>
                <a:gd name="T91" fmla="*/ 106 h 1104"/>
                <a:gd name="T92" fmla="*/ 791 w 1104"/>
                <a:gd name="T93" fmla="*/ 94 h 1104"/>
                <a:gd name="T94" fmla="*/ 769 w 1104"/>
                <a:gd name="T95" fmla="*/ 113 h 1104"/>
                <a:gd name="T96" fmla="*/ 784 w 1104"/>
                <a:gd name="T97" fmla="*/ 255 h 1104"/>
                <a:gd name="T98" fmla="*/ 821 w 1104"/>
                <a:gd name="T99" fmla="*/ 291 h 1104"/>
                <a:gd name="T100" fmla="*/ 875 w 1104"/>
                <a:gd name="T101" fmla="*/ 258 h 1104"/>
                <a:gd name="T102" fmla="*/ 1099 w 1104"/>
                <a:gd name="T103" fmla="*/ 50 h 1104"/>
                <a:gd name="T104" fmla="*/ 1097 w 1104"/>
                <a:gd name="T105" fmla="*/ 30 h 1104"/>
                <a:gd name="T106" fmla="*/ 1016 w 1104"/>
                <a:gd name="T107" fmla="*/ 75 h 1104"/>
                <a:gd name="T108" fmla="*/ 825 w 1104"/>
                <a:gd name="T109" fmla="*/ 14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04" h="1104">
                  <a:moveTo>
                    <a:pt x="695" y="0"/>
                  </a:moveTo>
                  <a:lnTo>
                    <a:pt x="1027" y="0"/>
                  </a:lnTo>
                  <a:lnTo>
                    <a:pt x="1027" y="0"/>
                  </a:lnTo>
                  <a:lnTo>
                    <a:pt x="1031" y="0"/>
                  </a:lnTo>
                  <a:lnTo>
                    <a:pt x="1035" y="2"/>
                  </a:lnTo>
                  <a:lnTo>
                    <a:pt x="1040" y="3"/>
                  </a:lnTo>
                  <a:lnTo>
                    <a:pt x="1043" y="6"/>
                  </a:lnTo>
                  <a:lnTo>
                    <a:pt x="1043" y="6"/>
                  </a:lnTo>
                  <a:lnTo>
                    <a:pt x="1008" y="29"/>
                  </a:lnTo>
                  <a:lnTo>
                    <a:pt x="973" y="51"/>
                  </a:lnTo>
                  <a:lnTo>
                    <a:pt x="800" y="51"/>
                  </a:lnTo>
                  <a:lnTo>
                    <a:pt x="800" y="51"/>
                  </a:lnTo>
                  <a:lnTo>
                    <a:pt x="791" y="51"/>
                  </a:lnTo>
                  <a:lnTo>
                    <a:pt x="721" y="51"/>
                  </a:lnTo>
                  <a:lnTo>
                    <a:pt x="721" y="332"/>
                  </a:lnTo>
                  <a:lnTo>
                    <a:pt x="808" y="332"/>
                  </a:lnTo>
                  <a:lnTo>
                    <a:pt x="808" y="332"/>
                  </a:lnTo>
                  <a:lnTo>
                    <a:pt x="817" y="333"/>
                  </a:lnTo>
                  <a:lnTo>
                    <a:pt x="825" y="334"/>
                  </a:lnTo>
                  <a:lnTo>
                    <a:pt x="833" y="334"/>
                  </a:lnTo>
                  <a:lnTo>
                    <a:pt x="841" y="332"/>
                  </a:lnTo>
                  <a:lnTo>
                    <a:pt x="1001" y="332"/>
                  </a:lnTo>
                  <a:lnTo>
                    <a:pt x="1001" y="207"/>
                  </a:lnTo>
                  <a:lnTo>
                    <a:pt x="1001" y="207"/>
                  </a:lnTo>
                  <a:lnTo>
                    <a:pt x="1053" y="156"/>
                  </a:lnTo>
                  <a:lnTo>
                    <a:pt x="1053" y="357"/>
                  </a:lnTo>
                  <a:lnTo>
                    <a:pt x="1053" y="357"/>
                  </a:lnTo>
                  <a:lnTo>
                    <a:pt x="1053" y="363"/>
                  </a:lnTo>
                  <a:lnTo>
                    <a:pt x="1050" y="367"/>
                  </a:lnTo>
                  <a:lnTo>
                    <a:pt x="1048" y="372"/>
                  </a:lnTo>
                  <a:lnTo>
                    <a:pt x="1045" y="376"/>
                  </a:lnTo>
                  <a:lnTo>
                    <a:pt x="1041" y="379"/>
                  </a:lnTo>
                  <a:lnTo>
                    <a:pt x="1036" y="381"/>
                  </a:lnTo>
                  <a:lnTo>
                    <a:pt x="1032" y="382"/>
                  </a:lnTo>
                  <a:lnTo>
                    <a:pt x="1027" y="383"/>
                  </a:lnTo>
                  <a:lnTo>
                    <a:pt x="695" y="383"/>
                  </a:lnTo>
                  <a:lnTo>
                    <a:pt x="695" y="383"/>
                  </a:lnTo>
                  <a:lnTo>
                    <a:pt x="689" y="382"/>
                  </a:lnTo>
                  <a:lnTo>
                    <a:pt x="685" y="381"/>
                  </a:lnTo>
                  <a:lnTo>
                    <a:pt x="681" y="379"/>
                  </a:lnTo>
                  <a:lnTo>
                    <a:pt x="676" y="376"/>
                  </a:lnTo>
                  <a:lnTo>
                    <a:pt x="673" y="372"/>
                  </a:lnTo>
                  <a:lnTo>
                    <a:pt x="671" y="367"/>
                  </a:lnTo>
                  <a:lnTo>
                    <a:pt x="670" y="363"/>
                  </a:lnTo>
                  <a:lnTo>
                    <a:pt x="669" y="357"/>
                  </a:lnTo>
                  <a:lnTo>
                    <a:pt x="669" y="25"/>
                  </a:lnTo>
                  <a:lnTo>
                    <a:pt x="669" y="25"/>
                  </a:lnTo>
                  <a:lnTo>
                    <a:pt x="670" y="20"/>
                  </a:lnTo>
                  <a:lnTo>
                    <a:pt x="671" y="16"/>
                  </a:lnTo>
                  <a:lnTo>
                    <a:pt x="673" y="11"/>
                  </a:lnTo>
                  <a:lnTo>
                    <a:pt x="676" y="7"/>
                  </a:lnTo>
                  <a:lnTo>
                    <a:pt x="681" y="4"/>
                  </a:lnTo>
                  <a:lnTo>
                    <a:pt x="685" y="2"/>
                  </a:lnTo>
                  <a:lnTo>
                    <a:pt x="689" y="1"/>
                  </a:lnTo>
                  <a:lnTo>
                    <a:pt x="695" y="0"/>
                  </a:lnTo>
                  <a:lnTo>
                    <a:pt x="695" y="0"/>
                  </a:lnTo>
                  <a:close/>
                  <a:moveTo>
                    <a:pt x="334" y="1052"/>
                  </a:moveTo>
                  <a:lnTo>
                    <a:pt x="334" y="1052"/>
                  </a:lnTo>
                  <a:lnTo>
                    <a:pt x="334" y="1057"/>
                  </a:lnTo>
                  <a:lnTo>
                    <a:pt x="332" y="1063"/>
                  </a:lnTo>
                  <a:lnTo>
                    <a:pt x="328" y="1072"/>
                  </a:lnTo>
                  <a:lnTo>
                    <a:pt x="323" y="1081"/>
                  </a:lnTo>
                  <a:lnTo>
                    <a:pt x="315" y="1088"/>
                  </a:lnTo>
                  <a:lnTo>
                    <a:pt x="307" y="1095"/>
                  </a:lnTo>
                  <a:lnTo>
                    <a:pt x="298" y="1099"/>
                  </a:lnTo>
                  <a:lnTo>
                    <a:pt x="288" y="1102"/>
                  </a:lnTo>
                  <a:lnTo>
                    <a:pt x="278" y="1104"/>
                  </a:lnTo>
                  <a:lnTo>
                    <a:pt x="278" y="1104"/>
                  </a:lnTo>
                  <a:lnTo>
                    <a:pt x="265" y="1102"/>
                  </a:lnTo>
                  <a:lnTo>
                    <a:pt x="251" y="1098"/>
                  </a:lnTo>
                  <a:lnTo>
                    <a:pt x="244" y="1096"/>
                  </a:lnTo>
                  <a:lnTo>
                    <a:pt x="239" y="1093"/>
                  </a:lnTo>
                  <a:lnTo>
                    <a:pt x="233" y="1090"/>
                  </a:lnTo>
                  <a:lnTo>
                    <a:pt x="229" y="1085"/>
                  </a:lnTo>
                  <a:lnTo>
                    <a:pt x="229" y="1085"/>
                  </a:lnTo>
                  <a:lnTo>
                    <a:pt x="228" y="1083"/>
                  </a:lnTo>
                  <a:lnTo>
                    <a:pt x="225" y="1082"/>
                  </a:lnTo>
                  <a:lnTo>
                    <a:pt x="219" y="1081"/>
                  </a:lnTo>
                  <a:lnTo>
                    <a:pt x="215" y="1082"/>
                  </a:lnTo>
                  <a:lnTo>
                    <a:pt x="212" y="1083"/>
                  </a:lnTo>
                  <a:lnTo>
                    <a:pt x="210" y="1085"/>
                  </a:lnTo>
                  <a:lnTo>
                    <a:pt x="210" y="1085"/>
                  </a:lnTo>
                  <a:lnTo>
                    <a:pt x="206" y="1090"/>
                  </a:lnTo>
                  <a:lnTo>
                    <a:pt x="201" y="1093"/>
                  </a:lnTo>
                  <a:lnTo>
                    <a:pt x="196" y="1096"/>
                  </a:lnTo>
                  <a:lnTo>
                    <a:pt x="189" y="1098"/>
                  </a:lnTo>
                  <a:lnTo>
                    <a:pt x="175" y="1102"/>
                  </a:lnTo>
                  <a:lnTo>
                    <a:pt x="161" y="1104"/>
                  </a:lnTo>
                  <a:lnTo>
                    <a:pt x="161" y="1104"/>
                  </a:lnTo>
                  <a:lnTo>
                    <a:pt x="151" y="1102"/>
                  </a:lnTo>
                  <a:lnTo>
                    <a:pt x="142" y="1099"/>
                  </a:lnTo>
                  <a:lnTo>
                    <a:pt x="133" y="1095"/>
                  </a:lnTo>
                  <a:lnTo>
                    <a:pt x="124" y="1088"/>
                  </a:lnTo>
                  <a:lnTo>
                    <a:pt x="117" y="1081"/>
                  </a:lnTo>
                  <a:lnTo>
                    <a:pt x="111" y="1072"/>
                  </a:lnTo>
                  <a:lnTo>
                    <a:pt x="107" y="1063"/>
                  </a:lnTo>
                  <a:lnTo>
                    <a:pt x="105" y="1052"/>
                  </a:lnTo>
                  <a:lnTo>
                    <a:pt x="94" y="696"/>
                  </a:lnTo>
                  <a:lnTo>
                    <a:pt x="80" y="695"/>
                  </a:lnTo>
                  <a:lnTo>
                    <a:pt x="80" y="695"/>
                  </a:lnTo>
                  <a:lnTo>
                    <a:pt x="71" y="693"/>
                  </a:lnTo>
                  <a:lnTo>
                    <a:pt x="61" y="690"/>
                  </a:lnTo>
                  <a:lnTo>
                    <a:pt x="51" y="685"/>
                  </a:lnTo>
                  <a:lnTo>
                    <a:pt x="42" y="680"/>
                  </a:lnTo>
                  <a:lnTo>
                    <a:pt x="34" y="674"/>
                  </a:lnTo>
                  <a:lnTo>
                    <a:pt x="27" y="667"/>
                  </a:lnTo>
                  <a:lnTo>
                    <a:pt x="23" y="658"/>
                  </a:lnTo>
                  <a:lnTo>
                    <a:pt x="20" y="650"/>
                  </a:lnTo>
                  <a:lnTo>
                    <a:pt x="20" y="650"/>
                  </a:lnTo>
                  <a:lnTo>
                    <a:pt x="10" y="600"/>
                  </a:lnTo>
                  <a:lnTo>
                    <a:pt x="5" y="561"/>
                  </a:lnTo>
                  <a:lnTo>
                    <a:pt x="2" y="529"/>
                  </a:lnTo>
                  <a:lnTo>
                    <a:pt x="0" y="500"/>
                  </a:lnTo>
                  <a:lnTo>
                    <a:pt x="2" y="471"/>
                  </a:lnTo>
                  <a:lnTo>
                    <a:pt x="6" y="438"/>
                  </a:lnTo>
                  <a:lnTo>
                    <a:pt x="18" y="346"/>
                  </a:lnTo>
                  <a:lnTo>
                    <a:pt x="18" y="346"/>
                  </a:lnTo>
                  <a:lnTo>
                    <a:pt x="19" y="341"/>
                  </a:lnTo>
                  <a:lnTo>
                    <a:pt x="22" y="336"/>
                  </a:lnTo>
                  <a:lnTo>
                    <a:pt x="25" y="331"/>
                  </a:lnTo>
                  <a:lnTo>
                    <a:pt x="30" y="325"/>
                  </a:lnTo>
                  <a:lnTo>
                    <a:pt x="35" y="321"/>
                  </a:lnTo>
                  <a:lnTo>
                    <a:pt x="41" y="317"/>
                  </a:lnTo>
                  <a:lnTo>
                    <a:pt x="48" y="313"/>
                  </a:lnTo>
                  <a:lnTo>
                    <a:pt x="57" y="312"/>
                  </a:lnTo>
                  <a:lnTo>
                    <a:pt x="156" y="300"/>
                  </a:lnTo>
                  <a:lnTo>
                    <a:pt x="156" y="300"/>
                  </a:lnTo>
                  <a:lnTo>
                    <a:pt x="160" y="300"/>
                  </a:lnTo>
                  <a:lnTo>
                    <a:pt x="164" y="301"/>
                  </a:lnTo>
                  <a:lnTo>
                    <a:pt x="168" y="304"/>
                  </a:lnTo>
                  <a:lnTo>
                    <a:pt x="171" y="307"/>
                  </a:lnTo>
                  <a:lnTo>
                    <a:pt x="219" y="380"/>
                  </a:lnTo>
                  <a:lnTo>
                    <a:pt x="269" y="307"/>
                  </a:lnTo>
                  <a:lnTo>
                    <a:pt x="269" y="307"/>
                  </a:lnTo>
                  <a:lnTo>
                    <a:pt x="271" y="304"/>
                  </a:lnTo>
                  <a:lnTo>
                    <a:pt x="275" y="301"/>
                  </a:lnTo>
                  <a:lnTo>
                    <a:pt x="280" y="300"/>
                  </a:lnTo>
                  <a:lnTo>
                    <a:pt x="284" y="300"/>
                  </a:lnTo>
                  <a:lnTo>
                    <a:pt x="340" y="307"/>
                  </a:lnTo>
                  <a:lnTo>
                    <a:pt x="340" y="307"/>
                  </a:lnTo>
                  <a:lnTo>
                    <a:pt x="358" y="310"/>
                  </a:lnTo>
                  <a:lnTo>
                    <a:pt x="366" y="312"/>
                  </a:lnTo>
                  <a:lnTo>
                    <a:pt x="371" y="314"/>
                  </a:lnTo>
                  <a:lnTo>
                    <a:pt x="377" y="318"/>
                  </a:lnTo>
                  <a:lnTo>
                    <a:pt x="381" y="321"/>
                  </a:lnTo>
                  <a:lnTo>
                    <a:pt x="389" y="329"/>
                  </a:lnTo>
                  <a:lnTo>
                    <a:pt x="389" y="329"/>
                  </a:lnTo>
                  <a:lnTo>
                    <a:pt x="417" y="364"/>
                  </a:lnTo>
                  <a:lnTo>
                    <a:pt x="440" y="392"/>
                  </a:lnTo>
                  <a:lnTo>
                    <a:pt x="440" y="392"/>
                  </a:lnTo>
                  <a:lnTo>
                    <a:pt x="451" y="403"/>
                  </a:lnTo>
                  <a:lnTo>
                    <a:pt x="451" y="403"/>
                  </a:lnTo>
                  <a:lnTo>
                    <a:pt x="456" y="406"/>
                  </a:lnTo>
                  <a:lnTo>
                    <a:pt x="462" y="408"/>
                  </a:lnTo>
                  <a:lnTo>
                    <a:pt x="467" y="407"/>
                  </a:lnTo>
                  <a:lnTo>
                    <a:pt x="474" y="405"/>
                  </a:lnTo>
                  <a:lnTo>
                    <a:pt x="474" y="405"/>
                  </a:lnTo>
                  <a:lnTo>
                    <a:pt x="482" y="398"/>
                  </a:lnTo>
                  <a:lnTo>
                    <a:pt x="482" y="398"/>
                  </a:lnTo>
                  <a:lnTo>
                    <a:pt x="511" y="378"/>
                  </a:lnTo>
                  <a:lnTo>
                    <a:pt x="542" y="354"/>
                  </a:lnTo>
                  <a:lnTo>
                    <a:pt x="542" y="354"/>
                  </a:lnTo>
                  <a:lnTo>
                    <a:pt x="551" y="349"/>
                  </a:lnTo>
                  <a:lnTo>
                    <a:pt x="561" y="346"/>
                  </a:lnTo>
                  <a:lnTo>
                    <a:pt x="571" y="345"/>
                  </a:lnTo>
                  <a:lnTo>
                    <a:pt x="579" y="346"/>
                  </a:lnTo>
                  <a:lnTo>
                    <a:pt x="589" y="349"/>
                  </a:lnTo>
                  <a:lnTo>
                    <a:pt x="597" y="353"/>
                  </a:lnTo>
                  <a:lnTo>
                    <a:pt x="604" y="360"/>
                  </a:lnTo>
                  <a:lnTo>
                    <a:pt x="612" y="366"/>
                  </a:lnTo>
                  <a:lnTo>
                    <a:pt x="616" y="375"/>
                  </a:lnTo>
                  <a:lnTo>
                    <a:pt x="620" y="383"/>
                  </a:lnTo>
                  <a:lnTo>
                    <a:pt x="623" y="392"/>
                  </a:lnTo>
                  <a:lnTo>
                    <a:pt x="624" y="402"/>
                  </a:lnTo>
                  <a:lnTo>
                    <a:pt x="623" y="410"/>
                  </a:lnTo>
                  <a:lnTo>
                    <a:pt x="619" y="420"/>
                  </a:lnTo>
                  <a:lnTo>
                    <a:pt x="613" y="429"/>
                  </a:lnTo>
                  <a:lnTo>
                    <a:pt x="605" y="436"/>
                  </a:lnTo>
                  <a:lnTo>
                    <a:pt x="605" y="436"/>
                  </a:lnTo>
                  <a:lnTo>
                    <a:pt x="573" y="461"/>
                  </a:lnTo>
                  <a:lnTo>
                    <a:pt x="542" y="484"/>
                  </a:lnTo>
                  <a:lnTo>
                    <a:pt x="542" y="484"/>
                  </a:lnTo>
                  <a:lnTo>
                    <a:pt x="522" y="495"/>
                  </a:lnTo>
                  <a:lnTo>
                    <a:pt x="505" y="506"/>
                  </a:lnTo>
                  <a:lnTo>
                    <a:pt x="490" y="515"/>
                  </a:lnTo>
                  <a:lnTo>
                    <a:pt x="476" y="521"/>
                  </a:lnTo>
                  <a:lnTo>
                    <a:pt x="476" y="521"/>
                  </a:lnTo>
                  <a:lnTo>
                    <a:pt x="470" y="524"/>
                  </a:lnTo>
                  <a:lnTo>
                    <a:pt x="464" y="525"/>
                  </a:lnTo>
                  <a:lnTo>
                    <a:pt x="458" y="526"/>
                  </a:lnTo>
                  <a:lnTo>
                    <a:pt x="452" y="526"/>
                  </a:lnTo>
                  <a:lnTo>
                    <a:pt x="446" y="525"/>
                  </a:lnTo>
                  <a:lnTo>
                    <a:pt x="439" y="524"/>
                  </a:lnTo>
                  <a:lnTo>
                    <a:pt x="433" y="520"/>
                  </a:lnTo>
                  <a:lnTo>
                    <a:pt x="427" y="517"/>
                  </a:lnTo>
                  <a:lnTo>
                    <a:pt x="427" y="517"/>
                  </a:lnTo>
                  <a:lnTo>
                    <a:pt x="411" y="506"/>
                  </a:lnTo>
                  <a:lnTo>
                    <a:pt x="396" y="493"/>
                  </a:lnTo>
                  <a:lnTo>
                    <a:pt x="380" y="478"/>
                  </a:lnTo>
                  <a:lnTo>
                    <a:pt x="365" y="461"/>
                  </a:lnTo>
                  <a:lnTo>
                    <a:pt x="365" y="461"/>
                  </a:lnTo>
                  <a:lnTo>
                    <a:pt x="352" y="447"/>
                  </a:lnTo>
                  <a:lnTo>
                    <a:pt x="334" y="1052"/>
                  </a:lnTo>
                  <a:lnTo>
                    <a:pt x="334" y="1052"/>
                  </a:lnTo>
                  <a:close/>
                  <a:moveTo>
                    <a:pt x="221" y="52"/>
                  </a:moveTo>
                  <a:lnTo>
                    <a:pt x="221" y="52"/>
                  </a:lnTo>
                  <a:lnTo>
                    <a:pt x="231" y="53"/>
                  </a:lnTo>
                  <a:lnTo>
                    <a:pt x="240" y="55"/>
                  </a:lnTo>
                  <a:lnTo>
                    <a:pt x="248" y="58"/>
                  </a:lnTo>
                  <a:lnTo>
                    <a:pt x="257" y="61"/>
                  </a:lnTo>
                  <a:lnTo>
                    <a:pt x="266" y="65"/>
                  </a:lnTo>
                  <a:lnTo>
                    <a:pt x="273" y="70"/>
                  </a:lnTo>
                  <a:lnTo>
                    <a:pt x="280" y="76"/>
                  </a:lnTo>
                  <a:lnTo>
                    <a:pt x="286" y="83"/>
                  </a:lnTo>
                  <a:lnTo>
                    <a:pt x="292" y="89"/>
                  </a:lnTo>
                  <a:lnTo>
                    <a:pt x="297" y="97"/>
                  </a:lnTo>
                  <a:lnTo>
                    <a:pt x="301" y="105"/>
                  </a:lnTo>
                  <a:lnTo>
                    <a:pt x="306" y="114"/>
                  </a:lnTo>
                  <a:lnTo>
                    <a:pt x="309" y="122"/>
                  </a:lnTo>
                  <a:lnTo>
                    <a:pt x="310" y="132"/>
                  </a:lnTo>
                  <a:lnTo>
                    <a:pt x="312" y="141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11" y="161"/>
                  </a:lnTo>
                  <a:lnTo>
                    <a:pt x="310" y="172"/>
                  </a:lnTo>
                  <a:lnTo>
                    <a:pt x="308" y="182"/>
                  </a:lnTo>
                  <a:lnTo>
                    <a:pt x="303" y="193"/>
                  </a:lnTo>
                  <a:lnTo>
                    <a:pt x="300" y="202"/>
                  </a:lnTo>
                  <a:lnTo>
                    <a:pt x="295" y="212"/>
                  </a:lnTo>
                  <a:lnTo>
                    <a:pt x="289" y="221"/>
                  </a:lnTo>
                  <a:lnTo>
                    <a:pt x="284" y="230"/>
                  </a:lnTo>
                  <a:lnTo>
                    <a:pt x="276" y="238"/>
                  </a:lnTo>
                  <a:lnTo>
                    <a:pt x="270" y="245"/>
                  </a:lnTo>
                  <a:lnTo>
                    <a:pt x="261" y="252"/>
                  </a:lnTo>
                  <a:lnTo>
                    <a:pt x="254" y="257"/>
                  </a:lnTo>
                  <a:lnTo>
                    <a:pt x="245" y="262"/>
                  </a:lnTo>
                  <a:lnTo>
                    <a:pt x="237" y="265"/>
                  </a:lnTo>
                  <a:lnTo>
                    <a:pt x="227" y="267"/>
                  </a:lnTo>
                  <a:lnTo>
                    <a:pt x="217" y="268"/>
                  </a:lnTo>
                  <a:lnTo>
                    <a:pt x="217" y="268"/>
                  </a:lnTo>
                  <a:lnTo>
                    <a:pt x="209" y="267"/>
                  </a:lnTo>
                  <a:lnTo>
                    <a:pt x="199" y="265"/>
                  </a:lnTo>
                  <a:lnTo>
                    <a:pt x="190" y="260"/>
                  </a:lnTo>
                  <a:lnTo>
                    <a:pt x="182" y="256"/>
                  </a:lnTo>
                  <a:lnTo>
                    <a:pt x="174" y="250"/>
                  </a:lnTo>
                  <a:lnTo>
                    <a:pt x="166" y="243"/>
                  </a:lnTo>
                  <a:lnTo>
                    <a:pt x="160" y="236"/>
                  </a:lnTo>
                  <a:lnTo>
                    <a:pt x="154" y="227"/>
                  </a:lnTo>
                  <a:lnTo>
                    <a:pt x="147" y="218"/>
                  </a:lnTo>
                  <a:lnTo>
                    <a:pt x="143" y="209"/>
                  </a:lnTo>
                  <a:lnTo>
                    <a:pt x="137" y="199"/>
                  </a:lnTo>
                  <a:lnTo>
                    <a:pt x="134" y="188"/>
                  </a:lnTo>
                  <a:lnTo>
                    <a:pt x="131" y="179"/>
                  </a:lnTo>
                  <a:lnTo>
                    <a:pt x="129" y="168"/>
                  </a:lnTo>
                  <a:lnTo>
                    <a:pt x="128" y="158"/>
                  </a:lnTo>
                  <a:lnTo>
                    <a:pt x="128" y="147"/>
                  </a:lnTo>
                  <a:lnTo>
                    <a:pt x="128" y="147"/>
                  </a:lnTo>
                  <a:lnTo>
                    <a:pt x="129" y="138"/>
                  </a:lnTo>
                  <a:lnTo>
                    <a:pt x="130" y="128"/>
                  </a:lnTo>
                  <a:lnTo>
                    <a:pt x="132" y="119"/>
                  </a:lnTo>
                  <a:lnTo>
                    <a:pt x="135" y="110"/>
                  </a:lnTo>
                  <a:lnTo>
                    <a:pt x="140" y="102"/>
                  </a:lnTo>
                  <a:lnTo>
                    <a:pt x="144" y="93"/>
                  </a:lnTo>
                  <a:lnTo>
                    <a:pt x="150" y="87"/>
                  </a:lnTo>
                  <a:lnTo>
                    <a:pt x="156" y="79"/>
                  </a:lnTo>
                  <a:lnTo>
                    <a:pt x="162" y="74"/>
                  </a:lnTo>
                  <a:lnTo>
                    <a:pt x="170" y="69"/>
                  </a:lnTo>
                  <a:lnTo>
                    <a:pt x="177" y="63"/>
                  </a:lnTo>
                  <a:lnTo>
                    <a:pt x="186" y="60"/>
                  </a:lnTo>
                  <a:lnTo>
                    <a:pt x="195" y="57"/>
                  </a:lnTo>
                  <a:lnTo>
                    <a:pt x="203" y="55"/>
                  </a:lnTo>
                  <a:lnTo>
                    <a:pt x="212" y="52"/>
                  </a:lnTo>
                  <a:lnTo>
                    <a:pt x="221" y="52"/>
                  </a:lnTo>
                  <a:lnTo>
                    <a:pt x="221" y="52"/>
                  </a:lnTo>
                  <a:close/>
                  <a:moveTo>
                    <a:pt x="817" y="106"/>
                  </a:moveTo>
                  <a:lnTo>
                    <a:pt x="817" y="106"/>
                  </a:lnTo>
                  <a:lnTo>
                    <a:pt x="814" y="103"/>
                  </a:lnTo>
                  <a:lnTo>
                    <a:pt x="812" y="101"/>
                  </a:lnTo>
                  <a:lnTo>
                    <a:pt x="810" y="98"/>
                  </a:lnTo>
                  <a:lnTo>
                    <a:pt x="807" y="97"/>
                  </a:lnTo>
                  <a:lnTo>
                    <a:pt x="799" y="94"/>
                  </a:lnTo>
                  <a:lnTo>
                    <a:pt x="791" y="94"/>
                  </a:lnTo>
                  <a:lnTo>
                    <a:pt x="783" y="97"/>
                  </a:lnTo>
                  <a:lnTo>
                    <a:pt x="776" y="100"/>
                  </a:lnTo>
                  <a:lnTo>
                    <a:pt x="773" y="102"/>
                  </a:lnTo>
                  <a:lnTo>
                    <a:pt x="771" y="105"/>
                  </a:lnTo>
                  <a:lnTo>
                    <a:pt x="770" y="108"/>
                  </a:lnTo>
                  <a:lnTo>
                    <a:pt x="769" y="113"/>
                  </a:lnTo>
                  <a:lnTo>
                    <a:pt x="769" y="113"/>
                  </a:lnTo>
                  <a:lnTo>
                    <a:pt x="770" y="154"/>
                  </a:lnTo>
                  <a:lnTo>
                    <a:pt x="773" y="186"/>
                  </a:lnTo>
                  <a:lnTo>
                    <a:pt x="778" y="218"/>
                  </a:lnTo>
                  <a:lnTo>
                    <a:pt x="784" y="255"/>
                  </a:lnTo>
                  <a:lnTo>
                    <a:pt x="784" y="255"/>
                  </a:lnTo>
                  <a:lnTo>
                    <a:pt x="787" y="263"/>
                  </a:lnTo>
                  <a:lnTo>
                    <a:pt x="792" y="270"/>
                  </a:lnTo>
                  <a:lnTo>
                    <a:pt x="797" y="278"/>
                  </a:lnTo>
                  <a:lnTo>
                    <a:pt x="805" y="283"/>
                  </a:lnTo>
                  <a:lnTo>
                    <a:pt x="812" y="287"/>
                  </a:lnTo>
                  <a:lnTo>
                    <a:pt x="821" y="291"/>
                  </a:lnTo>
                  <a:lnTo>
                    <a:pt x="824" y="291"/>
                  </a:lnTo>
                  <a:lnTo>
                    <a:pt x="828" y="291"/>
                  </a:lnTo>
                  <a:lnTo>
                    <a:pt x="832" y="290"/>
                  </a:lnTo>
                  <a:lnTo>
                    <a:pt x="835" y="287"/>
                  </a:lnTo>
                  <a:lnTo>
                    <a:pt x="835" y="287"/>
                  </a:lnTo>
                  <a:lnTo>
                    <a:pt x="875" y="258"/>
                  </a:lnTo>
                  <a:lnTo>
                    <a:pt x="910" y="230"/>
                  </a:lnTo>
                  <a:lnTo>
                    <a:pt x="942" y="202"/>
                  </a:lnTo>
                  <a:lnTo>
                    <a:pt x="972" y="175"/>
                  </a:lnTo>
                  <a:lnTo>
                    <a:pt x="1001" y="146"/>
                  </a:lnTo>
                  <a:lnTo>
                    <a:pt x="1031" y="117"/>
                  </a:lnTo>
                  <a:lnTo>
                    <a:pt x="1099" y="50"/>
                  </a:lnTo>
                  <a:lnTo>
                    <a:pt x="1099" y="50"/>
                  </a:lnTo>
                  <a:lnTo>
                    <a:pt x="1103" y="45"/>
                  </a:lnTo>
                  <a:lnTo>
                    <a:pt x="1104" y="39"/>
                  </a:lnTo>
                  <a:lnTo>
                    <a:pt x="1103" y="35"/>
                  </a:lnTo>
                  <a:lnTo>
                    <a:pt x="1101" y="32"/>
                  </a:lnTo>
                  <a:lnTo>
                    <a:pt x="1097" y="30"/>
                  </a:lnTo>
                  <a:lnTo>
                    <a:pt x="1093" y="29"/>
                  </a:lnTo>
                  <a:lnTo>
                    <a:pt x="1087" y="29"/>
                  </a:lnTo>
                  <a:lnTo>
                    <a:pt x="1082" y="32"/>
                  </a:lnTo>
                  <a:lnTo>
                    <a:pt x="1082" y="32"/>
                  </a:lnTo>
                  <a:lnTo>
                    <a:pt x="1047" y="55"/>
                  </a:lnTo>
                  <a:lnTo>
                    <a:pt x="1016" y="75"/>
                  </a:lnTo>
                  <a:lnTo>
                    <a:pt x="960" y="110"/>
                  </a:lnTo>
                  <a:lnTo>
                    <a:pt x="905" y="142"/>
                  </a:lnTo>
                  <a:lnTo>
                    <a:pt x="841" y="181"/>
                  </a:lnTo>
                  <a:lnTo>
                    <a:pt x="841" y="181"/>
                  </a:lnTo>
                  <a:lnTo>
                    <a:pt x="832" y="160"/>
                  </a:lnTo>
                  <a:lnTo>
                    <a:pt x="825" y="142"/>
                  </a:lnTo>
                  <a:lnTo>
                    <a:pt x="817" y="106"/>
                  </a:lnTo>
                  <a:lnTo>
                    <a:pt x="817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22">
              <a:extLst>
                <a:ext uri="{FF2B5EF4-FFF2-40B4-BE49-F238E27FC236}">
                  <a16:creationId xmlns:a16="http://schemas.microsoft.com/office/drawing/2014/main" id="{442079A9-5613-49EE-8D67-1E57B202B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632" y="3104643"/>
              <a:ext cx="410261" cy="410261"/>
            </a:xfrm>
            <a:custGeom>
              <a:avLst/>
              <a:gdLst>
                <a:gd name="T0" fmla="*/ 497 w 1104"/>
                <a:gd name="T1" fmla="*/ 19 h 1104"/>
                <a:gd name="T2" fmla="*/ 458 w 1104"/>
                <a:gd name="T3" fmla="*/ 82 h 1104"/>
                <a:gd name="T4" fmla="*/ 469 w 1104"/>
                <a:gd name="T5" fmla="*/ 155 h 1104"/>
                <a:gd name="T6" fmla="*/ 526 w 1104"/>
                <a:gd name="T7" fmla="*/ 217 h 1104"/>
                <a:gd name="T8" fmla="*/ 591 w 1104"/>
                <a:gd name="T9" fmla="*/ 212 h 1104"/>
                <a:gd name="T10" fmla="*/ 640 w 1104"/>
                <a:gd name="T11" fmla="*/ 141 h 1104"/>
                <a:gd name="T12" fmla="*/ 642 w 1104"/>
                <a:gd name="T13" fmla="*/ 69 h 1104"/>
                <a:gd name="T14" fmla="*/ 596 w 1104"/>
                <a:gd name="T15" fmla="*/ 11 h 1104"/>
                <a:gd name="T16" fmla="*/ 615 w 1104"/>
                <a:gd name="T17" fmla="*/ 264 h 1104"/>
                <a:gd name="T18" fmla="*/ 708 w 1104"/>
                <a:gd name="T19" fmla="*/ 272 h 1104"/>
                <a:gd name="T20" fmla="*/ 741 w 1104"/>
                <a:gd name="T21" fmla="*/ 304 h 1104"/>
                <a:gd name="T22" fmla="*/ 749 w 1104"/>
                <a:gd name="T23" fmla="*/ 469 h 1104"/>
                <a:gd name="T24" fmla="*/ 371 w 1104"/>
                <a:gd name="T25" fmla="*/ 478 h 1104"/>
                <a:gd name="T26" fmla="*/ 347 w 1104"/>
                <a:gd name="T27" fmla="*/ 447 h 1104"/>
                <a:gd name="T28" fmla="*/ 372 w 1104"/>
                <a:gd name="T29" fmla="*/ 289 h 1104"/>
                <a:gd name="T30" fmla="*/ 476 w 1104"/>
                <a:gd name="T31" fmla="*/ 257 h 1104"/>
                <a:gd name="T32" fmla="*/ 194 w 1104"/>
                <a:gd name="T33" fmla="*/ 557 h 1104"/>
                <a:gd name="T34" fmla="*/ 131 w 1104"/>
                <a:gd name="T35" fmla="*/ 594 h 1104"/>
                <a:gd name="T36" fmla="*/ 110 w 1104"/>
                <a:gd name="T37" fmla="*/ 658 h 1104"/>
                <a:gd name="T38" fmla="*/ 140 w 1104"/>
                <a:gd name="T39" fmla="*/ 740 h 1104"/>
                <a:gd name="T40" fmla="*/ 208 w 1104"/>
                <a:gd name="T41" fmla="*/ 779 h 1104"/>
                <a:gd name="T42" fmla="*/ 268 w 1104"/>
                <a:gd name="T43" fmla="*/ 746 h 1104"/>
                <a:gd name="T44" fmla="*/ 301 w 1104"/>
                <a:gd name="T45" fmla="*/ 665 h 1104"/>
                <a:gd name="T46" fmla="*/ 285 w 1104"/>
                <a:gd name="T47" fmla="*/ 599 h 1104"/>
                <a:gd name="T48" fmla="*/ 223 w 1104"/>
                <a:gd name="T49" fmla="*/ 558 h 1104"/>
                <a:gd name="T50" fmla="*/ 277 w 1104"/>
                <a:gd name="T51" fmla="*/ 814 h 1104"/>
                <a:gd name="T52" fmla="*/ 382 w 1104"/>
                <a:gd name="T53" fmla="*/ 840 h 1104"/>
                <a:gd name="T54" fmla="*/ 412 w 1104"/>
                <a:gd name="T55" fmla="*/ 1009 h 1104"/>
                <a:gd name="T56" fmla="*/ 400 w 1104"/>
                <a:gd name="T57" fmla="*/ 1097 h 1104"/>
                <a:gd name="T58" fmla="*/ 21 w 1104"/>
                <a:gd name="T59" fmla="*/ 1102 h 1104"/>
                <a:gd name="T60" fmla="*/ 1 w 1104"/>
                <a:gd name="T61" fmla="*/ 1054 h 1104"/>
                <a:gd name="T62" fmla="*/ 21 w 1104"/>
                <a:gd name="T63" fmla="*/ 851 h 1104"/>
                <a:gd name="T64" fmla="*/ 126 w 1104"/>
                <a:gd name="T65" fmla="*/ 813 h 1104"/>
                <a:gd name="T66" fmla="*/ 526 w 1104"/>
                <a:gd name="T67" fmla="*/ 557 h 1104"/>
                <a:gd name="T68" fmla="*/ 552 w 1104"/>
                <a:gd name="T69" fmla="*/ 531 h 1104"/>
                <a:gd name="T70" fmla="*/ 578 w 1104"/>
                <a:gd name="T71" fmla="*/ 551 h 1104"/>
                <a:gd name="T72" fmla="*/ 689 w 1104"/>
                <a:gd name="T73" fmla="*/ 738 h 1104"/>
                <a:gd name="T74" fmla="*/ 676 w 1104"/>
                <a:gd name="T75" fmla="*/ 768 h 1104"/>
                <a:gd name="T76" fmla="*/ 453 w 1104"/>
                <a:gd name="T77" fmla="*/ 767 h 1104"/>
                <a:gd name="T78" fmla="*/ 417 w 1104"/>
                <a:gd name="T79" fmla="*/ 757 h 1104"/>
                <a:gd name="T80" fmla="*/ 423 w 1104"/>
                <a:gd name="T81" fmla="*/ 725 h 1104"/>
                <a:gd name="T82" fmla="*/ 876 w 1104"/>
                <a:gd name="T83" fmla="*/ 559 h 1104"/>
                <a:gd name="T84" fmla="*/ 817 w 1104"/>
                <a:gd name="T85" fmla="*/ 602 h 1104"/>
                <a:gd name="T86" fmla="*/ 803 w 1104"/>
                <a:gd name="T87" fmla="*/ 669 h 1104"/>
                <a:gd name="T88" fmla="*/ 839 w 1104"/>
                <a:gd name="T89" fmla="*/ 748 h 1104"/>
                <a:gd name="T90" fmla="*/ 900 w 1104"/>
                <a:gd name="T91" fmla="*/ 779 h 1104"/>
                <a:gd name="T92" fmla="*/ 967 w 1104"/>
                <a:gd name="T93" fmla="*/ 738 h 1104"/>
                <a:gd name="T94" fmla="*/ 994 w 1104"/>
                <a:gd name="T95" fmla="*/ 655 h 1104"/>
                <a:gd name="T96" fmla="*/ 970 w 1104"/>
                <a:gd name="T97" fmla="*/ 591 h 1104"/>
                <a:gd name="T98" fmla="*/ 905 w 1104"/>
                <a:gd name="T99" fmla="*/ 557 h 1104"/>
                <a:gd name="T100" fmla="*/ 973 w 1104"/>
                <a:gd name="T101" fmla="*/ 813 h 1104"/>
                <a:gd name="T102" fmla="*/ 1078 w 1104"/>
                <a:gd name="T103" fmla="*/ 845 h 1104"/>
                <a:gd name="T104" fmla="*/ 1104 w 1104"/>
                <a:gd name="T105" fmla="*/ 1032 h 1104"/>
                <a:gd name="T106" fmla="*/ 1087 w 1104"/>
                <a:gd name="T107" fmla="*/ 1100 h 1104"/>
                <a:gd name="T108" fmla="*/ 708 w 1104"/>
                <a:gd name="T109" fmla="*/ 1100 h 1104"/>
                <a:gd name="T110" fmla="*/ 692 w 1104"/>
                <a:gd name="T111" fmla="*/ 1032 h 1104"/>
                <a:gd name="T112" fmla="*/ 717 w 1104"/>
                <a:gd name="T113" fmla="*/ 845 h 1104"/>
                <a:gd name="T114" fmla="*/ 822 w 1104"/>
                <a:gd name="T115" fmla="*/ 81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4" h="1104">
                  <a:moveTo>
                    <a:pt x="550" y="0"/>
                  </a:moveTo>
                  <a:lnTo>
                    <a:pt x="550" y="0"/>
                  </a:lnTo>
                  <a:lnTo>
                    <a:pt x="540" y="1"/>
                  </a:lnTo>
                  <a:lnTo>
                    <a:pt x="530" y="2"/>
                  </a:lnTo>
                  <a:lnTo>
                    <a:pt x="522" y="6"/>
                  </a:lnTo>
                  <a:lnTo>
                    <a:pt x="513" y="9"/>
                  </a:lnTo>
                  <a:lnTo>
                    <a:pt x="504" y="13"/>
                  </a:lnTo>
                  <a:lnTo>
                    <a:pt x="497" y="19"/>
                  </a:lnTo>
                  <a:lnTo>
                    <a:pt x="489" y="24"/>
                  </a:lnTo>
                  <a:lnTo>
                    <a:pt x="483" y="31"/>
                  </a:lnTo>
                  <a:lnTo>
                    <a:pt x="478" y="38"/>
                  </a:lnTo>
                  <a:lnTo>
                    <a:pt x="472" y="47"/>
                  </a:lnTo>
                  <a:lnTo>
                    <a:pt x="467" y="54"/>
                  </a:lnTo>
                  <a:lnTo>
                    <a:pt x="463" y="64"/>
                  </a:lnTo>
                  <a:lnTo>
                    <a:pt x="460" y="72"/>
                  </a:lnTo>
                  <a:lnTo>
                    <a:pt x="458" y="82"/>
                  </a:lnTo>
                  <a:lnTo>
                    <a:pt x="457" y="92"/>
                  </a:lnTo>
                  <a:lnTo>
                    <a:pt x="456" y="103"/>
                  </a:lnTo>
                  <a:lnTo>
                    <a:pt x="456" y="103"/>
                  </a:lnTo>
                  <a:lnTo>
                    <a:pt x="457" y="113"/>
                  </a:lnTo>
                  <a:lnTo>
                    <a:pt x="458" y="124"/>
                  </a:lnTo>
                  <a:lnTo>
                    <a:pt x="461" y="134"/>
                  </a:lnTo>
                  <a:lnTo>
                    <a:pt x="465" y="145"/>
                  </a:lnTo>
                  <a:lnTo>
                    <a:pt x="469" y="155"/>
                  </a:lnTo>
                  <a:lnTo>
                    <a:pt x="474" y="165"/>
                  </a:lnTo>
                  <a:lnTo>
                    <a:pt x="480" y="175"/>
                  </a:lnTo>
                  <a:lnTo>
                    <a:pt x="486" y="185"/>
                  </a:lnTo>
                  <a:lnTo>
                    <a:pt x="493" y="192"/>
                  </a:lnTo>
                  <a:lnTo>
                    <a:pt x="500" y="200"/>
                  </a:lnTo>
                  <a:lnTo>
                    <a:pt x="508" y="207"/>
                  </a:lnTo>
                  <a:lnTo>
                    <a:pt x="516" y="213"/>
                  </a:lnTo>
                  <a:lnTo>
                    <a:pt x="526" y="217"/>
                  </a:lnTo>
                  <a:lnTo>
                    <a:pt x="535" y="220"/>
                  </a:lnTo>
                  <a:lnTo>
                    <a:pt x="544" y="222"/>
                  </a:lnTo>
                  <a:lnTo>
                    <a:pt x="554" y="223"/>
                  </a:lnTo>
                  <a:lnTo>
                    <a:pt x="554" y="223"/>
                  </a:lnTo>
                  <a:lnTo>
                    <a:pt x="564" y="222"/>
                  </a:lnTo>
                  <a:lnTo>
                    <a:pt x="573" y="220"/>
                  </a:lnTo>
                  <a:lnTo>
                    <a:pt x="582" y="216"/>
                  </a:lnTo>
                  <a:lnTo>
                    <a:pt x="591" y="212"/>
                  </a:lnTo>
                  <a:lnTo>
                    <a:pt x="599" y="205"/>
                  </a:lnTo>
                  <a:lnTo>
                    <a:pt x="607" y="198"/>
                  </a:lnTo>
                  <a:lnTo>
                    <a:pt x="614" y="190"/>
                  </a:lnTo>
                  <a:lnTo>
                    <a:pt x="621" y="181"/>
                  </a:lnTo>
                  <a:lnTo>
                    <a:pt x="627" y="172"/>
                  </a:lnTo>
                  <a:lnTo>
                    <a:pt x="633" y="162"/>
                  </a:lnTo>
                  <a:lnTo>
                    <a:pt x="637" y="152"/>
                  </a:lnTo>
                  <a:lnTo>
                    <a:pt x="640" y="141"/>
                  </a:lnTo>
                  <a:lnTo>
                    <a:pt x="644" y="131"/>
                  </a:lnTo>
                  <a:lnTo>
                    <a:pt x="646" y="120"/>
                  </a:lnTo>
                  <a:lnTo>
                    <a:pt x="647" y="109"/>
                  </a:lnTo>
                  <a:lnTo>
                    <a:pt x="648" y="98"/>
                  </a:lnTo>
                  <a:lnTo>
                    <a:pt x="648" y="98"/>
                  </a:lnTo>
                  <a:lnTo>
                    <a:pt x="647" y="89"/>
                  </a:lnTo>
                  <a:lnTo>
                    <a:pt x="646" y="79"/>
                  </a:lnTo>
                  <a:lnTo>
                    <a:pt x="642" y="69"/>
                  </a:lnTo>
                  <a:lnTo>
                    <a:pt x="639" y="60"/>
                  </a:lnTo>
                  <a:lnTo>
                    <a:pt x="635" y="51"/>
                  </a:lnTo>
                  <a:lnTo>
                    <a:pt x="631" y="43"/>
                  </a:lnTo>
                  <a:lnTo>
                    <a:pt x="624" y="36"/>
                  </a:lnTo>
                  <a:lnTo>
                    <a:pt x="619" y="28"/>
                  </a:lnTo>
                  <a:lnTo>
                    <a:pt x="611" y="22"/>
                  </a:lnTo>
                  <a:lnTo>
                    <a:pt x="604" y="16"/>
                  </a:lnTo>
                  <a:lnTo>
                    <a:pt x="596" y="11"/>
                  </a:lnTo>
                  <a:lnTo>
                    <a:pt x="587" y="8"/>
                  </a:lnTo>
                  <a:lnTo>
                    <a:pt x="579" y="5"/>
                  </a:lnTo>
                  <a:lnTo>
                    <a:pt x="569" y="2"/>
                  </a:lnTo>
                  <a:lnTo>
                    <a:pt x="559" y="0"/>
                  </a:lnTo>
                  <a:lnTo>
                    <a:pt x="550" y="0"/>
                  </a:lnTo>
                  <a:lnTo>
                    <a:pt x="550" y="0"/>
                  </a:lnTo>
                  <a:close/>
                  <a:moveTo>
                    <a:pt x="552" y="354"/>
                  </a:moveTo>
                  <a:lnTo>
                    <a:pt x="615" y="264"/>
                  </a:lnTo>
                  <a:lnTo>
                    <a:pt x="615" y="264"/>
                  </a:lnTo>
                  <a:lnTo>
                    <a:pt x="619" y="261"/>
                  </a:lnTo>
                  <a:lnTo>
                    <a:pt x="623" y="258"/>
                  </a:lnTo>
                  <a:lnTo>
                    <a:pt x="627" y="257"/>
                  </a:lnTo>
                  <a:lnTo>
                    <a:pt x="632" y="257"/>
                  </a:lnTo>
                  <a:lnTo>
                    <a:pt x="700" y="270"/>
                  </a:lnTo>
                  <a:lnTo>
                    <a:pt x="700" y="270"/>
                  </a:lnTo>
                  <a:lnTo>
                    <a:pt x="708" y="272"/>
                  </a:lnTo>
                  <a:lnTo>
                    <a:pt x="716" y="275"/>
                  </a:lnTo>
                  <a:lnTo>
                    <a:pt x="722" y="279"/>
                  </a:lnTo>
                  <a:lnTo>
                    <a:pt x="728" y="284"/>
                  </a:lnTo>
                  <a:lnTo>
                    <a:pt x="732" y="289"/>
                  </a:lnTo>
                  <a:lnTo>
                    <a:pt x="736" y="295"/>
                  </a:lnTo>
                  <a:lnTo>
                    <a:pt x="738" y="300"/>
                  </a:lnTo>
                  <a:lnTo>
                    <a:pt x="741" y="304"/>
                  </a:lnTo>
                  <a:lnTo>
                    <a:pt x="741" y="304"/>
                  </a:lnTo>
                  <a:lnTo>
                    <a:pt x="751" y="387"/>
                  </a:lnTo>
                  <a:lnTo>
                    <a:pt x="755" y="419"/>
                  </a:lnTo>
                  <a:lnTo>
                    <a:pt x="757" y="447"/>
                  </a:lnTo>
                  <a:lnTo>
                    <a:pt x="757" y="447"/>
                  </a:lnTo>
                  <a:lnTo>
                    <a:pt x="757" y="453"/>
                  </a:lnTo>
                  <a:lnTo>
                    <a:pt x="756" y="458"/>
                  </a:lnTo>
                  <a:lnTo>
                    <a:pt x="752" y="465"/>
                  </a:lnTo>
                  <a:lnTo>
                    <a:pt x="749" y="469"/>
                  </a:lnTo>
                  <a:lnTo>
                    <a:pt x="749" y="469"/>
                  </a:lnTo>
                  <a:lnTo>
                    <a:pt x="744" y="474"/>
                  </a:lnTo>
                  <a:lnTo>
                    <a:pt x="738" y="477"/>
                  </a:lnTo>
                  <a:lnTo>
                    <a:pt x="733" y="478"/>
                  </a:lnTo>
                  <a:lnTo>
                    <a:pt x="727" y="479"/>
                  </a:lnTo>
                  <a:lnTo>
                    <a:pt x="377" y="479"/>
                  </a:lnTo>
                  <a:lnTo>
                    <a:pt x="377" y="479"/>
                  </a:lnTo>
                  <a:lnTo>
                    <a:pt x="371" y="478"/>
                  </a:lnTo>
                  <a:lnTo>
                    <a:pt x="365" y="477"/>
                  </a:lnTo>
                  <a:lnTo>
                    <a:pt x="360" y="474"/>
                  </a:lnTo>
                  <a:lnTo>
                    <a:pt x="355" y="469"/>
                  </a:lnTo>
                  <a:lnTo>
                    <a:pt x="355" y="469"/>
                  </a:lnTo>
                  <a:lnTo>
                    <a:pt x="351" y="465"/>
                  </a:lnTo>
                  <a:lnTo>
                    <a:pt x="348" y="458"/>
                  </a:lnTo>
                  <a:lnTo>
                    <a:pt x="347" y="453"/>
                  </a:lnTo>
                  <a:lnTo>
                    <a:pt x="347" y="447"/>
                  </a:lnTo>
                  <a:lnTo>
                    <a:pt x="347" y="447"/>
                  </a:lnTo>
                  <a:lnTo>
                    <a:pt x="349" y="419"/>
                  </a:lnTo>
                  <a:lnTo>
                    <a:pt x="352" y="387"/>
                  </a:lnTo>
                  <a:lnTo>
                    <a:pt x="363" y="304"/>
                  </a:lnTo>
                  <a:lnTo>
                    <a:pt x="363" y="304"/>
                  </a:lnTo>
                  <a:lnTo>
                    <a:pt x="365" y="300"/>
                  </a:lnTo>
                  <a:lnTo>
                    <a:pt x="368" y="295"/>
                  </a:lnTo>
                  <a:lnTo>
                    <a:pt x="372" y="289"/>
                  </a:lnTo>
                  <a:lnTo>
                    <a:pt x="376" y="284"/>
                  </a:lnTo>
                  <a:lnTo>
                    <a:pt x="382" y="279"/>
                  </a:lnTo>
                  <a:lnTo>
                    <a:pt x="388" y="275"/>
                  </a:lnTo>
                  <a:lnTo>
                    <a:pt x="396" y="272"/>
                  </a:lnTo>
                  <a:lnTo>
                    <a:pt x="404" y="270"/>
                  </a:lnTo>
                  <a:lnTo>
                    <a:pt x="472" y="257"/>
                  </a:lnTo>
                  <a:lnTo>
                    <a:pt x="472" y="257"/>
                  </a:lnTo>
                  <a:lnTo>
                    <a:pt x="476" y="257"/>
                  </a:lnTo>
                  <a:lnTo>
                    <a:pt x="481" y="258"/>
                  </a:lnTo>
                  <a:lnTo>
                    <a:pt x="485" y="261"/>
                  </a:lnTo>
                  <a:lnTo>
                    <a:pt x="488" y="264"/>
                  </a:lnTo>
                  <a:lnTo>
                    <a:pt x="552" y="354"/>
                  </a:lnTo>
                  <a:lnTo>
                    <a:pt x="552" y="354"/>
                  </a:lnTo>
                  <a:close/>
                  <a:moveTo>
                    <a:pt x="204" y="557"/>
                  </a:moveTo>
                  <a:lnTo>
                    <a:pt x="204" y="557"/>
                  </a:lnTo>
                  <a:lnTo>
                    <a:pt x="194" y="557"/>
                  </a:lnTo>
                  <a:lnTo>
                    <a:pt x="185" y="559"/>
                  </a:lnTo>
                  <a:lnTo>
                    <a:pt x="176" y="561"/>
                  </a:lnTo>
                  <a:lnTo>
                    <a:pt x="167" y="565"/>
                  </a:lnTo>
                  <a:lnTo>
                    <a:pt x="158" y="569"/>
                  </a:lnTo>
                  <a:lnTo>
                    <a:pt x="151" y="574"/>
                  </a:lnTo>
                  <a:lnTo>
                    <a:pt x="143" y="580"/>
                  </a:lnTo>
                  <a:lnTo>
                    <a:pt x="137" y="587"/>
                  </a:lnTo>
                  <a:lnTo>
                    <a:pt x="131" y="594"/>
                  </a:lnTo>
                  <a:lnTo>
                    <a:pt x="126" y="602"/>
                  </a:lnTo>
                  <a:lnTo>
                    <a:pt x="121" y="610"/>
                  </a:lnTo>
                  <a:lnTo>
                    <a:pt x="117" y="619"/>
                  </a:lnTo>
                  <a:lnTo>
                    <a:pt x="114" y="629"/>
                  </a:lnTo>
                  <a:lnTo>
                    <a:pt x="112" y="638"/>
                  </a:lnTo>
                  <a:lnTo>
                    <a:pt x="111" y="648"/>
                  </a:lnTo>
                  <a:lnTo>
                    <a:pt x="110" y="658"/>
                  </a:lnTo>
                  <a:lnTo>
                    <a:pt x="110" y="658"/>
                  </a:lnTo>
                  <a:lnTo>
                    <a:pt x="111" y="669"/>
                  </a:lnTo>
                  <a:lnTo>
                    <a:pt x="113" y="679"/>
                  </a:lnTo>
                  <a:lnTo>
                    <a:pt x="115" y="690"/>
                  </a:lnTo>
                  <a:lnTo>
                    <a:pt x="119" y="701"/>
                  </a:lnTo>
                  <a:lnTo>
                    <a:pt x="123" y="711"/>
                  </a:lnTo>
                  <a:lnTo>
                    <a:pt x="128" y="721"/>
                  </a:lnTo>
                  <a:lnTo>
                    <a:pt x="134" y="731"/>
                  </a:lnTo>
                  <a:lnTo>
                    <a:pt x="140" y="740"/>
                  </a:lnTo>
                  <a:lnTo>
                    <a:pt x="147" y="748"/>
                  </a:lnTo>
                  <a:lnTo>
                    <a:pt x="154" y="756"/>
                  </a:lnTo>
                  <a:lnTo>
                    <a:pt x="163" y="762"/>
                  </a:lnTo>
                  <a:lnTo>
                    <a:pt x="170" y="769"/>
                  </a:lnTo>
                  <a:lnTo>
                    <a:pt x="180" y="773"/>
                  </a:lnTo>
                  <a:lnTo>
                    <a:pt x="189" y="776"/>
                  </a:lnTo>
                  <a:lnTo>
                    <a:pt x="198" y="779"/>
                  </a:lnTo>
                  <a:lnTo>
                    <a:pt x="208" y="779"/>
                  </a:lnTo>
                  <a:lnTo>
                    <a:pt x="208" y="779"/>
                  </a:lnTo>
                  <a:lnTo>
                    <a:pt x="218" y="779"/>
                  </a:lnTo>
                  <a:lnTo>
                    <a:pt x="227" y="775"/>
                  </a:lnTo>
                  <a:lnTo>
                    <a:pt x="236" y="772"/>
                  </a:lnTo>
                  <a:lnTo>
                    <a:pt x="245" y="767"/>
                  </a:lnTo>
                  <a:lnTo>
                    <a:pt x="253" y="761"/>
                  </a:lnTo>
                  <a:lnTo>
                    <a:pt x="261" y="754"/>
                  </a:lnTo>
                  <a:lnTo>
                    <a:pt x="268" y="746"/>
                  </a:lnTo>
                  <a:lnTo>
                    <a:pt x="275" y="738"/>
                  </a:lnTo>
                  <a:lnTo>
                    <a:pt x="281" y="728"/>
                  </a:lnTo>
                  <a:lnTo>
                    <a:pt x="287" y="718"/>
                  </a:lnTo>
                  <a:lnTo>
                    <a:pt x="291" y="707"/>
                  </a:lnTo>
                  <a:lnTo>
                    <a:pt x="294" y="698"/>
                  </a:lnTo>
                  <a:lnTo>
                    <a:pt x="297" y="687"/>
                  </a:lnTo>
                  <a:lnTo>
                    <a:pt x="300" y="676"/>
                  </a:lnTo>
                  <a:lnTo>
                    <a:pt x="301" y="665"/>
                  </a:lnTo>
                  <a:lnTo>
                    <a:pt x="302" y="655"/>
                  </a:lnTo>
                  <a:lnTo>
                    <a:pt x="302" y="655"/>
                  </a:lnTo>
                  <a:lnTo>
                    <a:pt x="301" y="644"/>
                  </a:lnTo>
                  <a:lnTo>
                    <a:pt x="300" y="634"/>
                  </a:lnTo>
                  <a:lnTo>
                    <a:pt x="296" y="624"/>
                  </a:lnTo>
                  <a:lnTo>
                    <a:pt x="293" y="616"/>
                  </a:lnTo>
                  <a:lnTo>
                    <a:pt x="289" y="607"/>
                  </a:lnTo>
                  <a:lnTo>
                    <a:pt x="285" y="599"/>
                  </a:lnTo>
                  <a:lnTo>
                    <a:pt x="278" y="591"/>
                  </a:lnTo>
                  <a:lnTo>
                    <a:pt x="273" y="585"/>
                  </a:lnTo>
                  <a:lnTo>
                    <a:pt x="265" y="578"/>
                  </a:lnTo>
                  <a:lnTo>
                    <a:pt x="258" y="572"/>
                  </a:lnTo>
                  <a:lnTo>
                    <a:pt x="250" y="567"/>
                  </a:lnTo>
                  <a:lnTo>
                    <a:pt x="241" y="563"/>
                  </a:lnTo>
                  <a:lnTo>
                    <a:pt x="233" y="560"/>
                  </a:lnTo>
                  <a:lnTo>
                    <a:pt x="223" y="558"/>
                  </a:lnTo>
                  <a:lnTo>
                    <a:pt x="213" y="557"/>
                  </a:lnTo>
                  <a:lnTo>
                    <a:pt x="204" y="557"/>
                  </a:lnTo>
                  <a:lnTo>
                    <a:pt x="204" y="557"/>
                  </a:lnTo>
                  <a:close/>
                  <a:moveTo>
                    <a:pt x="206" y="909"/>
                  </a:moveTo>
                  <a:lnTo>
                    <a:pt x="269" y="821"/>
                  </a:lnTo>
                  <a:lnTo>
                    <a:pt x="269" y="821"/>
                  </a:lnTo>
                  <a:lnTo>
                    <a:pt x="273" y="816"/>
                  </a:lnTo>
                  <a:lnTo>
                    <a:pt x="277" y="814"/>
                  </a:lnTo>
                  <a:lnTo>
                    <a:pt x="281" y="813"/>
                  </a:lnTo>
                  <a:lnTo>
                    <a:pt x="286" y="813"/>
                  </a:lnTo>
                  <a:lnTo>
                    <a:pt x="354" y="825"/>
                  </a:lnTo>
                  <a:lnTo>
                    <a:pt x="354" y="825"/>
                  </a:lnTo>
                  <a:lnTo>
                    <a:pt x="362" y="827"/>
                  </a:lnTo>
                  <a:lnTo>
                    <a:pt x="370" y="830"/>
                  </a:lnTo>
                  <a:lnTo>
                    <a:pt x="376" y="835"/>
                  </a:lnTo>
                  <a:lnTo>
                    <a:pt x="382" y="840"/>
                  </a:lnTo>
                  <a:lnTo>
                    <a:pt x="387" y="845"/>
                  </a:lnTo>
                  <a:lnTo>
                    <a:pt x="390" y="851"/>
                  </a:lnTo>
                  <a:lnTo>
                    <a:pt x="392" y="855"/>
                  </a:lnTo>
                  <a:lnTo>
                    <a:pt x="394" y="861"/>
                  </a:lnTo>
                  <a:lnTo>
                    <a:pt x="394" y="861"/>
                  </a:lnTo>
                  <a:lnTo>
                    <a:pt x="404" y="933"/>
                  </a:lnTo>
                  <a:lnTo>
                    <a:pt x="410" y="987"/>
                  </a:lnTo>
                  <a:lnTo>
                    <a:pt x="412" y="1009"/>
                  </a:lnTo>
                  <a:lnTo>
                    <a:pt x="412" y="1032"/>
                  </a:lnTo>
                  <a:lnTo>
                    <a:pt x="411" y="1054"/>
                  </a:lnTo>
                  <a:lnTo>
                    <a:pt x="410" y="1077"/>
                  </a:lnTo>
                  <a:lnTo>
                    <a:pt x="410" y="1077"/>
                  </a:lnTo>
                  <a:lnTo>
                    <a:pt x="409" y="1083"/>
                  </a:lnTo>
                  <a:lnTo>
                    <a:pt x="406" y="1088"/>
                  </a:lnTo>
                  <a:lnTo>
                    <a:pt x="403" y="1092"/>
                  </a:lnTo>
                  <a:lnTo>
                    <a:pt x="400" y="1097"/>
                  </a:lnTo>
                  <a:lnTo>
                    <a:pt x="396" y="1100"/>
                  </a:lnTo>
                  <a:lnTo>
                    <a:pt x="390" y="1102"/>
                  </a:lnTo>
                  <a:lnTo>
                    <a:pt x="385" y="1104"/>
                  </a:lnTo>
                  <a:lnTo>
                    <a:pt x="379" y="1104"/>
                  </a:lnTo>
                  <a:lnTo>
                    <a:pt x="32" y="1104"/>
                  </a:lnTo>
                  <a:lnTo>
                    <a:pt x="32" y="1104"/>
                  </a:lnTo>
                  <a:lnTo>
                    <a:pt x="27" y="1104"/>
                  </a:lnTo>
                  <a:lnTo>
                    <a:pt x="21" y="1102"/>
                  </a:lnTo>
                  <a:lnTo>
                    <a:pt x="17" y="1100"/>
                  </a:lnTo>
                  <a:lnTo>
                    <a:pt x="13" y="1097"/>
                  </a:lnTo>
                  <a:lnTo>
                    <a:pt x="9" y="1092"/>
                  </a:lnTo>
                  <a:lnTo>
                    <a:pt x="5" y="1088"/>
                  </a:lnTo>
                  <a:lnTo>
                    <a:pt x="4" y="1083"/>
                  </a:lnTo>
                  <a:lnTo>
                    <a:pt x="2" y="1077"/>
                  </a:lnTo>
                  <a:lnTo>
                    <a:pt x="2" y="1077"/>
                  </a:lnTo>
                  <a:lnTo>
                    <a:pt x="1" y="1054"/>
                  </a:lnTo>
                  <a:lnTo>
                    <a:pt x="0" y="1032"/>
                  </a:lnTo>
                  <a:lnTo>
                    <a:pt x="0" y="1009"/>
                  </a:lnTo>
                  <a:lnTo>
                    <a:pt x="2" y="987"/>
                  </a:lnTo>
                  <a:lnTo>
                    <a:pt x="9" y="933"/>
                  </a:lnTo>
                  <a:lnTo>
                    <a:pt x="17" y="861"/>
                  </a:lnTo>
                  <a:lnTo>
                    <a:pt x="17" y="861"/>
                  </a:lnTo>
                  <a:lnTo>
                    <a:pt x="19" y="855"/>
                  </a:lnTo>
                  <a:lnTo>
                    <a:pt x="21" y="851"/>
                  </a:lnTo>
                  <a:lnTo>
                    <a:pt x="26" y="845"/>
                  </a:lnTo>
                  <a:lnTo>
                    <a:pt x="30" y="840"/>
                  </a:lnTo>
                  <a:lnTo>
                    <a:pt x="35" y="835"/>
                  </a:lnTo>
                  <a:lnTo>
                    <a:pt x="42" y="830"/>
                  </a:lnTo>
                  <a:lnTo>
                    <a:pt x="50" y="827"/>
                  </a:lnTo>
                  <a:lnTo>
                    <a:pt x="58" y="825"/>
                  </a:lnTo>
                  <a:lnTo>
                    <a:pt x="126" y="813"/>
                  </a:lnTo>
                  <a:lnTo>
                    <a:pt x="126" y="813"/>
                  </a:lnTo>
                  <a:lnTo>
                    <a:pt x="130" y="813"/>
                  </a:lnTo>
                  <a:lnTo>
                    <a:pt x="136" y="814"/>
                  </a:lnTo>
                  <a:lnTo>
                    <a:pt x="139" y="816"/>
                  </a:lnTo>
                  <a:lnTo>
                    <a:pt x="142" y="821"/>
                  </a:lnTo>
                  <a:lnTo>
                    <a:pt x="206" y="909"/>
                  </a:lnTo>
                  <a:lnTo>
                    <a:pt x="206" y="909"/>
                  </a:lnTo>
                  <a:close/>
                  <a:moveTo>
                    <a:pt x="526" y="557"/>
                  </a:moveTo>
                  <a:lnTo>
                    <a:pt x="526" y="557"/>
                  </a:lnTo>
                  <a:lnTo>
                    <a:pt x="526" y="551"/>
                  </a:lnTo>
                  <a:lnTo>
                    <a:pt x="528" y="546"/>
                  </a:lnTo>
                  <a:lnTo>
                    <a:pt x="530" y="541"/>
                  </a:lnTo>
                  <a:lnTo>
                    <a:pt x="534" y="538"/>
                  </a:lnTo>
                  <a:lnTo>
                    <a:pt x="538" y="535"/>
                  </a:lnTo>
                  <a:lnTo>
                    <a:pt x="542" y="532"/>
                  </a:lnTo>
                  <a:lnTo>
                    <a:pt x="546" y="531"/>
                  </a:lnTo>
                  <a:lnTo>
                    <a:pt x="552" y="531"/>
                  </a:lnTo>
                  <a:lnTo>
                    <a:pt x="552" y="531"/>
                  </a:lnTo>
                  <a:lnTo>
                    <a:pt x="557" y="531"/>
                  </a:lnTo>
                  <a:lnTo>
                    <a:pt x="562" y="532"/>
                  </a:lnTo>
                  <a:lnTo>
                    <a:pt x="566" y="535"/>
                  </a:lnTo>
                  <a:lnTo>
                    <a:pt x="570" y="538"/>
                  </a:lnTo>
                  <a:lnTo>
                    <a:pt x="573" y="541"/>
                  </a:lnTo>
                  <a:lnTo>
                    <a:pt x="576" y="546"/>
                  </a:lnTo>
                  <a:lnTo>
                    <a:pt x="578" y="551"/>
                  </a:lnTo>
                  <a:lnTo>
                    <a:pt x="578" y="557"/>
                  </a:lnTo>
                  <a:lnTo>
                    <a:pt x="578" y="664"/>
                  </a:lnTo>
                  <a:lnTo>
                    <a:pt x="677" y="721"/>
                  </a:lnTo>
                  <a:lnTo>
                    <a:pt x="677" y="721"/>
                  </a:lnTo>
                  <a:lnTo>
                    <a:pt x="681" y="725"/>
                  </a:lnTo>
                  <a:lnTo>
                    <a:pt x="684" y="729"/>
                  </a:lnTo>
                  <a:lnTo>
                    <a:pt x="688" y="733"/>
                  </a:lnTo>
                  <a:lnTo>
                    <a:pt x="689" y="738"/>
                  </a:lnTo>
                  <a:lnTo>
                    <a:pt x="690" y="742"/>
                  </a:lnTo>
                  <a:lnTo>
                    <a:pt x="690" y="747"/>
                  </a:lnTo>
                  <a:lnTo>
                    <a:pt x="689" y="753"/>
                  </a:lnTo>
                  <a:lnTo>
                    <a:pt x="687" y="757"/>
                  </a:lnTo>
                  <a:lnTo>
                    <a:pt x="687" y="757"/>
                  </a:lnTo>
                  <a:lnTo>
                    <a:pt x="683" y="761"/>
                  </a:lnTo>
                  <a:lnTo>
                    <a:pt x="680" y="765"/>
                  </a:lnTo>
                  <a:lnTo>
                    <a:pt x="676" y="768"/>
                  </a:lnTo>
                  <a:lnTo>
                    <a:pt x="670" y="769"/>
                  </a:lnTo>
                  <a:lnTo>
                    <a:pt x="666" y="770"/>
                  </a:lnTo>
                  <a:lnTo>
                    <a:pt x="661" y="770"/>
                  </a:lnTo>
                  <a:lnTo>
                    <a:pt x="656" y="769"/>
                  </a:lnTo>
                  <a:lnTo>
                    <a:pt x="651" y="767"/>
                  </a:lnTo>
                  <a:lnTo>
                    <a:pt x="552" y="710"/>
                  </a:lnTo>
                  <a:lnTo>
                    <a:pt x="453" y="767"/>
                  </a:lnTo>
                  <a:lnTo>
                    <a:pt x="453" y="767"/>
                  </a:lnTo>
                  <a:lnTo>
                    <a:pt x="447" y="769"/>
                  </a:lnTo>
                  <a:lnTo>
                    <a:pt x="443" y="770"/>
                  </a:lnTo>
                  <a:lnTo>
                    <a:pt x="438" y="770"/>
                  </a:lnTo>
                  <a:lnTo>
                    <a:pt x="433" y="769"/>
                  </a:lnTo>
                  <a:lnTo>
                    <a:pt x="428" y="768"/>
                  </a:lnTo>
                  <a:lnTo>
                    <a:pt x="424" y="765"/>
                  </a:lnTo>
                  <a:lnTo>
                    <a:pt x="420" y="761"/>
                  </a:lnTo>
                  <a:lnTo>
                    <a:pt x="417" y="757"/>
                  </a:lnTo>
                  <a:lnTo>
                    <a:pt x="417" y="757"/>
                  </a:lnTo>
                  <a:lnTo>
                    <a:pt x="415" y="753"/>
                  </a:lnTo>
                  <a:lnTo>
                    <a:pt x="414" y="747"/>
                  </a:lnTo>
                  <a:lnTo>
                    <a:pt x="414" y="742"/>
                  </a:lnTo>
                  <a:lnTo>
                    <a:pt x="415" y="738"/>
                  </a:lnTo>
                  <a:lnTo>
                    <a:pt x="416" y="733"/>
                  </a:lnTo>
                  <a:lnTo>
                    <a:pt x="419" y="729"/>
                  </a:lnTo>
                  <a:lnTo>
                    <a:pt x="423" y="725"/>
                  </a:lnTo>
                  <a:lnTo>
                    <a:pt x="427" y="721"/>
                  </a:lnTo>
                  <a:lnTo>
                    <a:pt x="526" y="664"/>
                  </a:lnTo>
                  <a:lnTo>
                    <a:pt x="526" y="557"/>
                  </a:lnTo>
                  <a:lnTo>
                    <a:pt x="526" y="557"/>
                  </a:lnTo>
                  <a:close/>
                  <a:moveTo>
                    <a:pt x="896" y="557"/>
                  </a:moveTo>
                  <a:lnTo>
                    <a:pt x="896" y="557"/>
                  </a:lnTo>
                  <a:lnTo>
                    <a:pt x="886" y="557"/>
                  </a:lnTo>
                  <a:lnTo>
                    <a:pt x="876" y="559"/>
                  </a:lnTo>
                  <a:lnTo>
                    <a:pt x="868" y="561"/>
                  </a:lnTo>
                  <a:lnTo>
                    <a:pt x="859" y="565"/>
                  </a:lnTo>
                  <a:lnTo>
                    <a:pt x="851" y="569"/>
                  </a:lnTo>
                  <a:lnTo>
                    <a:pt x="843" y="574"/>
                  </a:lnTo>
                  <a:lnTo>
                    <a:pt x="835" y="580"/>
                  </a:lnTo>
                  <a:lnTo>
                    <a:pt x="829" y="587"/>
                  </a:lnTo>
                  <a:lnTo>
                    <a:pt x="822" y="594"/>
                  </a:lnTo>
                  <a:lnTo>
                    <a:pt x="817" y="602"/>
                  </a:lnTo>
                  <a:lnTo>
                    <a:pt x="813" y="610"/>
                  </a:lnTo>
                  <a:lnTo>
                    <a:pt x="810" y="619"/>
                  </a:lnTo>
                  <a:lnTo>
                    <a:pt x="806" y="629"/>
                  </a:lnTo>
                  <a:lnTo>
                    <a:pt x="804" y="638"/>
                  </a:lnTo>
                  <a:lnTo>
                    <a:pt x="803" y="648"/>
                  </a:lnTo>
                  <a:lnTo>
                    <a:pt x="802" y="658"/>
                  </a:lnTo>
                  <a:lnTo>
                    <a:pt x="802" y="658"/>
                  </a:lnTo>
                  <a:lnTo>
                    <a:pt x="803" y="669"/>
                  </a:lnTo>
                  <a:lnTo>
                    <a:pt x="804" y="679"/>
                  </a:lnTo>
                  <a:lnTo>
                    <a:pt x="807" y="690"/>
                  </a:lnTo>
                  <a:lnTo>
                    <a:pt x="811" y="701"/>
                  </a:lnTo>
                  <a:lnTo>
                    <a:pt x="815" y="711"/>
                  </a:lnTo>
                  <a:lnTo>
                    <a:pt x="819" y="721"/>
                  </a:lnTo>
                  <a:lnTo>
                    <a:pt x="826" y="731"/>
                  </a:lnTo>
                  <a:lnTo>
                    <a:pt x="832" y="740"/>
                  </a:lnTo>
                  <a:lnTo>
                    <a:pt x="839" y="748"/>
                  </a:lnTo>
                  <a:lnTo>
                    <a:pt x="846" y="756"/>
                  </a:lnTo>
                  <a:lnTo>
                    <a:pt x="854" y="762"/>
                  </a:lnTo>
                  <a:lnTo>
                    <a:pt x="862" y="769"/>
                  </a:lnTo>
                  <a:lnTo>
                    <a:pt x="872" y="773"/>
                  </a:lnTo>
                  <a:lnTo>
                    <a:pt x="881" y="776"/>
                  </a:lnTo>
                  <a:lnTo>
                    <a:pt x="890" y="779"/>
                  </a:lnTo>
                  <a:lnTo>
                    <a:pt x="900" y="779"/>
                  </a:lnTo>
                  <a:lnTo>
                    <a:pt x="900" y="779"/>
                  </a:lnTo>
                  <a:lnTo>
                    <a:pt x="910" y="779"/>
                  </a:lnTo>
                  <a:lnTo>
                    <a:pt x="920" y="775"/>
                  </a:lnTo>
                  <a:lnTo>
                    <a:pt x="928" y="772"/>
                  </a:lnTo>
                  <a:lnTo>
                    <a:pt x="937" y="767"/>
                  </a:lnTo>
                  <a:lnTo>
                    <a:pt x="945" y="761"/>
                  </a:lnTo>
                  <a:lnTo>
                    <a:pt x="953" y="754"/>
                  </a:lnTo>
                  <a:lnTo>
                    <a:pt x="960" y="746"/>
                  </a:lnTo>
                  <a:lnTo>
                    <a:pt x="967" y="738"/>
                  </a:lnTo>
                  <a:lnTo>
                    <a:pt x="973" y="728"/>
                  </a:lnTo>
                  <a:lnTo>
                    <a:pt x="979" y="718"/>
                  </a:lnTo>
                  <a:lnTo>
                    <a:pt x="983" y="707"/>
                  </a:lnTo>
                  <a:lnTo>
                    <a:pt x="986" y="698"/>
                  </a:lnTo>
                  <a:lnTo>
                    <a:pt x="990" y="687"/>
                  </a:lnTo>
                  <a:lnTo>
                    <a:pt x="992" y="676"/>
                  </a:lnTo>
                  <a:lnTo>
                    <a:pt x="993" y="665"/>
                  </a:lnTo>
                  <a:lnTo>
                    <a:pt x="994" y="655"/>
                  </a:lnTo>
                  <a:lnTo>
                    <a:pt x="994" y="655"/>
                  </a:lnTo>
                  <a:lnTo>
                    <a:pt x="993" y="644"/>
                  </a:lnTo>
                  <a:lnTo>
                    <a:pt x="991" y="634"/>
                  </a:lnTo>
                  <a:lnTo>
                    <a:pt x="989" y="624"/>
                  </a:lnTo>
                  <a:lnTo>
                    <a:pt x="985" y="616"/>
                  </a:lnTo>
                  <a:lnTo>
                    <a:pt x="981" y="607"/>
                  </a:lnTo>
                  <a:lnTo>
                    <a:pt x="977" y="599"/>
                  </a:lnTo>
                  <a:lnTo>
                    <a:pt x="970" y="591"/>
                  </a:lnTo>
                  <a:lnTo>
                    <a:pt x="964" y="585"/>
                  </a:lnTo>
                  <a:lnTo>
                    <a:pt x="957" y="578"/>
                  </a:lnTo>
                  <a:lnTo>
                    <a:pt x="950" y="572"/>
                  </a:lnTo>
                  <a:lnTo>
                    <a:pt x="942" y="567"/>
                  </a:lnTo>
                  <a:lnTo>
                    <a:pt x="934" y="563"/>
                  </a:lnTo>
                  <a:lnTo>
                    <a:pt x="925" y="560"/>
                  </a:lnTo>
                  <a:lnTo>
                    <a:pt x="915" y="558"/>
                  </a:lnTo>
                  <a:lnTo>
                    <a:pt x="905" y="557"/>
                  </a:lnTo>
                  <a:lnTo>
                    <a:pt x="896" y="557"/>
                  </a:lnTo>
                  <a:lnTo>
                    <a:pt x="896" y="557"/>
                  </a:lnTo>
                  <a:close/>
                  <a:moveTo>
                    <a:pt x="898" y="909"/>
                  </a:moveTo>
                  <a:lnTo>
                    <a:pt x="962" y="821"/>
                  </a:lnTo>
                  <a:lnTo>
                    <a:pt x="962" y="821"/>
                  </a:lnTo>
                  <a:lnTo>
                    <a:pt x="965" y="816"/>
                  </a:lnTo>
                  <a:lnTo>
                    <a:pt x="968" y="814"/>
                  </a:lnTo>
                  <a:lnTo>
                    <a:pt x="973" y="813"/>
                  </a:lnTo>
                  <a:lnTo>
                    <a:pt x="978" y="813"/>
                  </a:lnTo>
                  <a:lnTo>
                    <a:pt x="1046" y="825"/>
                  </a:lnTo>
                  <a:lnTo>
                    <a:pt x="1046" y="825"/>
                  </a:lnTo>
                  <a:lnTo>
                    <a:pt x="1054" y="827"/>
                  </a:lnTo>
                  <a:lnTo>
                    <a:pt x="1062" y="830"/>
                  </a:lnTo>
                  <a:lnTo>
                    <a:pt x="1068" y="835"/>
                  </a:lnTo>
                  <a:lnTo>
                    <a:pt x="1074" y="840"/>
                  </a:lnTo>
                  <a:lnTo>
                    <a:pt x="1078" y="845"/>
                  </a:lnTo>
                  <a:lnTo>
                    <a:pt x="1082" y="851"/>
                  </a:lnTo>
                  <a:lnTo>
                    <a:pt x="1084" y="855"/>
                  </a:lnTo>
                  <a:lnTo>
                    <a:pt x="1087" y="861"/>
                  </a:lnTo>
                  <a:lnTo>
                    <a:pt x="1087" y="861"/>
                  </a:lnTo>
                  <a:lnTo>
                    <a:pt x="1095" y="933"/>
                  </a:lnTo>
                  <a:lnTo>
                    <a:pt x="1102" y="987"/>
                  </a:lnTo>
                  <a:lnTo>
                    <a:pt x="1104" y="1009"/>
                  </a:lnTo>
                  <a:lnTo>
                    <a:pt x="1104" y="1032"/>
                  </a:lnTo>
                  <a:lnTo>
                    <a:pt x="1103" y="1054"/>
                  </a:lnTo>
                  <a:lnTo>
                    <a:pt x="1102" y="1077"/>
                  </a:lnTo>
                  <a:lnTo>
                    <a:pt x="1102" y="1077"/>
                  </a:lnTo>
                  <a:lnTo>
                    <a:pt x="1100" y="1083"/>
                  </a:lnTo>
                  <a:lnTo>
                    <a:pt x="1098" y="1088"/>
                  </a:lnTo>
                  <a:lnTo>
                    <a:pt x="1095" y="1092"/>
                  </a:lnTo>
                  <a:lnTo>
                    <a:pt x="1091" y="1097"/>
                  </a:lnTo>
                  <a:lnTo>
                    <a:pt x="1087" y="1100"/>
                  </a:lnTo>
                  <a:lnTo>
                    <a:pt x="1082" y="1102"/>
                  </a:lnTo>
                  <a:lnTo>
                    <a:pt x="1077" y="1104"/>
                  </a:lnTo>
                  <a:lnTo>
                    <a:pt x="1072" y="1104"/>
                  </a:lnTo>
                  <a:lnTo>
                    <a:pt x="724" y="1104"/>
                  </a:lnTo>
                  <a:lnTo>
                    <a:pt x="724" y="1104"/>
                  </a:lnTo>
                  <a:lnTo>
                    <a:pt x="719" y="1104"/>
                  </a:lnTo>
                  <a:lnTo>
                    <a:pt x="714" y="1102"/>
                  </a:lnTo>
                  <a:lnTo>
                    <a:pt x="708" y="1100"/>
                  </a:lnTo>
                  <a:lnTo>
                    <a:pt x="704" y="1097"/>
                  </a:lnTo>
                  <a:lnTo>
                    <a:pt x="701" y="1092"/>
                  </a:lnTo>
                  <a:lnTo>
                    <a:pt x="697" y="1088"/>
                  </a:lnTo>
                  <a:lnTo>
                    <a:pt x="695" y="1083"/>
                  </a:lnTo>
                  <a:lnTo>
                    <a:pt x="694" y="1077"/>
                  </a:lnTo>
                  <a:lnTo>
                    <a:pt x="694" y="1077"/>
                  </a:lnTo>
                  <a:lnTo>
                    <a:pt x="693" y="1054"/>
                  </a:lnTo>
                  <a:lnTo>
                    <a:pt x="692" y="1032"/>
                  </a:lnTo>
                  <a:lnTo>
                    <a:pt x="692" y="1009"/>
                  </a:lnTo>
                  <a:lnTo>
                    <a:pt x="694" y="987"/>
                  </a:lnTo>
                  <a:lnTo>
                    <a:pt x="700" y="933"/>
                  </a:lnTo>
                  <a:lnTo>
                    <a:pt x="709" y="861"/>
                  </a:lnTo>
                  <a:lnTo>
                    <a:pt x="709" y="861"/>
                  </a:lnTo>
                  <a:lnTo>
                    <a:pt x="711" y="855"/>
                  </a:lnTo>
                  <a:lnTo>
                    <a:pt x="714" y="851"/>
                  </a:lnTo>
                  <a:lnTo>
                    <a:pt x="717" y="845"/>
                  </a:lnTo>
                  <a:lnTo>
                    <a:pt x="722" y="840"/>
                  </a:lnTo>
                  <a:lnTo>
                    <a:pt x="728" y="835"/>
                  </a:lnTo>
                  <a:lnTo>
                    <a:pt x="734" y="830"/>
                  </a:lnTo>
                  <a:lnTo>
                    <a:pt x="742" y="827"/>
                  </a:lnTo>
                  <a:lnTo>
                    <a:pt x="750" y="825"/>
                  </a:lnTo>
                  <a:lnTo>
                    <a:pt x="818" y="813"/>
                  </a:lnTo>
                  <a:lnTo>
                    <a:pt x="818" y="813"/>
                  </a:lnTo>
                  <a:lnTo>
                    <a:pt x="822" y="813"/>
                  </a:lnTo>
                  <a:lnTo>
                    <a:pt x="827" y="814"/>
                  </a:lnTo>
                  <a:lnTo>
                    <a:pt x="831" y="816"/>
                  </a:lnTo>
                  <a:lnTo>
                    <a:pt x="834" y="821"/>
                  </a:lnTo>
                  <a:lnTo>
                    <a:pt x="898" y="909"/>
                  </a:lnTo>
                  <a:lnTo>
                    <a:pt x="89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51B49ADC-4C61-4B1A-8E91-0FF504660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933" y="3104643"/>
              <a:ext cx="409518" cy="410261"/>
            </a:xfrm>
            <a:custGeom>
              <a:avLst/>
              <a:gdLst>
                <a:gd name="T0" fmla="*/ 600 w 1102"/>
                <a:gd name="T1" fmla="*/ 929 h 1104"/>
                <a:gd name="T2" fmla="*/ 809 w 1102"/>
                <a:gd name="T3" fmla="*/ 836 h 1104"/>
                <a:gd name="T4" fmla="*/ 830 w 1102"/>
                <a:gd name="T5" fmla="*/ 805 h 1104"/>
                <a:gd name="T6" fmla="*/ 1099 w 1102"/>
                <a:gd name="T7" fmla="*/ 858 h 1104"/>
                <a:gd name="T8" fmla="*/ 886 w 1102"/>
                <a:gd name="T9" fmla="*/ 879 h 1104"/>
                <a:gd name="T10" fmla="*/ 871 w 1102"/>
                <a:gd name="T11" fmla="*/ 986 h 1104"/>
                <a:gd name="T12" fmla="*/ 670 w 1102"/>
                <a:gd name="T13" fmla="*/ 1076 h 1104"/>
                <a:gd name="T14" fmla="*/ 636 w 1102"/>
                <a:gd name="T15" fmla="*/ 1104 h 1104"/>
                <a:gd name="T16" fmla="*/ 388 w 1102"/>
                <a:gd name="T17" fmla="*/ 1036 h 1104"/>
                <a:gd name="T18" fmla="*/ 199 w 1102"/>
                <a:gd name="T19" fmla="*/ 690 h 1104"/>
                <a:gd name="T20" fmla="*/ 236 w 1102"/>
                <a:gd name="T21" fmla="*/ 669 h 1104"/>
                <a:gd name="T22" fmla="*/ 244 w 1102"/>
                <a:gd name="T23" fmla="*/ 543 h 1104"/>
                <a:gd name="T24" fmla="*/ 50 w 1102"/>
                <a:gd name="T25" fmla="*/ 510 h 1104"/>
                <a:gd name="T26" fmla="*/ 10 w 1102"/>
                <a:gd name="T27" fmla="*/ 536 h 1104"/>
                <a:gd name="T28" fmla="*/ 10 w 1102"/>
                <a:gd name="T29" fmla="*/ 662 h 1104"/>
                <a:gd name="T30" fmla="*/ 211 w 1102"/>
                <a:gd name="T31" fmla="*/ 900 h 1104"/>
                <a:gd name="T32" fmla="*/ 315 w 1102"/>
                <a:gd name="T33" fmla="*/ 753 h 1104"/>
                <a:gd name="T34" fmla="*/ 463 w 1102"/>
                <a:gd name="T35" fmla="*/ 691 h 1104"/>
                <a:gd name="T36" fmla="*/ 398 w 1102"/>
                <a:gd name="T37" fmla="*/ 848 h 1104"/>
                <a:gd name="T38" fmla="*/ 282 w 1102"/>
                <a:gd name="T39" fmla="*/ 979 h 1104"/>
                <a:gd name="T40" fmla="*/ 216 w 1102"/>
                <a:gd name="T41" fmla="*/ 974 h 1104"/>
                <a:gd name="T42" fmla="*/ 204 w 1102"/>
                <a:gd name="T43" fmla="*/ 910 h 1104"/>
                <a:gd name="T44" fmla="*/ 536 w 1102"/>
                <a:gd name="T45" fmla="*/ 10 h 1104"/>
                <a:gd name="T46" fmla="*/ 573 w 1102"/>
                <a:gd name="T47" fmla="*/ 55 h 1104"/>
                <a:gd name="T48" fmla="*/ 577 w 1102"/>
                <a:gd name="T49" fmla="*/ 106 h 1104"/>
                <a:gd name="T50" fmla="*/ 545 w 1102"/>
                <a:gd name="T51" fmla="*/ 166 h 1104"/>
                <a:gd name="T52" fmla="*/ 489 w 1102"/>
                <a:gd name="T53" fmla="*/ 196 h 1104"/>
                <a:gd name="T54" fmla="*/ 441 w 1102"/>
                <a:gd name="T55" fmla="*/ 179 h 1104"/>
                <a:gd name="T56" fmla="*/ 412 w 1102"/>
                <a:gd name="T57" fmla="*/ 119 h 1104"/>
                <a:gd name="T58" fmla="*/ 413 w 1102"/>
                <a:gd name="T59" fmla="*/ 62 h 1104"/>
                <a:gd name="T60" fmla="*/ 449 w 1102"/>
                <a:gd name="T61" fmla="*/ 15 h 1104"/>
                <a:gd name="T62" fmla="*/ 504 w 1102"/>
                <a:gd name="T63" fmla="*/ 1 h 1104"/>
                <a:gd name="T64" fmla="*/ 534 w 1102"/>
                <a:gd name="T65" fmla="*/ 253 h 1104"/>
                <a:gd name="T66" fmla="*/ 647 w 1102"/>
                <a:gd name="T67" fmla="*/ 356 h 1104"/>
                <a:gd name="T68" fmla="*/ 778 w 1102"/>
                <a:gd name="T69" fmla="*/ 369 h 1104"/>
                <a:gd name="T70" fmla="*/ 813 w 1102"/>
                <a:gd name="T71" fmla="*/ 394 h 1104"/>
                <a:gd name="T72" fmla="*/ 805 w 1102"/>
                <a:gd name="T73" fmla="*/ 445 h 1104"/>
                <a:gd name="T74" fmla="*/ 686 w 1102"/>
                <a:gd name="T75" fmla="*/ 462 h 1104"/>
                <a:gd name="T76" fmla="*/ 599 w 1102"/>
                <a:gd name="T77" fmla="*/ 441 h 1104"/>
                <a:gd name="T78" fmla="*/ 518 w 1102"/>
                <a:gd name="T79" fmla="*/ 528 h 1104"/>
                <a:gd name="T80" fmla="*/ 646 w 1102"/>
                <a:gd name="T81" fmla="*/ 595 h 1104"/>
                <a:gd name="T82" fmla="*/ 727 w 1102"/>
                <a:gd name="T83" fmla="*/ 705 h 1104"/>
                <a:gd name="T84" fmla="*/ 761 w 1102"/>
                <a:gd name="T85" fmla="*/ 829 h 1104"/>
                <a:gd name="T86" fmla="*/ 712 w 1102"/>
                <a:gd name="T87" fmla="*/ 869 h 1104"/>
                <a:gd name="T88" fmla="*/ 662 w 1102"/>
                <a:gd name="T89" fmla="*/ 841 h 1104"/>
                <a:gd name="T90" fmla="*/ 556 w 1102"/>
                <a:gd name="T91" fmla="*/ 687 h 1104"/>
                <a:gd name="T92" fmla="*/ 314 w 1102"/>
                <a:gd name="T93" fmla="*/ 598 h 1104"/>
                <a:gd name="T94" fmla="*/ 276 w 1102"/>
                <a:gd name="T95" fmla="*/ 547 h 1104"/>
                <a:gd name="T96" fmla="*/ 253 w 1102"/>
                <a:gd name="T97" fmla="*/ 338 h 1104"/>
                <a:gd name="T98" fmla="*/ 222 w 1102"/>
                <a:gd name="T99" fmla="*/ 391 h 1104"/>
                <a:gd name="T100" fmla="*/ 193 w 1102"/>
                <a:gd name="T101" fmla="*/ 482 h 1104"/>
                <a:gd name="T102" fmla="*/ 143 w 1102"/>
                <a:gd name="T103" fmla="*/ 479 h 1104"/>
                <a:gd name="T104" fmla="*/ 130 w 1102"/>
                <a:gd name="T105" fmla="*/ 413 h 1104"/>
                <a:gd name="T106" fmla="*/ 175 w 1102"/>
                <a:gd name="T107" fmla="*/ 281 h 1104"/>
                <a:gd name="T108" fmla="*/ 333 w 1102"/>
                <a:gd name="T109" fmla="*/ 201 h 1104"/>
                <a:gd name="T110" fmla="*/ 423 w 1102"/>
                <a:gd name="T111" fmla="*/ 213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02" h="1104">
                  <a:moveTo>
                    <a:pt x="412" y="1026"/>
                  </a:moveTo>
                  <a:lnTo>
                    <a:pt x="593" y="1026"/>
                  </a:lnTo>
                  <a:lnTo>
                    <a:pt x="593" y="948"/>
                  </a:lnTo>
                  <a:lnTo>
                    <a:pt x="593" y="948"/>
                  </a:lnTo>
                  <a:lnTo>
                    <a:pt x="594" y="942"/>
                  </a:lnTo>
                  <a:lnTo>
                    <a:pt x="596" y="935"/>
                  </a:lnTo>
                  <a:lnTo>
                    <a:pt x="600" y="929"/>
                  </a:lnTo>
                  <a:lnTo>
                    <a:pt x="603" y="924"/>
                  </a:lnTo>
                  <a:lnTo>
                    <a:pt x="608" y="919"/>
                  </a:lnTo>
                  <a:lnTo>
                    <a:pt x="615" y="917"/>
                  </a:lnTo>
                  <a:lnTo>
                    <a:pt x="621" y="915"/>
                  </a:lnTo>
                  <a:lnTo>
                    <a:pt x="628" y="914"/>
                  </a:lnTo>
                  <a:lnTo>
                    <a:pt x="809" y="914"/>
                  </a:lnTo>
                  <a:lnTo>
                    <a:pt x="809" y="836"/>
                  </a:lnTo>
                  <a:lnTo>
                    <a:pt x="809" y="836"/>
                  </a:lnTo>
                  <a:lnTo>
                    <a:pt x="810" y="830"/>
                  </a:lnTo>
                  <a:lnTo>
                    <a:pt x="812" y="823"/>
                  </a:lnTo>
                  <a:lnTo>
                    <a:pt x="815" y="817"/>
                  </a:lnTo>
                  <a:lnTo>
                    <a:pt x="819" y="811"/>
                  </a:lnTo>
                  <a:lnTo>
                    <a:pt x="824" y="807"/>
                  </a:lnTo>
                  <a:lnTo>
                    <a:pt x="830" y="805"/>
                  </a:lnTo>
                  <a:lnTo>
                    <a:pt x="837" y="803"/>
                  </a:lnTo>
                  <a:lnTo>
                    <a:pt x="843" y="802"/>
                  </a:lnTo>
                  <a:lnTo>
                    <a:pt x="1102" y="802"/>
                  </a:lnTo>
                  <a:lnTo>
                    <a:pt x="1102" y="845"/>
                  </a:lnTo>
                  <a:lnTo>
                    <a:pt x="1102" y="845"/>
                  </a:lnTo>
                  <a:lnTo>
                    <a:pt x="1101" y="851"/>
                  </a:lnTo>
                  <a:lnTo>
                    <a:pt x="1099" y="858"/>
                  </a:lnTo>
                  <a:lnTo>
                    <a:pt x="1096" y="864"/>
                  </a:lnTo>
                  <a:lnTo>
                    <a:pt x="1092" y="870"/>
                  </a:lnTo>
                  <a:lnTo>
                    <a:pt x="1087" y="874"/>
                  </a:lnTo>
                  <a:lnTo>
                    <a:pt x="1081" y="876"/>
                  </a:lnTo>
                  <a:lnTo>
                    <a:pt x="1074" y="878"/>
                  </a:lnTo>
                  <a:lnTo>
                    <a:pt x="1068" y="879"/>
                  </a:lnTo>
                  <a:lnTo>
                    <a:pt x="886" y="879"/>
                  </a:lnTo>
                  <a:lnTo>
                    <a:pt x="886" y="957"/>
                  </a:lnTo>
                  <a:lnTo>
                    <a:pt x="886" y="957"/>
                  </a:lnTo>
                  <a:lnTo>
                    <a:pt x="885" y="963"/>
                  </a:lnTo>
                  <a:lnTo>
                    <a:pt x="883" y="970"/>
                  </a:lnTo>
                  <a:lnTo>
                    <a:pt x="881" y="976"/>
                  </a:lnTo>
                  <a:lnTo>
                    <a:pt x="877" y="982"/>
                  </a:lnTo>
                  <a:lnTo>
                    <a:pt x="871" y="986"/>
                  </a:lnTo>
                  <a:lnTo>
                    <a:pt x="865" y="988"/>
                  </a:lnTo>
                  <a:lnTo>
                    <a:pt x="858" y="990"/>
                  </a:lnTo>
                  <a:lnTo>
                    <a:pt x="852" y="991"/>
                  </a:lnTo>
                  <a:lnTo>
                    <a:pt x="671" y="991"/>
                  </a:lnTo>
                  <a:lnTo>
                    <a:pt x="671" y="1069"/>
                  </a:lnTo>
                  <a:lnTo>
                    <a:pt x="671" y="1069"/>
                  </a:lnTo>
                  <a:lnTo>
                    <a:pt x="670" y="1076"/>
                  </a:lnTo>
                  <a:lnTo>
                    <a:pt x="668" y="1082"/>
                  </a:lnTo>
                  <a:lnTo>
                    <a:pt x="664" y="1088"/>
                  </a:lnTo>
                  <a:lnTo>
                    <a:pt x="661" y="1094"/>
                  </a:lnTo>
                  <a:lnTo>
                    <a:pt x="656" y="1098"/>
                  </a:lnTo>
                  <a:lnTo>
                    <a:pt x="649" y="1100"/>
                  </a:lnTo>
                  <a:lnTo>
                    <a:pt x="643" y="1103"/>
                  </a:lnTo>
                  <a:lnTo>
                    <a:pt x="636" y="1104"/>
                  </a:lnTo>
                  <a:lnTo>
                    <a:pt x="378" y="1104"/>
                  </a:lnTo>
                  <a:lnTo>
                    <a:pt x="378" y="1060"/>
                  </a:lnTo>
                  <a:lnTo>
                    <a:pt x="378" y="1060"/>
                  </a:lnTo>
                  <a:lnTo>
                    <a:pt x="379" y="1054"/>
                  </a:lnTo>
                  <a:lnTo>
                    <a:pt x="381" y="1048"/>
                  </a:lnTo>
                  <a:lnTo>
                    <a:pt x="384" y="1041"/>
                  </a:lnTo>
                  <a:lnTo>
                    <a:pt x="388" y="1036"/>
                  </a:lnTo>
                  <a:lnTo>
                    <a:pt x="393" y="1031"/>
                  </a:lnTo>
                  <a:lnTo>
                    <a:pt x="399" y="1029"/>
                  </a:lnTo>
                  <a:lnTo>
                    <a:pt x="406" y="1027"/>
                  </a:lnTo>
                  <a:lnTo>
                    <a:pt x="412" y="1026"/>
                  </a:lnTo>
                  <a:lnTo>
                    <a:pt x="412" y="1026"/>
                  </a:lnTo>
                  <a:close/>
                  <a:moveTo>
                    <a:pt x="36" y="676"/>
                  </a:moveTo>
                  <a:lnTo>
                    <a:pt x="199" y="690"/>
                  </a:lnTo>
                  <a:lnTo>
                    <a:pt x="199" y="690"/>
                  </a:lnTo>
                  <a:lnTo>
                    <a:pt x="206" y="690"/>
                  </a:lnTo>
                  <a:lnTo>
                    <a:pt x="214" y="687"/>
                  </a:lnTo>
                  <a:lnTo>
                    <a:pt x="221" y="684"/>
                  </a:lnTo>
                  <a:lnTo>
                    <a:pt x="227" y="681"/>
                  </a:lnTo>
                  <a:lnTo>
                    <a:pt x="232" y="676"/>
                  </a:lnTo>
                  <a:lnTo>
                    <a:pt x="236" y="669"/>
                  </a:lnTo>
                  <a:lnTo>
                    <a:pt x="240" y="662"/>
                  </a:lnTo>
                  <a:lnTo>
                    <a:pt x="241" y="654"/>
                  </a:lnTo>
                  <a:lnTo>
                    <a:pt x="248" y="566"/>
                  </a:lnTo>
                  <a:lnTo>
                    <a:pt x="248" y="566"/>
                  </a:lnTo>
                  <a:lnTo>
                    <a:pt x="248" y="557"/>
                  </a:lnTo>
                  <a:lnTo>
                    <a:pt x="247" y="549"/>
                  </a:lnTo>
                  <a:lnTo>
                    <a:pt x="244" y="543"/>
                  </a:lnTo>
                  <a:lnTo>
                    <a:pt x="240" y="536"/>
                  </a:lnTo>
                  <a:lnTo>
                    <a:pt x="234" y="531"/>
                  </a:lnTo>
                  <a:lnTo>
                    <a:pt x="228" y="528"/>
                  </a:lnTo>
                  <a:lnTo>
                    <a:pt x="221" y="525"/>
                  </a:lnTo>
                  <a:lnTo>
                    <a:pt x="213" y="524"/>
                  </a:lnTo>
                  <a:lnTo>
                    <a:pt x="50" y="510"/>
                  </a:lnTo>
                  <a:lnTo>
                    <a:pt x="50" y="510"/>
                  </a:lnTo>
                  <a:lnTo>
                    <a:pt x="42" y="510"/>
                  </a:lnTo>
                  <a:lnTo>
                    <a:pt x="35" y="511"/>
                  </a:lnTo>
                  <a:lnTo>
                    <a:pt x="28" y="514"/>
                  </a:lnTo>
                  <a:lnTo>
                    <a:pt x="22" y="518"/>
                  </a:lnTo>
                  <a:lnTo>
                    <a:pt x="16" y="524"/>
                  </a:lnTo>
                  <a:lnTo>
                    <a:pt x="12" y="530"/>
                  </a:lnTo>
                  <a:lnTo>
                    <a:pt x="10" y="536"/>
                  </a:lnTo>
                  <a:lnTo>
                    <a:pt x="8" y="544"/>
                  </a:lnTo>
                  <a:lnTo>
                    <a:pt x="0" y="634"/>
                  </a:lnTo>
                  <a:lnTo>
                    <a:pt x="0" y="634"/>
                  </a:lnTo>
                  <a:lnTo>
                    <a:pt x="0" y="641"/>
                  </a:lnTo>
                  <a:lnTo>
                    <a:pt x="2" y="649"/>
                  </a:lnTo>
                  <a:lnTo>
                    <a:pt x="6" y="655"/>
                  </a:lnTo>
                  <a:lnTo>
                    <a:pt x="10" y="662"/>
                  </a:lnTo>
                  <a:lnTo>
                    <a:pt x="15" y="667"/>
                  </a:lnTo>
                  <a:lnTo>
                    <a:pt x="21" y="671"/>
                  </a:lnTo>
                  <a:lnTo>
                    <a:pt x="28" y="674"/>
                  </a:lnTo>
                  <a:lnTo>
                    <a:pt x="36" y="676"/>
                  </a:lnTo>
                  <a:lnTo>
                    <a:pt x="36" y="676"/>
                  </a:lnTo>
                  <a:close/>
                  <a:moveTo>
                    <a:pt x="211" y="900"/>
                  </a:moveTo>
                  <a:lnTo>
                    <a:pt x="211" y="900"/>
                  </a:lnTo>
                  <a:lnTo>
                    <a:pt x="263" y="839"/>
                  </a:lnTo>
                  <a:lnTo>
                    <a:pt x="282" y="815"/>
                  </a:lnTo>
                  <a:lnTo>
                    <a:pt x="289" y="804"/>
                  </a:lnTo>
                  <a:lnTo>
                    <a:pt x="297" y="792"/>
                  </a:lnTo>
                  <a:lnTo>
                    <a:pt x="303" y="780"/>
                  </a:lnTo>
                  <a:lnTo>
                    <a:pt x="310" y="767"/>
                  </a:lnTo>
                  <a:lnTo>
                    <a:pt x="315" y="753"/>
                  </a:lnTo>
                  <a:lnTo>
                    <a:pt x="320" y="737"/>
                  </a:lnTo>
                  <a:lnTo>
                    <a:pt x="331" y="700"/>
                  </a:lnTo>
                  <a:lnTo>
                    <a:pt x="342" y="653"/>
                  </a:lnTo>
                  <a:lnTo>
                    <a:pt x="342" y="653"/>
                  </a:lnTo>
                  <a:lnTo>
                    <a:pt x="451" y="687"/>
                  </a:lnTo>
                  <a:lnTo>
                    <a:pt x="451" y="687"/>
                  </a:lnTo>
                  <a:lnTo>
                    <a:pt x="463" y="691"/>
                  </a:lnTo>
                  <a:lnTo>
                    <a:pt x="463" y="691"/>
                  </a:lnTo>
                  <a:lnTo>
                    <a:pt x="444" y="745"/>
                  </a:lnTo>
                  <a:lnTo>
                    <a:pt x="428" y="786"/>
                  </a:lnTo>
                  <a:lnTo>
                    <a:pt x="421" y="804"/>
                  </a:lnTo>
                  <a:lnTo>
                    <a:pt x="413" y="820"/>
                  </a:lnTo>
                  <a:lnTo>
                    <a:pt x="406" y="834"/>
                  </a:lnTo>
                  <a:lnTo>
                    <a:pt x="398" y="848"/>
                  </a:lnTo>
                  <a:lnTo>
                    <a:pt x="388" y="861"/>
                  </a:lnTo>
                  <a:lnTo>
                    <a:pt x="379" y="874"/>
                  </a:lnTo>
                  <a:lnTo>
                    <a:pt x="356" y="901"/>
                  </a:lnTo>
                  <a:lnTo>
                    <a:pt x="328" y="932"/>
                  </a:lnTo>
                  <a:lnTo>
                    <a:pt x="291" y="971"/>
                  </a:lnTo>
                  <a:lnTo>
                    <a:pt x="291" y="971"/>
                  </a:lnTo>
                  <a:lnTo>
                    <a:pt x="282" y="979"/>
                  </a:lnTo>
                  <a:lnTo>
                    <a:pt x="272" y="985"/>
                  </a:lnTo>
                  <a:lnTo>
                    <a:pt x="262" y="988"/>
                  </a:lnTo>
                  <a:lnTo>
                    <a:pt x="251" y="988"/>
                  </a:lnTo>
                  <a:lnTo>
                    <a:pt x="242" y="988"/>
                  </a:lnTo>
                  <a:lnTo>
                    <a:pt x="232" y="985"/>
                  </a:lnTo>
                  <a:lnTo>
                    <a:pt x="223" y="981"/>
                  </a:lnTo>
                  <a:lnTo>
                    <a:pt x="216" y="974"/>
                  </a:lnTo>
                  <a:lnTo>
                    <a:pt x="208" y="968"/>
                  </a:lnTo>
                  <a:lnTo>
                    <a:pt x="203" y="959"/>
                  </a:lnTo>
                  <a:lnTo>
                    <a:pt x="199" y="950"/>
                  </a:lnTo>
                  <a:lnTo>
                    <a:pt x="198" y="941"/>
                  </a:lnTo>
                  <a:lnTo>
                    <a:pt x="197" y="931"/>
                  </a:lnTo>
                  <a:lnTo>
                    <a:pt x="199" y="920"/>
                  </a:lnTo>
                  <a:lnTo>
                    <a:pt x="204" y="910"/>
                  </a:lnTo>
                  <a:lnTo>
                    <a:pt x="211" y="900"/>
                  </a:lnTo>
                  <a:lnTo>
                    <a:pt x="211" y="900"/>
                  </a:lnTo>
                  <a:close/>
                  <a:moveTo>
                    <a:pt x="512" y="2"/>
                  </a:moveTo>
                  <a:lnTo>
                    <a:pt x="512" y="2"/>
                  </a:lnTo>
                  <a:lnTo>
                    <a:pt x="521" y="4"/>
                  </a:lnTo>
                  <a:lnTo>
                    <a:pt x="529" y="7"/>
                  </a:lnTo>
                  <a:lnTo>
                    <a:pt x="536" y="10"/>
                  </a:lnTo>
                  <a:lnTo>
                    <a:pt x="544" y="16"/>
                  </a:lnTo>
                  <a:lnTo>
                    <a:pt x="550" y="20"/>
                  </a:lnTo>
                  <a:lnTo>
                    <a:pt x="556" y="27"/>
                  </a:lnTo>
                  <a:lnTo>
                    <a:pt x="561" y="33"/>
                  </a:lnTo>
                  <a:lnTo>
                    <a:pt x="565" y="39"/>
                  </a:lnTo>
                  <a:lnTo>
                    <a:pt x="570" y="47"/>
                  </a:lnTo>
                  <a:lnTo>
                    <a:pt x="573" y="55"/>
                  </a:lnTo>
                  <a:lnTo>
                    <a:pt x="576" y="62"/>
                  </a:lnTo>
                  <a:lnTo>
                    <a:pt x="577" y="71"/>
                  </a:lnTo>
                  <a:lnTo>
                    <a:pt x="578" y="79"/>
                  </a:lnTo>
                  <a:lnTo>
                    <a:pt x="579" y="88"/>
                  </a:lnTo>
                  <a:lnTo>
                    <a:pt x="578" y="98"/>
                  </a:lnTo>
                  <a:lnTo>
                    <a:pt x="577" y="106"/>
                  </a:lnTo>
                  <a:lnTo>
                    <a:pt x="577" y="106"/>
                  </a:lnTo>
                  <a:lnTo>
                    <a:pt x="575" y="115"/>
                  </a:lnTo>
                  <a:lnTo>
                    <a:pt x="572" y="125"/>
                  </a:lnTo>
                  <a:lnTo>
                    <a:pt x="567" y="133"/>
                  </a:lnTo>
                  <a:lnTo>
                    <a:pt x="563" y="142"/>
                  </a:lnTo>
                  <a:lnTo>
                    <a:pt x="558" y="149"/>
                  </a:lnTo>
                  <a:lnTo>
                    <a:pt x="551" y="158"/>
                  </a:lnTo>
                  <a:lnTo>
                    <a:pt x="545" y="166"/>
                  </a:lnTo>
                  <a:lnTo>
                    <a:pt x="538" y="172"/>
                  </a:lnTo>
                  <a:lnTo>
                    <a:pt x="531" y="179"/>
                  </a:lnTo>
                  <a:lnTo>
                    <a:pt x="522" y="184"/>
                  </a:lnTo>
                  <a:lnTo>
                    <a:pt x="515" y="188"/>
                  </a:lnTo>
                  <a:lnTo>
                    <a:pt x="506" y="192"/>
                  </a:lnTo>
                  <a:lnTo>
                    <a:pt x="497" y="195"/>
                  </a:lnTo>
                  <a:lnTo>
                    <a:pt x="489" y="196"/>
                  </a:lnTo>
                  <a:lnTo>
                    <a:pt x="480" y="196"/>
                  </a:lnTo>
                  <a:lnTo>
                    <a:pt x="471" y="195"/>
                  </a:lnTo>
                  <a:lnTo>
                    <a:pt x="471" y="195"/>
                  </a:lnTo>
                  <a:lnTo>
                    <a:pt x="464" y="193"/>
                  </a:lnTo>
                  <a:lnTo>
                    <a:pt x="455" y="188"/>
                  </a:lnTo>
                  <a:lnTo>
                    <a:pt x="449" y="184"/>
                  </a:lnTo>
                  <a:lnTo>
                    <a:pt x="441" y="179"/>
                  </a:lnTo>
                  <a:lnTo>
                    <a:pt x="436" y="171"/>
                  </a:lnTo>
                  <a:lnTo>
                    <a:pt x="430" y="165"/>
                  </a:lnTo>
                  <a:lnTo>
                    <a:pt x="425" y="156"/>
                  </a:lnTo>
                  <a:lnTo>
                    <a:pt x="421" y="147"/>
                  </a:lnTo>
                  <a:lnTo>
                    <a:pt x="418" y="139"/>
                  </a:lnTo>
                  <a:lnTo>
                    <a:pt x="414" y="129"/>
                  </a:lnTo>
                  <a:lnTo>
                    <a:pt x="412" y="119"/>
                  </a:lnTo>
                  <a:lnTo>
                    <a:pt x="410" y="110"/>
                  </a:lnTo>
                  <a:lnTo>
                    <a:pt x="409" y="100"/>
                  </a:lnTo>
                  <a:lnTo>
                    <a:pt x="409" y="90"/>
                  </a:lnTo>
                  <a:lnTo>
                    <a:pt x="410" y="80"/>
                  </a:lnTo>
                  <a:lnTo>
                    <a:pt x="411" y="71"/>
                  </a:lnTo>
                  <a:lnTo>
                    <a:pt x="411" y="71"/>
                  </a:lnTo>
                  <a:lnTo>
                    <a:pt x="413" y="62"/>
                  </a:lnTo>
                  <a:lnTo>
                    <a:pt x="416" y="54"/>
                  </a:lnTo>
                  <a:lnTo>
                    <a:pt x="421" y="46"/>
                  </a:lnTo>
                  <a:lnTo>
                    <a:pt x="425" y="38"/>
                  </a:lnTo>
                  <a:lnTo>
                    <a:pt x="430" y="32"/>
                  </a:lnTo>
                  <a:lnTo>
                    <a:pt x="436" y="25"/>
                  </a:lnTo>
                  <a:lnTo>
                    <a:pt x="442" y="20"/>
                  </a:lnTo>
                  <a:lnTo>
                    <a:pt x="449" y="15"/>
                  </a:lnTo>
                  <a:lnTo>
                    <a:pt x="455" y="10"/>
                  </a:lnTo>
                  <a:lnTo>
                    <a:pt x="463" y="7"/>
                  </a:lnTo>
                  <a:lnTo>
                    <a:pt x="470" y="4"/>
                  </a:lnTo>
                  <a:lnTo>
                    <a:pt x="479" y="2"/>
                  </a:lnTo>
                  <a:lnTo>
                    <a:pt x="487" y="1"/>
                  </a:lnTo>
                  <a:lnTo>
                    <a:pt x="495" y="0"/>
                  </a:lnTo>
                  <a:lnTo>
                    <a:pt x="504" y="1"/>
                  </a:lnTo>
                  <a:lnTo>
                    <a:pt x="512" y="2"/>
                  </a:lnTo>
                  <a:lnTo>
                    <a:pt x="512" y="2"/>
                  </a:lnTo>
                  <a:close/>
                  <a:moveTo>
                    <a:pt x="503" y="239"/>
                  </a:moveTo>
                  <a:lnTo>
                    <a:pt x="503" y="239"/>
                  </a:lnTo>
                  <a:lnTo>
                    <a:pt x="510" y="242"/>
                  </a:lnTo>
                  <a:lnTo>
                    <a:pt x="522" y="246"/>
                  </a:lnTo>
                  <a:lnTo>
                    <a:pt x="534" y="253"/>
                  </a:lnTo>
                  <a:lnTo>
                    <a:pt x="539" y="257"/>
                  </a:lnTo>
                  <a:lnTo>
                    <a:pt x="545" y="262"/>
                  </a:lnTo>
                  <a:lnTo>
                    <a:pt x="545" y="262"/>
                  </a:lnTo>
                  <a:lnTo>
                    <a:pt x="614" y="330"/>
                  </a:lnTo>
                  <a:lnTo>
                    <a:pt x="627" y="340"/>
                  </a:lnTo>
                  <a:lnTo>
                    <a:pt x="637" y="349"/>
                  </a:lnTo>
                  <a:lnTo>
                    <a:pt x="647" y="356"/>
                  </a:lnTo>
                  <a:lnTo>
                    <a:pt x="657" y="362"/>
                  </a:lnTo>
                  <a:lnTo>
                    <a:pt x="667" y="366"/>
                  </a:lnTo>
                  <a:lnTo>
                    <a:pt x="677" y="368"/>
                  </a:lnTo>
                  <a:lnTo>
                    <a:pt x="688" y="370"/>
                  </a:lnTo>
                  <a:lnTo>
                    <a:pt x="701" y="372"/>
                  </a:lnTo>
                  <a:lnTo>
                    <a:pt x="733" y="372"/>
                  </a:lnTo>
                  <a:lnTo>
                    <a:pt x="778" y="369"/>
                  </a:lnTo>
                  <a:lnTo>
                    <a:pt x="778" y="369"/>
                  </a:lnTo>
                  <a:lnTo>
                    <a:pt x="786" y="370"/>
                  </a:lnTo>
                  <a:lnTo>
                    <a:pt x="794" y="373"/>
                  </a:lnTo>
                  <a:lnTo>
                    <a:pt x="800" y="376"/>
                  </a:lnTo>
                  <a:lnTo>
                    <a:pt x="807" y="381"/>
                  </a:lnTo>
                  <a:lnTo>
                    <a:pt x="810" y="388"/>
                  </a:lnTo>
                  <a:lnTo>
                    <a:pt x="813" y="394"/>
                  </a:lnTo>
                  <a:lnTo>
                    <a:pt x="815" y="402"/>
                  </a:lnTo>
                  <a:lnTo>
                    <a:pt x="816" y="409"/>
                  </a:lnTo>
                  <a:lnTo>
                    <a:pt x="816" y="418"/>
                  </a:lnTo>
                  <a:lnTo>
                    <a:pt x="814" y="425"/>
                  </a:lnTo>
                  <a:lnTo>
                    <a:pt x="812" y="432"/>
                  </a:lnTo>
                  <a:lnTo>
                    <a:pt x="809" y="438"/>
                  </a:lnTo>
                  <a:lnTo>
                    <a:pt x="805" y="445"/>
                  </a:lnTo>
                  <a:lnTo>
                    <a:pt x="798" y="449"/>
                  </a:lnTo>
                  <a:lnTo>
                    <a:pt x="792" y="452"/>
                  </a:lnTo>
                  <a:lnTo>
                    <a:pt x="784" y="453"/>
                  </a:lnTo>
                  <a:lnTo>
                    <a:pt x="784" y="453"/>
                  </a:lnTo>
                  <a:lnTo>
                    <a:pt x="738" y="459"/>
                  </a:lnTo>
                  <a:lnTo>
                    <a:pt x="701" y="462"/>
                  </a:lnTo>
                  <a:lnTo>
                    <a:pt x="686" y="462"/>
                  </a:lnTo>
                  <a:lnTo>
                    <a:pt x="671" y="462"/>
                  </a:lnTo>
                  <a:lnTo>
                    <a:pt x="658" y="462"/>
                  </a:lnTo>
                  <a:lnTo>
                    <a:pt x="646" y="460"/>
                  </a:lnTo>
                  <a:lnTo>
                    <a:pt x="634" y="457"/>
                  </a:lnTo>
                  <a:lnTo>
                    <a:pt x="622" y="452"/>
                  </a:lnTo>
                  <a:lnTo>
                    <a:pt x="610" y="447"/>
                  </a:lnTo>
                  <a:lnTo>
                    <a:pt x="599" y="441"/>
                  </a:lnTo>
                  <a:lnTo>
                    <a:pt x="586" y="431"/>
                  </a:lnTo>
                  <a:lnTo>
                    <a:pt x="571" y="421"/>
                  </a:lnTo>
                  <a:lnTo>
                    <a:pt x="538" y="393"/>
                  </a:lnTo>
                  <a:lnTo>
                    <a:pt x="516" y="514"/>
                  </a:lnTo>
                  <a:lnTo>
                    <a:pt x="516" y="514"/>
                  </a:lnTo>
                  <a:lnTo>
                    <a:pt x="516" y="521"/>
                  </a:lnTo>
                  <a:lnTo>
                    <a:pt x="518" y="528"/>
                  </a:lnTo>
                  <a:lnTo>
                    <a:pt x="521" y="533"/>
                  </a:lnTo>
                  <a:lnTo>
                    <a:pt x="526" y="538"/>
                  </a:lnTo>
                  <a:lnTo>
                    <a:pt x="526" y="538"/>
                  </a:lnTo>
                  <a:lnTo>
                    <a:pt x="575" y="558"/>
                  </a:lnTo>
                  <a:lnTo>
                    <a:pt x="614" y="576"/>
                  </a:lnTo>
                  <a:lnTo>
                    <a:pt x="631" y="585"/>
                  </a:lnTo>
                  <a:lnTo>
                    <a:pt x="646" y="595"/>
                  </a:lnTo>
                  <a:lnTo>
                    <a:pt x="660" y="604"/>
                  </a:lnTo>
                  <a:lnTo>
                    <a:pt x="673" y="616"/>
                  </a:lnTo>
                  <a:lnTo>
                    <a:pt x="685" y="629"/>
                  </a:lnTo>
                  <a:lnTo>
                    <a:pt x="696" y="644"/>
                  </a:lnTo>
                  <a:lnTo>
                    <a:pt x="706" y="662"/>
                  </a:lnTo>
                  <a:lnTo>
                    <a:pt x="716" y="682"/>
                  </a:lnTo>
                  <a:lnTo>
                    <a:pt x="727" y="705"/>
                  </a:lnTo>
                  <a:lnTo>
                    <a:pt x="738" y="732"/>
                  </a:lnTo>
                  <a:lnTo>
                    <a:pt x="748" y="762"/>
                  </a:lnTo>
                  <a:lnTo>
                    <a:pt x="759" y="796"/>
                  </a:lnTo>
                  <a:lnTo>
                    <a:pt x="759" y="796"/>
                  </a:lnTo>
                  <a:lnTo>
                    <a:pt x="762" y="808"/>
                  </a:lnTo>
                  <a:lnTo>
                    <a:pt x="764" y="819"/>
                  </a:lnTo>
                  <a:lnTo>
                    <a:pt x="761" y="829"/>
                  </a:lnTo>
                  <a:lnTo>
                    <a:pt x="758" y="837"/>
                  </a:lnTo>
                  <a:lnTo>
                    <a:pt x="753" y="846"/>
                  </a:lnTo>
                  <a:lnTo>
                    <a:pt x="746" y="852"/>
                  </a:lnTo>
                  <a:lnTo>
                    <a:pt x="739" y="859"/>
                  </a:lnTo>
                  <a:lnTo>
                    <a:pt x="730" y="863"/>
                  </a:lnTo>
                  <a:lnTo>
                    <a:pt x="722" y="866"/>
                  </a:lnTo>
                  <a:lnTo>
                    <a:pt x="712" y="869"/>
                  </a:lnTo>
                  <a:lnTo>
                    <a:pt x="702" y="869"/>
                  </a:lnTo>
                  <a:lnTo>
                    <a:pt x="692" y="866"/>
                  </a:lnTo>
                  <a:lnTo>
                    <a:pt x="684" y="863"/>
                  </a:lnTo>
                  <a:lnTo>
                    <a:pt x="675" y="858"/>
                  </a:lnTo>
                  <a:lnTo>
                    <a:pt x="669" y="850"/>
                  </a:lnTo>
                  <a:lnTo>
                    <a:pt x="662" y="841"/>
                  </a:lnTo>
                  <a:lnTo>
                    <a:pt x="662" y="841"/>
                  </a:lnTo>
                  <a:lnTo>
                    <a:pt x="645" y="807"/>
                  </a:lnTo>
                  <a:lnTo>
                    <a:pt x="629" y="778"/>
                  </a:lnTo>
                  <a:lnTo>
                    <a:pt x="614" y="754"/>
                  </a:lnTo>
                  <a:lnTo>
                    <a:pt x="600" y="733"/>
                  </a:lnTo>
                  <a:lnTo>
                    <a:pt x="586" y="715"/>
                  </a:lnTo>
                  <a:lnTo>
                    <a:pt x="571" y="700"/>
                  </a:lnTo>
                  <a:lnTo>
                    <a:pt x="556" y="687"/>
                  </a:lnTo>
                  <a:lnTo>
                    <a:pt x="539" y="677"/>
                  </a:lnTo>
                  <a:lnTo>
                    <a:pt x="521" y="668"/>
                  </a:lnTo>
                  <a:lnTo>
                    <a:pt x="502" y="659"/>
                  </a:lnTo>
                  <a:lnTo>
                    <a:pt x="479" y="651"/>
                  </a:lnTo>
                  <a:lnTo>
                    <a:pt x="453" y="642"/>
                  </a:lnTo>
                  <a:lnTo>
                    <a:pt x="393" y="624"/>
                  </a:lnTo>
                  <a:lnTo>
                    <a:pt x="314" y="598"/>
                  </a:lnTo>
                  <a:lnTo>
                    <a:pt x="314" y="598"/>
                  </a:lnTo>
                  <a:lnTo>
                    <a:pt x="303" y="591"/>
                  </a:lnTo>
                  <a:lnTo>
                    <a:pt x="296" y="584"/>
                  </a:lnTo>
                  <a:lnTo>
                    <a:pt x="288" y="576"/>
                  </a:lnTo>
                  <a:lnTo>
                    <a:pt x="283" y="567"/>
                  </a:lnTo>
                  <a:lnTo>
                    <a:pt x="278" y="557"/>
                  </a:lnTo>
                  <a:lnTo>
                    <a:pt x="276" y="547"/>
                  </a:lnTo>
                  <a:lnTo>
                    <a:pt x="274" y="535"/>
                  </a:lnTo>
                  <a:lnTo>
                    <a:pt x="274" y="525"/>
                  </a:lnTo>
                  <a:lnTo>
                    <a:pt x="312" y="317"/>
                  </a:lnTo>
                  <a:lnTo>
                    <a:pt x="312" y="317"/>
                  </a:lnTo>
                  <a:lnTo>
                    <a:pt x="283" y="326"/>
                  </a:lnTo>
                  <a:lnTo>
                    <a:pt x="261" y="334"/>
                  </a:lnTo>
                  <a:lnTo>
                    <a:pt x="253" y="338"/>
                  </a:lnTo>
                  <a:lnTo>
                    <a:pt x="245" y="344"/>
                  </a:lnTo>
                  <a:lnTo>
                    <a:pt x="240" y="349"/>
                  </a:lnTo>
                  <a:lnTo>
                    <a:pt x="235" y="354"/>
                  </a:lnTo>
                  <a:lnTo>
                    <a:pt x="231" y="362"/>
                  </a:lnTo>
                  <a:lnTo>
                    <a:pt x="228" y="370"/>
                  </a:lnTo>
                  <a:lnTo>
                    <a:pt x="225" y="380"/>
                  </a:lnTo>
                  <a:lnTo>
                    <a:pt x="222" y="391"/>
                  </a:lnTo>
                  <a:lnTo>
                    <a:pt x="217" y="420"/>
                  </a:lnTo>
                  <a:lnTo>
                    <a:pt x="211" y="458"/>
                  </a:lnTo>
                  <a:lnTo>
                    <a:pt x="211" y="458"/>
                  </a:lnTo>
                  <a:lnTo>
                    <a:pt x="208" y="465"/>
                  </a:lnTo>
                  <a:lnTo>
                    <a:pt x="205" y="472"/>
                  </a:lnTo>
                  <a:lnTo>
                    <a:pt x="200" y="477"/>
                  </a:lnTo>
                  <a:lnTo>
                    <a:pt x="193" y="482"/>
                  </a:lnTo>
                  <a:lnTo>
                    <a:pt x="187" y="485"/>
                  </a:lnTo>
                  <a:lnTo>
                    <a:pt x="179" y="487"/>
                  </a:lnTo>
                  <a:lnTo>
                    <a:pt x="172" y="488"/>
                  </a:lnTo>
                  <a:lnTo>
                    <a:pt x="164" y="487"/>
                  </a:lnTo>
                  <a:lnTo>
                    <a:pt x="157" y="486"/>
                  </a:lnTo>
                  <a:lnTo>
                    <a:pt x="149" y="483"/>
                  </a:lnTo>
                  <a:lnTo>
                    <a:pt x="143" y="479"/>
                  </a:lnTo>
                  <a:lnTo>
                    <a:pt x="136" y="474"/>
                  </a:lnTo>
                  <a:lnTo>
                    <a:pt x="132" y="467"/>
                  </a:lnTo>
                  <a:lnTo>
                    <a:pt x="129" y="461"/>
                  </a:lnTo>
                  <a:lnTo>
                    <a:pt x="126" y="452"/>
                  </a:lnTo>
                  <a:lnTo>
                    <a:pt x="126" y="443"/>
                  </a:lnTo>
                  <a:lnTo>
                    <a:pt x="126" y="443"/>
                  </a:lnTo>
                  <a:lnTo>
                    <a:pt x="130" y="413"/>
                  </a:lnTo>
                  <a:lnTo>
                    <a:pt x="134" y="386"/>
                  </a:lnTo>
                  <a:lnTo>
                    <a:pt x="138" y="362"/>
                  </a:lnTo>
                  <a:lnTo>
                    <a:pt x="143" y="341"/>
                  </a:lnTo>
                  <a:lnTo>
                    <a:pt x="149" y="323"/>
                  </a:lnTo>
                  <a:lnTo>
                    <a:pt x="157" y="307"/>
                  </a:lnTo>
                  <a:lnTo>
                    <a:pt x="165" y="293"/>
                  </a:lnTo>
                  <a:lnTo>
                    <a:pt x="175" y="281"/>
                  </a:lnTo>
                  <a:lnTo>
                    <a:pt x="187" y="269"/>
                  </a:lnTo>
                  <a:lnTo>
                    <a:pt x="201" y="259"/>
                  </a:lnTo>
                  <a:lnTo>
                    <a:pt x="216" y="250"/>
                  </a:lnTo>
                  <a:lnTo>
                    <a:pt x="234" y="241"/>
                  </a:lnTo>
                  <a:lnTo>
                    <a:pt x="255" y="231"/>
                  </a:lnTo>
                  <a:lnTo>
                    <a:pt x="278" y="223"/>
                  </a:lnTo>
                  <a:lnTo>
                    <a:pt x="333" y="201"/>
                  </a:lnTo>
                  <a:lnTo>
                    <a:pt x="333" y="201"/>
                  </a:lnTo>
                  <a:lnTo>
                    <a:pt x="343" y="199"/>
                  </a:lnTo>
                  <a:lnTo>
                    <a:pt x="355" y="199"/>
                  </a:lnTo>
                  <a:lnTo>
                    <a:pt x="369" y="200"/>
                  </a:lnTo>
                  <a:lnTo>
                    <a:pt x="382" y="202"/>
                  </a:lnTo>
                  <a:lnTo>
                    <a:pt x="407" y="208"/>
                  </a:lnTo>
                  <a:lnTo>
                    <a:pt x="423" y="213"/>
                  </a:lnTo>
                  <a:lnTo>
                    <a:pt x="472" y="300"/>
                  </a:lnTo>
                  <a:lnTo>
                    <a:pt x="503" y="239"/>
                  </a:lnTo>
                  <a:lnTo>
                    <a:pt x="503" y="2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26F3CBBC-89F8-4324-A306-3BB4C1273628}"/>
                </a:ext>
              </a:extLst>
            </p:cNvPr>
            <p:cNvGrpSpPr/>
            <p:nvPr/>
          </p:nvGrpSpPr>
          <p:grpSpPr>
            <a:xfrm>
              <a:off x="1027198" y="1485187"/>
              <a:ext cx="2201923" cy="1271228"/>
              <a:chOff x="8328246" y="2276874"/>
              <a:chExt cx="2198697" cy="1694972"/>
            </a:xfrm>
          </p:grpSpPr>
          <p:sp>
            <p:nvSpPr>
              <p:cNvPr id="21" name="TextBox 32">
                <a:extLst>
                  <a:ext uri="{FF2B5EF4-FFF2-40B4-BE49-F238E27FC236}">
                    <a16:creationId xmlns:a16="http://schemas.microsoft.com/office/drawing/2014/main" id="{6F1BF432-83C1-4DE9-B156-F627E15B3545}"/>
                  </a:ext>
                </a:extLst>
              </p:cNvPr>
              <p:cNvSpPr txBox="1"/>
              <p:nvPr/>
            </p:nvSpPr>
            <p:spPr>
              <a:xfrm>
                <a:off x="8328250" y="2276874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0" tIns="0" rIns="360000" bIns="0" anchor="b" anchorCtr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前端</a:t>
                </a:r>
              </a:p>
            </p:txBody>
          </p:sp>
          <p:sp>
            <p:nvSpPr>
              <p:cNvPr id="22" name="TextBox 33">
                <a:extLst>
                  <a:ext uri="{FF2B5EF4-FFF2-40B4-BE49-F238E27FC236}">
                    <a16:creationId xmlns:a16="http://schemas.microsoft.com/office/drawing/2014/main" id="{E0C856A3-7689-47E2-AC7D-1C97680D0E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8246" y="2665097"/>
                <a:ext cx="2198693" cy="1306749"/>
              </a:xfrm>
              <a:prstGeom prst="rect">
                <a:avLst/>
              </a:prstGeom>
            </p:spPr>
            <p:txBody>
              <a:bodyPr vert="horz" wrap="square" lIns="0" tIns="0" rIns="360000" bIns="0"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目前前端测试采用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jest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完成，覆盖率已达到一定程度，但一些问题也随之出现，例如有图片的一些组件基本上测试都会报错，目前正在完善中</a:t>
                </a:r>
              </a:p>
            </p:txBody>
          </p:sp>
        </p:grpSp>
        <p:grpSp>
          <p:nvGrpSpPr>
            <p:cNvPr id="18" name="Group 34">
              <a:extLst>
                <a:ext uri="{FF2B5EF4-FFF2-40B4-BE49-F238E27FC236}">
                  <a16:creationId xmlns:a16="http://schemas.microsoft.com/office/drawing/2014/main" id="{FEEBA628-C4AB-45D3-A806-51DED2B9583A}"/>
                </a:ext>
              </a:extLst>
            </p:cNvPr>
            <p:cNvGrpSpPr/>
            <p:nvPr/>
          </p:nvGrpSpPr>
          <p:grpSpPr>
            <a:xfrm>
              <a:off x="5999113" y="1485188"/>
              <a:ext cx="2117690" cy="1102197"/>
              <a:chOff x="1197898" y="2503545"/>
              <a:chExt cx="2198693" cy="1469596"/>
            </a:xfrm>
          </p:grpSpPr>
          <p:sp>
            <p:nvSpPr>
              <p:cNvPr id="19" name="TextBox 35">
                <a:extLst>
                  <a:ext uri="{FF2B5EF4-FFF2-40B4-BE49-F238E27FC236}">
                    <a16:creationId xmlns:a16="http://schemas.microsoft.com/office/drawing/2014/main" id="{66B39369-FE0E-4319-86F0-E6A08C69E88B}"/>
                  </a:ext>
                </a:extLst>
              </p:cNvPr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后端</a:t>
                </a:r>
              </a:p>
            </p:txBody>
          </p:sp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3134D5AE-2079-466B-B93F-2BF6F61F3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898" y="2891769"/>
                <a:ext cx="2198693" cy="1081372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目前后端测试基本完成了对数据表、函数的测试，覆盖率基本达到要求水平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2628A48-22A1-43F0-898F-A650B8300784}"/>
              </a:ext>
            </a:extLst>
          </p:cNvPr>
          <p:cNvGrpSpPr/>
          <p:nvPr/>
        </p:nvGrpSpPr>
        <p:grpSpPr>
          <a:xfrm>
            <a:off x="3380530" y="1418864"/>
            <a:ext cx="2382942" cy="2455708"/>
            <a:chOff x="3380530" y="1418864"/>
            <a:chExt cx="2382942" cy="2455708"/>
          </a:xfrm>
        </p:grpSpPr>
        <p:sp>
          <p:nvSpPr>
            <p:cNvPr id="5" name="Isosceles Triangle 7">
              <a:extLst>
                <a:ext uri="{FF2B5EF4-FFF2-40B4-BE49-F238E27FC236}">
                  <a16:creationId xmlns:a16="http://schemas.microsoft.com/office/drawing/2014/main" id="{AD9C54D0-6D22-476F-A7FB-062FA5E64656}"/>
                </a:ext>
              </a:extLst>
            </p:cNvPr>
            <p:cNvSpPr/>
            <p:nvPr/>
          </p:nvSpPr>
          <p:spPr>
            <a:xfrm rot="14400000" flipH="1" flipV="1">
              <a:off x="3989767" y="1452629"/>
              <a:ext cx="489593" cy="422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Block Arc 6">
              <a:extLst>
                <a:ext uri="{FF2B5EF4-FFF2-40B4-BE49-F238E27FC236}">
                  <a16:creationId xmlns:a16="http://schemas.microsoft.com/office/drawing/2014/main" id="{3905E2D9-D6A1-4BEB-A0BC-BA1AB771C9B4}"/>
                </a:ext>
              </a:extLst>
            </p:cNvPr>
            <p:cNvSpPr/>
            <p:nvPr/>
          </p:nvSpPr>
          <p:spPr>
            <a:xfrm rot="17100000" flipH="1" flipV="1">
              <a:off x="3380530" y="1491630"/>
              <a:ext cx="2382942" cy="2382942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722F98B-E2C3-4DDE-A90B-2623984B3B1C}"/>
              </a:ext>
            </a:extLst>
          </p:cNvPr>
          <p:cNvGrpSpPr/>
          <p:nvPr/>
        </p:nvGrpSpPr>
        <p:grpSpPr>
          <a:xfrm>
            <a:off x="3380530" y="1491630"/>
            <a:ext cx="2382942" cy="2453078"/>
            <a:chOff x="3380530" y="1491630"/>
            <a:chExt cx="2382942" cy="2453078"/>
          </a:xfrm>
        </p:grpSpPr>
        <p:sp>
          <p:nvSpPr>
            <p:cNvPr id="7" name="Isosceles Triangle 9">
              <a:extLst>
                <a:ext uri="{FF2B5EF4-FFF2-40B4-BE49-F238E27FC236}">
                  <a16:creationId xmlns:a16="http://schemas.microsoft.com/office/drawing/2014/main" id="{8AD678AF-BA07-46B8-B79C-6B2094D68828}"/>
                </a:ext>
              </a:extLst>
            </p:cNvPr>
            <p:cNvSpPr/>
            <p:nvPr/>
          </p:nvSpPr>
          <p:spPr>
            <a:xfrm rot="3600000" flipV="1">
              <a:off x="4678039" y="3488880"/>
              <a:ext cx="489593" cy="422063"/>
            </a:xfrm>
            <a:prstGeom prst="triangl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Block Arc 8">
              <a:extLst>
                <a:ext uri="{FF2B5EF4-FFF2-40B4-BE49-F238E27FC236}">
                  <a16:creationId xmlns:a16="http://schemas.microsoft.com/office/drawing/2014/main" id="{AF875805-2BDA-474C-97EB-953ADF12AF34}"/>
                </a:ext>
              </a:extLst>
            </p:cNvPr>
            <p:cNvSpPr/>
            <p:nvPr/>
          </p:nvSpPr>
          <p:spPr>
            <a:xfrm rot="17100000">
              <a:off x="3380530" y="1491630"/>
              <a:ext cx="2382942" cy="2382942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8E10A002-4D0C-4738-89F9-E9BB0EC57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AFD63EF-30FE-4553-A9A6-08ED61860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E21699A-0B8E-4D34-A416-7C9FCDC506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CBA9601-F715-4750-BDEE-0DFFD0EEF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E7544B5-2778-4D07-8F1A-2411FB72A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76E56C-3B75-4FD4-8ED3-99A4FA3DE4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978F7529-2D1E-4FF9-AC88-C85541D5F8DA}"/>
              </a:ext>
            </a:extLst>
          </p:cNvPr>
          <p:cNvSpPr txBox="1">
            <a:spLocks/>
          </p:cNvSpPr>
          <p:nvPr/>
        </p:nvSpPr>
        <p:spPr>
          <a:xfrm>
            <a:off x="713502" y="287552"/>
            <a:ext cx="2491495" cy="46407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已完成的单元测试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-Test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>
            <a:extLst>
              <a:ext uri="{FF2B5EF4-FFF2-40B4-BE49-F238E27FC236}">
                <a16:creationId xmlns:a16="http://schemas.microsoft.com/office/drawing/2014/main" id="{78407961-40DD-491F-A26D-1ED8BCE4BF74}"/>
              </a:ext>
            </a:extLst>
          </p:cNvPr>
          <p:cNvSpPr txBox="1">
            <a:spLocks/>
          </p:cNvSpPr>
          <p:nvPr/>
        </p:nvSpPr>
        <p:spPr>
          <a:xfrm>
            <a:off x="467544" y="3941612"/>
            <a:ext cx="7416824" cy="439506"/>
          </a:xfrm>
          <a:prstGeom prst="rect">
            <a:avLst/>
          </a:prstGeom>
        </p:spPr>
        <p:txBody>
          <a:bodyPr vert="horz" wrap="square" lIns="0" tIns="0" rIns="0" bIns="0" anchor="ctr" anchorCtr="1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dk1">
                    <a:lumMod val="100000"/>
                  </a:schemeClr>
                </a:solidFill>
              </a:rPr>
              <a:t>目前前端测试采用</a:t>
            </a:r>
            <a:r>
              <a:rPr lang="en-US" altLang="zh-CN" sz="1400" dirty="0">
                <a:solidFill>
                  <a:schemeClr val="dk1">
                    <a:lumMod val="100000"/>
                  </a:schemeClr>
                </a:solidFill>
              </a:rPr>
              <a:t>jest</a:t>
            </a:r>
            <a:r>
              <a:rPr lang="zh-CN" altLang="en-US" sz="1400" dirty="0">
                <a:solidFill>
                  <a:schemeClr val="dk1">
                    <a:lumMod val="100000"/>
                  </a:schemeClr>
                </a:solidFill>
              </a:rPr>
              <a:t>完成，覆盖率已达到一定程度，但一些问题也随之出现，例如有图片的一些组件基本上测试都会报错，目前正在完善中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C20C0EE-88A0-4A80-862D-3EEEF5045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AAB8632-75AC-4E5E-A694-8CA9172B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7CBC957-B154-4331-9618-2C21E4FB7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AEF01B8-E514-42D7-A6E3-40799029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E99BD10-EBF2-4289-9664-4B4CF5F9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05AC5D7-CE7B-4B7C-A083-FF178E2D4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E9C3F5C-486D-494C-8423-6C0EFE894695}"/>
              </a:ext>
            </a:extLst>
          </p:cNvPr>
          <p:cNvSpPr txBox="1">
            <a:spLocks/>
          </p:cNvSpPr>
          <p:nvPr/>
        </p:nvSpPr>
        <p:spPr>
          <a:xfrm>
            <a:off x="467544" y="443392"/>
            <a:ext cx="3600400" cy="5563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已完成的前端单元测试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3EE6056-7A22-43B2-AD05-A23CBAA22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42" y="932698"/>
            <a:ext cx="4605323" cy="29351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C31569-63F7-4B91-825D-D51274282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1" y="43138"/>
            <a:ext cx="6372199" cy="16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0">
            <a:extLst>
              <a:ext uri="{FF2B5EF4-FFF2-40B4-BE49-F238E27FC236}">
                <a16:creationId xmlns:a16="http://schemas.microsoft.com/office/drawing/2014/main" id="{78407961-40DD-491F-A26D-1ED8BCE4BF74}"/>
              </a:ext>
            </a:extLst>
          </p:cNvPr>
          <p:cNvSpPr txBox="1">
            <a:spLocks/>
          </p:cNvSpPr>
          <p:nvPr/>
        </p:nvSpPr>
        <p:spPr>
          <a:xfrm>
            <a:off x="460161" y="3280966"/>
            <a:ext cx="5742400" cy="439506"/>
          </a:xfrm>
          <a:prstGeom prst="rect">
            <a:avLst/>
          </a:prstGeom>
        </p:spPr>
        <p:txBody>
          <a:bodyPr vert="horz" wrap="square" lIns="0" tIns="0" rIns="0" bIns="0" anchor="ctr" anchorCtr="1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dk1">
                    <a:lumMod val="100000"/>
                  </a:schemeClr>
                </a:solidFill>
              </a:rPr>
              <a:t>目前后端测试基本完成了对数据表、函数的测试，对请求方式、请求内容，覆盖率基本达到要求水平，达到</a:t>
            </a:r>
            <a:r>
              <a:rPr lang="en-US" altLang="zh-CN" sz="1400" dirty="0">
                <a:solidFill>
                  <a:schemeClr val="dk1">
                    <a:lumMod val="100000"/>
                  </a:schemeClr>
                </a:solidFill>
              </a:rPr>
              <a:t>82%</a:t>
            </a:r>
            <a:endParaRPr lang="zh-CN" altLang="en-US" sz="1400" dirty="0">
              <a:solidFill>
                <a:schemeClr val="dk1">
                  <a:lumMod val="100000"/>
                </a:schemeClr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C20C0EE-88A0-4A80-862D-3EEEF504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AAB8632-75AC-4E5E-A694-8CA9172B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7CBC957-B154-4331-9618-2C21E4FB7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AEF01B8-E514-42D7-A6E3-40799029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E99BD10-EBF2-4289-9664-4B4CF5F99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05AC5D7-CE7B-4B7C-A083-FF178E2D4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7E9C3F5C-486D-494C-8423-6C0EFE894695}"/>
              </a:ext>
            </a:extLst>
          </p:cNvPr>
          <p:cNvSpPr txBox="1">
            <a:spLocks/>
          </p:cNvSpPr>
          <p:nvPr/>
        </p:nvSpPr>
        <p:spPr>
          <a:xfrm>
            <a:off x="467544" y="443392"/>
            <a:ext cx="3600400" cy="55631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已完成的后端单元测试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6D204E-C1EE-4E84-AE46-8BCC11119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02" y="1026973"/>
            <a:ext cx="8480014" cy="20587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9AE5F6-E85F-4C57-BD5D-2180093B4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702" y="1898827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D86C88A5-D7C3-4BFA-9A92-8E918C62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C6C4996-6D9D-461E-8C98-2BCFF8C17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75BF559-364E-4A5D-ADEC-3BC68F30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3157DF3A-8A4F-4267-B868-49DC02BD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81510E3-CE74-4766-8A3C-2D083A32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05E79815-4275-47E5-B484-ACDE8737E88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前端功能方面：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84F8E080-CFAE-482B-9F6F-72AC6F593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922" y="339237"/>
            <a:ext cx="683320" cy="65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12FA8F-CB15-4C61-BDEF-4723766364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0" y="684212"/>
            <a:ext cx="2019881" cy="420625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E7144547-52A8-4523-BC2E-6EF53B1819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28" y="666737"/>
            <a:ext cx="2019881" cy="4206259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A8A42667-5EC0-49EC-B798-C619BA3ABC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22" y="644374"/>
            <a:ext cx="2011489" cy="4188784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1EEEBCB4-DEF0-4F9D-90BB-C48E277C0B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01" y="644374"/>
            <a:ext cx="2011489" cy="418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81FE8B0B-5246-4220-9873-035CBFF05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70" y="1125586"/>
            <a:ext cx="2188033" cy="2178137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>
          <a:xfrm>
            <a:off x="804692" y="1754653"/>
            <a:ext cx="2406791" cy="1084913"/>
          </a:xfrm>
          <a:prstGeom prst="rect">
            <a:avLst/>
          </a:prstGeom>
          <a:noFill/>
        </p:spPr>
        <p:txBody>
          <a:bodyPr wrap="square">
            <a:normAutofit fontScale="92500" lnSpcReduction="20000"/>
          </a:bodyPr>
          <a:lstStyle/>
          <a:p>
            <a:pPr algn="ctr"/>
            <a:r>
              <a:rPr lang="zh-CN" alt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9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39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3"/>
          <p:cNvGrpSpPr/>
          <p:nvPr/>
        </p:nvGrpSpPr>
        <p:grpSpPr>
          <a:xfrm>
            <a:off x="3781882" y="987574"/>
            <a:ext cx="3564397" cy="531908"/>
            <a:chOff x="2891644" y="2187048"/>
            <a:chExt cx="4752529" cy="709210"/>
          </a:xfrm>
        </p:grpSpPr>
        <p:sp>
          <p:nvSpPr>
            <p:cNvPr id="22" name="Rectangle: Rounded Corners 4"/>
            <p:cNvSpPr/>
            <p:nvPr/>
          </p:nvSpPr>
          <p:spPr bwMode="auto">
            <a:xfrm>
              <a:off x="2891644" y="2187048"/>
              <a:ext cx="709210" cy="709210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3681599" y="2260037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本周工作概述</a:t>
              </a:r>
            </a:p>
          </p:txBody>
        </p:sp>
      </p:grpSp>
      <p:grpSp>
        <p:nvGrpSpPr>
          <p:cNvPr id="7" name="Group 8"/>
          <p:cNvGrpSpPr/>
          <p:nvPr/>
        </p:nvGrpSpPr>
        <p:grpSpPr>
          <a:xfrm>
            <a:off x="3781882" y="1770661"/>
            <a:ext cx="3564398" cy="531908"/>
            <a:chOff x="2891644" y="2990233"/>
            <a:chExt cx="4752530" cy="709210"/>
          </a:xfrm>
        </p:grpSpPr>
        <p:sp>
          <p:nvSpPr>
            <p:cNvPr id="18" name="Rectangle: Rounded Corners 9"/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3681599" y="3063222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本周工作完成情况</a:t>
              </a: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3781882" y="2553748"/>
            <a:ext cx="3564398" cy="531908"/>
            <a:chOff x="2891644" y="3793418"/>
            <a:chExt cx="4752530" cy="709210"/>
          </a:xfrm>
        </p:grpSpPr>
        <p:sp>
          <p:nvSpPr>
            <p:cNvPr id="14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681599" y="3866407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本周遇到的问题</a:t>
              </a:r>
            </a:p>
          </p:txBody>
        </p:sp>
      </p:grpSp>
      <p:grpSp>
        <p:nvGrpSpPr>
          <p:cNvPr id="9" name="Group 18"/>
          <p:cNvGrpSpPr/>
          <p:nvPr/>
        </p:nvGrpSpPr>
        <p:grpSpPr>
          <a:xfrm>
            <a:off x="3781882" y="3363840"/>
            <a:ext cx="3564398" cy="531908"/>
            <a:chOff x="2891644" y="4632603"/>
            <a:chExt cx="4752530" cy="709209"/>
          </a:xfrm>
        </p:grpSpPr>
        <p:sp>
          <p:nvSpPr>
            <p:cNvPr id="10" name="Rectangle: Rounded Corners 19"/>
            <p:cNvSpPr/>
            <p:nvPr/>
          </p:nvSpPr>
          <p:spPr bwMode="auto">
            <a:xfrm>
              <a:off x="2891644" y="4632603"/>
              <a:ext cx="709211" cy="709209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3681599" y="4669592"/>
              <a:ext cx="3962575" cy="24286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下一周工作计划</a:t>
              </a: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4D71A198-85CA-4C33-97FB-995963468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837" y="3336835"/>
            <a:ext cx="2166782" cy="21864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D270C65-857F-4381-BD48-A9D228C2E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791569"/>
            <a:ext cx="683320" cy="655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60D5CE5-E36D-43C2-962F-44AC123A3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920" y="3440410"/>
            <a:ext cx="441516" cy="4274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00ECC80-E2A6-4CE9-BA97-1DD9C17FD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2576" y="-1066337"/>
            <a:ext cx="2166782" cy="21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8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CF48315-5160-4662-9FF6-C57E598B1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447" y="3714424"/>
            <a:ext cx="2166782" cy="2186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279A62-17F9-4FF4-93C6-580CCD319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44" y="4299321"/>
            <a:ext cx="683320" cy="65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EB4BB7-E76E-4FF5-8604-3F8CBABC3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249" y="3912867"/>
            <a:ext cx="1369297" cy="1386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D43A37-171E-40D3-9284-87288C2E1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275" y="165723"/>
            <a:ext cx="2188033" cy="2178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3D7BD4-C3CB-45F6-8B8F-A7806DD17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291" y="2899727"/>
            <a:ext cx="441516" cy="4274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B84191-732C-4B6E-AC28-B3618C9EF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7" y="3389857"/>
            <a:ext cx="901457" cy="8640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A3525B-A7E0-4F05-B452-6519D24A9A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45" y="2787774"/>
            <a:ext cx="383005" cy="3910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C02932-9499-4B74-9A3E-CB772FFEB4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240" y="2699933"/>
            <a:ext cx="216024" cy="220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CA2250-BDDE-4AB3-A701-29979108E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613" y="-341438"/>
            <a:ext cx="1296144" cy="124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22C11A-E08C-4349-8543-37021713B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74" y="422113"/>
            <a:ext cx="626885" cy="6325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692C82E-6EA9-4131-97C8-DD6CBE5D0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013" y="688684"/>
            <a:ext cx="1019926" cy="1020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555815A-77CB-4070-B487-6F20A735A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098541"/>
            <a:ext cx="845492" cy="810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34E1F5-939C-41B3-BA4D-18762B90E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02" y="-341438"/>
            <a:ext cx="1800555" cy="18231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168B531-2769-42E5-97E8-E1D086228859}"/>
              </a:ext>
            </a:extLst>
          </p:cNvPr>
          <p:cNvSpPr/>
          <p:nvPr/>
        </p:nvSpPr>
        <p:spPr>
          <a:xfrm>
            <a:off x="3211970" y="2523810"/>
            <a:ext cx="3678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本周遇到的问题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890B13-A89B-4E59-A43A-D5F2110311C7}"/>
              </a:ext>
            </a:extLst>
          </p:cNvPr>
          <p:cNvSpPr/>
          <p:nvPr/>
        </p:nvSpPr>
        <p:spPr>
          <a:xfrm>
            <a:off x="3775254" y="1863864"/>
            <a:ext cx="138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pitchFamily="18" charset="0"/>
                <a:ea typeface="微软雅黑" panose="020B0503020204020204" pitchFamily="34" charset="-122"/>
                <a:cs typeface="Adobe Arabic" panose="02040503050201020203" pitchFamily="18" charset="-78"/>
                <a:sym typeface="微软雅黑" pitchFamily="34" charset="-122"/>
              </a:rPr>
              <a:t>  03</a:t>
            </a:r>
            <a:endParaRPr lang="zh-CN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pitchFamily="18" charset="0"/>
              <a:ea typeface="微软雅黑" panose="020B0503020204020204" pitchFamily="34" charset="-122"/>
              <a:cs typeface="Adobe Arabic" panose="02040503050201020203" pitchFamily="18" charset="-78"/>
              <a:sym typeface="微软雅黑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131CACA-AECD-4B8F-AA78-25953CE676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525" y="3569963"/>
            <a:ext cx="953891" cy="9543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2EF3B61-BD88-4D0A-A9AD-8A5742C279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299" y="2472243"/>
            <a:ext cx="441516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5460" y="1518633"/>
            <a:ext cx="3597616" cy="2698531"/>
            <a:chOff x="1415460" y="1518633"/>
            <a:chExt cx="3597616" cy="2698531"/>
          </a:xfrm>
        </p:grpSpPr>
        <p:sp>
          <p:nvSpPr>
            <p:cNvPr id="4" name="Freeform: Shape 2"/>
            <p:cNvSpPr>
              <a:spLocks/>
            </p:cNvSpPr>
            <p:nvPr/>
          </p:nvSpPr>
          <p:spPr bwMode="auto">
            <a:xfrm>
              <a:off x="2163603" y="3203083"/>
              <a:ext cx="936180" cy="80809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2757299" y="2055239"/>
              <a:ext cx="936180" cy="1955940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3350996" y="2342775"/>
              <a:ext cx="936180" cy="1668404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Freeform: Shape 5"/>
            <p:cNvSpPr>
              <a:spLocks/>
            </p:cNvSpPr>
            <p:nvPr/>
          </p:nvSpPr>
          <p:spPr bwMode="auto">
            <a:xfrm>
              <a:off x="3944694" y="1741079"/>
              <a:ext cx="936180" cy="2270101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5400"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TextBox 6"/>
            <p:cNvSpPr txBox="1">
              <a:spLocks/>
            </p:cNvSpPr>
            <p:nvPr/>
          </p:nvSpPr>
          <p:spPr bwMode="auto">
            <a:xfrm>
              <a:off x="2503073" y="2959997"/>
              <a:ext cx="246461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</a:rPr>
                <a:t>30</a:t>
              </a:r>
            </a:p>
          </p:txBody>
        </p:sp>
        <p:sp>
          <p:nvSpPr>
            <p:cNvPr id="9" name="TextBox 7"/>
            <p:cNvSpPr txBox="1">
              <a:spLocks/>
            </p:cNvSpPr>
            <p:nvPr/>
          </p:nvSpPr>
          <p:spPr bwMode="auto">
            <a:xfrm>
              <a:off x="3103666" y="1847708"/>
              <a:ext cx="248866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</a:rPr>
                <a:t>60</a:t>
              </a:r>
            </a:p>
          </p:txBody>
        </p:sp>
        <p:sp>
          <p:nvSpPr>
            <p:cNvPr id="10" name="TextBox 8"/>
            <p:cNvSpPr txBox="1">
              <a:spLocks/>
            </p:cNvSpPr>
            <p:nvPr/>
          </p:nvSpPr>
          <p:spPr bwMode="auto">
            <a:xfrm>
              <a:off x="3695254" y="2071722"/>
              <a:ext cx="247664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</a:rPr>
                <a:t>50</a:t>
              </a:r>
            </a:p>
          </p:txBody>
        </p:sp>
        <p:sp>
          <p:nvSpPr>
            <p:cNvPr id="11" name="TextBox 9"/>
            <p:cNvSpPr txBox="1">
              <a:spLocks/>
            </p:cNvSpPr>
            <p:nvPr/>
          </p:nvSpPr>
          <p:spPr bwMode="auto">
            <a:xfrm>
              <a:off x="4305783" y="1518633"/>
              <a:ext cx="214001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</a:rPr>
                <a:t>70</a:t>
              </a:r>
            </a:p>
          </p:txBody>
        </p:sp>
        <p:sp>
          <p:nvSpPr>
            <p:cNvPr id="12" name="Freeform: Shape 10"/>
            <p:cNvSpPr>
              <a:spLocks/>
            </p:cNvSpPr>
            <p:nvPr/>
          </p:nvSpPr>
          <p:spPr bwMode="auto">
            <a:xfrm>
              <a:off x="1547665" y="2702997"/>
              <a:ext cx="936180" cy="1308181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TextBox 11"/>
            <p:cNvSpPr txBox="1">
              <a:spLocks/>
            </p:cNvSpPr>
            <p:nvPr/>
          </p:nvSpPr>
          <p:spPr bwMode="auto">
            <a:xfrm>
              <a:off x="1896130" y="2458628"/>
              <a:ext cx="239248" cy="2492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t" anchorCtr="0">
              <a:normAutofit fontScale="85000" lnSpcReduction="20000"/>
              <a:sp3d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en-US" altLang="ko-KR" sz="2400">
                  <a:solidFill>
                    <a:schemeClr val="bg1">
                      <a:lumMod val="50000"/>
                    </a:schemeClr>
                  </a:solidFill>
                  <a:latin typeface="Impact" panose="020B0806030902050204" pitchFamily="34" charset="0"/>
                </a:rPr>
                <a:t>40</a:t>
              </a:r>
            </a:p>
          </p:txBody>
        </p:sp>
        <p:grpSp>
          <p:nvGrpSpPr>
            <p:cNvPr id="14" name="Group 12"/>
            <p:cNvGrpSpPr/>
            <p:nvPr/>
          </p:nvGrpSpPr>
          <p:grpSpPr>
            <a:xfrm>
              <a:off x="1415460" y="3995195"/>
              <a:ext cx="3597616" cy="221969"/>
              <a:chOff x="1577340" y="5242962"/>
              <a:chExt cx="6195060" cy="295958"/>
            </a:xfrm>
            <a:solidFill>
              <a:schemeClr val="bg1">
                <a:lumMod val="50000"/>
              </a:schemeClr>
            </a:solidFill>
            <a:effectLst/>
          </p:grpSpPr>
          <p:sp>
            <p:nvSpPr>
              <p:cNvPr id="30" name="Rectangle: Rounded Corners 13"/>
              <p:cNvSpPr/>
              <p:nvPr/>
            </p:nvSpPr>
            <p:spPr>
              <a:xfrm>
                <a:off x="1577340" y="5242962"/>
                <a:ext cx="6195060" cy="29595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TextBox 14"/>
              <p:cNvSpPr txBox="1">
                <a:spLocks/>
              </p:cNvSpPr>
              <p:nvPr/>
            </p:nvSpPr>
            <p:spPr bwMode="auto">
              <a:xfrm>
                <a:off x="6482970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77500" lnSpcReduction="2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>
                    <a:solidFill>
                      <a:schemeClr val="bg1"/>
                    </a:solidFill>
                  </a:rPr>
                  <a:t>2016</a:t>
                </a:r>
              </a:p>
            </p:txBody>
          </p:sp>
          <p:sp>
            <p:nvSpPr>
              <p:cNvPr id="32" name="TextBox 15"/>
              <p:cNvSpPr txBox="1">
                <a:spLocks/>
              </p:cNvSpPr>
              <p:nvPr/>
            </p:nvSpPr>
            <p:spPr bwMode="auto">
              <a:xfrm>
                <a:off x="5460630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77500" lnSpcReduction="2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>
                    <a:solidFill>
                      <a:schemeClr val="bg1"/>
                    </a:solidFill>
                  </a:rPr>
                  <a:t>2014</a:t>
                </a:r>
              </a:p>
            </p:txBody>
          </p:sp>
          <p:sp>
            <p:nvSpPr>
              <p:cNvPr id="33" name="TextBox 16"/>
              <p:cNvSpPr txBox="1">
                <a:spLocks/>
              </p:cNvSpPr>
              <p:nvPr/>
            </p:nvSpPr>
            <p:spPr bwMode="auto">
              <a:xfrm>
                <a:off x="4438288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77500" lnSpcReduction="2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>
                    <a:solidFill>
                      <a:schemeClr val="bg1"/>
                    </a:solidFill>
                  </a:rPr>
                  <a:t>2012</a:t>
                </a:r>
              </a:p>
            </p:txBody>
          </p:sp>
          <p:sp>
            <p:nvSpPr>
              <p:cNvPr id="34" name="TextBox 17"/>
              <p:cNvSpPr txBox="1">
                <a:spLocks/>
              </p:cNvSpPr>
              <p:nvPr/>
            </p:nvSpPr>
            <p:spPr bwMode="auto">
              <a:xfrm>
                <a:off x="3415948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77500" lnSpcReduction="2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>
                    <a:solidFill>
                      <a:schemeClr val="bg1"/>
                    </a:solidFill>
                  </a:rPr>
                  <a:t>2010</a:t>
                </a:r>
              </a:p>
            </p:txBody>
          </p:sp>
          <p:sp>
            <p:nvSpPr>
              <p:cNvPr id="35" name="TextBox 18"/>
              <p:cNvSpPr txBox="1">
                <a:spLocks/>
              </p:cNvSpPr>
              <p:nvPr/>
            </p:nvSpPr>
            <p:spPr bwMode="auto">
              <a:xfrm>
                <a:off x="2355311" y="5299023"/>
                <a:ext cx="438897" cy="1661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77500" lnSpcReduction="20000"/>
                <a:sp3d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en-US" altLang="ko-KR" sz="1200" b="1">
                    <a:solidFill>
                      <a:schemeClr val="bg1"/>
                    </a:solidFill>
                  </a:rPr>
                  <a:t>2008</a:t>
                </a: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693488" y="1673611"/>
            <a:ext cx="2172879" cy="867855"/>
            <a:chOff x="5693488" y="1673611"/>
            <a:chExt cx="2172879" cy="867855"/>
          </a:xfrm>
        </p:grpSpPr>
        <p:sp>
          <p:nvSpPr>
            <p:cNvPr id="17" name="Freeform: Shape 40"/>
            <p:cNvSpPr>
              <a:spLocks/>
            </p:cNvSpPr>
            <p:nvPr/>
          </p:nvSpPr>
          <p:spPr bwMode="auto">
            <a:xfrm>
              <a:off x="5693488" y="1782115"/>
              <a:ext cx="318364" cy="31836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20" name="Straight Connector 48"/>
            <p:cNvCxnSpPr/>
            <p:nvPr/>
          </p:nvCxnSpPr>
          <p:spPr>
            <a:xfrm>
              <a:off x="5971843" y="2009579"/>
              <a:ext cx="1813225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1"/>
            <p:cNvGrpSpPr/>
            <p:nvPr/>
          </p:nvGrpSpPr>
          <p:grpSpPr>
            <a:xfrm>
              <a:off x="6006038" y="1673611"/>
              <a:ext cx="1860329" cy="867855"/>
              <a:chOff x="1191004" y="2503545"/>
              <a:chExt cx="2205587" cy="1157140"/>
            </a:xfrm>
          </p:grpSpPr>
          <p:sp>
            <p:nvSpPr>
              <p:cNvPr id="28" name="TextBox 32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</a:rPr>
                  <a:t>云片网插件的安装和使用</a:t>
                </a:r>
              </a:p>
            </p:txBody>
          </p:sp>
          <p:sp>
            <p:nvSpPr>
              <p:cNvPr id="29" name="TextBox 33"/>
              <p:cNvSpPr txBox="1">
                <a:spLocks/>
              </p:cNvSpPr>
              <p:nvPr/>
            </p:nvSpPr>
            <p:spPr>
              <a:xfrm>
                <a:off x="1191004" y="3041919"/>
                <a:ext cx="2198693" cy="618766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问题缘由、问题出现、问题解决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5693488" y="2582374"/>
            <a:ext cx="2172879" cy="824581"/>
            <a:chOff x="5693488" y="2582374"/>
            <a:chExt cx="2172879" cy="824581"/>
          </a:xfrm>
        </p:grpSpPr>
        <p:sp>
          <p:nvSpPr>
            <p:cNvPr id="16" name="Freeform: Shape 39"/>
            <p:cNvSpPr>
              <a:spLocks/>
            </p:cNvSpPr>
            <p:nvPr/>
          </p:nvSpPr>
          <p:spPr bwMode="auto">
            <a:xfrm>
              <a:off x="5693488" y="2678367"/>
              <a:ext cx="318364" cy="31836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9" name="Straight Connector 44"/>
            <p:cNvCxnSpPr/>
            <p:nvPr/>
          </p:nvCxnSpPr>
          <p:spPr>
            <a:xfrm>
              <a:off x="5971843" y="2911664"/>
              <a:ext cx="1813225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36"/>
            <p:cNvGrpSpPr/>
            <p:nvPr/>
          </p:nvGrpSpPr>
          <p:grpSpPr>
            <a:xfrm>
              <a:off x="6011852" y="2582374"/>
              <a:ext cx="1854515" cy="824581"/>
              <a:chOff x="1197897" y="2503545"/>
              <a:chExt cx="2198694" cy="1099442"/>
            </a:xfrm>
          </p:grpSpPr>
          <p:sp>
            <p:nvSpPr>
              <p:cNvPr id="26" name="TextBox 38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</a:rPr>
                  <a:t>后端环境出现间或的崩塌</a:t>
                </a:r>
              </a:p>
            </p:txBody>
          </p:sp>
          <p:sp>
            <p:nvSpPr>
              <p:cNvPr id="27" name="TextBox 45"/>
              <p:cNvSpPr txBox="1">
                <a:spLocks/>
              </p:cNvSpPr>
              <p:nvPr/>
            </p:nvSpPr>
            <p:spPr>
              <a:xfrm>
                <a:off x="1197897" y="2984221"/>
                <a:ext cx="2198693" cy="618766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后端环境出现的部分问题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693489" y="3465578"/>
            <a:ext cx="2091580" cy="872638"/>
            <a:chOff x="5693488" y="3465578"/>
            <a:chExt cx="2172879" cy="872638"/>
          </a:xfrm>
        </p:grpSpPr>
        <p:cxnSp>
          <p:nvCxnSpPr>
            <p:cNvPr id="15" name="Straight Connector 37"/>
            <p:cNvCxnSpPr/>
            <p:nvPr/>
          </p:nvCxnSpPr>
          <p:spPr>
            <a:xfrm>
              <a:off x="5971843" y="3813888"/>
              <a:ext cx="181322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41"/>
            <p:cNvSpPr>
              <a:spLocks/>
            </p:cNvSpPr>
            <p:nvPr/>
          </p:nvSpPr>
          <p:spPr bwMode="auto">
            <a:xfrm>
              <a:off x="5693488" y="3543858"/>
              <a:ext cx="318364" cy="31836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6006038" y="3465578"/>
              <a:ext cx="1860329" cy="872638"/>
              <a:chOff x="1191004" y="2503545"/>
              <a:chExt cx="2205587" cy="1163518"/>
            </a:xfrm>
          </p:grpSpPr>
          <p:sp>
            <p:nvSpPr>
              <p:cNvPr id="24" name="TextBox 51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后端测试时测试数据库的</a:t>
                </a:r>
                <a:r>
                  <a:rPr lang="en-US" altLang="zh-CN" sz="1600" b="1" dirty="0">
                    <a:solidFill>
                      <a:schemeClr val="accent2">
                        <a:lumMod val="100000"/>
                      </a:schemeClr>
                    </a:solidFill>
                  </a:rPr>
                  <a:t>bug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TextBox 52"/>
              <p:cNvSpPr txBox="1">
                <a:spLocks/>
              </p:cNvSpPr>
              <p:nvPr/>
            </p:nvSpPr>
            <p:spPr>
              <a:xfrm>
                <a:off x="1191004" y="3048297"/>
                <a:ext cx="2198693" cy="618766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诸如错误序号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1007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1366</a:t>
                </a: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</a:rPr>
                  <a:t>、</a:t>
                </a:r>
                <a:r>
                  <a:rPr lang="en-US" altLang="zh-CN" sz="1050" dirty="0">
                    <a:solidFill>
                      <a:schemeClr val="dk1">
                        <a:lumMod val="100000"/>
                      </a:schemeClr>
                    </a:solidFill>
                  </a:rPr>
                  <a:t>1010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6" name="Title 1"/>
          <p:cNvSpPr txBox="1">
            <a:spLocks/>
          </p:cNvSpPr>
          <p:nvPr/>
        </p:nvSpPr>
        <p:spPr>
          <a:xfrm>
            <a:off x="627355" y="47248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617D071E-7713-4C9C-8397-F1F27F851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A873083-CFC0-479B-BCE7-0D4517F2D7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626F272-77F5-40C2-AA41-A4FEA8432A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FB63369-4B3A-44A4-AD9E-373126D0F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DB23C0B-8818-4B38-ACC9-4412C8D7A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DBC1136-8701-4B20-92CC-3520A6AD5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EA40335A-2D2C-4472-854F-89B700ED1F75}"/>
              </a:ext>
            </a:extLst>
          </p:cNvPr>
          <p:cNvGrpSpPr>
            <a:grpSpLocks/>
          </p:cNvGrpSpPr>
          <p:nvPr/>
        </p:nvGrpSpPr>
        <p:grpSpPr bwMode="auto">
          <a:xfrm>
            <a:off x="3152170" y="1148148"/>
            <a:ext cx="2898629" cy="2886332"/>
            <a:chOff x="3822700" y="2622550"/>
            <a:chExt cx="2178050" cy="216852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5">
              <a:extLst>
                <a:ext uri="{FF2B5EF4-FFF2-40B4-BE49-F238E27FC236}">
                  <a16:creationId xmlns:a16="http://schemas.microsoft.com/office/drawing/2014/main" id="{B4132EF6-79B9-4436-BB3E-C40EB2654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2952750"/>
              <a:ext cx="455613" cy="168275"/>
              <a:chOff x="0" y="0"/>
              <a:chExt cx="287" cy="106"/>
            </a:xfrm>
          </p:grpSpPr>
          <p:sp>
            <p:nvSpPr>
              <p:cNvPr id="54" name="Freeform: Shape 16">
                <a:extLst>
                  <a:ext uri="{FF2B5EF4-FFF2-40B4-BE49-F238E27FC236}">
                    <a16:creationId xmlns:a16="http://schemas.microsoft.com/office/drawing/2014/main" id="{836D4303-5648-4AFB-9605-14EFCF882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16"/>
                <a:ext cx="279" cy="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5412" y="0"/>
                    </a:lnTo>
                    <a:cubicBezTo>
                      <a:pt x="18830" y="0"/>
                      <a:pt x="21600" y="8588"/>
                      <a:pt x="21600" y="19183"/>
                    </a:cubicBezTo>
                    <a:lnTo>
                      <a:pt x="21600" y="21600"/>
                    </a:lnTo>
                  </a:path>
                </a:pathLst>
              </a:custGeom>
              <a:noFill/>
              <a:ln w="6350" cap="flat">
                <a:solidFill>
                  <a:schemeClr val="accent5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Freeform: Shape 17">
                <a:extLst>
                  <a:ext uri="{FF2B5EF4-FFF2-40B4-BE49-F238E27FC236}">
                    <a16:creationId xmlns:a16="http://schemas.microsoft.com/office/drawing/2014/main" id="{7DD720C5-D36A-4EC5-AD79-2965A8381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30" cy="30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5" name="Group 6">
              <a:extLst>
                <a:ext uri="{FF2B5EF4-FFF2-40B4-BE49-F238E27FC236}">
                  <a16:creationId xmlns:a16="http://schemas.microsoft.com/office/drawing/2014/main" id="{DE83EFD9-4EC6-4EC4-A239-D0C991273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9900" y="2889250"/>
              <a:ext cx="441326" cy="144463"/>
              <a:chOff x="0" y="0"/>
              <a:chExt cx="278" cy="91"/>
            </a:xfrm>
          </p:grpSpPr>
          <p:sp>
            <p:nvSpPr>
              <p:cNvPr id="52" name="Freeform: Shape 14">
                <a:extLst>
                  <a:ext uri="{FF2B5EF4-FFF2-40B4-BE49-F238E27FC236}">
                    <a16:creationId xmlns:a16="http://schemas.microsoft.com/office/drawing/2014/main" id="{23CB1518-8277-4FF8-B286-A5636CAA1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261" cy="7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15000" y="21600"/>
                    </a:lnTo>
                    <a:cubicBezTo>
                      <a:pt x="18532" y="21600"/>
                      <a:pt x="21417" y="12035"/>
                      <a:pt x="21600" y="0"/>
                    </a:cubicBezTo>
                  </a:path>
                </a:pathLst>
              </a:custGeom>
              <a:noFill/>
              <a:ln w="6350" cap="flat">
                <a:solidFill>
                  <a:schemeClr val="accent3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Freeform: Shape 15">
                <a:extLst>
                  <a:ext uri="{FF2B5EF4-FFF2-40B4-BE49-F238E27FC236}">
                    <a16:creationId xmlns:a16="http://schemas.microsoft.com/office/drawing/2014/main" id="{68C31221-090A-4872-9497-480711B87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" y="0"/>
                <a:ext cx="30" cy="30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6" name="Group 7">
              <a:extLst>
                <a:ext uri="{FF2B5EF4-FFF2-40B4-BE49-F238E27FC236}">
                  <a16:creationId xmlns:a16="http://schemas.microsoft.com/office/drawing/2014/main" id="{D2DEF35F-DBC4-4EC4-ADDF-F43E154F5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0500" y="4298950"/>
              <a:ext cx="169863" cy="492125"/>
              <a:chOff x="0" y="0"/>
              <a:chExt cx="107" cy="310"/>
            </a:xfrm>
          </p:grpSpPr>
          <p:sp>
            <p:nvSpPr>
              <p:cNvPr id="50" name="Freeform: Shape 12">
                <a:extLst>
                  <a:ext uri="{FF2B5EF4-FFF2-40B4-BE49-F238E27FC236}">
                    <a16:creationId xmlns:a16="http://schemas.microsoft.com/office/drawing/2014/main" id="{4E49ACB8-D51D-4F8D-B3C1-6551E28E6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" y="0"/>
                <a:ext cx="91" cy="2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1600" y="15778"/>
                    </a:lnTo>
                    <a:cubicBezTo>
                      <a:pt x="21600" y="18993"/>
                      <a:pt x="13119" y="21600"/>
                      <a:pt x="2658" y="21600"/>
                    </a:cubicBezTo>
                    <a:lnTo>
                      <a:pt x="0" y="21600"/>
                    </a:lnTo>
                  </a:path>
                </a:pathLst>
              </a:custGeom>
              <a:noFill/>
              <a:ln w="6350" cap="flat">
                <a:solidFill>
                  <a:schemeClr val="accent2"/>
                </a:solidFill>
                <a:prstDash val="dash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lc="http://schemas.openxmlformats.org/drawingml/2006/lockedCanvas" xmlns:p14="http://schemas.microsoft.com/office/powerpoint/2010/main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Freeform: Shape 13">
                <a:extLst>
                  <a:ext uri="{FF2B5EF4-FFF2-40B4-BE49-F238E27FC236}">
                    <a16:creationId xmlns:a16="http://schemas.microsoft.com/office/drawing/2014/main" id="{9B70E144-93B8-46B7-9F4E-EB92CECBF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80"/>
                <a:ext cx="30" cy="30"/>
              </a:xfrm>
              <a:custGeom>
                <a:avLst/>
                <a:gdLst>
                  <a:gd name="T0" fmla="*/ 0 w 21598"/>
                  <a:gd name="T1" fmla="*/ 0 h 21598"/>
                  <a:gd name="T2" fmla="*/ 0 w 21598"/>
                  <a:gd name="T3" fmla="*/ 0 h 21598"/>
                  <a:gd name="T4" fmla="*/ 0 w 21598"/>
                  <a:gd name="T5" fmla="*/ 0 h 21598"/>
                  <a:gd name="T6" fmla="*/ 0 w 21598"/>
                  <a:gd name="T7" fmla="*/ 0 h 21598"/>
                  <a:gd name="T8" fmla="*/ 0 w 21598"/>
                  <a:gd name="T9" fmla="*/ 0 h 21598"/>
                  <a:gd name="T10" fmla="*/ 0 w 21598"/>
                  <a:gd name="T11" fmla="*/ 0 h 21598"/>
                  <a:gd name="T12" fmla="*/ 0 w 21598"/>
                  <a:gd name="T13" fmla="*/ 0 h 21598"/>
                  <a:gd name="T14" fmla="*/ 0 w 21598"/>
                  <a:gd name="T15" fmla="*/ 0 h 21598"/>
                  <a:gd name="T16" fmla="*/ 0 w 21598"/>
                  <a:gd name="T17" fmla="*/ 0 h 21598"/>
                  <a:gd name="T18" fmla="*/ 0 w 21598"/>
                  <a:gd name="T19" fmla="*/ 0 h 21598"/>
                  <a:gd name="T20" fmla="*/ 0 w 21598"/>
                  <a:gd name="T21" fmla="*/ 0 h 21598"/>
                  <a:gd name="T22" fmla="*/ 0 w 21598"/>
                  <a:gd name="T23" fmla="*/ 0 h 21598"/>
                  <a:gd name="T24" fmla="*/ 0 w 21598"/>
                  <a:gd name="T25" fmla="*/ 0 h 21598"/>
                  <a:gd name="T26" fmla="*/ 0 w 21598"/>
                  <a:gd name="T27" fmla="*/ 0 h 21598"/>
                  <a:gd name="T28" fmla="*/ 0 w 21598"/>
                  <a:gd name="T29" fmla="*/ 0 h 21598"/>
                  <a:gd name="T30" fmla="*/ 0 w 21598"/>
                  <a:gd name="T31" fmla="*/ 0 h 21598"/>
                  <a:gd name="T32" fmla="*/ 0 w 21598"/>
                  <a:gd name="T33" fmla="*/ 0 h 21598"/>
                  <a:gd name="T34" fmla="*/ 0 w 21598"/>
                  <a:gd name="T35" fmla="*/ 0 h 2159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7" name="Freeform: Shape 8">
              <a:extLst>
                <a:ext uri="{FF2B5EF4-FFF2-40B4-BE49-F238E27FC236}">
                  <a16:creationId xmlns:a16="http://schemas.microsoft.com/office/drawing/2014/main" id="{11D404BF-A6BB-48EC-876F-FEF678A9E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0" y="3117850"/>
              <a:ext cx="1041400" cy="1041400"/>
            </a:xfrm>
            <a:custGeom>
              <a:avLst/>
              <a:gdLst>
                <a:gd name="T0" fmla="*/ 2147483647 w 21598"/>
                <a:gd name="T1" fmla="*/ 1210586033 h 21598"/>
                <a:gd name="T2" fmla="*/ 2147483647 w 21598"/>
                <a:gd name="T3" fmla="*/ 747268918 h 21598"/>
                <a:gd name="T4" fmla="*/ 2066593785 w 21598"/>
                <a:gd name="T5" fmla="*/ 354578233 h 21598"/>
                <a:gd name="T6" fmla="*/ 1673903099 w 21598"/>
                <a:gd name="T7" fmla="*/ 92148229 h 21598"/>
                <a:gd name="T8" fmla="*/ 1210586033 w 21598"/>
                <a:gd name="T9" fmla="*/ 0 h 21598"/>
                <a:gd name="T10" fmla="*/ 747268918 w 21598"/>
                <a:gd name="T11" fmla="*/ 92148229 h 21598"/>
                <a:gd name="T12" fmla="*/ 354578233 w 21598"/>
                <a:gd name="T13" fmla="*/ 354578233 h 21598"/>
                <a:gd name="T14" fmla="*/ 92148229 w 21598"/>
                <a:gd name="T15" fmla="*/ 747268918 h 21598"/>
                <a:gd name="T16" fmla="*/ 0 w 21598"/>
                <a:gd name="T17" fmla="*/ 1210586033 h 21598"/>
                <a:gd name="T18" fmla="*/ 92148229 w 21598"/>
                <a:gd name="T19" fmla="*/ 1673903099 h 21598"/>
                <a:gd name="T20" fmla="*/ 354578233 w 21598"/>
                <a:gd name="T21" fmla="*/ 2066593785 h 21598"/>
                <a:gd name="T22" fmla="*/ 747268918 w 21598"/>
                <a:gd name="T23" fmla="*/ 2147483647 h 21598"/>
                <a:gd name="T24" fmla="*/ 1210586033 w 21598"/>
                <a:gd name="T25" fmla="*/ 2147483647 h 21598"/>
                <a:gd name="T26" fmla="*/ 1673903099 w 21598"/>
                <a:gd name="T27" fmla="*/ 2147483647 h 21598"/>
                <a:gd name="T28" fmla="*/ 2066593785 w 21598"/>
                <a:gd name="T29" fmla="*/ 2066593785 h 21598"/>
                <a:gd name="T30" fmla="*/ 2147483647 w 21598"/>
                <a:gd name="T31" fmla="*/ 1673903099 h 21598"/>
                <a:gd name="T32" fmla="*/ 2147483647 w 21598"/>
                <a:gd name="T33" fmla="*/ 1210586033 h 21598"/>
                <a:gd name="T34" fmla="*/ 2147483647 w 21598"/>
                <a:gd name="T35" fmla="*/ 1210586033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Freeform: Shape 9">
              <a:extLst>
                <a:ext uri="{FF2B5EF4-FFF2-40B4-BE49-F238E27FC236}">
                  <a16:creationId xmlns:a16="http://schemas.microsoft.com/office/drawing/2014/main" id="{85231FCE-8C61-4782-87E0-02E915C17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0" y="3816350"/>
              <a:ext cx="615950" cy="615950"/>
            </a:xfrm>
            <a:custGeom>
              <a:avLst/>
              <a:gdLst>
                <a:gd name="T0" fmla="*/ 500967210 w 21598"/>
                <a:gd name="T1" fmla="*/ 250483605 h 21598"/>
                <a:gd name="T2" fmla="*/ 481901250 w 21598"/>
                <a:gd name="T3" fmla="*/ 154618679 h 21598"/>
                <a:gd name="T4" fmla="*/ 427601285 w 21598"/>
                <a:gd name="T5" fmla="*/ 73365925 h 21598"/>
                <a:gd name="T6" fmla="*/ 346348531 w 21598"/>
                <a:gd name="T7" fmla="*/ 19065960 h 21598"/>
                <a:gd name="T8" fmla="*/ 250483605 w 21598"/>
                <a:gd name="T9" fmla="*/ 0 h 21598"/>
                <a:gd name="T10" fmla="*/ 154618679 w 21598"/>
                <a:gd name="T11" fmla="*/ 19065960 h 21598"/>
                <a:gd name="T12" fmla="*/ 73365925 w 21598"/>
                <a:gd name="T13" fmla="*/ 73365925 h 21598"/>
                <a:gd name="T14" fmla="*/ 19065960 w 21598"/>
                <a:gd name="T15" fmla="*/ 154618679 h 21598"/>
                <a:gd name="T16" fmla="*/ 0 w 21598"/>
                <a:gd name="T17" fmla="*/ 250483605 h 21598"/>
                <a:gd name="T18" fmla="*/ 19065960 w 21598"/>
                <a:gd name="T19" fmla="*/ 346348531 h 21598"/>
                <a:gd name="T20" fmla="*/ 73365925 w 21598"/>
                <a:gd name="T21" fmla="*/ 427601285 h 21598"/>
                <a:gd name="T22" fmla="*/ 154618679 w 21598"/>
                <a:gd name="T23" fmla="*/ 481901250 h 21598"/>
                <a:gd name="T24" fmla="*/ 250483605 w 21598"/>
                <a:gd name="T25" fmla="*/ 500967210 h 21598"/>
                <a:gd name="T26" fmla="*/ 346348531 w 21598"/>
                <a:gd name="T27" fmla="*/ 481901250 h 21598"/>
                <a:gd name="T28" fmla="*/ 427601285 w 21598"/>
                <a:gd name="T29" fmla="*/ 427601285 h 21598"/>
                <a:gd name="T30" fmla="*/ 481901250 w 21598"/>
                <a:gd name="T31" fmla="*/ 346348531 h 21598"/>
                <a:gd name="T32" fmla="*/ 500967210 w 21598"/>
                <a:gd name="T33" fmla="*/ 250483605 h 21598"/>
                <a:gd name="T34" fmla="*/ 500967210 w 21598"/>
                <a:gd name="T35" fmla="*/ 250483605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noFill/>
            <a:ln w="6350" cap="flat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Freeform: Shape 11">
              <a:extLst>
                <a:ext uri="{FF2B5EF4-FFF2-40B4-BE49-F238E27FC236}">
                  <a16:creationId xmlns:a16="http://schemas.microsoft.com/office/drawing/2014/main" id="{127E6B1E-A654-4205-92D2-E73E5A8B2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0" y="2622550"/>
              <a:ext cx="704850" cy="704850"/>
            </a:xfrm>
            <a:custGeom>
              <a:avLst/>
              <a:gdLst>
                <a:gd name="T0" fmla="*/ 750694165 w 21598"/>
                <a:gd name="T1" fmla="*/ 375347082 h 21598"/>
                <a:gd name="T2" fmla="*/ 722123361 w 21598"/>
                <a:gd name="T3" fmla="*/ 231694358 h 21598"/>
                <a:gd name="T4" fmla="*/ 640756362 w 21598"/>
                <a:gd name="T5" fmla="*/ 109937802 h 21598"/>
                <a:gd name="T6" fmla="*/ 518999807 w 21598"/>
                <a:gd name="T7" fmla="*/ 28570803 h 21598"/>
                <a:gd name="T8" fmla="*/ 375347082 w 21598"/>
                <a:gd name="T9" fmla="*/ 0 h 21598"/>
                <a:gd name="T10" fmla="*/ 231694358 w 21598"/>
                <a:gd name="T11" fmla="*/ 28570803 h 21598"/>
                <a:gd name="T12" fmla="*/ 109937802 w 21598"/>
                <a:gd name="T13" fmla="*/ 109937802 h 21598"/>
                <a:gd name="T14" fmla="*/ 28570803 w 21598"/>
                <a:gd name="T15" fmla="*/ 231694358 h 21598"/>
                <a:gd name="T16" fmla="*/ 0 w 21598"/>
                <a:gd name="T17" fmla="*/ 375347082 h 21598"/>
                <a:gd name="T18" fmla="*/ 28570803 w 21598"/>
                <a:gd name="T19" fmla="*/ 518999807 h 21598"/>
                <a:gd name="T20" fmla="*/ 109937802 w 21598"/>
                <a:gd name="T21" fmla="*/ 640756362 h 21598"/>
                <a:gd name="T22" fmla="*/ 231694358 w 21598"/>
                <a:gd name="T23" fmla="*/ 722123361 h 21598"/>
                <a:gd name="T24" fmla="*/ 375347082 w 21598"/>
                <a:gd name="T25" fmla="*/ 750694165 h 21598"/>
                <a:gd name="T26" fmla="*/ 518999807 w 21598"/>
                <a:gd name="T27" fmla="*/ 722123361 h 21598"/>
                <a:gd name="T28" fmla="*/ 640756362 w 21598"/>
                <a:gd name="T29" fmla="*/ 640756362 h 21598"/>
                <a:gd name="T30" fmla="*/ 722123361 w 21598"/>
                <a:gd name="T31" fmla="*/ 518999807 h 21598"/>
                <a:gd name="T32" fmla="*/ 750694165 w 21598"/>
                <a:gd name="T33" fmla="*/ 375347082 h 21598"/>
                <a:gd name="T34" fmla="*/ 750694165 w 21598"/>
                <a:gd name="T35" fmla="*/ 375347082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noFill/>
            <a:ln w="6350" cap="flat">
              <a:solidFill>
                <a:schemeClr val="accent3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lc="http://schemas.openxmlformats.org/drawingml/2006/lockedCanvas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FE1F1FA3-3F48-481D-BF69-E0F0AE93C897}"/>
              </a:ext>
            </a:extLst>
          </p:cNvPr>
          <p:cNvGrpSpPr/>
          <p:nvPr/>
        </p:nvGrpSpPr>
        <p:grpSpPr>
          <a:xfrm>
            <a:off x="3631773" y="1807395"/>
            <a:ext cx="910574" cy="1375550"/>
            <a:chOff x="4765866" y="2677750"/>
            <a:chExt cx="1148713" cy="1735292"/>
          </a:xfrm>
          <a:solidFill>
            <a:schemeClr val="accent5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3" name="Freeform: Shape 22">
              <a:extLst>
                <a:ext uri="{FF2B5EF4-FFF2-40B4-BE49-F238E27FC236}">
                  <a16:creationId xmlns:a16="http://schemas.microsoft.com/office/drawing/2014/main" id="{7F09D724-AD33-4303-AF17-DA45C7758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441" y="2677750"/>
              <a:ext cx="173240" cy="1759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444"/>
                  </a:lnTo>
                  <a:cubicBezTo>
                    <a:pt x="19245" y="230"/>
                    <a:pt x="16873" y="65"/>
                    <a:pt x="14476" y="0"/>
                  </a:cubicBezTo>
                  <a:cubicBezTo>
                    <a:pt x="9095" y="6795"/>
                    <a:pt x="4258" y="14018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23">
              <a:extLst>
                <a:ext uri="{FF2B5EF4-FFF2-40B4-BE49-F238E27FC236}">
                  <a16:creationId xmlns:a16="http://schemas.microsoft.com/office/drawing/2014/main" id="{56FBFF13-C9BE-478D-9092-222C5AA5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866" y="2741724"/>
              <a:ext cx="668972" cy="7170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428"/>
                  </a:moveTo>
                  <a:cubicBezTo>
                    <a:pt x="20506" y="885"/>
                    <a:pt x="19371" y="407"/>
                    <a:pt x="18197" y="0"/>
                  </a:cubicBezTo>
                  <a:lnTo>
                    <a:pt x="600" y="16434"/>
                  </a:lnTo>
                  <a:cubicBezTo>
                    <a:pt x="286" y="18123"/>
                    <a:pt x="84" y="19847"/>
                    <a:pt x="0" y="21600"/>
                  </a:cubicBezTo>
                  <a:lnTo>
                    <a:pt x="21600" y="1428"/>
                  </a:lnTo>
                  <a:close/>
                  <a:moveTo>
                    <a:pt x="21600" y="142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Freeform: Shape 24">
              <a:extLst>
                <a:ext uri="{FF2B5EF4-FFF2-40B4-BE49-F238E27FC236}">
                  <a16:creationId xmlns:a16="http://schemas.microsoft.com/office/drawing/2014/main" id="{DB4B8389-EFF7-4DC3-9058-A9EC94DDF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510" y="2699075"/>
              <a:ext cx="482406" cy="5117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207"/>
                  </a:moveTo>
                  <a:cubicBezTo>
                    <a:pt x="19808" y="682"/>
                    <a:pt x="17961" y="277"/>
                    <a:pt x="16067" y="0"/>
                  </a:cubicBezTo>
                  <a:lnTo>
                    <a:pt x="3333" y="12023"/>
                  </a:lnTo>
                  <a:cubicBezTo>
                    <a:pt x="1936" y="15086"/>
                    <a:pt x="817" y="18288"/>
                    <a:pt x="0" y="21600"/>
                  </a:cubicBezTo>
                  <a:lnTo>
                    <a:pt x="21600" y="1207"/>
                  </a:lnTo>
                  <a:close/>
                  <a:moveTo>
                    <a:pt x="21600" y="120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Freeform: Shape 25">
              <a:extLst>
                <a:ext uri="{FF2B5EF4-FFF2-40B4-BE49-F238E27FC236}">
                  <a16:creationId xmlns:a16="http://schemas.microsoft.com/office/drawing/2014/main" id="{D2CA99C0-7BA4-41FE-90A2-F3FF7FCE3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831" y="2994954"/>
              <a:ext cx="948821" cy="10022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923"/>
                  </a:moveTo>
                  <a:cubicBezTo>
                    <a:pt x="21158" y="1253"/>
                    <a:pt x="20674" y="610"/>
                    <a:pt x="20149" y="0"/>
                  </a:cubicBezTo>
                  <a:lnTo>
                    <a:pt x="0" y="19128"/>
                  </a:lnTo>
                  <a:cubicBezTo>
                    <a:pt x="253" y="19968"/>
                    <a:pt x="545" y="20792"/>
                    <a:pt x="872" y="21600"/>
                  </a:cubicBezTo>
                  <a:lnTo>
                    <a:pt x="21600" y="1923"/>
                  </a:lnTo>
                  <a:close/>
                  <a:moveTo>
                    <a:pt x="21600" y="192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Freeform: Shape 26">
              <a:extLst>
                <a:ext uri="{FF2B5EF4-FFF2-40B4-BE49-F238E27FC236}">
                  <a16:creationId xmlns:a16="http://schemas.microsoft.com/office/drawing/2014/main" id="{757206EE-B409-4475-9049-E247E3471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5866" y="2805698"/>
              <a:ext cx="799568" cy="8529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19152" y="0"/>
                  </a:moveTo>
                  <a:lnTo>
                    <a:pt x="0" y="17935"/>
                  </a:lnTo>
                  <a:cubicBezTo>
                    <a:pt x="0" y="17937"/>
                    <a:pt x="0" y="17939"/>
                    <a:pt x="0" y="17941"/>
                  </a:cubicBezTo>
                  <a:cubicBezTo>
                    <a:pt x="0" y="19178"/>
                    <a:pt x="77" y="20397"/>
                    <a:pt x="213" y="21600"/>
                  </a:cubicBezTo>
                  <a:lnTo>
                    <a:pt x="21600" y="1572"/>
                  </a:lnTo>
                  <a:cubicBezTo>
                    <a:pt x="20822" y="1001"/>
                    <a:pt x="20004" y="477"/>
                    <a:pt x="19152" y="0"/>
                  </a:cubicBezTo>
                  <a:close/>
                  <a:moveTo>
                    <a:pt x="19152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Freeform: Shape 27">
              <a:extLst>
                <a:ext uri="{FF2B5EF4-FFF2-40B4-BE49-F238E27FC236}">
                  <a16:creationId xmlns:a16="http://schemas.microsoft.com/office/drawing/2014/main" id="{EE6320F2-F279-4629-B2D7-5CE889CAE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188" y="2890996"/>
              <a:ext cx="895516" cy="9462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726"/>
                  </a:moveTo>
                  <a:cubicBezTo>
                    <a:pt x="21018" y="1115"/>
                    <a:pt x="20395" y="539"/>
                    <a:pt x="19738" y="0"/>
                  </a:cubicBezTo>
                  <a:lnTo>
                    <a:pt x="0" y="18683"/>
                  </a:lnTo>
                  <a:cubicBezTo>
                    <a:pt x="153" y="19672"/>
                    <a:pt x="356" y="20644"/>
                    <a:pt x="604" y="21600"/>
                  </a:cubicBezTo>
                  <a:lnTo>
                    <a:pt x="21600" y="1726"/>
                  </a:lnTo>
                  <a:close/>
                  <a:moveTo>
                    <a:pt x="21600" y="1726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Freeform: Shape 28">
              <a:extLst>
                <a:ext uri="{FF2B5EF4-FFF2-40B4-BE49-F238E27FC236}">
                  <a16:creationId xmlns:a16="http://schemas.microsoft.com/office/drawing/2014/main" id="{89C37399-319F-4A97-B1AB-D38B2926F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659" y="3658683"/>
              <a:ext cx="754259" cy="7543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0134" y="5832"/>
                  </a:moveTo>
                  <a:cubicBezTo>
                    <a:pt x="20847" y="3984"/>
                    <a:pt x="21344" y="2030"/>
                    <a:pt x="21600" y="0"/>
                  </a:cubicBezTo>
                  <a:lnTo>
                    <a:pt x="0" y="21600"/>
                  </a:lnTo>
                  <a:cubicBezTo>
                    <a:pt x="2031" y="21344"/>
                    <a:pt x="3985" y="20846"/>
                    <a:pt x="5834" y="20132"/>
                  </a:cubicBezTo>
                  <a:lnTo>
                    <a:pt x="20134" y="5832"/>
                  </a:lnTo>
                  <a:close/>
                  <a:moveTo>
                    <a:pt x="20134" y="583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Freeform: Shape 29">
              <a:extLst>
                <a:ext uri="{FF2B5EF4-FFF2-40B4-BE49-F238E27FC236}">
                  <a16:creationId xmlns:a16="http://schemas.microsoft.com/office/drawing/2014/main" id="{6AD2863C-1836-4B8C-BBCE-207CCDE01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475" y="3125568"/>
              <a:ext cx="964811" cy="10182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2193"/>
                  </a:moveTo>
                  <a:cubicBezTo>
                    <a:pt x="21283" y="1436"/>
                    <a:pt x="20914" y="704"/>
                    <a:pt x="20498" y="0"/>
                  </a:cubicBezTo>
                  <a:lnTo>
                    <a:pt x="0" y="19407"/>
                  </a:lnTo>
                  <a:cubicBezTo>
                    <a:pt x="336" y="20154"/>
                    <a:pt x="704" y="20886"/>
                    <a:pt x="1102" y="21600"/>
                  </a:cubicBezTo>
                  <a:lnTo>
                    <a:pt x="21600" y="2193"/>
                  </a:lnTo>
                  <a:close/>
                  <a:moveTo>
                    <a:pt x="21600" y="21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30">
              <a:extLst>
                <a:ext uri="{FF2B5EF4-FFF2-40B4-BE49-F238E27FC236}">
                  <a16:creationId xmlns:a16="http://schemas.microsoft.com/office/drawing/2014/main" id="{945F6225-FD1F-409E-AD01-67969201F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486" y="3978553"/>
              <a:ext cx="333153" cy="33319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9023" y="16511"/>
                    <a:pt x="16512" y="9024"/>
                    <a:pt x="21600" y="0"/>
                  </a:cubicBez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31">
              <a:extLst>
                <a:ext uri="{FF2B5EF4-FFF2-40B4-BE49-F238E27FC236}">
                  <a16:creationId xmlns:a16="http://schemas.microsoft.com/office/drawing/2014/main" id="{DECD728E-130B-431B-BF26-C32CD58D8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050" y="3445437"/>
              <a:ext cx="871529" cy="9516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572" y="3352"/>
                  </a:moveTo>
                  <a:cubicBezTo>
                    <a:pt x="21590" y="3021"/>
                    <a:pt x="21600" y="2687"/>
                    <a:pt x="21600" y="2351"/>
                  </a:cubicBezTo>
                  <a:cubicBezTo>
                    <a:pt x="21600" y="1555"/>
                    <a:pt x="21543" y="772"/>
                    <a:pt x="21443" y="0"/>
                  </a:cubicBezTo>
                  <a:lnTo>
                    <a:pt x="0" y="19668"/>
                  </a:lnTo>
                  <a:cubicBezTo>
                    <a:pt x="531" y="20333"/>
                    <a:pt x="1091" y="20977"/>
                    <a:pt x="1677" y="21600"/>
                  </a:cubicBezTo>
                  <a:lnTo>
                    <a:pt x="21572" y="3352"/>
                  </a:lnTo>
                  <a:close/>
                  <a:moveTo>
                    <a:pt x="21572" y="335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32">
              <a:extLst>
                <a:ext uri="{FF2B5EF4-FFF2-40B4-BE49-F238E27FC236}">
                  <a16:creationId xmlns:a16="http://schemas.microsoft.com/office/drawing/2014/main" id="{C77AF956-33DF-4315-B8E5-294334E8F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2" y="3274840"/>
              <a:ext cx="940825" cy="100492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2614"/>
                  </a:moveTo>
                  <a:cubicBezTo>
                    <a:pt x="21428" y="1719"/>
                    <a:pt x="21188" y="846"/>
                    <a:pt x="20885" y="0"/>
                  </a:cubicBezTo>
                  <a:lnTo>
                    <a:pt x="0" y="19578"/>
                  </a:lnTo>
                  <a:cubicBezTo>
                    <a:pt x="421" y="20269"/>
                    <a:pt x="868" y="20945"/>
                    <a:pt x="1346" y="21600"/>
                  </a:cubicBezTo>
                  <a:lnTo>
                    <a:pt x="21600" y="2614"/>
                  </a:lnTo>
                  <a:close/>
                  <a:moveTo>
                    <a:pt x="21600" y="2614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788E970D-0C88-434F-9998-CC0EF918F214}"/>
              </a:ext>
            </a:extLst>
          </p:cNvPr>
          <p:cNvGrpSpPr/>
          <p:nvPr/>
        </p:nvGrpSpPr>
        <p:grpSpPr>
          <a:xfrm>
            <a:off x="4519086" y="1401705"/>
            <a:ext cx="923249" cy="688833"/>
            <a:chOff x="5893257" y="2165959"/>
            <a:chExt cx="1164703" cy="868980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5" name="Freeform: Shape 34">
              <a:extLst>
                <a:ext uri="{FF2B5EF4-FFF2-40B4-BE49-F238E27FC236}">
                  <a16:creationId xmlns:a16="http://schemas.microsoft.com/office/drawing/2014/main" id="{9463A5F4-61EF-4B28-981B-F3EB58C3B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257" y="2165959"/>
              <a:ext cx="237749" cy="2372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21600" y="4"/>
                  </a:moveTo>
                  <a:cubicBezTo>
                    <a:pt x="21550" y="4"/>
                    <a:pt x="21502" y="0"/>
                    <a:pt x="21452" y="0"/>
                  </a:cubicBezTo>
                  <a:cubicBezTo>
                    <a:pt x="16532" y="0"/>
                    <a:pt x="11695" y="332"/>
                    <a:pt x="6927" y="897"/>
                  </a:cubicBezTo>
                  <a:lnTo>
                    <a:pt x="5400" y="2424"/>
                  </a:lnTo>
                  <a:cubicBezTo>
                    <a:pt x="2470" y="8285"/>
                    <a:pt x="588" y="14754"/>
                    <a:pt x="0" y="21600"/>
                  </a:cubicBezTo>
                  <a:lnTo>
                    <a:pt x="21600" y="4"/>
                  </a:lnTo>
                  <a:close/>
                  <a:moveTo>
                    <a:pt x="21600" y="4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35">
              <a:extLst>
                <a:ext uri="{FF2B5EF4-FFF2-40B4-BE49-F238E27FC236}">
                  <a16:creationId xmlns:a16="http://schemas.microsoft.com/office/drawing/2014/main" id="{C178313A-9E12-41FC-BAE4-FE04287D5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490" y="2571128"/>
              <a:ext cx="459470" cy="458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cubicBezTo>
                    <a:pt x="10844" y="19380"/>
                    <a:pt x="19377" y="10843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36">
              <a:extLst>
                <a:ext uri="{FF2B5EF4-FFF2-40B4-BE49-F238E27FC236}">
                  <a16:creationId xmlns:a16="http://schemas.microsoft.com/office/drawing/2014/main" id="{EDA60A5E-9F79-4867-9BC7-6EFEB8595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3257" y="2165959"/>
              <a:ext cx="440771" cy="4344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653"/>
                  </a:moveTo>
                  <a:cubicBezTo>
                    <a:pt x="19351" y="317"/>
                    <a:pt x="17064" y="103"/>
                    <a:pt x="14748" y="0"/>
                  </a:cubicBezTo>
                  <a:lnTo>
                    <a:pt x="0" y="14910"/>
                  </a:lnTo>
                  <a:cubicBezTo>
                    <a:pt x="43" y="17214"/>
                    <a:pt x="341" y="19454"/>
                    <a:pt x="880" y="21600"/>
                  </a:cubicBezTo>
                  <a:lnTo>
                    <a:pt x="21600" y="653"/>
                  </a:lnTo>
                  <a:close/>
                  <a:moveTo>
                    <a:pt x="21600" y="653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37">
              <a:extLst>
                <a:ext uri="{FF2B5EF4-FFF2-40B4-BE49-F238E27FC236}">
                  <a16:creationId xmlns:a16="http://schemas.microsoft.com/office/drawing/2014/main" id="{6E773E77-6959-4AB1-8548-F3868FC57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783" y="2443180"/>
              <a:ext cx="667834" cy="5917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18931" y="0"/>
                  </a:moveTo>
                  <a:lnTo>
                    <a:pt x="0" y="21301"/>
                  </a:lnTo>
                  <a:cubicBezTo>
                    <a:pt x="1031" y="21494"/>
                    <a:pt x="2088" y="21600"/>
                    <a:pt x="3167" y="21600"/>
                  </a:cubicBezTo>
                  <a:cubicBezTo>
                    <a:pt x="3700" y="21600"/>
                    <a:pt x="4227" y="21571"/>
                    <a:pt x="4748" y="21523"/>
                  </a:cubicBezTo>
                  <a:lnTo>
                    <a:pt x="21600" y="2562"/>
                  </a:lnTo>
                  <a:cubicBezTo>
                    <a:pt x="20739" y="1671"/>
                    <a:pt x="19853" y="812"/>
                    <a:pt x="18931" y="0"/>
                  </a:cubicBezTo>
                  <a:close/>
                  <a:moveTo>
                    <a:pt x="18931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38">
              <a:extLst>
                <a:ext uri="{FF2B5EF4-FFF2-40B4-BE49-F238E27FC236}">
                  <a16:creationId xmlns:a16="http://schemas.microsoft.com/office/drawing/2014/main" id="{57CF7952-2EA0-464E-B0CB-0046DBF4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670" y="2179287"/>
              <a:ext cx="585023" cy="562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119"/>
                  </a:moveTo>
                  <a:cubicBezTo>
                    <a:pt x="20102" y="676"/>
                    <a:pt x="18576" y="301"/>
                    <a:pt x="17024" y="0"/>
                  </a:cubicBezTo>
                  <a:lnTo>
                    <a:pt x="0" y="17590"/>
                  </a:lnTo>
                  <a:cubicBezTo>
                    <a:pt x="468" y="18994"/>
                    <a:pt x="1064" y="20336"/>
                    <a:pt x="1778" y="21600"/>
                  </a:cubicBezTo>
                  <a:lnTo>
                    <a:pt x="21600" y="1119"/>
                  </a:lnTo>
                  <a:close/>
                  <a:moveTo>
                    <a:pt x="21600" y="1119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Freeform: Shape 39">
              <a:extLst>
                <a:ext uri="{FF2B5EF4-FFF2-40B4-BE49-F238E27FC236}">
                  <a16:creationId xmlns:a16="http://schemas.microsoft.com/office/drawing/2014/main" id="{70DD01A9-D62E-4B23-AB54-1E1D5748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110" y="2227267"/>
              <a:ext cx="670506" cy="6424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402"/>
                  </a:moveTo>
                  <a:cubicBezTo>
                    <a:pt x="20429" y="882"/>
                    <a:pt x="19232" y="415"/>
                    <a:pt x="18012" y="0"/>
                  </a:cubicBezTo>
                  <a:lnTo>
                    <a:pt x="0" y="18787"/>
                  </a:lnTo>
                  <a:cubicBezTo>
                    <a:pt x="663" y="19795"/>
                    <a:pt x="1411" y="20738"/>
                    <a:pt x="2236" y="21600"/>
                  </a:cubicBezTo>
                  <a:lnTo>
                    <a:pt x="21600" y="1402"/>
                  </a:lnTo>
                  <a:close/>
                  <a:moveTo>
                    <a:pt x="21600" y="1402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40">
              <a:extLst>
                <a:ext uri="{FF2B5EF4-FFF2-40B4-BE49-F238E27FC236}">
                  <a16:creationId xmlns:a16="http://schemas.microsoft.com/office/drawing/2014/main" id="{CC79AB81-2394-4871-AE97-4EAB2AC1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517" y="2355215"/>
              <a:ext cx="715918" cy="6637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2006"/>
                  </a:moveTo>
                  <a:cubicBezTo>
                    <a:pt x="20703" y="1298"/>
                    <a:pt x="19778" y="630"/>
                    <a:pt x="18828" y="0"/>
                  </a:cubicBezTo>
                  <a:lnTo>
                    <a:pt x="0" y="20255"/>
                  </a:lnTo>
                  <a:cubicBezTo>
                    <a:pt x="1073" y="20819"/>
                    <a:pt x="2206" y="21274"/>
                    <a:pt x="3386" y="21600"/>
                  </a:cubicBezTo>
                  <a:lnTo>
                    <a:pt x="21600" y="2006"/>
                  </a:lnTo>
                  <a:close/>
                  <a:moveTo>
                    <a:pt x="21600" y="2006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41">
              <a:extLst>
                <a:ext uri="{FF2B5EF4-FFF2-40B4-BE49-F238E27FC236}">
                  <a16:creationId xmlns:a16="http://schemas.microsoft.com/office/drawing/2014/main" id="{2EC91F9C-84CD-4D18-9EA8-3E970FAFE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964" y="2283245"/>
              <a:ext cx="710576" cy="674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675"/>
                  </a:moveTo>
                  <a:cubicBezTo>
                    <a:pt x="20606" y="1076"/>
                    <a:pt x="19590" y="513"/>
                    <a:pt x="18547" y="0"/>
                  </a:cubicBezTo>
                  <a:lnTo>
                    <a:pt x="0" y="19555"/>
                  </a:lnTo>
                  <a:cubicBezTo>
                    <a:pt x="837" y="20320"/>
                    <a:pt x="1741" y="21006"/>
                    <a:pt x="2702" y="21600"/>
                  </a:cubicBezTo>
                  <a:lnTo>
                    <a:pt x="21600" y="1675"/>
                  </a:lnTo>
                  <a:close/>
                  <a:moveTo>
                    <a:pt x="21600" y="1675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3780E068-1802-4EED-BB60-B5D3CBE1A847}"/>
              </a:ext>
            </a:extLst>
          </p:cNvPr>
          <p:cNvGrpSpPr/>
          <p:nvPr/>
        </p:nvGrpSpPr>
        <p:grpSpPr>
          <a:xfrm>
            <a:off x="5237429" y="2737112"/>
            <a:ext cx="517613" cy="644461"/>
            <a:chOff x="6791437" y="3850605"/>
            <a:chExt cx="652981" cy="813002"/>
          </a:xfrm>
        </p:grpSpPr>
        <p:sp>
          <p:nvSpPr>
            <p:cNvPr id="21" name="Freeform: Shape 46">
              <a:extLst>
                <a:ext uri="{FF2B5EF4-FFF2-40B4-BE49-F238E27FC236}">
                  <a16:creationId xmlns:a16="http://schemas.microsoft.com/office/drawing/2014/main" id="{FB9D4915-A8A9-4164-B791-C3348272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437" y="3871930"/>
              <a:ext cx="652981" cy="7277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1600">
                  <a:moveTo>
                    <a:pt x="19822" y="4967"/>
                  </a:moveTo>
                  <a:cubicBezTo>
                    <a:pt x="20514" y="3451"/>
                    <a:pt x="21116" y="1894"/>
                    <a:pt x="21600" y="292"/>
                  </a:cubicBezTo>
                  <a:cubicBezTo>
                    <a:pt x="21178" y="179"/>
                    <a:pt x="20747" y="84"/>
                    <a:pt x="20311" y="0"/>
                  </a:cubicBezTo>
                  <a:lnTo>
                    <a:pt x="0" y="18218"/>
                  </a:lnTo>
                  <a:cubicBezTo>
                    <a:pt x="282" y="19402"/>
                    <a:pt x="712" y="20535"/>
                    <a:pt x="1279" y="21600"/>
                  </a:cubicBezTo>
                  <a:lnTo>
                    <a:pt x="19822" y="4967"/>
                  </a:lnTo>
                  <a:close/>
                  <a:moveTo>
                    <a:pt x="19822" y="4967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47">
              <a:extLst>
                <a:ext uri="{FF2B5EF4-FFF2-40B4-BE49-F238E27FC236}">
                  <a16:creationId xmlns:a16="http://schemas.microsoft.com/office/drawing/2014/main" id="{99742603-111A-4C2C-9BA9-0B2048077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437" y="3850605"/>
              <a:ext cx="573024" cy="573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19465" y="0"/>
                  </a:moveTo>
                  <a:cubicBezTo>
                    <a:pt x="18141" y="0"/>
                    <a:pt x="16847" y="134"/>
                    <a:pt x="15597" y="385"/>
                  </a:cubicBezTo>
                  <a:lnTo>
                    <a:pt x="385" y="15597"/>
                  </a:lnTo>
                  <a:cubicBezTo>
                    <a:pt x="133" y="16847"/>
                    <a:pt x="0" y="18141"/>
                    <a:pt x="0" y="19465"/>
                  </a:cubicBezTo>
                  <a:cubicBezTo>
                    <a:pt x="0" y="20188"/>
                    <a:pt x="53" y="20897"/>
                    <a:pt x="130" y="21600"/>
                  </a:cubicBezTo>
                  <a:lnTo>
                    <a:pt x="21600" y="130"/>
                  </a:lnTo>
                  <a:cubicBezTo>
                    <a:pt x="20897" y="53"/>
                    <a:pt x="20188" y="0"/>
                    <a:pt x="19465" y="0"/>
                  </a:cubicBezTo>
                  <a:close/>
                  <a:moveTo>
                    <a:pt x="19465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48">
              <a:extLst>
                <a:ext uri="{FF2B5EF4-FFF2-40B4-BE49-F238E27FC236}">
                  <a16:creationId xmlns:a16="http://schemas.microsoft.com/office/drawing/2014/main" id="{E00CD52A-C01B-44AD-B01B-DE0AC73E3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02" y="4149150"/>
              <a:ext cx="487737" cy="5144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0408"/>
                  </a:lnTo>
                  <a:cubicBezTo>
                    <a:pt x="253" y="20813"/>
                    <a:pt x="514" y="21212"/>
                    <a:pt x="792" y="21600"/>
                  </a:cubicBezTo>
                  <a:cubicBezTo>
                    <a:pt x="9564" y="16246"/>
                    <a:pt x="16756" y="8793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49">
              <a:extLst>
                <a:ext uri="{FF2B5EF4-FFF2-40B4-BE49-F238E27FC236}">
                  <a16:creationId xmlns:a16="http://schemas.microsoft.com/office/drawing/2014/main" id="{A7471155-218F-4146-8802-41EB0807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9" y="3893254"/>
              <a:ext cx="293175" cy="2932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1725" y="3863"/>
                    <a:pt x="3862" y="11725"/>
                    <a:pt x="0" y="21600"/>
                  </a:cubicBez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" name="Freeform: Shape 51">
            <a:extLst>
              <a:ext uri="{FF2B5EF4-FFF2-40B4-BE49-F238E27FC236}">
                <a16:creationId xmlns:a16="http://schemas.microsoft.com/office/drawing/2014/main" id="{D430A1A2-F549-4A79-A164-96C537A06CDF}"/>
              </a:ext>
            </a:extLst>
          </p:cNvPr>
          <p:cNvSpPr>
            <a:spLocks/>
          </p:cNvSpPr>
          <p:nvPr/>
        </p:nvSpPr>
        <p:spPr bwMode="auto">
          <a:xfrm>
            <a:off x="3625416" y="1401705"/>
            <a:ext cx="2159183" cy="2159467"/>
          </a:xfrm>
          <a:custGeom>
            <a:avLst/>
            <a:gdLst>
              <a:gd name="T0" fmla="*/ 2147483647 w 21598"/>
              <a:gd name="T1" fmla="*/ 2147483647 h 21598"/>
              <a:gd name="T2" fmla="*/ 2147483647 w 21598"/>
              <a:gd name="T3" fmla="*/ 2147483647 h 21598"/>
              <a:gd name="T4" fmla="*/ 2147483647 w 21598"/>
              <a:gd name="T5" fmla="*/ 1340763817 h 21598"/>
              <a:gd name="T6" fmla="*/ 2147483647 w 21598"/>
              <a:gd name="T7" fmla="*/ 348437666 h 21598"/>
              <a:gd name="T8" fmla="*/ 2147483647 w 21598"/>
              <a:gd name="T9" fmla="*/ 0 h 21598"/>
              <a:gd name="T10" fmla="*/ 2147483647 w 21598"/>
              <a:gd name="T11" fmla="*/ 348437666 h 21598"/>
              <a:gd name="T12" fmla="*/ 1340763817 w 21598"/>
              <a:gd name="T13" fmla="*/ 1340763817 h 21598"/>
              <a:gd name="T14" fmla="*/ 348437666 w 21598"/>
              <a:gd name="T15" fmla="*/ 2147483647 h 21598"/>
              <a:gd name="T16" fmla="*/ 0 w 21598"/>
              <a:gd name="T17" fmla="*/ 2147483647 h 21598"/>
              <a:gd name="T18" fmla="*/ 348437666 w 21598"/>
              <a:gd name="T19" fmla="*/ 2147483647 h 21598"/>
              <a:gd name="T20" fmla="*/ 1340763817 w 21598"/>
              <a:gd name="T21" fmla="*/ 2147483647 h 21598"/>
              <a:gd name="T22" fmla="*/ 2147483647 w 21598"/>
              <a:gd name="T23" fmla="*/ 2147483647 h 21598"/>
              <a:gd name="T24" fmla="*/ 2147483647 w 21598"/>
              <a:gd name="T25" fmla="*/ 2147483647 h 21598"/>
              <a:gd name="T26" fmla="*/ 2147483647 w 21598"/>
              <a:gd name="T27" fmla="*/ 2147483647 h 21598"/>
              <a:gd name="T28" fmla="*/ 2147483647 w 21598"/>
              <a:gd name="T29" fmla="*/ 2147483647 h 21598"/>
              <a:gd name="T30" fmla="*/ 2147483647 w 21598"/>
              <a:gd name="T31" fmla="*/ 2147483647 h 21598"/>
              <a:gd name="T32" fmla="*/ 2147483647 w 21598"/>
              <a:gd name="T33" fmla="*/ 2147483647 h 21598"/>
              <a:gd name="T34" fmla="*/ 2147483647 w 21598"/>
              <a:gd name="T35" fmla="*/ 2147483647 h 215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598" h="21598">
                <a:moveTo>
                  <a:pt x="21598" y="10799"/>
                </a:moveTo>
                <a:cubicBezTo>
                  <a:pt x="21599" y="9385"/>
                  <a:pt x="21318" y="7972"/>
                  <a:pt x="20776" y="6666"/>
                </a:cubicBezTo>
                <a:cubicBezTo>
                  <a:pt x="20236" y="5360"/>
                  <a:pt x="19435" y="4162"/>
                  <a:pt x="18435" y="3163"/>
                </a:cubicBezTo>
                <a:cubicBezTo>
                  <a:pt x="17436" y="2163"/>
                  <a:pt x="16238" y="1362"/>
                  <a:pt x="14932" y="822"/>
                </a:cubicBezTo>
                <a:cubicBezTo>
                  <a:pt x="13626" y="280"/>
                  <a:pt x="12213" y="-1"/>
                  <a:pt x="10799" y="0"/>
                </a:cubicBezTo>
                <a:cubicBezTo>
                  <a:pt x="9385" y="-1"/>
                  <a:pt x="7972" y="280"/>
                  <a:pt x="6666" y="822"/>
                </a:cubicBezTo>
                <a:cubicBezTo>
                  <a:pt x="5360" y="1362"/>
                  <a:pt x="4162" y="2163"/>
                  <a:pt x="3163" y="3163"/>
                </a:cubicBezTo>
                <a:cubicBezTo>
                  <a:pt x="2163" y="4162"/>
                  <a:pt x="1362" y="5360"/>
                  <a:pt x="822" y="6666"/>
                </a:cubicBezTo>
                <a:cubicBezTo>
                  <a:pt x="280" y="7972"/>
                  <a:pt x="-1" y="9385"/>
                  <a:pt x="0" y="10799"/>
                </a:cubicBezTo>
                <a:cubicBezTo>
                  <a:pt x="-1" y="12213"/>
                  <a:pt x="280" y="13626"/>
                  <a:pt x="822" y="14932"/>
                </a:cubicBezTo>
                <a:cubicBezTo>
                  <a:pt x="1362" y="16238"/>
                  <a:pt x="2163" y="17436"/>
                  <a:pt x="3163" y="18435"/>
                </a:cubicBezTo>
                <a:cubicBezTo>
                  <a:pt x="4162" y="19435"/>
                  <a:pt x="5360" y="20236"/>
                  <a:pt x="6666" y="20776"/>
                </a:cubicBezTo>
                <a:cubicBezTo>
                  <a:pt x="7972" y="21318"/>
                  <a:pt x="9385" y="21599"/>
                  <a:pt x="10799" y="21598"/>
                </a:cubicBezTo>
                <a:cubicBezTo>
                  <a:pt x="12213" y="21599"/>
                  <a:pt x="13626" y="21318"/>
                  <a:pt x="14932" y="20776"/>
                </a:cubicBezTo>
                <a:cubicBezTo>
                  <a:pt x="16238" y="20236"/>
                  <a:pt x="17436" y="19435"/>
                  <a:pt x="18435" y="18435"/>
                </a:cubicBezTo>
                <a:cubicBezTo>
                  <a:pt x="19435" y="17436"/>
                  <a:pt x="20236" y="16238"/>
                  <a:pt x="20776" y="14932"/>
                </a:cubicBezTo>
                <a:cubicBezTo>
                  <a:pt x="21318" y="13626"/>
                  <a:pt x="21599" y="12213"/>
                  <a:pt x="21598" y="10799"/>
                </a:cubicBezTo>
                <a:close/>
                <a:moveTo>
                  <a:pt x="21598" y="10799"/>
                </a:move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="" xmlns:lc="http://schemas.openxmlformats.org/drawingml/2006/lockedCanvas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8848B52-7D14-430E-B8AE-F7F5DDDDE003}"/>
              </a:ext>
            </a:extLst>
          </p:cNvPr>
          <p:cNvGrpSpPr/>
          <p:nvPr/>
        </p:nvGrpSpPr>
        <p:grpSpPr>
          <a:xfrm>
            <a:off x="652931" y="1076505"/>
            <a:ext cx="7934096" cy="3262046"/>
            <a:chOff x="652931" y="1076505"/>
            <a:chExt cx="7934096" cy="3262046"/>
          </a:xfrm>
        </p:grpSpPr>
        <p:grpSp>
          <p:nvGrpSpPr>
            <p:cNvPr id="12" name="Group 42">
              <a:extLst>
                <a:ext uri="{FF2B5EF4-FFF2-40B4-BE49-F238E27FC236}">
                  <a16:creationId xmlns:a16="http://schemas.microsoft.com/office/drawing/2014/main" id="{EB0DB76A-FB61-4460-9B11-D8CB77B209C8}"/>
                </a:ext>
              </a:extLst>
            </p:cNvPr>
            <p:cNvGrpSpPr/>
            <p:nvPr/>
          </p:nvGrpSpPr>
          <p:grpSpPr>
            <a:xfrm>
              <a:off x="652931" y="1076505"/>
              <a:ext cx="1922472" cy="1650035"/>
              <a:chOff x="870575" y="1435340"/>
              <a:chExt cx="2563296" cy="2200045"/>
            </a:xfrm>
          </p:grpSpPr>
          <p:sp>
            <p:nvSpPr>
              <p:cNvPr id="19" name="TextBox 52">
                <a:extLst>
                  <a:ext uri="{FF2B5EF4-FFF2-40B4-BE49-F238E27FC236}">
                    <a16:creationId xmlns:a16="http://schemas.microsoft.com/office/drawing/2014/main" id="{48C7370F-4D50-4CEF-B5FD-8617285E8EAD}"/>
                  </a:ext>
                </a:extLst>
              </p:cNvPr>
              <p:cNvSpPr txBox="1"/>
              <p:nvPr/>
            </p:nvSpPr>
            <p:spPr>
              <a:xfrm>
                <a:off x="870575" y="1853081"/>
                <a:ext cx="2563296" cy="178230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just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由于需要满足用户验证码登录，在比对各大短信运营商的信息后，决定采用云片网来满足需求</a:t>
                </a:r>
              </a:p>
            </p:txBody>
          </p:sp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16E1EFC2-B9E5-4806-9136-42F7AB777609}"/>
                  </a:ext>
                </a:extLst>
              </p:cNvPr>
              <p:cNvSpPr/>
              <p:nvPr/>
            </p:nvSpPr>
            <p:spPr>
              <a:xfrm>
                <a:off x="870575" y="1435340"/>
                <a:ext cx="2174124" cy="417743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5"/>
                    </a:solidFill>
                  </a:rPr>
                  <a:t>问题产生</a:t>
                </a:r>
              </a:p>
            </p:txBody>
          </p:sp>
        </p:grpSp>
        <p:grpSp>
          <p:nvGrpSpPr>
            <p:cNvPr id="13" name="Group 43">
              <a:extLst>
                <a:ext uri="{FF2B5EF4-FFF2-40B4-BE49-F238E27FC236}">
                  <a16:creationId xmlns:a16="http://schemas.microsoft.com/office/drawing/2014/main" id="{DAE9D7A5-38DD-4552-A993-C0C19B671E5F}"/>
                </a:ext>
              </a:extLst>
            </p:cNvPr>
            <p:cNvGrpSpPr/>
            <p:nvPr/>
          </p:nvGrpSpPr>
          <p:grpSpPr>
            <a:xfrm>
              <a:off x="6956434" y="1076505"/>
              <a:ext cx="1630593" cy="1893029"/>
              <a:chOff x="9275246" y="1435340"/>
              <a:chExt cx="2174124" cy="2524036"/>
            </a:xfrm>
          </p:grpSpPr>
          <p:sp>
            <p:nvSpPr>
              <p:cNvPr id="17" name="TextBox 56">
                <a:extLst>
                  <a:ext uri="{FF2B5EF4-FFF2-40B4-BE49-F238E27FC236}">
                    <a16:creationId xmlns:a16="http://schemas.microsoft.com/office/drawing/2014/main" id="{D9EDB817-66DB-40DA-A6FD-5A726679D863}"/>
                  </a:ext>
                </a:extLst>
              </p:cNvPr>
              <p:cNvSpPr txBox="1"/>
              <p:nvPr/>
            </p:nvSpPr>
            <p:spPr>
              <a:xfrm>
                <a:off x="9275246" y="1853082"/>
                <a:ext cx="2174124" cy="2106294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just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在</a:t>
                </a:r>
                <a:r>
                  <a:rPr lang="en-US" altLang="zh-CN" sz="1100" dirty="0" err="1">
                    <a:solidFill>
                      <a:sysClr val="windowText" lastClr="000000"/>
                    </a:solidFill>
                  </a:rPr>
                  <a:t>sdk</a:t>
                </a: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包导入后，程序陷入网络异常瘫痪，只有取消包引入后才可以，正常访问前后端</a:t>
                </a:r>
              </a:p>
            </p:txBody>
          </p:sp>
          <p:sp>
            <p:nvSpPr>
              <p:cNvPr id="18" name="Rectangle 57">
                <a:extLst>
                  <a:ext uri="{FF2B5EF4-FFF2-40B4-BE49-F238E27FC236}">
                    <a16:creationId xmlns:a16="http://schemas.microsoft.com/office/drawing/2014/main" id="{2CBD4920-BE2F-4139-96B3-6D93BB2074CD}"/>
                  </a:ext>
                </a:extLst>
              </p:cNvPr>
              <p:cNvSpPr/>
              <p:nvPr/>
            </p:nvSpPr>
            <p:spPr>
              <a:xfrm>
                <a:off x="9275246" y="1435340"/>
                <a:ext cx="2174124" cy="417743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3"/>
                    </a:solidFill>
                  </a:rPr>
                  <a:t>问题出现</a:t>
                </a:r>
              </a:p>
            </p:txBody>
          </p: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BF29E7DF-BF12-423E-9B4B-97C7535282D3}"/>
                </a:ext>
              </a:extLst>
            </p:cNvPr>
            <p:cNvGrpSpPr/>
            <p:nvPr/>
          </p:nvGrpSpPr>
          <p:grpSpPr>
            <a:xfrm>
              <a:off x="1403648" y="3530658"/>
              <a:ext cx="2764298" cy="807893"/>
              <a:chOff x="-633188" y="1253524"/>
              <a:chExt cx="3685731" cy="1077190"/>
            </a:xfrm>
          </p:grpSpPr>
          <p:sp>
            <p:nvSpPr>
              <p:cNvPr id="15" name="TextBox 59">
                <a:extLst>
                  <a:ext uri="{FF2B5EF4-FFF2-40B4-BE49-F238E27FC236}">
                    <a16:creationId xmlns:a16="http://schemas.microsoft.com/office/drawing/2014/main" id="{4142D8F3-306C-4BDA-A157-6EFBAA1EAD29}"/>
                  </a:ext>
                </a:extLst>
              </p:cNvPr>
              <p:cNvSpPr txBox="1"/>
              <p:nvPr/>
            </p:nvSpPr>
            <p:spPr>
              <a:xfrm>
                <a:off x="-633188" y="1579021"/>
                <a:ext cx="3677887" cy="7516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 lnSpcReduction="10000"/>
              </a:bodyPr>
              <a:lstStyle/>
              <a:p>
                <a:pPr algn="just" defTabSz="914378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在</a:t>
                </a:r>
                <a:r>
                  <a:rPr lang="en-US" altLang="zh-CN" sz="1100" dirty="0" err="1">
                    <a:solidFill>
                      <a:sysClr val="windowText" lastClr="000000"/>
                    </a:solidFill>
                  </a:rPr>
                  <a:t>dockerfiles</a:t>
                </a: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文件夹中的</a:t>
                </a:r>
                <a:r>
                  <a:rPr lang="en-US" altLang="zh-CN" sz="1100" dirty="0">
                    <a:solidFill>
                      <a:sysClr val="windowText" lastClr="000000"/>
                    </a:solidFill>
                  </a:rPr>
                  <a:t>backend</a:t>
                </a: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文件中添加</a:t>
                </a:r>
                <a:r>
                  <a:rPr lang="en-US" altLang="zh-CN" sz="1100" dirty="0">
                    <a:solidFill>
                      <a:sysClr val="windowText" lastClr="000000"/>
                    </a:solidFill>
                  </a:rPr>
                  <a:t>pip install </a:t>
                </a:r>
                <a:r>
                  <a:rPr lang="en-US" altLang="zh-CN" sz="1100" dirty="0" err="1">
                    <a:solidFill>
                      <a:sysClr val="windowText" lastClr="000000"/>
                    </a:solidFill>
                  </a:rPr>
                  <a:t>yunpian</a:t>
                </a:r>
                <a:r>
                  <a:rPr lang="en-US" altLang="zh-CN" sz="1100" dirty="0">
                    <a:solidFill>
                      <a:sysClr val="windowText" lastClr="000000"/>
                    </a:solidFill>
                  </a:rPr>
                  <a:t>-python-</a:t>
                </a:r>
                <a:r>
                  <a:rPr lang="en-US" altLang="zh-CN" sz="1100" dirty="0" err="1">
                    <a:solidFill>
                      <a:sysClr val="windowText" lastClr="000000"/>
                    </a:solidFill>
                  </a:rPr>
                  <a:t>sdk</a:t>
                </a: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语句，通过</a:t>
                </a:r>
                <a:r>
                  <a:rPr lang="en-US" altLang="zh-CN" sz="1100" dirty="0">
                    <a:solidFill>
                      <a:sysClr val="windowText" lastClr="000000"/>
                    </a:solidFill>
                  </a:rPr>
                  <a:t>docker-compose build</a:t>
                </a:r>
                <a:r>
                  <a:rPr lang="zh-CN" altLang="en-US" sz="1100" dirty="0">
                    <a:solidFill>
                      <a:sysClr val="windowText" lastClr="000000"/>
                    </a:solidFill>
                  </a:rPr>
                  <a:t>操作完成对包的导入</a:t>
                </a:r>
                <a:r>
                  <a:rPr lang="en-US" altLang="zh-CN" sz="1100" dirty="0">
                    <a:solidFill>
                      <a:sysClr val="windowText" lastClr="000000"/>
                    </a:solidFill>
                  </a:rPr>
                  <a:t> </a:t>
                </a:r>
                <a:endParaRPr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Rectangle 60">
                <a:extLst>
                  <a:ext uri="{FF2B5EF4-FFF2-40B4-BE49-F238E27FC236}">
                    <a16:creationId xmlns:a16="http://schemas.microsoft.com/office/drawing/2014/main" id="{A2FFD52A-0CBB-40F1-8529-DEC851B06B81}"/>
                  </a:ext>
                </a:extLst>
              </p:cNvPr>
              <p:cNvSpPr/>
              <p:nvPr/>
            </p:nvSpPr>
            <p:spPr>
              <a:xfrm>
                <a:off x="878419" y="1253524"/>
                <a:ext cx="2174124" cy="417742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zh-CN" altLang="en-US" sz="1600" b="1" dirty="0">
                    <a:solidFill>
                      <a:schemeClr val="accent2"/>
                    </a:solidFill>
                  </a:rPr>
                  <a:t>问题解决</a:t>
                </a:r>
              </a:p>
            </p:txBody>
          </p: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56695734-595F-4616-8CCD-4D495270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D86C88A5-D7C3-4BFA-9A92-8E918C628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C6C4996-6D9D-461E-8C98-2BCFF8C17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75BF559-364E-4A5D-ADEC-3BC68F30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3157DF3A-8A4F-4267-B868-49DC02BD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81510E3-CE74-4766-8A3C-2D083A3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05E79815-4275-47E5-B484-ACDE8737E883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关于云片网的问题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734A2CA3-97B3-4142-B951-D6056A98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33" y="1061540"/>
            <a:ext cx="683320" cy="6550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59CC8E7E-D9F2-4997-9144-106073C0C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663" y="3827532"/>
            <a:ext cx="441516" cy="427484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4F8E080-CFAE-482B-9F6F-72AC6F59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215" y="888276"/>
            <a:ext cx="683320" cy="65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0C5DE-2D98-47B4-ABD2-06DB31B631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64" y="1761969"/>
            <a:ext cx="1171924" cy="32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481695" y="1459702"/>
            <a:ext cx="1352157" cy="874032"/>
            <a:chOff x="2752422" y="1545638"/>
            <a:chExt cx="1352157" cy="874032"/>
          </a:xfrm>
        </p:grpSpPr>
        <p:sp>
          <p:nvSpPr>
            <p:cNvPr id="18" name="Freeform: Shape 2"/>
            <p:cNvSpPr>
              <a:spLocks/>
            </p:cNvSpPr>
            <p:nvPr/>
          </p:nvSpPr>
          <p:spPr bwMode="auto">
            <a:xfrm>
              <a:off x="3024681" y="2335617"/>
              <a:ext cx="58167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6"/>
            <p:cNvSpPr>
              <a:spLocks/>
            </p:cNvSpPr>
            <p:nvPr/>
          </p:nvSpPr>
          <p:spPr bwMode="auto">
            <a:xfrm>
              <a:off x="2752422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7"/>
            <p:cNvSpPr>
              <a:spLocks/>
            </p:cNvSpPr>
            <p:nvPr/>
          </p:nvSpPr>
          <p:spPr bwMode="auto">
            <a:xfrm>
              <a:off x="3446773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2"/>
                  </a:solidFill>
                </a:rPr>
                <a:t>关键词</a:t>
              </a:r>
            </a:p>
          </p:txBody>
        </p:sp>
        <p:sp>
          <p:nvSpPr>
            <p:cNvPr id="24" name="Freeform: Shape 8"/>
            <p:cNvSpPr>
              <a:spLocks/>
            </p:cNvSpPr>
            <p:nvPr/>
          </p:nvSpPr>
          <p:spPr bwMode="auto">
            <a:xfrm>
              <a:off x="3090461" y="1856879"/>
              <a:ext cx="197951" cy="25216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399" y="13966"/>
                  </a:moveTo>
                  <a:cubicBezTo>
                    <a:pt x="13339" y="14096"/>
                    <a:pt x="13959" y="14194"/>
                    <a:pt x="13959" y="14876"/>
                  </a:cubicBezTo>
                  <a:cubicBezTo>
                    <a:pt x="13959" y="15655"/>
                    <a:pt x="13174" y="16143"/>
                    <a:pt x="11399" y="16338"/>
                  </a:cubicBezTo>
                  <a:cubicBezTo>
                    <a:pt x="11399" y="16338"/>
                    <a:pt x="11399" y="13966"/>
                    <a:pt x="11399" y="13966"/>
                  </a:cubicBezTo>
                  <a:close/>
                  <a:moveTo>
                    <a:pt x="9994" y="9452"/>
                  </a:moveTo>
                  <a:lnTo>
                    <a:pt x="9994" y="11660"/>
                  </a:lnTo>
                  <a:cubicBezTo>
                    <a:pt x="8342" y="11530"/>
                    <a:pt x="7516" y="11433"/>
                    <a:pt x="7516" y="10653"/>
                  </a:cubicBezTo>
                  <a:cubicBezTo>
                    <a:pt x="7516" y="10458"/>
                    <a:pt x="7599" y="10264"/>
                    <a:pt x="7847" y="10069"/>
                  </a:cubicBezTo>
                  <a:cubicBezTo>
                    <a:pt x="8302" y="9646"/>
                    <a:pt x="9003" y="9516"/>
                    <a:pt x="9994" y="9452"/>
                  </a:cubicBezTo>
                  <a:close/>
                  <a:moveTo>
                    <a:pt x="14910" y="10978"/>
                  </a:moveTo>
                  <a:lnTo>
                    <a:pt x="15157" y="11076"/>
                  </a:lnTo>
                  <a:lnTo>
                    <a:pt x="16643" y="8737"/>
                  </a:lnTo>
                  <a:lnTo>
                    <a:pt x="16437" y="8607"/>
                  </a:lnTo>
                  <a:cubicBezTo>
                    <a:pt x="16231" y="8737"/>
                    <a:pt x="16107" y="8802"/>
                    <a:pt x="15983" y="8802"/>
                  </a:cubicBezTo>
                  <a:cubicBezTo>
                    <a:pt x="15859" y="8802"/>
                    <a:pt x="15736" y="8802"/>
                    <a:pt x="15571" y="8704"/>
                  </a:cubicBezTo>
                  <a:cubicBezTo>
                    <a:pt x="13546" y="8087"/>
                    <a:pt x="12597" y="7795"/>
                    <a:pt x="11399" y="7795"/>
                  </a:cubicBezTo>
                  <a:lnTo>
                    <a:pt x="11399" y="7340"/>
                  </a:lnTo>
                  <a:cubicBezTo>
                    <a:pt x="11399" y="7113"/>
                    <a:pt x="11564" y="6950"/>
                    <a:pt x="12059" y="6853"/>
                  </a:cubicBezTo>
                  <a:lnTo>
                    <a:pt x="12059" y="6626"/>
                  </a:lnTo>
                  <a:lnTo>
                    <a:pt x="9458" y="6626"/>
                  </a:lnTo>
                  <a:lnTo>
                    <a:pt x="9458" y="6853"/>
                  </a:lnTo>
                  <a:cubicBezTo>
                    <a:pt x="9912" y="6950"/>
                    <a:pt x="9994" y="7145"/>
                    <a:pt x="9994" y="7340"/>
                  </a:cubicBezTo>
                  <a:lnTo>
                    <a:pt x="9994" y="7730"/>
                  </a:lnTo>
                  <a:cubicBezTo>
                    <a:pt x="6815" y="7827"/>
                    <a:pt x="4956" y="9029"/>
                    <a:pt x="4956" y="10913"/>
                  </a:cubicBezTo>
                  <a:cubicBezTo>
                    <a:pt x="4956" y="12830"/>
                    <a:pt x="6277" y="13512"/>
                    <a:pt x="9994" y="13772"/>
                  </a:cubicBezTo>
                  <a:lnTo>
                    <a:pt x="9994" y="16273"/>
                  </a:lnTo>
                  <a:cubicBezTo>
                    <a:pt x="7434" y="16078"/>
                    <a:pt x="6154" y="15298"/>
                    <a:pt x="6154" y="14616"/>
                  </a:cubicBezTo>
                  <a:lnTo>
                    <a:pt x="5905" y="14519"/>
                  </a:lnTo>
                  <a:lnTo>
                    <a:pt x="4543" y="16955"/>
                  </a:lnTo>
                  <a:lnTo>
                    <a:pt x="4749" y="17052"/>
                  </a:lnTo>
                  <a:cubicBezTo>
                    <a:pt x="4956" y="16955"/>
                    <a:pt x="5038" y="16922"/>
                    <a:pt x="5163" y="16922"/>
                  </a:cubicBezTo>
                  <a:cubicBezTo>
                    <a:pt x="5203" y="16922"/>
                    <a:pt x="5369" y="16922"/>
                    <a:pt x="5451" y="16987"/>
                  </a:cubicBezTo>
                  <a:cubicBezTo>
                    <a:pt x="7021" y="17604"/>
                    <a:pt x="8548" y="17962"/>
                    <a:pt x="9994" y="18027"/>
                  </a:cubicBezTo>
                  <a:lnTo>
                    <a:pt x="9994" y="18514"/>
                  </a:lnTo>
                  <a:cubicBezTo>
                    <a:pt x="9994" y="18774"/>
                    <a:pt x="9912" y="18936"/>
                    <a:pt x="9458" y="19033"/>
                  </a:cubicBezTo>
                  <a:lnTo>
                    <a:pt x="9458" y="19261"/>
                  </a:lnTo>
                  <a:lnTo>
                    <a:pt x="12059" y="19261"/>
                  </a:lnTo>
                  <a:lnTo>
                    <a:pt x="12059" y="19033"/>
                  </a:lnTo>
                  <a:cubicBezTo>
                    <a:pt x="11564" y="18936"/>
                    <a:pt x="11399" y="18806"/>
                    <a:pt x="11399" y="18514"/>
                  </a:cubicBezTo>
                  <a:lnTo>
                    <a:pt x="11399" y="18027"/>
                  </a:lnTo>
                  <a:cubicBezTo>
                    <a:pt x="14579" y="17897"/>
                    <a:pt x="16643" y="16630"/>
                    <a:pt x="16643" y="14746"/>
                  </a:cubicBezTo>
                  <a:cubicBezTo>
                    <a:pt x="16643" y="12927"/>
                    <a:pt x="14910" y="11985"/>
                    <a:pt x="11729" y="11758"/>
                  </a:cubicBezTo>
                  <a:lnTo>
                    <a:pt x="11399" y="11758"/>
                  </a:lnTo>
                  <a:lnTo>
                    <a:pt x="11399" y="9484"/>
                  </a:lnTo>
                  <a:cubicBezTo>
                    <a:pt x="12142" y="9516"/>
                    <a:pt x="12927" y="9679"/>
                    <a:pt x="13711" y="10004"/>
                  </a:cubicBezTo>
                  <a:cubicBezTo>
                    <a:pt x="14703" y="10426"/>
                    <a:pt x="14910" y="10621"/>
                    <a:pt x="14910" y="10978"/>
                  </a:cubicBezTo>
                  <a:close/>
                  <a:moveTo>
                    <a:pt x="21599" y="13089"/>
                  </a:moveTo>
                  <a:cubicBezTo>
                    <a:pt x="21599" y="17799"/>
                    <a:pt x="16768" y="21600"/>
                    <a:pt x="10820" y="21600"/>
                  </a:cubicBezTo>
                  <a:cubicBezTo>
                    <a:pt x="4832" y="21600"/>
                    <a:pt x="0" y="17799"/>
                    <a:pt x="0" y="13089"/>
                  </a:cubicBezTo>
                  <a:cubicBezTo>
                    <a:pt x="0" y="9581"/>
                    <a:pt x="2685" y="6593"/>
                    <a:pt x="6525" y="5294"/>
                  </a:cubicBezTo>
                  <a:lnTo>
                    <a:pt x="3841" y="649"/>
                  </a:lnTo>
                  <a:cubicBezTo>
                    <a:pt x="3841" y="194"/>
                    <a:pt x="4212" y="0"/>
                    <a:pt x="4749" y="0"/>
                  </a:cubicBezTo>
                  <a:lnTo>
                    <a:pt x="16850" y="0"/>
                  </a:lnTo>
                  <a:cubicBezTo>
                    <a:pt x="17388" y="0"/>
                    <a:pt x="17759" y="162"/>
                    <a:pt x="17759" y="649"/>
                  </a:cubicBezTo>
                  <a:lnTo>
                    <a:pt x="15075" y="5294"/>
                  </a:lnTo>
                  <a:cubicBezTo>
                    <a:pt x="18915" y="6593"/>
                    <a:pt x="21599" y="9581"/>
                    <a:pt x="21599" y="130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55286" y="1459702"/>
            <a:ext cx="1352157" cy="874032"/>
            <a:chOff x="726013" y="1545638"/>
            <a:chExt cx="1352157" cy="874032"/>
          </a:xfrm>
        </p:grpSpPr>
        <p:sp>
          <p:nvSpPr>
            <p:cNvPr id="21" name="Freeform: Shape 5"/>
            <p:cNvSpPr>
              <a:spLocks/>
            </p:cNvSpPr>
            <p:nvPr/>
          </p:nvSpPr>
          <p:spPr bwMode="auto">
            <a:xfrm>
              <a:off x="1018371" y="2335617"/>
              <a:ext cx="58167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12"/>
            <p:cNvSpPr>
              <a:spLocks/>
            </p:cNvSpPr>
            <p:nvPr/>
          </p:nvSpPr>
          <p:spPr bwMode="auto">
            <a:xfrm>
              <a:off x="726013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Freeform: Shape 13"/>
            <p:cNvSpPr>
              <a:spLocks/>
            </p:cNvSpPr>
            <p:nvPr/>
          </p:nvSpPr>
          <p:spPr bwMode="auto">
            <a:xfrm>
              <a:off x="1420364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</a:rPr>
                <a:t>关键词</a:t>
              </a:r>
            </a:p>
          </p:txBody>
        </p:sp>
        <p:sp>
          <p:nvSpPr>
            <p:cNvPr id="30" name="Freeform: Shape 14"/>
            <p:cNvSpPr>
              <a:spLocks/>
            </p:cNvSpPr>
            <p:nvPr/>
          </p:nvSpPr>
          <p:spPr bwMode="auto">
            <a:xfrm>
              <a:off x="1028726" y="1888551"/>
              <a:ext cx="268604" cy="18820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303"/>
                  </a:moveTo>
                  <a:lnTo>
                    <a:pt x="21599" y="19991"/>
                  </a:lnTo>
                  <a:lnTo>
                    <a:pt x="15324" y="10736"/>
                  </a:lnTo>
                  <a:cubicBezTo>
                    <a:pt x="15324" y="10736"/>
                    <a:pt x="21599" y="2303"/>
                    <a:pt x="21599" y="2303"/>
                  </a:cubicBezTo>
                  <a:close/>
                  <a:moveTo>
                    <a:pt x="20046" y="0"/>
                  </a:moveTo>
                  <a:lnTo>
                    <a:pt x="10784" y="12560"/>
                  </a:lnTo>
                  <a:lnTo>
                    <a:pt x="1523" y="0"/>
                  </a:lnTo>
                  <a:cubicBezTo>
                    <a:pt x="1523" y="0"/>
                    <a:pt x="20046" y="0"/>
                    <a:pt x="20046" y="0"/>
                  </a:cubicBezTo>
                  <a:close/>
                  <a:moveTo>
                    <a:pt x="20412" y="21600"/>
                  </a:moveTo>
                  <a:lnTo>
                    <a:pt x="1188" y="21600"/>
                  </a:lnTo>
                  <a:lnTo>
                    <a:pt x="7494" y="12430"/>
                  </a:lnTo>
                  <a:lnTo>
                    <a:pt x="10784" y="16862"/>
                  </a:lnTo>
                  <a:lnTo>
                    <a:pt x="14136" y="12342"/>
                  </a:lnTo>
                  <a:cubicBezTo>
                    <a:pt x="14136" y="12342"/>
                    <a:pt x="20412" y="21600"/>
                    <a:pt x="20412" y="21600"/>
                  </a:cubicBezTo>
                  <a:close/>
                  <a:moveTo>
                    <a:pt x="0" y="2303"/>
                  </a:moveTo>
                  <a:lnTo>
                    <a:pt x="6306" y="10778"/>
                  </a:lnTo>
                  <a:lnTo>
                    <a:pt x="0" y="19991"/>
                  </a:lnTo>
                  <a:cubicBezTo>
                    <a:pt x="0" y="19991"/>
                    <a:pt x="0" y="2303"/>
                    <a:pt x="0" y="23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08104" y="1459702"/>
            <a:ext cx="1352157" cy="874032"/>
            <a:chOff x="4778831" y="1545638"/>
            <a:chExt cx="1352157" cy="874032"/>
          </a:xfrm>
        </p:grpSpPr>
        <p:sp>
          <p:nvSpPr>
            <p:cNvPr id="20" name="Freeform: Shape 4"/>
            <p:cNvSpPr>
              <a:spLocks/>
            </p:cNvSpPr>
            <p:nvPr/>
          </p:nvSpPr>
          <p:spPr bwMode="auto">
            <a:xfrm>
              <a:off x="5048654" y="2335617"/>
              <a:ext cx="581062" cy="84053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53585F">
                <a:alpha val="2688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Freeform: Shape 15"/>
            <p:cNvSpPr>
              <a:spLocks/>
            </p:cNvSpPr>
            <p:nvPr/>
          </p:nvSpPr>
          <p:spPr bwMode="auto">
            <a:xfrm>
              <a:off x="4778831" y="1545638"/>
              <a:ext cx="874030" cy="874032"/>
            </a:xfrm>
            <a:custGeom>
              <a:avLst/>
              <a:gdLst>
                <a:gd name="T0" fmla="+- 0 11026 981"/>
                <a:gd name="T1" fmla="*/ T0 w 20090"/>
                <a:gd name="T2" fmla="*/ 10297 h 20595"/>
                <a:gd name="T3" fmla="+- 0 11026 981"/>
                <a:gd name="T4" fmla="*/ T3 w 20090"/>
                <a:gd name="T5" fmla="*/ 10297 h 20595"/>
                <a:gd name="T6" fmla="+- 0 11026 981"/>
                <a:gd name="T7" fmla="*/ T6 w 20090"/>
                <a:gd name="T8" fmla="*/ 10297 h 20595"/>
                <a:gd name="T9" fmla="+- 0 11026 981"/>
                <a:gd name="T10" fmla="*/ T9 w 20090"/>
                <a:gd name="T11" fmla="*/ 10297 h 205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090" h="20595">
                  <a:moveTo>
                    <a:pt x="10048" y="0"/>
                  </a:moveTo>
                  <a:cubicBezTo>
                    <a:pt x="7476" y="0"/>
                    <a:pt x="4905" y="1002"/>
                    <a:pt x="2943" y="3012"/>
                  </a:cubicBezTo>
                  <a:cubicBezTo>
                    <a:pt x="-981" y="7034"/>
                    <a:pt x="-981" y="13557"/>
                    <a:pt x="2943" y="17578"/>
                  </a:cubicBezTo>
                  <a:cubicBezTo>
                    <a:pt x="6867" y="21599"/>
                    <a:pt x="13229" y="21599"/>
                    <a:pt x="17153" y="17578"/>
                  </a:cubicBezTo>
                  <a:cubicBezTo>
                    <a:pt x="19748" y="14919"/>
                    <a:pt x="20618" y="11168"/>
                    <a:pt x="19782" y="7768"/>
                  </a:cubicBezTo>
                  <a:cubicBezTo>
                    <a:pt x="18191" y="8614"/>
                    <a:pt x="16192" y="8372"/>
                    <a:pt x="14857" y="7004"/>
                  </a:cubicBezTo>
                  <a:cubicBezTo>
                    <a:pt x="13287" y="5395"/>
                    <a:pt x="13228" y="2841"/>
                    <a:pt x="14647" y="1140"/>
                  </a:cubicBezTo>
                  <a:cubicBezTo>
                    <a:pt x="13208" y="380"/>
                    <a:pt x="11629" y="0"/>
                    <a:pt x="10048" y="0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Freeform: Shape 16"/>
            <p:cNvSpPr>
              <a:spLocks/>
            </p:cNvSpPr>
            <p:nvPr/>
          </p:nvSpPr>
          <p:spPr bwMode="auto">
            <a:xfrm>
              <a:off x="5473182" y="1574874"/>
              <a:ext cx="657806" cy="2576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 lnSpcReduction="10000"/>
            </a:bodyPr>
            <a:lstStyle/>
            <a:p>
              <a:pPr marL="0" indent="0" algn="l"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3"/>
                  </a:solidFill>
                </a:rPr>
                <a:t>关键词</a:t>
              </a:r>
            </a:p>
          </p:txBody>
        </p:sp>
        <p:sp>
          <p:nvSpPr>
            <p:cNvPr id="33" name="Freeform: Shape 17"/>
            <p:cNvSpPr>
              <a:spLocks/>
            </p:cNvSpPr>
            <p:nvPr/>
          </p:nvSpPr>
          <p:spPr bwMode="auto">
            <a:xfrm>
              <a:off x="5093726" y="1869060"/>
              <a:ext cx="244241" cy="2271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188" y="12491"/>
                  </a:moveTo>
                  <a:lnTo>
                    <a:pt x="19188" y="9719"/>
                  </a:lnTo>
                  <a:lnTo>
                    <a:pt x="16141" y="9719"/>
                  </a:lnTo>
                  <a:lnTo>
                    <a:pt x="16141" y="12491"/>
                  </a:lnTo>
                  <a:cubicBezTo>
                    <a:pt x="16141" y="12491"/>
                    <a:pt x="19188" y="12491"/>
                    <a:pt x="19188" y="12491"/>
                  </a:cubicBezTo>
                  <a:close/>
                  <a:moveTo>
                    <a:pt x="19188" y="6551"/>
                  </a:moveTo>
                  <a:lnTo>
                    <a:pt x="16141" y="6299"/>
                  </a:lnTo>
                  <a:lnTo>
                    <a:pt x="16141" y="8891"/>
                  </a:lnTo>
                  <a:lnTo>
                    <a:pt x="19188" y="8891"/>
                  </a:lnTo>
                  <a:cubicBezTo>
                    <a:pt x="19188" y="8891"/>
                    <a:pt x="19188" y="6551"/>
                    <a:pt x="19188" y="6551"/>
                  </a:cubicBezTo>
                  <a:close/>
                  <a:moveTo>
                    <a:pt x="18217" y="16775"/>
                  </a:moveTo>
                  <a:cubicBezTo>
                    <a:pt x="17011" y="16775"/>
                    <a:pt x="16007" y="17855"/>
                    <a:pt x="16007" y="19188"/>
                  </a:cubicBezTo>
                  <a:cubicBezTo>
                    <a:pt x="16007" y="20519"/>
                    <a:pt x="17011" y="21599"/>
                    <a:pt x="18217" y="21599"/>
                  </a:cubicBezTo>
                  <a:cubicBezTo>
                    <a:pt x="19456" y="21599"/>
                    <a:pt x="20460" y="20519"/>
                    <a:pt x="20460" y="19188"/>
                  </a:cubicBezTo>
                  <a:cubicBezTo>
                    <a:pt x="20427" y="17855"/>
                    <a:pt x="19456" y="16775"/>
                    <a:pt x="18217" y="16775"/>
                  </a:cubicBezTo>
                  <a:close/>
                  <a:moveTo>
                    <a:pt x="11720" y="9719"/>
                  </a:moveTo>
                  <a:lnTo>
                    <a:pt x="11720" y="12491"/>
                  </a:lnTo>
                  <a:lnTo>
                    <a:pt x="15069" y="12491"/>
                  </a:lnTo>
                  <a:lnTo>
                    <a:pt x="15069" y="9719"/>
                  </a:lnTo>
                  <a:cubicBezTo>
                    <a:pt x="15069" y="9719"/>
                    <a:pt x="11720" y="9719"/>
                    <a:pt x="11720" y="9719"/>
                  </a:cubicBezTo>
                  <a:close/>
                  <a:moveTo>
                    <a:pt x="15069" y="8891"/>
                  </a:moveTo>
                  <a:lnTo>
                    <a:pt x="15069" y="6228"/>
                  </a:lnTo>
                  <a:lnTo>
                    <a:pt x="11720" y="5975"/>
                  </a:lnTo>
                  <a:lnTo>
                    <a:pt x="11720" y="8891"/>
                  </a:lnTo>
                  <a:cubicBezTo>
                    <a:pt x="11720" y="8891"/>
                    <a:pt x="15069" y="8891"/>
                    <a:pt x="15069" y="8891"/>
                  </a:cubicBezTo>
                  <a:close/>
                  <a:moveTo>
                    <a:pt x="8438" y="12491"/>
                  </a:moveTo>
                  <a:lnTo>
                    <a:pt x="10649" y="12491"/>
                  </a:lnTo>
                  <a:lnTo>
                    <a:pt x="10649" y="9719"/>
                  </a:lnTo>
                  <a:lnTo>
                    <a:pt x="7635" y="9719"/>
                  </a:lnTo>
                  <a:cubicBezTo>
                    <a:pt x="7635" y="9719"/>
                    <a:pt x="8438" y="12491"/>
                    <a:pt x="8438" y="12491"/>
                  </a:cubicBezTo>
                  <a:close/>
                  <a:moveTo>
                    <a:pt x="6362" y="5616"/>
                  </a:moveTo>
                  <a:lnTo>
                    <a:pt x="7367" y="8891"/>
                  </a:lnTo>
                  <a:lnTo>
                    <a:pt x="10649" y="8891"/>
                  </a:lnTo>
                  <a:lnTo>
                    <a:pt x="10649" y="5904"/>
                  </a:lnTo>
                  <a:cubicBezTo>
                    <a:pt x="10649" y="5904"/>
                    <a:pt x="6362" y="5616"/>
                    <a:pt x="6362" y="5616"/>
                  </a:cubicBezTo>
                  <a:close/>
                  <a:moveTo>
                    <a:pt x="7367" y="16775"/>
                  </a:moveTo>
                  <a:cubicBezTo>
                    <a:pt x="6127" y="16775"/>
                    <a:pt x="5124" y="17855"/>
                    <a:pt x="5124" y="19188"/>
                  </a:cubicBezTo>
                  <a:cubicBezTo>
                    <a:pt x="5124" y="20519"/>
                    <a:pt x="6127" y="21599"/>
                    <a:pt x="7367" y="21599"/>
                  </a:cubicBezTo>
                  <a:cubicBezTo>
                    <a:pt x="8606" y="21599"/>
                    <a:pt x="9610" y="20519"/>
                    <a:pt x="9610" y="19188"/>
                  </a:cubicBezTo>
                  <a:cubicBezTo>
                    <a:pt x="9610" y="17855"/>
                    <a:pt x="8606" y="16775"/>
                    <a:pt x="7367" y="16775"/>
                  </a:cubicBezTo>
                  <a:close/>
                  <a:moveTo>
                    <a:pt x="21599" y="5508"/>
                  </a:moveTo>
                  <a:lnTo>
                    <a:pt x="21599" y="13607"/>
                  </a:lnTo>
                  <a:cubicBezTo>
                    <a:pt x="21599" y="14436"/>
                    <a:pt x="20996" y="15083"/>
                    <a:pt x="20226" y="15083"/>
                  </a:cubicBezTo>
                  <a:lnTo>
                    <a:pt x="7434" y="15083"/>
                  </a:lnTo>
                  <a:cubicBezTo>
                    <a:pt x="6797" y="15083"/>
                    <a:pt x="6228" y="14543"/>
                    <a:pt x="6127" y="13860"/>
                  </a:cubicBezTo>
                  <a:lnTo>
                    <a:pt x="3750" y="4715"/>
                  </a:lnTo>
                  <a:cubicBezTo>
                    <a:pt x="3750" y="4715"/>
                    <a:pt x="3348" y="3060"/>
                    <a:pt x="2645" y="2843"/>
                  </a:cubicBezTo>
                  <a:cubicBezTo>
                    <a:pt x="1540" y="2519"/>
                    <a:pt x="0" y="3168"/>
                    <a:pt x="0" y="1259"/>
                  </a:cubicBezTo>
                  <a:cubicBezTo>
                    <a:pt x="0" y="36"/>
                    <a:pt x="1037" y="36"/>
                    <a:pt x="1037" y="36"/>
                  </a:cubicBezTo>
                  <a:cubicBezTo>
                    <a:pt x="1071" y="36"/>
                    <a:pt x="1272" y="0"/>
                    <a:pt x="1540" y="0"/>
                  </a:cubicBezTo>
                  <a:cubicBezTo>
                    <a:pt x="3147" y="0"/>
                    <a:pt x="5056" y="647"/>
                    <a:pt x="5793" y="2951"/>
                  </a:cubicBezTo>
                  <a:lnTo>
                    <a:pt x="20293" y="4068"/>
                  </a:lnTo>
                  <a:cubicBezTo>
                    <a:pt x="21030" y="4103"/>
                    <a:pt x="21599" y="4715"/>
                    <a:pt x="21599" y="55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455286" y="2644970"/>
            <a:ext cx="5856216" cy="920964"/>
            <a:chOff x="1768931" y="3638220"/>
            <a:chExt cx="7186795" cy="1227952"/>
          </a:xfrm>
        </p:grpSpPr>
        <p:grpSp>
          <p:nvGrpSpPr>
            <p:cNvPr id="6" name="Group 19"/>
            <p:cNvGrpSpPr/>
            <p:nvPr/>
          </p:nvGrpSpPr>
          <p:grpSpPr>
            <a:xfrm>
              <a:off x="1768931" y="3638220"/>
              <a:ext cx="2213143" cy="857260"/>
              <a:chOff x="1732858" y="5001250"/>
              <a:chExt cx="2213143" cy="857260"/>
            </a:xfrm>
          </p:grpSpPr>
          <p:sp>
            <p:nvSpPr>
              <p:cNvPr id="16" name="TextBox 29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1"/>
                    </a:solidFill>
                  </a:rPr>
                  <a:t>本地</a:t>
                </a:r>
                <a:r>
                  <a:rPr lang="en-US" altLang="zh-CN" sz="1400" b="1" dirty="0">
                    <a:solidFill>
                      <a:schemeClr val="accent1"/>
                    </a:solidFill>
                  </a:rPr>
                  <a:t>docker</a:t>
                </a:r>
                <a:r>
                  <a:rPr lang="zh-CN" altLang="en-US" sz="1400" b="1" dirty="0">
                    <a:solidFill>
                      <a:schemeClr val="accent1"/>
                    </a:solidFill>
                  </a:rPr>
                  <a:t>配置异同</a:t>
                </a:r>
                <a:endParaRPr lang="en-US" altLang="zh-CN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30"/>
              <p:cNvSpPr txBox="1">
                <a:spLocks/>
              </p:cNvSpPr>
              <p:nvPr/>
            </p:nvSpPr>
            <p:spPr bwMode="auto">
              <a:xfrm>
                <a:off x="1732858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部分组内成员</a:t>
                </a:r>
                <a:r>
                  <a:rPr lang="en-US" altLang="zh-CN" sz="1000" dirty="0"/>
                  <a:t>docker</a:t>
                </a:r>
                <a:r>
                  <a:rPr lang="zh-CN" altLang="en-US" sz="1000" dirty="0"/>
                  <a:t>在安装时曾出现各不相同的</a:t>
                </a:r>
                <a:r>
                  <a:rPr lang="en-US" altLang="zh-CN" sz="1000" dirty="0"/>
                  <a:t>bug</a:t>
                </a:r>
                <a:r>
                  <a:rPr lang="zh-CN" altLang="en-US" sz="1000" dirty="0"/>
                  <a:t>，经过各自调试后，导致</a:t>
                </a:r>
                <a:r>
                  <a:rPr lang="en-US" altLang="zh-CN" sz="1000" dirty="0"/>
                  <a:t>docker</a:t>
                </a:r>
                <a:r>
                  <a:rPr lang="zh-CN" altLang="en-US" sz="1000" dirty="0"/>
                  <a:t>跑不起来</a:t>
                </a:r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257836" y="3638220"/>
              <a:ext cx="2213143" cy="1227952"/>
              <a:chOff x="1859909" y="5001250"/>
              <a:chExt cx="2213143" cy="1227952"/>
            </a:xfrm>
          </p:grpSpPr>
          <p:sp>
            <p:nvSpPr>
              <p:cNvPr id="14" name="TextBox 27"/>
              <p:cNvSpPr txBox="1">
                <a:spLocks/>
              </p:cNvSpPr>
              <p:nvPr/>
            </p:nvSpPr>
            <p:spPr bwMode="auto">
              <a:xfrm>
                <a:off x="1859909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2"/>
                    </a:solidFill>
                  </a:rPr>
                  <a:t>镜像中的容器个数过多</a:t>
                </a:r>
              </a:p>
            </p:txBody>
          </p:sp>
          <p:sp>
            <p:nvSpPr>
              <p:cNvPr id="15" name="TextBox 28"/>
              <p:cNvSpPr txBox="1">
                <a:spLocks/>
              </p:cNvSpPr>
              <p:nvPr/>
            </p:nvSpPr>
            <p:spPr bwMode="auto">
              <a:xfrm>
                <a:off x="1859909" y="5284281"/>
                <a:ext cx="2213143" cy="9449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rmAutofit fontScale="77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在多次跑</a:t>
                </a:r>
                <a:r>
                  <a:rPr lang="en-US" altLang="zh-CN" sz="1000" dirty="0"/>
                  <a:t>docker-compose run backend</a:t>
                </a:r>
                <a:r>
                  <a:rPr lang="zh-CN" altLang="en-US" sz="1000" dirty="0"/>
                  <a:t>命令后，致使</a:t>
                </a:r>
                <a:r>
                  <a:rPr lang="en-US" altLang="zh-CN" sz="1000" dirty="0"/>
                  <a:t>docker</a:t>
                </a:r>
                <a:r>
                  <a:rPr lang="zh-CN" altLang="en-US" sz="1000" dirty="0"/>
                  <a:t>反应过慢，后发现是此命令会建立容器，下载</a:t>
                </a:r>
                <a:r>
                  <a:rPr lang="en-US" altLang="zh-CN" sz="1000" dirty="0"/>
                  <a:t>docker</a:t>
                </a:r>
                <a:r>
                  <a:rPr lang="zh-CN" altLang="en-US" sz="1000" dirty="0"/>
                  <a:t>的容器可视化软件</a:t>
                </a:r>
                <a:r>
                  <a:rPr lang="en-US" altLang="zh-CN" sz="1000" dirty="0" err="1"/>
                  <a:t>katematic</a:t>
                </a:r>
                <a:r>
                  <a:rPr lang="zh-CN" altLang="en-US" sz="1000" dirty="0"/>
                  <a:t>可以解决，优化了容器管理</a:t>
                </a: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742582" y="3638220"/>
              <a:ext cx="2213144" cy="857260"/>
              <a:chOff x="1982801" y="5001250"/>
              <a:chExt cx="2213144" cy="857260"/>
            </a:xfrm>
          </p:grpSpPr>
          <p:sp>
            <p:nvSpPr>
              <p:cNvPr id="12" name="TextBox 25"/>
              <p:cNvSpPr txBox="1">
                <a:spLocks/>
              </p:cNvSpPr>
              <p:nvPr/>
            </p:nvSpPr>
            <p:spPr bwMode="auto">
              <a:xfrm>
                <a:off x="1982801" y="5001250"/>
                <a:ext cx="2213143" cy="283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0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400" b="1" dirty="0">
                    <a:solidFill>
                      <a:schemeClr val="accent3"/>
                    </a:solidFill>
                  </a:rPr>
                  <a:t>跑后端运存爆炸</a:t>
                </a:r>
              </a:p>
            </p:txBody>
          </p:sp>
          <p:sp>
            <p:nvSpPr>
              <p:cNvPr id="13" name="TextBox 26"/>
              <p:cNvSpPr txBox="1">
                <a:spLocks/>
              </p:cNvSpPr>
              <p:nvPr/>
            </p:nvSpPr>
            <p:spPr bwMode="auto">
              <a:xfrm>
                <a:off x="1982802" y="528428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0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 dirty="0"/>
                  <a:t>后端界面不断刷新，无法正常显示，运存量激增</a:t>
                </a:r>
              </a:p>
            </p:txBody>
          </p:sp>
        </p:grpSp>
      </p:grpSp>
      <p:sp>
        <p:nvSpPr>
          <p:cNvPr id="34" name="Title 1"/>
          <p:cNvSpPr txBox="1">
            <a:spLocks/>
          </p:cNvSpPr>
          <p:nvPr/>
        </p:nvSpPr>
        <p:spPr>
          <a:xfrm>
            <a:off x="622478" y="29095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后端环境的问题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8C557E2-9EB5-4587-A246-16267CE17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BE4B0DCA-4D4D-4B24-A5F0-C051968E84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BE163D-A8D3-4663-B889-333011B8AA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06FB5D5-E556-40BE-9B7F-ECAB6E90C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33CE60E-F6F8-4715-9E79-7344A796A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D41605F7-7533-4A8B-8C7C-1B3D3DC86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b="1" dirty="0">
                <a:solidFill>
                  <a:schemeClr val="accent2">
                    <a:lumMod val="100000"/>
                  </a:schemeClr>
                </a:solidFill>
              </a:rPr>
              <a:t>后端测试时测试数据库的</a:t>
            </a:r>
            <a:r>
              <a:rPr lang="en-US" altLang="zh-CN" sz="1800" b="1" dirty="0">
                <a:solidFill>
                  <a:schemeClr val="accent2">
                    <a:lumMod val="100000"/>
                  </a:schemeClr>
                </a:solidFill>
              </a:rPr>
              <a:t>bug-1010</a:t>
            </a:r>
            <a:endParaRPr lang="zh-CN" altLang="en-US" sz="18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23D8EC3-A145-4446-8794-E392F4D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8CF9AF9-9A10-4A4A-9084-CBD1A436D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E0789-079E-43DC-AF14-D4A3E9AE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BCC809-1EE2-4054-94E2-93148608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86B42C6-9B0F-48F6-BB6E-1841E7A8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4893E96-14FE-4690-8A2F-AB298295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192C0DD-8273-4E31-A253-68836EB72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889563"/>
            <a:ext cx="5544616" cy="36346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3F5968-7330-4DAC-9FF4-252AC3FB0E32}"/>
              </a:ext>
            </a:extLst>
          </p:cNvPr>
          <p:cNvSpPr txBox="1"/>
          <p:nvPr/>
        </p:nvSpPr>
        <p:spPr>
          <a:xfrm>
            <a:off x="3131840" y="339502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hlinkClick r:id="rId6"/>
              </a:rPr>
              <a:t>转载</a:t>
            </a:r>
            <a:r>
              <a:rPr lang="en-US" altLang="zh-CN" sz="1200" dirty="0">
                <a:hlinkClick r:id="rId6"/>
              </a:rPr>
              <a:t>https://www.cnblogs.com/ivictor/p/5917370.html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5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2790BB4-FF8D-4D0C-88C5-43597220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79" y="3783688"/>
            <a:ext cx="2166782" cy="2186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E71A05-A061-4A43-83E5-278B7E553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44" y="4299321"/>
            <a:ext cx="683320" cy="65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1D4910-07E6-4762-BF15-56A9036F9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249" y="3912867"/>
            <a:ext cx="1369297" cy="1386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EA22FE-8C07-49E7-B977-CBD3AD918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275" y="165723"/>
            <a:ext cx="2188033" cy="21781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9CE7EF-A3AD-4089-861F-16E68208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291" y="2899727"/>
            <a:ext cx="441516" cy="4274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5269EF-4582-49DA-88EF-BCDDA5D72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7" y="3389857"/>
            <a:ext cx="901457" cy="864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84EEE8-8FAB-4C56-85EC-4AE231C21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45" y="2787774"/>
            <a:ext cx="383005" cy="3910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FDDB6C-5C94-4D8E-BC30-61B566383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240" y="2699933"/>
            <a:ext cx="216024" cy="220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79BF94-0511-4181-8EFE-794F5D222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613" y="-341438"/>
            <a:ext cx="1296144" cy="124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8C0FF3A-9F2C-4001-9D04-C33A6E272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74" y="422113"/>
            <a:ext cx="626885" cy="6325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B0BF49-3F7F-4CDC-A508-B7FEF5B4BF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013" y="688684"/>
            <a:ext cx="1019926" cy="1020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3C3A2FB-1333-404D-8587-E973B5B29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098541"/>
            <a:ext cx="845492" cy="810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39CD0B-1DB7-4475-8DB1-1BCD09137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02" y="-341438"/>
            <a:ext cx="1800555" cy="18231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E51E2A1-16A9-419A-9998-A8BA3F0CEFE8}"/>
              </a:ext>
            </a:extLst>
          </p:cNvPr>
          <p:cNvSpPr/>
          <p:nvPr/>
        </p:nvSpPr>
        <p:spPr>
          <a:xfrm>
            <a:off x="3211970" y="2523810"/>
            <a:ext cx="3678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下一周工作计划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D15622-F201-49AB-9BC3-4FF73B8AF9DB}"/>
              </a:ext>
            </a:extLst>
          </p:cNvPr>
          <p:cNvSpPr/>
          <p:nvPr/>
        </p:nvSpPr>
        <p:spPr>
          <a:xfrm>
            <a:off x="3775254" y="1863864"/>
            <a:ext cx="138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pitchFamily="18" charset="0"/>
                <a:ea typeface="微软雅黑" panose="020B0503020204020204" pitchFamily="34" charset="-122"/>
                <a:cs typeface="Adobe Arabic" panose="02040503050201020203" pitchFamily="18" charset="-78"/>
                <a:sym typeface="微软雅黑" pitchFamily="34" charset="-122"/>
              </a:rPr>
              <a:t>  04</a:t>
            </a:r>
            <a:endParaRPr lang="zh-CN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pitchFamily="18" charset="0"/>
              <a:ea typeface="微软雅黑" panose="020B0503020204020204" pitchFamily="34" charset="-122"/>
              <a:cs typeface="Adobe Arabic" panose="02040503050201020203" pitchFamily="18" charset="-78"/>
              <a:sym typeface="微软雅黑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A3E8F05-085A-4A29-A08B-BE2A1406BF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525" y="3569963"/>
            <a:ext cx="953891" cy="9543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C08D851-51CC-4344-AB39-5738ACFED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299" y="2472243"/>
            <a:ext cx="441516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04900" y="1427560"/>
            <a:ext cx="1333500" cy="13335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椭圆 4"/>
          <p:cNvSpPr/>
          <p:nvPr/>
        </p:nvSpPr>
        <p:spPr>
          <a:xfrm>
            <a:off x="3905250" y="1427560"/>
            <a:ext cx="1333500" cy="13335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椭圆 5"/>
          <p:cNvSpPr/>
          <p:nvPr/>
        </p:nvSpPr>
        <p:spPr>
          <a:xfrm>
            <a:off x="6705600" y="1427560"/>
            <a:ext cx="1333500" cy="133350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任意多边形: 形状 6"/>
          <p:cNvSpPr/>
          <p:nvPr/>
        </p:nvSpPr>
        <p:spPr>
          <a:xfrm rot="5400000">
            <a:off x="2820162" y="1682830"/>
            <a:ext cx="822960" cy="822960"/>
          </a:xfrm>
          <a:custGeom>
            <a:avLst/>
            <a:gdLst>
              <a:gd name="connsiteX0" fmla="*/ 0 w 1097280"/>
              <a:gd name="connsiteY0" fmla="*/ 642208 h 1097280"/>
              <a:gd name="connsiteX1" fmla="*/ 0 w 1097280"/>
              <a:gd name="connsiteY1" fmla="*/ 455072 h 1097280"/>
              <a:gd name="connsiteX2" fmla="*/ 455072 w 1097280"/>
              <a:gd name="connsiteY2" fmla="*/ 455072 h 1097280"/>
              <a:gd name="connsiteX3" fmla="*/ 455072 w 1097280"/>
              <a:gd name="connsiteY3" fmla="*/ 0 h 1097280"/>
              <a:gd name="connsiteX4" fmla="*/ 642208 w 1097280"/>
              <a:gd name="connsiteY4" fmla="*/ 0 h 1097280"/>
              <a:gd name="connsiteX5" fmla="*/ 642208 w 1097280"/>
              <a:gd name="connsiteY5" fmla="*/ 455072 h 1097280"/>
              <a:gd name="connsiteX6" fmla="*/ 1097280 w 1097280"/>
              <a:gd name="connsiteY6" fmla="*/ 455072 h 1097280"/>
              <a:gd name="connsiteX7" fmla="*/ 1097280 w 1097280"/>
              <a:gd name="connsiteY7" fmla="*/ 642208 h 1097280"/>
              <a:gd name="connsiteX8" fmla="*/ 642208 w 1097280"/>
              <a:gd name="connsiteY8" fmla="*/ 642208 h 1097280"/>
              <a:gd name="connsiteX9" fmla="*/ 642208 w 1097280"/>
              <a:gd name="connsiteY9" fmla="*/ 1097280 h 1097280"/>
              <a:gd name="connsiteX10" fmla="*/ 455072 w 1097280"/>
              <a:gd name="connsiteY10" fmla="*/ 1097280 h 1097280"/>
              <a:gd name="connsiteX11" fmla="*/ 455072 w 1097280"/>
              <a:gd name="connsiteY11" fmla="*/ 642208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280" h="1097280">
                <a:moveTo>
                  <a:pt x="0" y="642208"/>
                </a:moveTo>
                <a:lnTo>
                  <a:pt x="0" y="455072"/>
                </a:lnTo>
                <a:lnTo>
                  <a:pt x="455072" y="455072"/>
                </a:lnTo>
                <a:lnTo>
                  <a:pt x="455072" y="0"/>
                </a:lnTo>
                <a:lnTo>
                  <a:pt x="642208" y="0"/>
                </a:lnTo>
                <a:lnTo>
                  <a:pt x="642208" y="455072"/>
                </a:lnTo>
                <a:lnTo>
                  <a:pt x="1097280" y="455072"/>
                </a:lnTo>
                <a:lnTo>
                  <a:pt x="1097280" y="642208"/>
                </a:lnTo>
                <a:lnTo>
                  <a:pt x="642208" y="642208"/>
                </a:lnTo>
                <a:lnTo>
                  <a:pt x="642208" y="1097280"/>
                </a:lnTo>
                <a:lnTo>
                  <a:pt x="455072" y="1097280"/>
                </a:lnTo>
                <a:lnTo>
                  <a:pt x="455072" y="6422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5560695" y="1877604"/>
            <a:ext cx="822960" cy="433413"/>
            <a:chOff x="7185660" y="3038252"/>
            <a:chExt cx="1097280" cy="577884"/>
          </a:xfrm>
          <a:solidFill>
            <a:schemeClr val="bg1">
              <a:lumMod val="85000"/>
            </a:schemeClr>
          </a:solidFill>
        </p:grpSpPr>
        <p:sp>
          <p:nvSpPr>
            <p:cNvPr id="18" name="矩形 17"/>
            <p:cNvSpPr/>
            <p:nvPr/>
          </p:nvSpPr>
          <p:spPr>
            <a:xfrm>
              <a:off x="7185660" y="3038252"/>
              <a:ext cx="1097280" cy="187136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矩形 18"/>
            <p:cNvSpPr/>
            <p:nvPr/>
          </p:nvSpPr>
          <p:spPr>
            <a:xfrm>
              <a:off x="7185660" y="3429000"/>
              <a:ext cx="1097280" cy="187136"/>
            </a:xfrm>
            <a:prstGeom prst="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" name="文本框 12"/>
          <p:cNvSpPr txBox="1"/>
          <p:nvPr/>
        </p:nvSpPr>
        <p:spPr>
          <a:xfrm>
            <a:off x="1013785" y="3362184"/>
            <a:ext cx="1515731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 fontScale="925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/>
              <a:t>现有功能仍需继续进行测试修缮，界面仍需美化工作</a:t>
            </a:r>
          </a:p>
        </p:txBody>
      </p:sp>
      <p:sp>
        <p:nvSpPr>
          <p:cNvPr id="10" name="矩形 9"/>
          <p:cNvSpPr/>
          <p:nvPr/>
        </p:nvSpPr>
        <p:spPr>
          <a:xfrm>
            <a:off x="1013784" y="3115816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1"/>
                </a:solidFill>
              </a:rPr>
              <a:t>前端功能完善及界面美化</a:t>
            </a:r>
          </a:p>
        </p:txBody>
      </p:sp>
      <p:sp>
        <p:nvSpPr>
          <p:cNvPr id="11" name="文本框 15"/>
          <p:cNvSpPr txBox="1"/>
          <p:nvPr/>
        </p:nvSpPr>
        <p:spPr>
          <a:xfrm>
            <a:off x="3491880" y="3362184"/>
            <a:ext cx="2232247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900" dirty="0"/>
              <a:t>对后端的函数测试虽然覆盖率基本达标，单程度尚未甄熟，仍需完善，同时部署云数据库以满足功能，云服务器</a:t>
            </a:r>
          </a:p>
        </p:txBody>
      </p:sp>
      <p:sp>
        <p:nvSpPr>
          <p:cNvPr id="12" name="矩形 11"/>
          <p:cNvSpPr/>
          <p:nvPr/>
        </p:nvSpPr>
        <p:spPr>
          <a:xfrm>
            <a:off x="3814134" y="3115816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2"/>
                </a:solidFill>
              </a:rPr>
              <a:t>完善后端模块测试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3" name="文本框 18"/>
          <p:cNvSpPr txBox="1"/>
          <p:nvPr/>
        </p:nvSpPr>
        <p:spPr>
          <a:xfrm>
            <a:off x="6228184" y="3362184"/>
            <a:ext cx="2339503" cy="4699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 fontScale="925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000" dirty="0"/>
              <a:t>在尽力完备的测试下，使得程序可以在实现功能准确的基础上，突出健壮性，打包交叉测试</a:t>
            </a:r>
          </a:p>
        </p:txBody>
      </p:sp>
      <p:sp>
        <p:nvSpPr>
          <p:cNvPr id="14" name="矩形 13"/>
          <p:cNvSpPr/>
          <p:nvPr/>
        </p:nvSpPr>
        <p:spPr>
          <a:xfrm>
            <a:off x="6614484" y="3115816"/>
            <a:ext cx="1515732" cy="244058"/>
          </a:xfrm>
          <a:prstGeom prst="rect">
            <a:avLst/>
          </a:prstGeom>
        </p:spPr>
        <p:txBody>
          <a:bodyPr wrap="none" lIns="0" tIns="0" rIns="0" bIns="0" anchor="ctr" anchorCtr="1">
            <a:normAutofit fontScale="92500" lnSpcReduction="10000"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b="1" dirty="0">
                <a:solidFill>
                  <a:schemeClr val="accent4"/>
                </a:solidFill>
              </a:rPr>
              <a:t>程序健壮性、准确性</a:t>
            </a:r>
          </a:p>
        </p:txBody>
      </p:sp>
      <p:sp>
        <p:nvSpPr>
          <p:cNvPr id="15" name="任意多边形: 形状 14"/>
          <p:cNvSpPr>
            <a:spLocks noChangeAspect="1"/>
          </p:cNvSpPr>
          <p:nvPr/>
        </p:nvSpPr>
        <p:spPr bwMode="auto">
          <a:xfrm>
            <a:off x="7106726" y="1873878"/>
            <a:ext cx="531249" cy="530690"/>
          </a:xfrm>
          <a:custGeom>
            <a:avLst/>
            <a:gdLst>
              <a:gd name="T0" fmla="*/ 374 w 400"/>
              <a:gd name="T1" fmla="*/ 100 h 400"/>
              <a:gd name="T2" fmla="*/ 301 w 400"/>
              <a:gd name="T3" fmla="*/ 27 h 400"/>
              <a:gd name="T4" fmla="*/ 200 w 400"/>
              <a:gd name="T5" fmla="*/ 0 h 400"/>
              <a:gd name="T6" fmla="*/ 100 w 400"/>
              <a:gd name="T7" fmla="*/ 27 h 400"/>
              <a:gd name="T8" fmla="*/ 27 w 400"/>
              <a:gd name="T9" fmla="*/ 100 h 400"/>
              <a:gd name="T10" fmla="*/ 0 w 400"/>
              <a:gd name="T11" fmla="*/ 200 h 400"/>
              <a:gd name="T12" fmla="*/ 27 w 400"/>
              <a:gd name="T13" fmla="*/ 301 h 400"/>
              <a:gd name="T14" fmla="*/ 100 w 400"/>
              <a:gd name="T15" fmla="*/ 374 h 400"/>
              <a:gd name="T16" fmla="*/ 200 w 400"/>
              <a:gd name="T17" fmla="*/ 400 h 400"/>
              <a:gd name="T18" fmla="*/ 301 w 400"/>
              <a:gd name="T19" fmla="*/ 374 h 400"/>
              <a:gd name="T20" fmla="*/ 374 w 400"/>
              <a:gd name="T21" fmla="*/ 301 h 400"/>
              <a:gd name="T22" fmla="*/ 400 w 400"/>
              <a:gd name="T23" fmla="*/ 200 h 400"/>
              <a:gd name="T24" fmla="*/ 374 w 400"/>
              <a:gd name="T25" fmla="*/ 100 h 400"/>
              <a:gd name="T26" fmla="*/ 330 w 400"/>
              <a:gd name="T27" fmla="*/ 170 h 400"/>
              <a:gd name="T28" fmla="*/ 188 w 400"/>
              <a:gd name="T29" fmla="*/ 311 h 400"/>
              <a:gd name="T30" fmla="*/ 176 w 400"/>
              <a:gd name="T31" fmla="*/ 316 h 400"/>
              <a:gd name="T32" fmla="*/ 165 w 400"/>
              <a:gd name="T33" fmla="*/ 311 h 400"/>
              <a:gd name="T34" fmla="*/ 70 w 400"/>
              <a:gd name="T35" fmla="*/ 217 h 400"/>
              <a:gd name="T36" fmla="*/ 66 w 400"/>
              <a:gd name="T37" fmla="*/ 205 h 400"/>
              <a:gd name="T38" fmla="*/ 70 w 400"/>
              <a:gd name="T39" fmla="*/ 193 h 400"/>
              <a:gd name="T40" fmla="*/ 94 w 400"/>
              <a:gd name="T41" fmla="*/ 170 h 400"/>
              <a:gd name="T42" fmla="*/ 106 w 400"/>
              <a:gd name="T43" fmla="*/ 165 h 400"/>
              <a:gd name="T44" fmla="*/ 118 w 400"/>
              <a:gd name="T45" fmla="*/ 170 h 400"/>
              <a:gd name="T46" fmla="*/ 176 w 400"/>
              <a:gd name="T47" fmla="*/ 229 h 400"/>
              <a:gd name="T48" fmla="*/ 283 w 400"/>
              <a:gd name="T49" fmla="*/ 123 h 400"/>
              <a:gd name="T50" fmla="*/ 295 w 400"/>
              <a:gd name="T51" fmla="*/ 118 h 400"/>
              <a:gd name="T52" fmla="*/ 306 w 400"/>
              <a:gd name="T53" fmla="*/ 123 h 400"/>
              <a:gd name="T54" fmla="*/ 330 w 400"/>
              <a:gd name="T55" fmla="*/ 146 h 400"/>
              <a:gd name="T56" fmla="*/ 335 w 400"/>
              <a:gd name="T57" fmla="*/ 158 h 400"/>
              <a:gd name="T58" fmla="*/ 330 w 400"/>
              <a:gd name="T59" fmla="*/ 170 h 400"/>
              <a:gd name="T60" fmla="*/ 330 w 400"/>
              <a:gd name="T61" fmla="*/ 170 h 400"/>
              <a:gd name="T62" fmla="*/ 330 w 400"/>
              <a:gd name="T63" fmla="*/ 17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400">
                <a:moveTo>
                  <a:pt x="374" y="100"/>
                </a:moveTo>
                <a:cubicBezTo>
                  <a:pt x="356" y="69"/>
                  <a:pt x="331" y="45"/>
                  <a:pt x="301" y="27"/>
                </a:cubicBezTo>
                <a:cubicBezTo>
                  <a:pt x="270" y="9"/>
                  <a:pt x="237" y="0"/>
                  <a:pt x="200" y="0"/>
                </a:cubicBezTo>
                <a:cubicBezTo>
                  <a:pt x="164" y="0"/>
                  <a:pt x="130" y="9"/>
                  <a:pt x="100" y="27"/>
                </a:cubicBezTo>
                <a:cubicBezTo>
                  <a:pt x="69" y="45"/>
                  <a:pt x="45" y="69"/>
                  <a:pt x="27" y="100"/>
                </a:cubicBezTo>
                <a:cubicBezTo>
                  <a:pt x="9" y="130"/>
                  <a:pt x="0" y="164"/>
                  <a:pt x="0" y="200"/>
                </a:cubicBezTo>
                <a:cubicBezTo>
                  <a:pt x="0" y="237"/>
                  <a:pt x="9" y="270"/>
                  <a:pt x="27" y="301"/>
                </a:cubicBezTo>
                <a:cubicBezTo>
                  <a:pt x="45" y="331"/>
                  <a:pt x="69" y="356"/>
                  <a:pt x="100" y="374"/>
                </a:cubicBezTo>
                <a:cubicBezTo>
                  <a:pt x="130" y="391"/>
                  <a:pt x="164" y="400"/>
                  <a:pt x="200" y="400"/>
                </a:cubicBezTo>
                <a:cubicBezTo>
                  <a:pt x="237" y="400"/>
                  <a:pt x="270" y="391"/>
                  <a:pt x="301" y="374"/>
                </a:cubicBezTo>
                <a:cubicBezTo>
                  <a:pt x="331" y="356"/>
                  <a:pt x="356" y="331"/>
                  <a:pt x="374" y="301"/>
                </a:cubicBezTo>
                <a:cubicBezTo>
                  <a:pt x="392" y="270"/>
                  <a:pt x="400" y="237"/>
                  <a:pt x="400" y="200"/>
                </a:cubicBezTo>
                <a:cubicBezTo>
                  <a:pt x="400" y="164"/>
                  <a:pt x="392" y="130"/>
                  <a:pt x="374" y="100"/>
                </a:cubicBezTo>
                <a:close/>
                <a:moveTo>
                  <a:pt x="330" y="170"/>
                </a:moveTo>
                <a:cubicBezTo>
                  <a:pt x="188" y="311"/>
                  <a:pt x="188" y="311"/>
                  <a:pt x="188" y="311"/>
                </a:cubicBezTo>
                <a:cubicBezTo>
                  <a:pt x="185" y="315"/>
                  <a:pt x="181" y="316"/>
                  <a:pt x="176" y="316"/>
                </a:cubicBezTo>
                <a:cubicBezTo>
                  <a:pt x="172" y="316"/>
                  <a:pt x="168" y="315"/>
                  <a:pt x="165" y="311"/>
                </a:cubicBezTo>
                <a:cubicBezTo>
                  <a:pt x="70" y="217"/>
                  <a:pt x="70" y="217"/>
                  <a:pt x="70" y="217"/>
                </a:cubicBezTo>
                <a:cubicBezTo>
                  <a:pt x="67" y="214"/>
                  <a:pt x="66" y="210"/>
                  <a:pt x="66" y="205"/>
                </a:cubicBezTo>
                <a:cubicBezTo>
                  <a:pt x="66" y="200"/>
                  <a:pt x="67" y="196"/>
                  <a:pt x="70" y="193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7" y="166"/>
                  <a:pt x="101" y="165"/>
                  <a:pt x="106" y="165"/>
                </a:cubicBezTo>
                <a:cubicBezTo>
                  <a:pt x="110" y="165"/>
                  <a:pt x="114" y="166"/>
                  <a:pt x="118" y="170"/>
                </a:cubicBezTo>
                <a:cubicBezTo>
                  <a:pt x="176" y="229"/>
                  <a:pt x="176" y="229"/>
                  <a:pt x="176" y="229"/>
                </a:cubicBezTo>
                <a:cubicBezTo>
                  <a:pt x="283" y="123"/>
                  <a:pt x="283" y="123"/>
                  <a:pt x="283" y="123"/>
                </a:cubicBezTo>
                <a:cubicBezTo>
                  <a:pt x="286" y="119"/>
                  <a:pt x="290" y="118"/>
                  <a:pt x="295" y="118"/>
                </a:cubicBezTo>
                <a:cubicBezTo>
                  <a:pt x="299" y="118"/>
                  <a:pt x="303" y="119"/>
                  <a:pt x="306" y="123"/>
                </a:cubicBezTo>
                <a:cubicBezTo>
                  <a:pt x="330" y="146"/>
                  <a:pt x="330" y="146"/>
                  <a:pt x="330" y="146"/>
                </a:cubicBezTo>
                <a:cubicBezTo>
                  <a:pt x="333" y="149"/>
                  <a:pt x="335" y="153"/>
                  <a:pt x="335" y="158"/>
                </a:cubicBezTo>
                <a:cubicBezTo>
                  <a:pt x="335" y="163"/>
                  <a:pt x="333" y="167"/>
                  <a:pt x="330" y="170"/>
                </a:cubicBezTo>
                <a:close/>
                <a:moveTo>
                  <a:pt x="330" y="170"/>
                </a:moveTo>
                <a:cubicBezTo>
                  <a:pt x="330" y="170"/>
                  <a:pt x="330" y="170"/>
                  <a:pt x="330" y="17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/>
          <p:cNvSpPr>
            <a:spLocks/>
          </p:cNvSpPr>
          <p:nvPr/>
        </p:nvSpPr>
        <p:spPr bwMode="auto">
          <a:xfrm>
            <a:off x="4307339" y="1873878"/>
            <a:ext cx="529323" cy="528341"/>
          </a:xfrm>
          <a:custGeom>
            <a:avLst/>
            <a:gdLst>
              <a:gd name="T0" fmla="*/ 164 w 204"/>
              <a:gd name="T1" fmla="*/ 0 h 204"/>
              <a:gd name="T2" fmla="*/ 39 w 204"/>
              <a:gd name="T3" fmla="*/ 0 h 204"/>
              <a:gd name="T4" fmla="*/ 0 w 204"/>
              <a:gd name="T5" fmla="*/ 39 h 204"/>
              <a:gd name="T6" fmla="*/ 0 w 204"/>
              <a:gd name="T7" fmla="*/ 81 h 204"/>
              <a:gd name="T8" fmla="*/ 0 w 204"/>
              <a:gd name="T9" fmla="*/ 164 h 204"/>
              <a:gd name="T10" fmla="*/ 39 w 204"/>
              <a:gd name="T11" fmla="*/ 204 h 204"/>
              <a:gd name="T12" fmla="*/ 164 w 204"/>
              <a:gd name="T13" fmla="*/ 204 h 204"/>
              <a:gd name="T14" fmla="*/ 204 w 204"/>
              <a:gd name="T15" fmla="*/ 164 h 204"/>
              <a:gd name="T16" fmla="*/ 204 w 204"/>
              <a:gd name="T17" fmla="*/ 81 h 204"/>
              <a:gd name="T18" fmla="*/ 204 w 204"/>
              <a:gd name="T19" fmla="*/ 39 h 204"/>
              <a:gd name="T20" fmla="*/ 164 w 204"/>
              <a:gd name="T21" fmla="*/ 0 h 204"/>
              <a:gd name="T22" fmla="*/ 176 w 204"/>
              <a:gd name="T23" fmla="*/ 23 h 204"/>
              <a:gd name="T24" fmla="*/ 180 w 204"/>
              <a:gd name="T25" fmla="*/ 23 h 204"/>
              <a:gd name="T26" fmla="*/ 180 w 204"/>
              <a:gd name="T27" fmla="*/ 28 h 204"/>
              <a:gd name="T28" fmla="*/ 180 w 204"/>
              <a:gd name="T29" fmla="*/ 58 h 204"/>
              <a:gd name="T30" fmla="*/ 146 w 204"/>
              <a:gd name="T31" fmla="*/ 58 h 204"/>
              <a:gd name="T32" fmla="*/ 146 w 204"/>
              <a:gd name="T33" fmla="*/ 24 h 204"/>
              <a:gd name="T34" fmla="*/ 176 w 204"/>
              <a:gd name="T35" fmla="*/ 23 h 204"/>
              <a:gd name="T36" fmla="*/ 73 w 204"/>
              <a:gd name="T37" fmla="*/ 81 h 204"/>
              <a:gd name="T38" fmla="*/ 102 w 204"/>
              <a:gd name="T39" fmla="*/ 66 h 204"/>
              <a:gd name="T40" fmla="*/ 131 w 204"/>
              <a:gd name="T41" fmla="*/ 81 h 204"/>
              <a:gd name="T42" fmla="*/ 138 w 204"/>
              <a:gd name="T43" fmla="*/ 102 h 204"/>
              <a:gd name="T44" fmla="*/ 102 w 204"/>
              <a:gd name="T45" fmla="*/ 138 h 204"/>
              <a:gd name="T46" fmla="*/ 66 w 204"/>
              <a:gd name="T47" fmla="*/ 102 h 204"/>
              <a:gd name="T48" fmla="*/ 73 w 204"/>
              <a:gd name="T49" fmla="*/ 81 h 204"/>
              <a:gd name="T50" fmla="*/ 184 w 204"/>
              <a:gd name="T51" fmla="*/ 164 h 204"/>
              <a:gd name="T52" fmla="*/ 164 w 204"/>
              <a:gd name="T53" fmla="*/ 184 h 204"/>
              <a:gd name="T54" fmla="*/ 39 w 204"/>
              <a:gd name="T55" fmla="*/ 184 h 204"/>
              <a:gd name="T56" fmla="*/ 20 w 204"/>
              <a:gd name="T57" fmla="*/ 164 h 204"/>
              <a:gd name="T58" fmla="*/ 20 w 204"/>
              <a:gd name="T59" fmla="*/ 81 h 204"/>
              <a:gd name="T60" fmla="*/ 50 w 204"/>
              <a:gd name="T61" fmla="*/ 81 h 204"/>
              <a:gd name="T62" fmla="*/ 46 w 204"/>
              <a:gd name="T63" fmla="*/ 102 h 204"/>
              <a:gd name="T64" fmla="*/ 102 w 204"/>
              <a:gd name="T65" fmla="*/ 158 h 204"/>
              <a:gd name="T66" fmla="*/ 157 w 204"/>
              <a:gd name="T67" fmla="*/ 102 h 204"/>
              <a:gd name="T68" fmla="*/ 153 w 204"/>
              <a:gd name="T69" fmla="*/ 81 h 204"/>
              <a:gd name="T70" fmla="*/ 184 w 204"/>
              <a:gd name="T71" fmla="*/ 81 h 204"/>
              <a:gd name="T72" fmla="*/ 184 w 204"/>
              <a:gd name="T73" fmla="*/ 16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" h="204">
                <a:moveTo>
                  <a:pt x="164" y="0"/>
                </a:moveTo>
                <a:cubicBezTo>
                  <a:pt x="39" y="0"/>
                  <a:pt x="39" y="0"/>
                  <a:pt x="39" y="0"/>
                </a:cubicBezTo>
                <a:cubicBezTo>
                  <a:pt x="17" y="0"/>
                  <a:pt x="0" y="18"/>
                  <a:pt x="0" y="39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86"/>
                  <a:pt x="17" y="204"/>
                  <a:pt x="39" y="204"/>
                </a:cubicBezTo>
                <a:cubicBezTo>
                  <a:pt x="164" y="204"/>
                  <a:pt x="164" y="204"/>
                  <a:pt x="164" y="204"/>
                </a:cubicBezTo>
                <a:cubicBezTo>
                  <a:pt x="186" y="204"/>
                  <a:pt x="204" y="186"/>
                  <a:pt x="204" y="164"/>
                </a:cubicBezTo>
                <a:cubicBezTo>
                  <a:pt x="204" y="81"/>
                  <a:pt x="204" y="81"/>
                  <a:pt x="204" y="81"/>
                </a:cubicBezTo>
                <a:cubicBezTo>
                  <a:pt x="204" y="39"/>
                  <a:pt x="204" y="39"/>
                  <a:pt x="204" y="39"/>
                </a:cubicBezTo>
                <a:cubicBezTo>
                  <a:pt x="204" y="18"/>
                  <a:pt x="186" y="0"/>
                  <a:pt x="164" y="0"/>
                </a:cubicBezTo>
                <a:close/>
                <a:moveTo>
                  <a:pt x="176" y="23"/>
                </a:moveTo>
                <a:cubicBezTo>
                  <a:pt x="180" y="23"/>
                  <a:pt x="180" y="23"/>
                  <a:pt x="180" y="23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24"/>
                  <a:pt x="146" y="24"/>
                  <a:pt x="146" y="24"/>
                </a:cubicBezTo>
                <a:lnTo>
                  <a:pt x="176" y="23"/>
                </a:lnTo>
                <a:close/>
                <a:moveTo>
                  <a:pt x="73" y="81"/>
                </a:moveTo>
                <a:cubicBezTo>
                  <a:pt x="79" y="72"/>
                  <a:pt x="90" y="66"/>
                  <a:pt x="102" y="66"/>
                </a:cubicBezTo>
                <a:cubicBezTo>
                  <a:pt x="114" y="66"/>
                  <a:pt x="124" y="72"/>
                  <a:pt x="131" y="81"/>
                </a:cubicBezTo>
                <a:cubicBezTo>
                  <a:pt x="135" y="87"/>
                  <a:pt x="138" y="94"/>
                  <a:pt x="138" y="102"/>
                </a:cubicBezTo>
                <a:cubicBezTo>
                  <a:pt x="138" y="122"/>
                  <a:pt x="121" y="138"/>
                  <a:pt x="102" y="138"/>
                </a:cubicBezTo>
                <a:cubicBezTo>
                  <a:pt x="82" y="138"/>
                  <a:pt x="66" y="122"/>
                  <a:pt x="66" y="102"/>
                </a:cubicBezTo>
                <a:cubicBezTo>
                  <a:pt x="66" y="94"/>
                  <a:pt x="68" y="87"/>
                  <a:pt x="73" y="81"/>
                </a:cubicBezTo>
                <a:close/>
                <a:moveTo>
                  <a:pt x="184" y="164"/>
                </a:moveTo>
                <a:cubicBezTo>
                  <a:pt x="184" y="175"/>
                  <a:pt x="175" y="184"/>
                  <a:pt x="164" y="184"/>
                </a:cubicBezTo>
                <a:cubicBezTo>
                  <a:pt x="39" y="184"/>
                  <a:pt x="39" y="184"/>
                  <a:pt x="39" y="184"/>
                </a:cubicBezTo>
                <a:cubicBezTo>
                  <a:pt x="28" y="184"/>
                  <a:pt x="20" y="175"/>
                  <a:pt x="20" y="164"/>
                </a:cubicBezTo>
                <a:cubicBezTo>
                  <a:pt x="20" y="81"/>
                  <a:pt x="20" y="81"/>
                  <a:pt x="20" y="81"/>
                </a:cubicBezTo>
                <a:cubicBezTo>
                  <a:pt x="50" y="81"/>
                  <a:pt x="50" y="81"/>
                  <a:pt x="50" y="81"/>
                </a:cubicBezTo>
                <a:cubicBezTo>
                  <a:pt x="47" y="87"/>
                  <a:pt x="46" y="95"/>
                  <a:pt x="46" y="102"/>
                </a:cubicBezTo>
                <a:cubicBezTo>
                  <a:pt x="46" y="133"/>
                  <a:pt x="71" y="158"/>
                  <a:pt x="102" y="158"/>
                </a:cubicBezTo>
                <a:cubicBezTo>
                  <a:pt x="132" y="158"/>
                  <a:pt x="157" y="133"/>
                  <a:pt x="157" y="102"/>
                </a:cubicBezTo>
                <a:cubicBezTo>
                  <a:pt x="157" y="95"/>
                  <a:pt x="156" y="87"/>
                  <a:pt x="153" y="81"/>
                </a:cubicBezTo>
                <a:cubicBezTo>
                  <a:pt x="184" y="81"/>
                  <a:pt x="184" y="81"/>
                  <a:pt x="184" y="81"/>
                </a:cubicBezTo>
                <a:lnTo>
                  <a:pt x="184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: 形状 16"/>
          <p:cNvSpPr>
            <a:spLocks/>
          </p:cNvSpPr>
          <p:nvPr/>
        </p:nvSpPr>
        <p:spPr bwMode="auto">
          <a:xfrm>
            <a:off x="1504450" y="1919607"/>
            <a:ext cx="534400" cy="439231"/>
          </a:xfrm>
          <a:custGeom>
            <a:avLst/>
            <a:gdLst>
              <a:gd name="T0" fmla="*/ 285 w 293"/>
              <a:gd name="T1" fmla="*/ 32 h 238"/>
              <a:gd name="T2" fmla="*/ 259 w 293"/>
              <a:gd name="T3" fmla="*/ 38 h 238"/>
              <a:gd name="T4" fmla="*/ 275 w 293"/>
              <a:gd name="T5" fmla="*/ 24 h 238"/>
              <a:gd name="T6" fmla="*/ 285 w 293"/>
              <a:gd name="T7" fmla="*/ 4 h 238"/>
              <a:gd name="T8" fmla="*/ 257 w 293"/>
              <a:gd name="T9" fmla="*/ 16 h 238"/>
              <a:gd name="T10" fmla="*/ 237 w 293"/>
              <a:gd name="T11" fmla="*/ 11 h 238"/>
              <a:gd name="T12" fmla="*/ 216 w 293"/>
              <a:gd name="T13" fmla="*/ 1 h 238"/>
              <a:gd name="T14" fmla="*/ 203 w 293"/>
              <a:gd name="T15" fmla="*/ 0 h 238"/>
              <a:gd name="T16" fmla="*/ 179 w 293"/>
              <a:gd name="T17" fmla="*/ 5 h 238"/>
              <a:gd name="T18" fmla="*/ 154 w 293"/>
              <a:gd name="T19" fmla="*/ 27 h 238"/>
              <a:gd name="T20" fmla="*/ 143 w 293"/>
              <a:gd name="T21" fmla="*/ 54 h 238"/>
              <a:gd name="T22" fmla="*/ 143 w 293"/>
              <a:gd name="T23" fmla="*/ 67 h 238"/>
              <a:gd name="T24" fmla="*/ 126 w 293"/>
              <a:gd name="T25" fmla="*/ 72 h 238"/>
              <a:gd name="T26" fmla="*/ 75 w 293"/>
              <a:gd name="T27" fmla="*/ 55 h 238"/>
              <a:gd name="T28" fmla="*/ 33 w 293"/>
              <a:gd name="T29" fmla="*/ 24 h 238"/>
              <a:gd name="T30" fmla="*/ 17 w 293"/>
              <a:gd name="T31" fmla="*/ 17 h 238"/>
              <a:gd name="T32" fmla="*/ 12 w 293"/>
              <a:gd name="T33" fmla="*/ 41 h 238"/>
              <a:gd name="T34" fmla="*/ 14 w 293"/>
              <a:gd name="T35" fmla="*/ 57 h 238"/>
              <a:gd name="T36" fmla="*/ 23 w 293"/>
              <a:gd name="T37" fmla="*/ 76 h 238"/>
              <a:gd name="T38" fmla="*/ 39 w 293"/>
              <a:gd name="T39" fmla="*/ 91 h 238"/>
              <a:gd name="T40" fmla="*/ 25 w 293"/>
              <a:gd name="T41" fmla="*/ 89 h 238"/>
              <a:gd name="T42" fmla="*/ 12 w 293"/>
              <a:gd name="T43" fmla="*/ 84 h 238"/>
              <a:gd name="T44" fmla="*/ 13 w 293"/>
              <a:gd name="T45" fmla="*/ 95 h 238"/>
              <a:gd name="T46" fmla="*/ 25 w 293"/>
              <a:gd name="T47" fmla="*/ 123 h 238"/>
              <a:gd name="T48" fmla="*/ 50 w 293"/>
              <a:gd name="T49" fmla="*/ 140 h 238"/>
              <a:gd name="T50" fmla="*/ 52 w 293"/>
              <a:gd name="T51" fmla="*/ 145 h 238"/>
              <a:gd name="T52" fmla="*/ 33 w 293"/>
              <a:gd name="T53" fmla="*/ 145 h 238"/>
              <a:gd name="T54" fmla="*/ 41 w 293"/>
              <a:gd name="T55" fmla="*/ 161 h 238"/>
              <a:gd name="T56" fmla="*/ 62 w 293"/>
              <a:gd name="T57" fmla="*/ 179 h 238"/>
              <a:gd name="T58" fmla="*/ 89 w 293"/>
              <a:gd name="T59" fmla="*/ 186 h 238"/>
              <a:gd name="T60" fmla="*/ 73 w 293"/>
              <a:gd name="T61" fmla="*/ 197 h 238"/>
              <a:gd name="T62" fmla="*/ 45 w 293"/>
              <a:gd name="T63" fmla="*/ 208 h 238"/>
              <a:gd name="T64" fmla="*/ 14 w 293"/>
              <a:gd name="T65" fmla="*/ 212 h 238"/>
              <a:gd name="T66" fmla="*/ 0 w 293"/>
              <a:gd name="T67" fmla="*/ 211 h 238"/>
              <a:gd name="T68" fmla="*/ 32 w 293"/>
              <a:gd name="T69" fmla="*/ 227 h 238"/>
              <a:gd name="T70" fmla="*/ 68 w 293"/>
              <a:gd name="T71" fmla="*/ 237 h 238"/>
              <a:gd name="T72" fmla="*/ 93 w 293"/>
              <a:gd name="T73" fmla="*/ 238 h 238"/>
              <a:gd name="T74" fmla="*/ 149 w 293"/>
              <a:gd name="T75" fmla="*/ 229 h 238"/>
              <a:gd name="T76" fmla="*/ 195 w 293"/>
              <a:gd name="T77" fmla="*/ 205 h 238"/>
              <a:gd name="T78" fmla="*/ 229 w 293"/>
              <a:gd name="T79" fmla="*/ 169 h 238"/>
              <a:gd name="T80" fmla="*/ 252 w 293"/>
              <a:gd name="T81" fmla="*/ 127 h 238"/>
              <a:gd name="T82" fmla="*/ 262 w 293"/>
              <a:gd name="T83" fmla="*/ 82 h 238"/>
              <a:gd name="T84" fmla="*/ 263 w 293"/>
              <a:gd name="T85" fmla="*/ 59 h 238"/>
              <a:gd name="T86" fmla="*/ 280 w 293"/>
              <a:gd name="T87" fmla="*/ 45 h 238"/>
              <a:gd name="T88" fmla="*/ 293 w 293"/>
              <a:gd name="T89" fmla="*/ 2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3" h="238">
                <a:moveTo>
                  <a:pt x="293" y="28"/>
                </a:moveTo>
                <a:lnTo>
                  <a:pt x="293" y="28"/>
                </a:lnTo>
                <a:lnTo>
                  <a:pt x="285" y="32"/>
                </a:lnTo>
                <a:lnTo>
                  <a:pt x="277" y="34"/>
                </a:lnTo>
                <a:lnTo>
                  <a:pt x="267" y="36"/>
                </a:lnTo>
                <a:lnTo>
                  <a:pt x="259" y="38"/>
                </a:lnTo>
                <a:lnTo>
                  <a:pt x="259" y="38"/>
                </a:lnTo>
                <a:lnTo>
                  <a:pt x="267" y="31"/>
                </a:lnTo>
                <a:lnTo>
                  <a:pt x="275" y="24"/>
                </a:lnTo>
                <a:lnTo>
                  <a:pt x="281" y="14"/>
                </a:lnTo>
                <a:lnTo>
                  <a:pt x="285" y="4"/>
                </a:lnTo>
                <a:lnTo>
                  <a:pt x="285" y="4"/>
                </a:lnTo>
                <a:lnTo>
                  <a:pt x="277" y="9"/>
                </a:lnTo>
                <a:lnTo>
                  <a:pt x="266" y="13"/>
                </a:lnTo>
                <a:lnTo>
                  <a:pt x="257" y="16"/>
                </a:lnTo>
                <a:lnTo>
                  <a:pt x="247" y="18"/>
                </a:lnTo>
                <a:lnTo>
                  <a:pt x="247" y="18"/>
                </a:lnTo>
                <a:lnTo>
                  <a:pt x="237" y="11"/>
                </a:lnTo>
                <a:lnTo>
                  <a:pt x="227" y="5"/>
                </a:lnTo>
                <a:lnTo>
                  <a:pt x="222" y="3"/>
                </a:lnTo>
                <a:lnTo>
                  <a:pt x="216" y="1"/>
                </a:lnTo>
                <a:lnTo>
                  <a:pt x="209" y="0"/>
                </a:lnTo>
                <a:lnTo>
                  <a:pt x="203" y="0"/>
                </a:lnTo>
                <a:lnTo>
                  <a:pt x="203" y="0"/>
                </a:lnTo>
                <a:lnTo>
                  <a:pt x="197" y="0"/>
                </a:lnTo>
                <a:lnTo>
                  <a:pt x="191" y="1"/>
                </a:lnTo>
                <a:lnTo>
                  <a:pt x="179" y="5"/>
                </a:lnTo>
                <a:lnTo>
                  <a:pt x="169" y="10"/>
                </a:lnTo>
                <a:lnTo>
                  <a:pt x="161" y="17"/>
                </a:lnTo>
                <a:lnTo>
                  <a:pt x="154" y="27"/>
                </a:lnTo>
                <a:lnTo>
                  <a:pt x="147" y="37"/>
                </a:lnTo>
                <a:lnTo>
                  <a:pt x="144" y="48"/>
                </a:lnTo>
                <a:lnTo>
                  <a:pt x="143" y="54"/>
                </a:lnTo>
                <a:lnTo>
                  <a:pt x="143" y="60"/>
                </a:lnTo>
                <a:lnTo>
                  <a:pt x="143" y="60"/>
                </a:lnTo>
                <a:lnTo>
                  <a:pt x="143" y="67"/>
                </a:lnTo>
                <a:lnTo>
                  <a:pt x="144" y="74"/>
                </a:lnTo>
                <a:lnTo>
                  <a:pt x="144" y="74"/>
                </a:lnTo>
                <a:lnTo>
                  <a:pt x="126" y="72"/>
                </a:lnTo>
                <a:lnTo>
                  <a:pt x="108" y="68"/>
                </a:lnTo>
                <a:lnTo>
                  <a:pt x="92" y="63"/>
                </a:lnTo>
                <a:lnTo>
                  <a:pt x="75" y="55"/>
                </a:lnTo>
                <a:lnTo>
                  <a:pt x="59" y="46"/>
                </a:lnTo>
                <a:lnTo>
                  <a:pt x="45" y="36"/>
                </a:lnTo>
                <a:lnTo>
                  <a:pt x="33" y="24"/>
                </a:lnTo>
                <a:lnTo>
                  <a:pt x="20" y="11"/>
                </a:lnTo>
                <a:lnTo>
                  <a:pt x="20" y="11"/>
                </a:lnTo>
                <a:lnTo>
                  <a:pt x="17" y="17"/>
                </a:lnTo>
                <a:lnTo>
                  <a:pt x="15" y="26"/>
                </a:lnTo>
                <a:lnTo>
                  <a:pt x="13" y="33"/>
                </a:lnTo>
                <a:lnTo>
                  <a:pt x="12" y="41"/>
                </a:lnTo>
                <a:lnTo>
                  <a:pt x="12" y="41"/>
                </a:lnTo>
                <a:lnTo>
                  <a:pt x="13" y="48"/>
                </a:lnTo>
                <a:lnTo>
                  <a:pt x="14" y="57"/>
                </a:lnTo>
                <a:lnTo>
                  <a:pt x="17" y="63"/>
                </a:lnTo>
                <a:lnTo>
                  <a:pt x="20" y="70"/>
                </a:lnTo>
                <a:lnTo>
                  <a:pt x="23" y="76"/>
                </a:lnTo>
                <a:lnTo>
                  <a:pt x="28" y="81"/>
                </a:lnTo>
                <a:lnTo>
                  <a:pt x="34" y="87"/>
                </a:lnTo>
                <a:lnTo>
                  <a:pt x="39" y="91"/>
                </a:lnTo>
                <a:lnTo>
                  <a:pt x="39" y="91"/>
                </a:lnTo>
                <a:lnTo>
                  <a:pt x="32" y="91"/>
                </a:lnTo>
                <a:lnTo>
                  <a:pt x="25" y="89"/>
                </a:lnTo>
                <a:lnTo>
                  <a:pt x="18" y="87"/>
                </a:lnTo>
                <a:lnTo>
                  <a:pt x="12" y="84"/>
                </a:lnTo>
                <a:lnTo>
                  <a:pt x="12" y="84"/>
                </a:lnTo>
                <a:lnTo>
                  <a:pt x="12" y="85"/>
                </a:lnTo>
                <a:lnTo>
                  <a:pt x="12" y="85"/>
                </a:lnTo>
                <a:lnTo>
                  <a:pt x="13" y="95"/>
                </a:lnTo>
                <a:lnTo>
                  <a:pt x="16" y="105"/>
                </a:lnTo>
                <a:lnTo>
                  <a:pt x="20" y="115"/>
                </a:lnTo>
                <a:lnTo>
                  <a:pt x="25" y="123"/>
                </a:lnTo>
                <a:lnTo>
                  <a:pt x="33" y="130"/>
                </a:lnTo>
                <a:lnTo>
                  <a:pt x="41" y="136"/>
                </a:lnTo>
                <a:lnTo>
                  <a:pt x="50" y="140"/>
                </a:lnTo>
                <a:lnTo>
                  <a:pt x="60" y="143"/>
                </a:lnTo>
                <a:lnTo>
                  <a:pt x="60" y="143"/>
                </a:lnTo>
                <a:lnTo>
                  <a:pt x="52" y="145"/>
                </a:lnTo>
                <a:lnTo>
                  <a:pt x="44" y="146"/>
                </a:lnTo>
                <a:lnTo>
                  <a:pt x="44" y="146"/>
                </a:lnTo>
                <a:lnTo>
                  <a:pt x="33" y="145"/>
                </a:lnTo>
                <a:lnTo>
                  <a:pt x="33" y="145"/>
                </a:lnTo>
                <a:lnTo>
                  <a:pt x="37" y="153"/>
                </a:lnTo>
                <a:lnTo>
                  <a:pt x="41" y="161"/>
                </a:lnTo>
                <a:lnTo>
                  <a:pt x="47" y="168"/>
                </a:lnTo>
                <a:lnTo>
                  <a:pt x="54" y="175"/>
                </a:lnTo>
                <a:lnTo>
                  <a:pt x="62" y="179"/>
                </a:lnTo>
                <a:lnTo>
                  <a:pt x="71" y="183"/>
                </a:lnTo>
                <a:lnTo>
                  <a:pt x="79" y="185"/>
                </a:lnTo>
                <a:lnTo>
                  <a:pt x="89" y="186"/>
                </a:lnTo>
                <a:lnTo>
                  <a:pt x="89" y="186"/>
                </a:lnTo>
                <a:lnTo>
                  <a:pt x="81" y="192"/>
                </a:lnTo>
                <a:lnTo>
                  <a:pt x="73" y="197"/>
                </a:lnTo>
                <a:lnTo>
                  <a:pt x="64" y="201"/>
                </a:lnTo>
                <a:lnTo>
                  <a:pt x="54" y="206"/>
                </a:lnTo>
                <a:lnTo>
                  <a:pt x="45" y="208"/>
                </a:lnTo>
                <a:lnTo>
                  <a:pt x="35" y="210"/>
                </a:lnTo>
                <a:lnTo>
                  <a:pt x="25" y="212"/>
                </a:lnTo>
                <a:lnTo>
                  <a:pt x="14" y="212"/>
                </a:lnTo>
                <a:lnTo>
                  <a:pt x="14" y="212"/>
                </a:lnTo>
                <a:lnTo>
                  <a:pt x="0" y="211"/>
                </a:lnTo>
                <a:lnTo>
                  <a:pt x="0" y="211"/>
                </a:lnTo>
                <a:lnTo>
                  <a:pt x="10" y="217"/>
                </a:lnTo>
                <a:lnTo>
                  <a:pt x="21" y="222"/>
                </a:lnTo>
                <a:lnTo>
                  <a:pt x="32" y="227"/>
                </a:lnTo>
                <a:lnTo>
                  <a:pt x="44" y="231"/>
                </a:lnTo>
                <a:lnTo>
                  <a:pt x="55" y="235"/>
                </a:lnTo>
                <a:lnTo>
                  <a:pt x="68" y="237"/>
                </a:lnTo>
                <a:lnTo>
                  <a:pt x="80" y="238"/>
                </a:lnTo>
                <a:lnTo>
                  <a:pt x="93" y="238"/>
                </a:lnTo>
                <a:lnTo>
                  <a:pt x="93" y="238"/>
                </a:lnTo>
                <a:lnTo>
                  <a:pt x="112" y="237"/>
                </a:lnTo>
                <a:lnTo>
                  <a:pt x="132" y="233"/>
                </a:lnTo>
                <a:lnTo>
                  <a:pt x="149" y="229"/>
                </a:lnTo>
                <a:lnTo>
                  <a:pt x="166" y="222"/>
                </a:lnTo>
                <a:lnTo>
                  <a:pt x="180" y="215"/>
                </a:lnTo>
                <a:lnTo>
                  <a:pt x="195" y="205"/>
                </a:lnTo>
                <a:lnTo>
                  <a:pt x="207" y="194"/>
                </a:lnTo>
                <a:lnTo>
                  <a:pt x="220" y="183"/>
                </a:lnTo>
                <a:lnTo>
                  <a:pt x="229" y="169"/>
                </a:lnTo>
                <a:lnTo>
                  <a:pt x="238" y="156"/>
                </a:lnTo>
                <a:lnTo>
                  <a:pt x="246" y="141"/>
                </a:lnTo>
                <a:lnTo>
                  <a:pt x="252" y="127"/>
                </a:lnTo>
                <a:lnTo>
                  <a:pt x="257" y="112"/>
                </a:lnTo>
                <a:lnTo>
                  <a:pt x="260" y="97"/>
                </a:lnTo>
                <a:lnTo>
                  <a:pt x="262" y="82"/>
                </a:lnTo>
                <a:lnTo>
                  <a:pt x="263" y="67"/>
                </a:lnTo>
                <a:lnTo>
                  <a:pt x="263" y="67"/>
                </a:lnTo>
                <a:lnTo>
                  <a:pt x="263" y="59"/>
                </a:lnTo>
                <a:lnTo>
                  <a:pt x="263" y="59"/>
                </a:lnTo>
                <a:lnTo>
                  <a:pt x="271" y="52"/>
                </a:lnTo>
                <a:lnTo>
                  <a:pt x="280" y="45"/>
                </a:lnTo>
                <a:lnTo>
                  <a:pt x="287" y="37"/>
                </a:lnTo>
                <a:lnTo>
                  <a:pt x="293" y="28"/>
                </a:lnTo>
                <a:lnTo>
                  <a:pt x="29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完成全部的功能完善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6AFBE08-A299-40BF-BBC7-42EEFC43D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EF00F8E-701F-4D4D-8CB7-677DA55D4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826EC2A-078D-4D98-9A38-52C216B85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F70B970-7DA2-4A1E-93EB-730B37DF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E6176D-4283-4A5B-B78A-704A828DE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8DBAB94-D987-4AEF-87FD-216360346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984A22-79A4-41F7-BEE3-3933C80CB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99" y="3732059"/>
            <a:ext cx="2166782" cy="2186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EF8949-42D6-40C5-8AEB-8482E5176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44" y="4299321"/>
            <a:ext cx="683320" cy="65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B1BB2E-6A56-49B2-B12D-E97FD1421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249" y="3912867"/>
            <a:ext cx="1369297" cy="13864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9B7323-54A2-4183-AC1C-DDC9DC279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275" y="165723"/>
            <a:ext cx="2188033" cy="21781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399F8D-1B80-4281-9A8D-A1C201FCDC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291" y="2899727"/>
            <a:ext cx="441516" cy="4274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39F6A5F-744D-4C31-BCF5-011566E15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7" y="3389857"/>
            <a:ext cx="901457" cy="864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DA74CF7-B033-4F3E-8B36-67B21E3C9B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45" y="2787774"/>
            <a:ext cx="383005" cy="3910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CE4FE5-0604-457B-8791-674F0D54F9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240" y="2699933"/>
            <a:ext cx="216024" cy="220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D2A74C9-AF37-41B2-955B-D89A9B853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613" y="-341438"/>
            <a:ext cx="1296144" cy="124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63F9C9-77E3-4EA9-AD97-E7E7D4BD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74" y="422113"/>
            <a:ext cx="626885" cy="6325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A34C281-EC1C-439D-9E4B-FC0E463BD8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013" y="688684"/>
            <a:ext cx="1019926" cy="1020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48B100-0B03-4C36-82AF-DCDA402E3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098541"/>
            <a:ext cx="845492" cy="810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F56DA2B-004E-4593-9665-33349FC74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02" y="-341438"/>
            <a:ext cx="1800555" cy="18231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D503E40-68F8-4B56-BF2E-8439E43153E4}"/>
              </a:ext>
            </a:extLst>
          </p:cNvPr>
          <p:cNvSpPr/>
          <p:nvPr/>
        </p:nvSpPr>
        <p:spPr>
          <a:xfrm>
            <a:off x="2790534" y="1703726"/>
            <a:ext cx="42450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Thanks</a:t>
            </a: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！</a:t>
            </a:r>
            <a:endParaRPr lang="en-US" altLang="zh-CN" sz="44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12A6E3-D9F9-404F-BAAB-125FAFFB998C}"/>
              </a:ext>
            </a:extLst>
          </p:cNvPr>
          <p:cNvSpPr/>
          <p:nvPr/>
        </p:nvSpPr>
        <p:spPr>
          <a:xfrm>
            <a:off x="3836545" y="2378667"/>
            <a:ext cx="3894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300" dirty="0">
                <a:latin typeface="Franklin Gothic Medium" panose="020B0603020102020204" pitchFamily="34" charset="0"/>
                <a:ea typeface="Adobe Gothic Std B" panose="020B0800000000000000" pitchFamily="34" charset="-128"/>
                <a:cs typeface="Adobe Arabic" panose="02040503050201020203" pitchFamily="18" charset="-78"/>
                <a:sym typeface="微软雅黑" pitchFamily="34" charset="-122"/>
              </a:rPr>
              <a:t>      WORK REPORT </a:t>
            </a:r>
          </a:p>
          <a:p>
            <a:r>
              <a:rPr lang="en-US" altLang="zh-CN" spc="300" dirty="0">
                <a:latin typeface="Franklin Gothic Medium" panose="020B0603020102020204" pitchFamily="34" charset="0"/>
                <a:ea typeface="Adobe Gothic Std B" panose="020B0800000000000000" pitchFamily="34" charset="-128"/>
                <a:cs typeface="Adobe Arabic" panose="02040503050201020203" pitchFamily="18" charset="-78"/>
                <a:sym typeface="微软雅黑" pitchFamily="34" charset="-122"/>
              </a:rPr>
              <a:t>IN THE FOURTH WEEK</a:t>
            </a:r>
            <a:endParaRPr lang="zh-CN" altLang="en-US" spc="300" dirty="0">
              <a:latin typeface="Franklin Gothic Medium" panose="020B0603020102020204" pitchFamily="34" charset="0"/>
              <a:ea typeface="Kozuka Gothic Pro EL" panose="020B0200000000000000" pitchFamily="34" charset="-128"/>
              <a:cs typeface="Adobe Arabic" panose="02040503050201020203" pitchFamily="18" charset="-78"/>
              <a:sym typeface="微软雅黑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7B1515-9D46-46B7-90C0-2BC6474B8234}"/>
              </a:ext>
            </a:extLst>
          </p:cNvPr>
          <p:cNvSpPr/>
          <p:nvPr/>
        </p:nvSpPr>
        <p:spPr>
          <a:xfrm>
            <a:off x="3836545" y="3114784"/>
            <a:ext cx="40478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spc="3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汇报人：李东阳  组名：项目二超级玛丽组</a:t>
            </a:r>
            <a:endParaRPr lang="en-US" altLang="zh-CN" sz="1100" spc="3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CE0F38-83B0-4DB3-B609-E6A68F62BC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525" y="3569963"/>
            <a:ext cx="953891" cy="9543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7B75AC5-46B4-4C12-B60A-97255CA28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299" y="2472243"/>
            <a:ext cx="441516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B36049-0A31-4727-9D4D-1B70A20A6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730" y="3821905"/>
            <a:ext cx="2166782" cy="21864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63A855-08B4-441C-882C-CFC54FCD6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44" y="4299321"/>
            <a:ext cx="683320" cy="65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3BCEDB-C1EF-47EC-9A20-471C051EB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249" y="3912867"/>
            <a:ext cx="1369297" cy="13864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C13CD7-DA39-439A-B35B-71F9F3778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275" y="165723"/>
            <a:ext cx="2188033" cy="21781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A029BA-3438-4462-AD3D-0F84785AA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291" y="2899727"/>
            <a:ext cx="441516" cy="4274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EFBC85-FD52-4DB2-801D-403CE8509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7" y="3389857"/>
            <a:ext cx="901457" cy="864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AE7655E-B032-42D6-8D88-86C7BE7C5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45" y="2787774"/>
            <a:ext cx="383005" cy="3910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F08B3F-A5A1-49F6-8CC2-7D1D0EE93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240" y="2699933"/>
            <a:ext cx="216024" cy="220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7C3CBC-1EA6-42D9-803E-88CE284E3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613" y="-341438"/>
            <a:ext cx="1296144" cy="124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9D953C-86DF-44DF-98E2-92AA5ED23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74" y="422113"/>
            <a:ext cx="626885" cy="6325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45B7E1-4742-4A35-A899-49608710AD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013" y="688684"/>
            <a:ext cx="1019926" cy="1020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37C4CC-9CD5-4EBD-87D0-26D8F51B6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098541"/>
            <a:ext cx="845492" cy="810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F8B22E6-5B15-4885-ADEB-B1D18E74C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02" y="-341438"/>
            <a:ext cx="1800555" cy="18231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25C9CEDF-B3F5-490A-ADBE-9CFDE911AAF5}"/>
              </a:ext>
            </a:extLst>
          </p:cNvPr>
          <p:cNvSpPr/>
          <p:nvPr/>
        </p:nvSpPr>
        <p:spPr>
          <a:xfrm>
            <a:off x="3211970" y="2523810"/>
            <a:ext cx="3678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本周工作概述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A75D54-B13A-4898-B32D-9BF0B934EEB8}"/>
              </a:ext>
            </a:extLst>
          </p:cNvPr>
          <p:cNvSpPr/>
          <p:nvPr/>
        </p:nvSpPr>
        <p:spPr>
          <a:xfrm>
            <a:off x="3775254" y="1863864"/>
            <a:ext cx="138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pitchFamily="18" charset="0"/>
                <a:ea typeface="微软雅黑" panose="020B0503020204020204" pitchFamily="34" charset="-122"/>
                <a:cs typeface="Adobe Arabic" panose="02040503050201020203" pitchFamily="18" charset="-78"/>
                <a:sym typeface="微软雅黑" pitchFamily="34" charset="-122"/>
              </a:rPr>
              <a:t>  01</a:t>
            </a:r>
            <a:endParaRPr lang="zh-CN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pitchFamily="18" charset="0"/>
              <a:ea typeface="微软雅黑" panose="020B0503020204020204" pitchFamily="34" charset="-122"/>
              <a:cs typeface="Adobe Arabic" panose="02040503050201020203" pitchFamily="18" charset="-78"/>
              <a:sym typeface="微软雅黑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16F45FF-BCB9-4A02-B631-DF4DA94BBC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525" y="3569963"/>
            <a:ext cx="953891" cy="9543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98CCD04-E300-48C3-9AD7-F8F87EA8E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299" y="2472243"/>
            <a:ext cx="441516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">
            <a:extLst>
              <a:ext uri="{FF2B5EF4-FFF2-40B4-BE49-F238E27FC236}">
                <a16:creationId xmlns:a16="http://schemas.microsoft.com/office/drawing/2014/main" id="{7959D38E-9987-4685-A8B4-18FDFCADCC98}"/>
              </a:ext>
            </a:extLst>
          </p:cNvPr>
          <p:cNvSpPr>
            <a:spLocks/>
          </p:cNvSpPr>
          <p:nvPr/>
        </p:nvSpPr>
        <p:spPr bwMode="auto">
          <a:xfrm rot="900000">
            <a:off x="1385075" y="1559843"/>
            <a:ext cx="2426565" cy="2426565"/>
          </a:xfrm>
          <a:prstGeom prst="ellipse">
            <a:avLst/>
          </a:prstGeom>
          <a:noFill/>
          <a:ln w="6350" cap="flat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18640F-14D5-4D21-9338-4A58321404BC}"/>
              </a:ext>
            </a:extLst>
          </p:cNvPr>
          <p:cNvGrpSpPr/>
          <p:nvPr/>
        </p:nvGrpSpPr>
        <p:grpSpPr>
          <a:xfrm>
            <a:off x="1508878" y="1606511"/>
            <a:ext cx="2302774" cy="2325525"/>
            <a:chOff x="1508878" y="1606511"/>
            <a:chExt cx="2302774" cy="2325525"/>
          </a:xfrm>
        </p:grpSpPr>
        <p:sp>
          <p:nvSpPr>
            <p:cNvPr id="40" name="Freeform: Shape 7">
              <a:extLst>
                <a:ext uri="{FF2B5EF4-FFF2-40B4-BE49-F238E27FC236}">
                  <a16:creationId xmlns:a16="http://schemas.microsoft.com/office/drawing/2014/main" id="{1B91B20F-3F3F-41DD-8045-EE5E601EF4A8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2081897" y="2772748"/>
              <a:ext cx="1082002" cy="1159288"/>
            </a:xfrm>
            <a:custGeom>
              <a:avLst/>
              <a:gdLst>
                <a:gd name="T0" fmla="*/ 535 w 535"/>
                <a:gd name="T1" fmla="*/ 500 h 573"/>
                <a:gd name="T2" fmla="*/ 471 w 535"/>
                <a:gd name="T3" fmla="*/ 501 h 573"/>
                <a:gd name="T4" fmla="*/ 479 w 535"/>
                <a:gd name="T5" fmla="*/ 514 h 573"/>
                <a:gd name="T6" fmla="*/ 128 w 535"/>
                <a:gd name="T7" fmla="*/ 424 h 573"/>
                <a:gd name="T8" fmla="*/ 77 w 535"/>
                <a:gd name="T9" fmla="*/ 212 h 573"/>
                <a:gd name="T10" fmla="*/ 191 w 535"/>
                <a:gd name="T11" fmla="*/ 26 h 573"/>
                <a:gd name="T12" fmla="*/ 172 w 535"/>
                <a:gd name="T13" fmla="*/ 0 h 573"/>
                <a:gd name="T14" fmla="*/ 102 w 535"/>
                <a:gd name="T15" fmla="*/ 443 h 573"/>
                <a:gd name="T16" fmla="*/ 287 w 535"/>
                <a:gd name="T17" fmla="*/ 565 h 573"/>
                <a:gd name="T18" fmla="*/ 359 w 535"/>
                <a:gd name="T19" fmla="*/ 573 h 573"/>
                <a:gd name="T20" fmla="*/ 496 w 535"/>
                <a:gd name="T21" fmla="*/ 542 h 573"/>
                <a:gd name="T22" fmla="*/ 504 w 535"/>
                <a:gd name="T23" fmla="*/ 555 h 573"/>
                <a:gd name="T24" fmla="*/ 535 w 535"/>
                <a:gd name="T25" fmla="*/ 50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5" h="573">
                  <a:moveTo>
                    <a:pt x="535" y="500"/>
                  </a:moveTo>
                  <a:cubicBezTo>
                    <a:pt x="471" y="501"/>
                    <a:pt x="471" y="501"/>
                    <a:pt x="471" y="501"/>
                  </a:cubicBezTo>
                  <a:cubicBezTo>
                    <a:pt x="479" y="514"/>
                    <a:pt x="479" y="514"/>
                    <a:pt x="479" y="514"/>
                  </a:cubicBezTo>
                  <a:cubicBezTo>
                    <a:pt x="357" y="572"/>
                    <a:pt x="208" y="534"/>
                    <a:pt x="128" y="424"/>
                  </a:cubicBezTo>
                  <a:cubicBezTo>
                    <a:pt x="83" y="362"/>
                    <a:pt x="65" y="287"/>
                    <a:pt x="77" y="212"/>
                  </a:cubicBezTo>
                  <a:cubicBezTo>
                    <a:pt x="89" y="137"/>
                    <a:pt x="130" y="71"/>
                    <a:pt x="191" y="26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31" y="103"/>
                    <a:pt x="0" y="301"/>
                    <a:pt x="102" y="443"/>
                  </a:cubicBezTo>
                  <a:cubicBezTo>
                    <a:pt x="147" y="504"/>
                    <a:pt x="212" y="548"/>
                    <a:pt x="287" y="565"/>
                  </a:cubicBezTo>
                  <a:cubicBezTo>
                    <a:pt x="310" y="570"/>
                    <a:pt x="335" y="573"/>
                    <a:pt x="359" y="573"/>
                  </a:cubicBezTo>
                  <a:cubicBezTo>
                    <a:pt x="406" y="573"/>
                    <a:pt x="453" y="563"/>
                    <a:pt x="496" y="542"/>
                  </a:cubicBezTo>
                  <a:cubicBezTo>
                    <a:pt x="504" y="555"/>
                    <a:pt x="504" y="555"/>
                    <a:pt x="504" y="555"/>
                  </a:cubicBezTo>
                  <a:lnTo>
                    <a:pt x="535" y="50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920B59E-4E44-4369-A8C3-5B5BC45B037A}"/>
                </a:ext>
              </a:extLst>
            </p:cNvPr>
            <p:cNvGrpSpPr/>
            <p:nvPr/>
          </p:nvGrpSpPr>
          <p:grpSpPr>
            <a:xfrm>
              <a:off x="1508878" y="1606511"/>
              <a:ext cx="2302774" cy="2011211"/>
              <a:chOff x="1508878" y="1606511"/>
              <a:chExt cx="2302774" cy="2011211"/>
            </a:xfrm>
          </p:grpSpPr>
          <p:sp>
            <p:nvSpPr>
              <p:cNvPr id="37" name="Freeform: Shape 4">
                <a:extLst>
                  <a:ext uri="{FF2B5EF4-FFF2-40B4-BE49-F238E27FC236}">
                    <a16:creationId xmlns:a16="http://schemas.microsoft.com/office/drawing/2014/main" id="{6D239205-76A6-4CF9-90D7-CAF52B3F0C9B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2747623" y="1606511"/>
                <a:ext cx="639462" cy="1303272"/>
              </a:xfrm>
              <a:custGeom>
                <a:avLst/>
                <a:gdLst>
                  <a:gd name="T0" fmla="*/ 239 w 316"/>
                  <a:gd name="T1" fmla="*/ 120 h 644"/>
                  <a:gd name="T2" fmla="*/ 56 w 316"/>
                  <a:gd name="T3" fmla="*/ 16 h 644"/>
                  <a:gd name="T4" fmla="*/ 58 w 316"/>
                  <a:gd name="T5" fmla="*/ 0 h 644"/>
                  <a:gd name="T6" fmla="*/ 0 w 316"/>
                  <a:gd name="T7" fmla="*/ 27 h 644"/>
                  <a:gd name="T8" fmla="*/ 52 w 316"/>
                  <a:gd name="T9" fmla="*/ 64 h 644"/>
                  <a:gd name="T10" fmla="*/ 53 w 316"/>
                  <a:gd name="T11" fmla="*/ 48 h 644"/>
                  <a:gd name="T12" fmla="*/ 284 w 316"/>
                  <a:gd name="T13" fmla="*/ 328 h 644"/>
                  <a:gd name="T14" fmla="*/ 0 w 316"/>
                  <a:gd name="T15" fmla="*/ 612 h 644"/>
                  <a:gd name="T16" fmla="*/ 0 w 316"/>
                  <a:gd name="T17" fmla="*/ 644 h 644"/>
                  <a:gd name="T18" fmla="*/ 316 w 316"/>
                  <a:gd name="T19" fmla="*/ 328 h 644"/>
                  <a:gd name="T20" fmla="*/ 239 w 316"/>
                  <a:gd name="T21" fmla="*/ 12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6" h="644">
                    <a:moveTo>
                      <a:pt x="239" y="120"/>
                    </a:moveTo>
                    <a:cubicBezTo>
                      <a:pt x="192" y="66"/>
                      <a:pt x="127" y="29"/>
                      <a:pt x="56" y="1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186" y="73"/>
                      <a:pt x="284" y="192"/>
                      <a:pt x="284" y="328"/>
                    </a:cubicBezTo>
                    <a:cubicBezTo>
                      <a:pt x="284" y="485"/>
                      <a:pt x="157" y="612"/>
                      <a:pt x="0" y="612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174" y="644"/>
                      <a:pt x="316" y="502"/>
                      <a:pt x="316" y="328"/>
                    </a:cubicBezTo>
                    <a:cubicBezTo>
                      <a:pt x="316" y="251"/>
                      <a:pt x="289" y="178"/>
                      <a:pt x="239" y="12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5">
                <a:extLst>
                  <a:ext uri="{FF2B5EF4-FFF2-40B4-BE49-F238E27FC236}">
                    <a16:creationId xmlns:a16="http://schemas.microsoft.com/office/drawing/2014/main" id="{C415979D-7D1D-4A7E-94E1-B8963A1D882C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1552733" y="1802686"/>
                <a:ext cx="1255630" cy="854380"/>
              </a:xfrm>
              <a:custGeom>
                <a:avLst/>
                <a:gdLst>
                  <a:gd name="T0" fmla="*/ 576 w 621"/>
                  <a:gd name="T1" fmla="*/ 181 h 422"/>
                  <a:gd name="T2" fmla="*/ 392 w 621"/>
                  <a:gd name="T3" fmla="*/ 23 h 422"/>
                  <a:gd name="T4" fmla="*/ 171 w 621"/>
                  <a:gd name="T5" fmla="*/ 33 h 422"/>
                  <a:gd name="T6" fmla="*/ 15 w 621"/>
                  <a:gd name="T7" fmla="*/ 174 h 422"/>
                  <a:gd name="T8" fmla="*/ 0 w 621"/>
                  <a:gd name="T9" fmla="*/ 168 h 422"/>
                  <a:gd name="T10" fmla="*/ 8 w 621"/>
                  <a:gd name="T11" fmla="*/ 231 h 422"/>
                  <a:gd name="T12" fmla="*/ 59 w 621"/>
                  <a:gd name="T13" fmla="*/ 193 h 422"/>
                  <a:gd name="T14" fmla="*/ 44 w 621"/>
                  <a:gd name="T15" fmla="*/ 187 h 422"/>
                  <a:gd name="T16" fmla="*/ 382 w 621"/>
                  <a:gd name="T17" fmla="*/ 54 h 422"/>
                  <a:gd name="T18" fmla="*/ 547 w 621"/>
                  <a:gd name="T19" fmla="*/ 195 h 422"/>
                  <a:gd name="T20" fmla="*/ 565 w 621"/>
                  <a:gd name="T21" fmla="*/ 412 h 422"/>
                  <a:gd name="T22" fmla="*/ 595 w 621"/>
                  <a:gd name="T23" fmla="*/ 422 h 422"/>
                  <a:gd name="T24" fmla="*/ 576 w 621"/>
                  <a:gd name="T25" fmla="*/ 18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1" h="422">
                    <a:moveTo>
                      <a:pt x="576" y="181"/>
                    </a:moveTo>
                    <a:cubicBezTo>
                      <a:pt x="538" y="105"/>
                      <a:pt x="472" y="49"/>
                      <a:pt x="392" y="23"/>
                    </a:cubicBezTo>
                    <a:cubicBezTo>
                      <a:pt x="319" y="0"/>
                      <a:pt x="241" y="3"/>
                      <a:pt x="171" y="33"/>
                    </a:cubicBezTo>
                    <a:cubicBezTo>
                      <a:pt x="104" y="61"/>
                      <a:pt x="49" y="111"/>
                      <a:pt x="15" y="17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8" y="231"/>
                      <a:pt x="8" y="231"/>
                      <a:pt x="8" y="231"/>
                    </a:cubicBezTo>
                    <a:cubicBezTo>
                      <a:pt x="59" y="193"/>
                      <a:pt x="59" y="193"/>
                      <a:pt x="59" y="193"/>
                    </a:cubicBezTo>
                    <a:cubicBezTo>
                      <a:pt x="44" y="187"/>
                      <a:pt x="44" y="187"/>
                      <a:pt x="44" y="187"/>
                    </a:cubicBezTo>
                    <a:cubicBezTo>
                      <a:pt x="109" y="69"/>
                      <a:pt x="252" y="12"/>
                      <a:pt x="382" y="54"/>
                    </a:cubicBezTo>
                    <a:cubicBezTo>
                      <a:pt x="454" y="77"/>
                      <a:pt x="513" y="127"/>
                      <a:pt x="547" y="195"/>
                    </a:cubicBezTo>
                    <a:cubicBezTo>
                      <a:pt x="582" y="263"/>
                      <a:pt x="588" y="340"/>
                      <a:pt x="565" y="412"/>
                    </a:cubicBezTo>
                    <a:cubicBezTo>
                      <a:pt x="595" y="422"/>
                      <a:pt x="595" y="422"/>
                      <a:pt x="595" y="422"/>
                    </a:cubicBezTo>
                    <a:cubicBezTo>
                      <a:pt x="621" y="342"/>
                      <a:pt x="614" y="256"/>
                      <a:pt x="576" y="18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6">
                <a:extLst>
                  <a:ext uri="{FF2B5EF4-FFF2-40B4-BE49-F238E27FC236}">
                    <a16:creationId xmlns:a16="http://schemas.microsoft.com/office/drawing/2014/main" id="{66E1AB64-A48C-4728-86AD-F037AFD581FB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1508878" y="2399146"/>
                <a:ext cx="1026949" cy="1218576"/>
              </a:xfrm>
              <a:custGeom>
                <a:avLst/>
                <a:gdLst>
                  <a:gd name="T0" fmla="*/ 66 w 508"/>
                  <a:gd name="T1" fmla="*/ 172 h 602"/>
                  <a:gd name="T2" fmla="*/ 6 w 508"/>
                  <a:gd name="T3" fmla="*/ 385 h 602"/>
                  <a:gd name="T4" fmla="*/ 93 w 508"/>
                  <a:gd name="T5" fmla="*/ 577 h 602"/>
                  <a:gd name="T6" fmla="*/ 83 w 508"/>
                  <a:gd name="T7" fmla="*/ 589 h 602"/>
                  <a:gd name="T8" fmla="*/ 145 w 508"/>
                  <a:gd name="T9" fmla="*/ 602 h 602"/>
                  <a:gd name="T10" fmla="*/ 125 w 508"/>
                  <a:gd name="T11" fmla="*/ 541 h 602"/>
                  <a:gd name="T12" fmla="*/ 114 w 508"/>
                  <a:gd name="T13" fmla="*/ 553 h 602"/>
                  <a:gd name="T14" fmla="*/ 92 w 508"/>
                  <a:gd name="T15" fmla="*/ 191 h 602"/>
                  <a:gd name="T16" fmla="*/ 277 w 508"/>
                  <a:gd name="T17" fmla="*/ 77 h 602"/>
                  <a:gd name="T18" fmla="*/ 489 w 508"/>
                  <a:gd name="T19" fmla="*/ 128 h 602"/>
                  <a:gd name="T20" fmla="*/ 508 w 508"/>
                  <a:gd name="T21" fmla="*/ 102 h 602"/>
                  <a:gd name="T22" fmla="*/ 66 w 508"/>
                  <a:gd name="T23" fmla="*/ 1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8" h="602">
                    <a:moveTo>
                      <a:pt x="66" y="172"/>
                    </a:moveTo>
                    <a:cubicBezTo>
                      <a:pt x="21" y="234"/>
                      <a:pt x="0" y="310"/>
                      <a:pt x="6" y="385"/>
                    </a:cubicBezTo>
                    <a:cubicBezTo>
                      <a:pt x="13" y="458"/>
                      <a:pt x="43" y="525"/>
                      <a:pt x="93" y="577"/>
                    </a:cubicBezTo>
                    <a:cubicBezTo>
                      <a:pt x="83" y="589"/>
                      <a:pt x="83" y="589"/>
                      <a:pt x="83" y="589"/>
                    </a:cubicBezTo>
                    <a:cubicBezTo>
                      <a:pt x="145" y="602"/>
                      <a:pt x="145" y="602"/>
                      <a:pt x="145" y="602"/>
                    </a:cubicBezTo>
                    <a:cubicBezTo>
                      <a:pt x="125" y="541"/>
                      <a:pt x="125" y="541"/>
                      <a:pt x="125" y="541"/>
                    </a:cubicBezTo>
                    <a:cubicBezTo>
                      <a:pt x="114" y="553"/>
                      <a:pt x="114" y="553"/>
                      <a:pt x="114" y="553"/>
                    </a:cubicBezTo>
                    <a:cubicBezTo>
                      <a:pt x="22" y="455"/>
                      <a:pt x="12" y="301"/>
                      <a:pt x="92" y="191"/>
                    </a:cubicBezTo>
                    <a:cubicBezTo>
                      <a:pt x="136" y="130"/>
                      <a:pt x="202" y="89"/>
                      <a:pt x="277" y="77"/>
                    </a:cubicBezTo>
                    <a:cubicBezTo>
                      <a:pt x="353" y="65"/>
                      <a:pt x="428" y="83"/>
                      <a:pt x="489" y="128"/>
                    </a:cubicBezTo>
                    <a:cubicBezTo>
                      <a:pt x="508" y="102"/>
                      <a:pt x="508" y="102"/>
                      <a:pt x="508" y="102"/>
                    </a:cubicBezTo>
                    <a:cubicBezTo>
                      <a:pt x="367" y="0"/>
                      <a:pt x="168" y="31"/>
                      <a:pt x="66" y="17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8">
                <a:extLst>
                  <a:ext uri="{FF2B5EF4-FFF2-40B4-BE49-F238E27FC236}">
                    <a16:creationId xmlns:a16="http://schemas.microsoft.com/office/drawing/2014/main" id="{0C080E72-D8A8-4F82-8CE9-0E2C2A311C97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2538023" y="2553114"/>
                <a:ext cx="1273629" cy="828971"/>
              </a:xfrm>
              <a:custGeom>
                <a:avLst/>
                <a:gdLst>
                  <a:gd name="T0" fmla="*/ 630 w 630"/>
                  <a:gd name="T1" fmla="*/ 47 h 410"/>
                  <a:gd name="T2" fmla="*/ 587 w 630"/>
                  <a:gd name="T3" fmla="*/ 0 h 410"/>
                  <a:gd name="T4" fmla="*/ 568 w 630"/>
                  <a:gd name="T5" fmla="*/ 61 h 410"/>
                  <a:gd name="T6" fmla="*/ 583 w 630"/>
                  <a:gd name="T7" fmla="*/ 58 h 410"/>
                  <a:gd name="T8" fmla="*/ 389 w 630"/>
                  <a:gd name="T9" fmla="*/ 364 h 410"/>
                  <a:gd name="T10" fmla="*/ 171 w 630"/>
                  <a:gd name="T11" fmla="*/ 347 h 410"/>
                  <a:gd name="T12" fmla="*/ 30 w 630"/>
                  <a:gd name="T13" fmla="*/ 181 h 410"/>
                  <a:gd name="T14" fmla="*/ 0 w 630"/>
                  <a:gd name="T15" fmla="*/ 191 h 410"/>
                  <a:gd name="T16" fmla="*/ 157 w 630"/>
                  <a:gd name="T17" fmla="*/ 375 h 410"/>
                  <a:gd name="T18" fmla="*/ 300 w 630"/>
                  <a:gd name="T19" fmla="*/ 410 h 410"/>
                  <a:gd name="T20" fmla="*/ 399 w 630"/>
                  <a:gd name="T21" fmla="*/ 394 h 410"/>
                  <a:gd name="T22" fmla="*/ 572 w 630"/>
                  <a:gd name="T23" fmla="*/ 257 h 410"/>
                  <a:gd name="T24" fmla="*/ 614 w 630"/>
                  <a:gd name="T25" fmla="*/ 51 h 410"/>
                  <a:gd name="T26" fmla="*/ 630 w 630"/>
                  <a:gd name="T27" fmla="*/ 47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410">
                    <a:moveTo>
                      <a:pt x="630" y="47"/>
                    </a:moveTo>
                    <a:cubicBezTo>
                      <a:pt x="587" y="0"/>
                      <a:pt x="587" y="0"/>
                      <a:pt x="587" y="0"/>
                    </a:cubicBezTo>
                    <a:cubicBezTo>
                      <a:pt x="568" y="61"/>
                      <a:pt x="568" y="61"/>
                      <a:pt x="568" y="61"/>
                    </a:cubicBezTo>
                    <a:cubicBezTo>
                      <a:pt x="583" y="58"/>
                      <a:pt x="583" y="58"/>
                      <a:pt x="583" y="58"/>
                    </a:cubicBezTo>
                    <a:cubicBezTo>
                      <a:pt x="600" y="192"/>
                      <a:pt x="518" y="322"/>
                      <a:pt x="389" y="364"/>
                    </a:cubicBezTo>
                    <a:cubicBezTo>
                      <a:pt x="316" y="388"/>
                      <a:pt x="239" y="381"/>
                      <a:pt x="171" y="347"/>
                    </a:cubicBezTo>
                    <a:cubicBezTo>
                      <a:pt x="104" y="312"/>
                      <a:pt x="53" y="254"/>
                      <a:pt x="30" y="18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26" y="272"/>
                      <a:pt x="82" y="337"/>
                      <a:pt x="157" y="375"/>
                    </a:cubicBezTo>
                    <a:cubicBezTo>
                      <a:pt x="202" y="398"/>
                      <a:pt x="251" y="410"/>
                      <a:pt x="300" y="410"/>
                    </a:cubicBezTo>
                    <a:cubicBezTo>
                      <a:pt x="333" y="410"/>
                      <a:pt x="366" y="405"/>
                      <a:pt x="399" y="394"/>
                    </a:cubicBezTo>
                    <a:cubicBezTo>
                      <a:pt x="471" y="371"/>
                      <a:pt x="532" y="322"/>
                      <a:pt x="572" y="257"/>
                    </a:cubicBezTo>
                    <a:cubicBezTo>
                      <a:pt x="609" y="195"/>
                      <a:pt x="624" y="122"/>
                      <a:pt x="614" y="51"/>
                    </a:cubicBezTo>
                    <a:lnTo>
                      <a:pt x="630" y="4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Oval 10">
                <a:extLst>
                  <a:ext uri="{FF2B5EF4-FFF2-40B4-BE49-F238E27FC236}">
                    <a16:creationId xmlns:a16="http://schemas.microsoft.com/office/drawing/2014/main" id="{D9663D27-EE87-4367-B8A5-7685F82C888E}"/>
                  </a:ext>
                </a:extLst>
              </p:cNvPr>
              <p:cNvSpPr>
                <a:spLocks/>
              </p:cNvSpPr>
              <p:nvPr/>
            </p:nvSpPr>
            <p:spPr bwMode="auto">
              <a:xfrm rot="900000">
                <a:off x="2086845" y="2261888"/>
                <a:ext cx="1023773" cy="1023774"/>
              </a:xfrm>
              <a:prstGeom prst="ellipse">
                <a:avLst/>
              </a:prstGeom>
              <a:solidFill>
                <a:schemeClr val="bg1"/>
              </a:solidFill>
              <a:ln w="762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3" name="Group 11">
                <a:extLst>
                  <a:ext uri="{FF2B5EF4-FFF2-40B4-BE49-F238E27FC236}">
                    <a16:creationId xmlns:a16="http://schemas.microsoft.com/office/drawing/2014/main" id="{DD584B60-DE9B-41D1-8078-6E29D8E352D1}"/>
                  </a:ext>
                </a:extLst>
              </p:cNvPr>
              <p:cNvGrpSpPr/>
              <p:nvPr/>
            </p:nvGrpSpPr>
            <p:grpSpPr>
              <a:xfrm>
                <a:off x="2443764" y="2485863"/>
                <a:ext cx="302516" cy="289705"/>
                <a:chOff x="5699125" y="234951"/>
                <a:chExt cx="487363" cy="466725"/>
              </a:xfrm>
              <a:solidFill>
                <a:schemeClr val="accent6"/>
              </a:solidFill>
              <a:effectLst/>
            </p:grpSpPr>
            <p:sp>
              <p:nvSpPr>
                <p:cNvPr id="50" name="Freeform: Shape 14">
                  <a:extLst>
                    <a:ext uri="{FF2B5EF4-FFF2-40B4-BE49-F238E27FC236}">
                      <a16:creationId xmlns:a16="http://schemas.microsoft.com/office/drawing/2014/main" id="{91857EF4-0A39-4854-9C62-C837B3EBE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0713" y="234951"/>
                  <a:ext cx="485775" cy="239713"/>
                </a:xfrm>
                <a:custGeom>
                  <a:avLst/>
                  <a:gdLst>
                    <a:gd name="T0" fmla="*/ 16 w 727"/>
                    <a:gd name="T1" fmla="*/ 357 h 357"/>
                    <a:gd name="T2" fmla="*/ 22 w 727"/>
                    <a:gd name="T3" fmla="*/ 356 h 357"/>
                    <a:gd name="T4" fmla="*/ 251 w 727"/>
                    <a:gd name="T5" fmla="*/ 260 h 357"/>
                    <a:gd name="T6" fmla="*/ 493 w 727"/>
                    <a:gd name="T7" fmla="*/ 210 h 357"/>
                    <a:gd name="T8" fmla="*/ 661 w 727"/>
                    <a:gd name="T9" fmla="*/ 72 h 357"/>
                    <a:gd name="T10" fmla="*/ 688 w 727"/>
                    <a:gd name="T11" fmla="*/ 104 h 357"/>
                    <a:gd name="T12" fmla="*/ 727 w 727"/>
                    <a:gd name="T13" fmla="*/ 0 h 357"/>
                    <a:gd name="T14" fmla="*/ 617 w 727"/>
                    <a:gd name="T15" fmla="*/ 18 h 357"/>
                    <a:gd name="T16" fmla="*/ 644 w 727"/>
                    <a:gd name="T17" fmla="*/ 51 h 357"/>
                    <a:gd name="T18" fmla="*/ 481 w 727"/>
                    <a:gd name="T19" fmla="*/ 184 h 357"/>
                    <a:gd name="T20" fmla="*/ 244 w 727"/>
                    <a:gd name="T21" fmla="*/ 233 h 357"/>
                    <a:gd name="T22" fmla="*/ 11 w 727"/>
                    <a:gd name="T23" fmla="*/ 331 h 357"/>
                    <a:gd name="T24" fmla="*/ 3 w 727"/>
                    <a:gd name="T25" fmla="*/ 349 h 357"/>
                    <a:gd name="T26" fmla="*/ 16 w 727"/>
                    <a:gd name="T2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7" h="357">
                      <a:moveTo>
                        <a:pt x="16" y="357"/>
                      </a:moveTo>
                      <a:cubicBezTo>
                        <a:pt x="18" y="357"/>
                        <a:pt x="20" y="357"/>
                        <a:pt x="22" y="356"/>
                      </a:cubicBezTo>
                      <a:cubicBezTo>
                        <a:pt x="251" y="260"/>
                        <a:pt x="251" y="260"/>
                        <a:pt x="251" y="260"/>
                      </a:cubicBezTo>
                      <a:cubicBezTo>
                        <a:pt x="493" y="210"/>
                        <a:pt x="493" y="210"/>
                        <a:pt x="493" y="210"/>
                      </a:cubicBezTo>
                      <a:cubicBezTo>
                        <a:pt x="661" y="72"/>
                        <a:pt x="661" y="72"/>
                        <a:pt x="661" y="72"/>
                      </a:cubicBezTo>
                      <a:cubicBezTo>
                        <a:pt x="688" y="104"/>
                        <a:pt x="688" y="104"/>
                        <a:pt x="688" y="104"/>
                      </a:cubicBezTo>
                      <a:cubicBezTo>
                        <a:pt x="727" y="0"/>
                        <a:pt x="727" y="0"/>
                        <a:pt x="727" y="0"/>
                      </a:cubicBezTo>
                      <a:cubicBezTo>
                        <a:pt x="617" y="18"/>
                        <a:pt x="617" y="18"/>
                        <a:pt x="617" y="18"/>
                      </a:cubicBezTo>
                      <a:cubicBezTo>
                        <a:pt x="644" y="51"/>
                        <a:pt x="644" y="51"/>
                        <a:pt x="644" y="51"/>
                      </a:cubicBezTo>
                      <a:cubicBezTo>
                        <a:pt x="481" y="184"/>
                        <a:pt x="481" y="184"/>
                        <a:pt x="481" y="184"/>
                      </a:cubicBezTo>
                      <a:cubicBezTo>
                        <a:pt x="244" y="233"/>
                        <a:pt x="244" y="233"/>
                        <a:pt x="244" y="233"/>
                      </a:cubicBezTo>
                      <a:cubicBezTo>
                        <a:pt x="11" y="331"/>
                        <a:pt x="11" y="331"/>
                        <a:pt x="11" y="331"/>
                      </a:cubicBezTo>
                      <a:cubicBezTo>
                        <a:pt x="4" y="334"/>
                        <a:pt x="0" y="342"/>
                        <a:pt x="3" y="349"/>
                      </a:cubicBezTo>
                      <a:cubicBezTo>
                        <a:pt x="6" y="354"/>
                        <a:pt x="11" y="357"/>
                        <a:pt x="16" y="3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Rectangle 15">
                  <a:extLst>
                    <a:ext uri="{FF2B5EF4-FFF2-40B4-BE49-F238E27FC236}">
                      <a16:creationId xmlns:a16="http://schemas.microsoft.com/office/drawing/2014/main" id="{793AEA16-9810-4753-862B-7F081FB4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9125" y="549276"/>
                  <a:ext cx="92075" cy="1524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Rectangle 16">
                  <a:extLst>
                    <a:ext uri="{FF2B5EF4-FFF2-40B4-BE49-F238E27FC236}">
                      <a16:creationId xmlns:a16="http://schemas.microsoft.com/office/drawing/2014/main" id="{2311D1F1-5A83-4BEE-9238-A441AA4C9B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6125" y="496888"/>
                  <a:ext cx="93663" cy="2047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Rectangle 17">
                  <a:extLst>
                    <a:ext uri="{FF2B5EF4-FFF2-40B4-BE49-F238E27FC236}">
                      <a16:creationId xmlns:a16="http://schemas.microsoft.com/office/drawing/2014/main" id="{50008817-079F-42B9-AC39-44FFB55BD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9475" y="469901"/>
                  <a:ext cx="93663" cy="231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Rectangle 18">
                  <a:extLst>
                    <a:ext uri="{FF2B5EF4-FFF2-40B4-BE49-F238E27FC236}">
                      <a16:creationId xmlns:a16="http://schemas.microsoft.com/office/drawing/2014/main" id="{2C995742-7FB8-49A2-ACD7-F63E8D53F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825" y="363538"/>
                  <a:ext cx="93663" cy="3381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4" name="TextBox 12">
                <a:extLst>
                  <a:ext uri="{FF2B5EF4-FFF2-40B4-BE49-F238E27FC236}">
                    <a16:creationId xmlns:a16="http://schemas.microsoft.com/office/drawing/2014/main" id="{272CA262-AFF1-4EC7-A480-11B9C4477D03}"/>
                  </a:ext>
                </a:extLst>
              </p:cNvPr>
              <p:cNvSpPr txBox="1"/>
              <p:nvPr/>
            </p:nvSpPr>
            <p:spPr>
              <a:xfrm>
                <a:off x="2302425" y="2827101"/>
                <a:ext cx="600164" cy="253915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rmAutofit fontScale="77500" lnSpcReduction="20000"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6"/>
                    </a:solidFill>
                  </a:rPr>
                  <a:t>关键词</a:t>
                </a:r>
              </a:p>
            </p:txBody>
          </p:sp>
        </p:grpSp>
      </p:grpSp>
      <p:sp>
        <p:nvSpPr>
          <p:cNvPr id="45" name="Oval 20">
            <a:extLst>
              <a:ext uri="{FF2B5EF4-FFF2-40B4-BE49-F238E27FC236}">
                <a16:creationId xmlns:a16="http://schemas.microsoft.com/office/drawing/2014/main" id="{90A721E6-2204-4728-9B02-4ED32B6DBAAF}"/>
              </a:ext>
            </a:extLst>
          </p:cNvPr>
          <p:cNvSpPr>
            <a:spLocks/>
          </p:cNvSpPr>
          <p:nvPr/>
        </p:nvSpPr>
        <p:spPr bwMode="auto">
          <a:xfrm>
            <a:off x="2332723" y="1229492"/>
            <a:ext cx="589702" cy="59076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0" tIns="0" rIns="0" bIns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A2740E55-5B91-4383-93AC-280DB93F1CAD}"/>
              </a:ext>
            </a:extLst>
          </p:cNvPr>
          <p:cNvSpPr>
            <a:spLocks/>
          </p:cNvSpPr>
          <p:nvPr/>
        </p:nvSpPr>
        <p:spPr bwMode="auto">
          <a:xfrm>
            <a:off x="1088613" y="2029533"/>
            <a:ext cx="662752" cy="661694"/>
          </a:xfrm>
          <a:custGeom>
            <a:avLst/>
            <a:gdLst>
              <a:gd name="T0" fmla="*/ 209 w 328"/>
              <a:gd name="T1" fmla="*/ 25 h 327"/>
              <a:gd name="T2" fmla="*/ 25 w 328"/>
              <a:gd name="T3" fmla="*/ 118 h 327"/>
              <a:gd name="T4" fmla="*/ 119 w 328"/>
              <a:gd name="T5" fmla="*/ 302 h 327"/>
              <a:gd name="T6" fmla="*/ 303 w 328"/>
              <a:gd name="T7" fmla="*/ 209 h 327"/>
              <a:gd name="T8" fmla="*/ 209 w 328"/>
              <a:gd name="T9" fmla="*/ 2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" h="327">
                <a:moveTo>
                  <a:pt x="209" y="25"/>
                </a:moveTo>
                <a:cubicBezTo>
                  <a:pt x="132" y="0"/>
                  <a:pt x="50" y="42"/>
                  <a:pt x="25" y="118"/>
                </a:cubicBezTo>
                <a:cubicBezTo>
                  <a:pt x="0" y="195"/>
                  <a:pt x="42" y="277"/>
                  <a:pt x="119" y="302"/>
                </a:cubicBezTo>
                <a:cubicBezTo>
                  <a:pt x="196" y="327"/>
                  <a:pt x="278" y="285"/>
                  <a:pt x="303" y="209"/>
                </a:cubicBezTo>
                <a:cubicBezTo>
                  <a:pt x="328" y="132"/>
                  <a:pt x="286" y="50"/>
                  <a:pt x="209" y="25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47" name="Freeform: Shape 26">
            <a:extLst>
              <a:ext uri="{FF2B5EF4-FFF2-40B4-BE49-F238E27FC236}">
                <a16:creationId xmlns:a16="http://schemas.microsoft.com/office/drawing/2014/main" id="{4A0D3F61-E0B2-410D-ABAB-0579EE692024}"/>
              </a:ext>
            </a:extLst>
          </p:cNvPr>
          <p:cNvSpPr>
            <a:spLocks/>
          </p:cNvSpPr>
          <p:nvPr/>
        </p:nvSpPr>
        <p:spPr bwMode="auto">
          <a:xfrm>
            <a:off x="1506459" y="3432396"/>
            <a:ext cx="668046" cy="669106"/>
          </a:xfrm>
          <a:custGeom>
            <a:avLst/>
            <a:gdLst>
              <a:gd name="T0" fmla="*/ 47 w 330"/>
              <a:gd name="T1" fmla="*/ 80 h 331"/>
              <a:gd name="T2" fmla="*/ 79 w 330"/>
              <a:gd name="T3" fmla="*/ 283 h 331"/>
              <a:gd name="T4" fmla="*/ 283 w 330"/>
              <a:gd name="T5" fmla="*/ 251 h 331"/>
              <a:gd name="T6" fmla="*/ 251 w 330"/>
              <a:gd name="T7" fmla="*/ 47 h 331"/>
              <a:gd name="T8" fmla="*/ 47 w 330"/>
              <a:gd name="T9" fmla="*/ 8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331">
                <a:moveTo>
                  <a:pt x="47" y="80"/>
                </a:moveTo>
                <a:cubicBezTo>
                  <a:pt x="0" y="145"/>
                  <a:pt x="14" y="236"/>
                  <a:pt x="79" y="283"/>
                </a:cubicBezTo>
                <a:cubicBezTo>
                  <a:pt x="145" y="331"/>
                  <a:pt x="236" y="316"/>
                  <a:pt x="283" y="251"/>
                </a:cubicBezTo>
                <a:cubicBezTo>
                  <a:pt x="330" y="186"/>
                  <a:pt x="316" y="95"/>
                  <a:pt x="251" y="47"/>
                </a:cubicBezTo>
                <a:cubicBezTo>
                  <a:pt x="186" y="0"/>
                  <a:pt x="94" y="14"/>
                  <a:pt x="47" y="80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48" name="Freeform: Shape 29">
            <a:extLst>
              <a:ext uri="{FF2B5EF4-FFF2-40B4-BE49-F238E27FC236}">
                <a16:creationId xmlns:a16="http://schemas.microsoft.com/office/drawing/2014/main" id="{29695B9D-3AB8-4A22-8370-459049179B20}"/>
              </a:ext>
            </a:extLst>
          </p:cNvPr>
          <p:cNvSpPr>
            <a:spLocks/>
          </p:cNvSpPr>
          <p:nvPr/>
        </p:nvSpPr>
        <p:spPr bwMode="auto">
          <a:xfrm>
            <a:off x="2973944" y="3465164"/>
            <a:ext cx="669105" cy="670164"/>
          </a:xfrm>
          <a:custGeom>
            <a:avLst/>
            <a:gdLst>
              <a:gd name="T0" fmla="*/ 47 w 331"/>
              <a:gd name="T1" fmla="*/ 252 h 331"/>
              <a:gd name="T2" fmla="*/ 251 w 331"/>
              <a:gd name="T3" fmla="*/ 284 h 331"/>
              <a:gd name="T4" fmla="*/ 283 w 331"/>
              <a:gd name="T5" fmla="*/ 80 h 331"/>
              <a:gd name="T6" fmla="*/ 80 w 331"/>
              <a:gd name="T7" fmla="*/ 48 h 331"/>
              <a:gd name="T8" fmla="*/ 47 w 331"/>
              <a:gd name="T9" fmla="*/ 252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1" h="331">
                <a:moveTo>
                  <a:pt x="47" y="252"/>
                </a:moveTo>
                <a:cubicBezTo>
                  <a:pt x="95" y="317"/>
                  <a:pt x="186" y="331"/>
                  <a:pt x="251" y="284"/>
                </a:cubicBezTo>
                <a:cubicBezTo>
                  <a:pt x="316" y="237"/>
                  <a:pt x="331" y="145"/>
                  <a:pt x="283" y="80"/>
                </a:cubicBezTo>
                <a:cubicBezTo>
                  <a:pt x="236" y="15"/>
                  <a:pt x="145" y="0"/>
                  <a:pt x="80" y="48"/>
                </a:cubicBezTo>
                <a:cubicBezTo>
                  <a:pt x="15" y="95"/>
                  <a:pt x="0" y="186"/>
                  <a:pt x="47" y="252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BB1F17C9-D56D-4588-8300-0437D49D2447}"/>
              </a:ext>
            </a:extLst>
          </p:cNvPr>
          <p:cNvSpPr>
            <a:spLocks/>
          </p:cNvSpPr>
          <p:nvPr/>
        </p:nvSpPr>
        <p:spPr bwMode="auto">
          <a:xfrm>
            <a:off x="3464380" y="2083848"/>
            <a:ext cx="660635" cy="662753"/>
          </a:xfrm>
          <a:custGeom>
            <a:avLst/>
            <a:gdLst>
              <a:gd name="T0" fmla="*/ 208 w 327"/>
              <a:gd name="T1" fmla="*/ 303 h 328"/>
              <a:gd name="T2" fmla="*/ 302 w 327"/>
              <a:gd name="T3" fmla="*/ 119 h 328"/>
              <a:gd name="T4" fmla="*/ 118 w 327"/>
              <a:gd name="T5" fmla="*/ 25 h 328"/>
              <a:gd name="T6" fmla="*/ 25 w 327"/>
              <a:gd name="T7" fmla="*/ 209 h 328"/>
              <a:gd name="T8" fmla="*/ 208 w 327"/>
              <a:gd name="T9" fmla="*/ 303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8">
                <a:moveTo>
                  <a:pt x="208" y="303"/>
                </a:moveTo>
                <a:cubicBezTo>
                  <a:pt x="285" y="278"/>
                  <a:pt x="327" y="196"/>
                  <a:pt x="302" y="119"/>
                </a:cubicBezTo>
                <a:cubicBezTo>
                  <a:pt x="277" y="42"/>
                  <a:pt x="195" y="0"/>
                  <a:pt x="118" y="25"/>
                </a:cubicBezTo>
                <a:cubicBezTo>
                  <a:pt x="42" y="50"/>
                  <a:pt x="0" y="133"/>
                  <a:pt x="25" y="209"/>
                </a:cubicBezTo>
                <a:cubicBezTo>
                  <a:pt x="49" y="286"/>
                  <a:pt x="132" y="328"/>
                  <a:pt x="208" y="303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0" tIns="0" rIns="0" bIns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B8C05F10-6110-4BBD-9A85-D47FBF2C48A1}"/>
              </a:ext>
            </a:extLst>
          </p:cNvPr>
          <p:cNvGrpSpPr/>
          <p:nvPr/>
        </p:nvGrpSpPr>
        <p:grpSpPr>
          <a:xfrm>
            <a:off x="4755965" y="3732050"/>
            <a:ext cx="468262" cy="468262"/>
            <a:chOff x="2876776" y="4765908"/>
            <a:chExt cx="687003" cy="687003"/>
          </a:xfrm>
        </p:grpSpPr>
        <p:sp>
          <p:nvSpPr>
            <p:cNvPr id="33" name="Diamond 48">
              <a:extLst>
                <a:ext uri="{FF2B5EF4-FFF2-40B4-BE49-F238E27FC236}">
                  <a16:creationId xmlns:a16="http://schemas.microsoft.com/office/drawing/2014/main" id="{D3197865-67FB-40B5-B533-8A762111A327}"/>
                </a:ext>
              </a:extLst>
            </p:cNvPr>
            <p:cNvSpPr/>
            <p:nvPr/>
          </p:nvSpPr>
          <p:spPr>
            <a:xfrm>
              <a:off x="2876776" y="4765908"/>
              <a:ext cx="687003" cy="687003"/>
            </a:xfrm>
            <a:prstGeom prst="diamond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TextBox 49">
              <a:extLst>
                <a:ext uri="{FF2B5EF4-FFF2-40B4-BE49-F238E27FC236}">
                  <a16:creationId xmlns:a16="http://schemas.microsoft.com/office/drawing/2014/main" id="{9D3F7984-FDF9-4CE5-85C3-98F02B44BF54}"/>
                </a:ext>
              </a:extLst>
            </p:cNvPr>
            <p:cNvSpPr txBox="1"/>
            <p:nvPr/>
          </p:nvSpPr>
          <p:spPr>
            <a:xfrm>
              <a:off x="2966985" y="4878576"/>
              <a:ext cx="506582" cy="44026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</p:grpSp>
      <p:sp>
        <p:nvSpPr>
          <p:cNvPr id="31" name="TextBox 56">
            <a:extLst>
              <a:ext uri="{FF2B5EF4-FFF2-40B4-BE49-F238E27FC236}">
                <a16:creationId xmlns:a16="http://schemas.microsoft.com/office/drawing/2014/main" id="{9F3B5DAF-1339-45BA-B1BB-21A6763D4E3D}"/>
              </a:ext>
            </a:extLst>
          </p:cNvPr>
          <p:cNvSpPr txBox="1"/>
          <p:nvPr/>
        </p:nvSpPr>
        <p:spPr>
          <a:xfrm>
            <a:off x="5194429" y="3754969"/>
            <a:ext cx="3174082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zh-CN" altLang="en-US" sz="1600" b="1" dirty="0">
                <a:solidFill>
                  <a:schemeClr val="accent5">
                    <a:lumMod val="100000"/>
                  </a:schemeClr>
                </a:solidFill>
              </a:rPr>
              <a:t>目前进行的单元测试</a:t>
            </a:r>
          </a:p>
        </p:txBody>
      </p:sp>
      <p:grpSp>
        <p:nvGrpSpPr>
          <p:cNvPr id="7" name="Group 44">
            <a:extLst>
              <a:ext uri="{FF2B5EF4-FFF2-40B4-BE49-F238E27FC236}">
                <a16:creationId xmlns:a16="http://schemas.microsoft.com/office/drawing/2014/main" id="{8F0574A0-CCEF-431D-ABE4-91487CDB6F75}"/>
              </a:ext>
            </a:extLst>
          </p:cNvPr>
          <p:cNvGrpSpPr/>
          <p:nvPr/>
        </p:nvGrpSpPr>
        <p:grpSpPr>
          <a:xfrm>
            <a:off x="4760044" y="3093811"/>
            <a:ext cx="468262" cy="468262"/>
            <a:chOff x="2876776" y="4765908"/>
            <a:chExt cx="687003" cy="687003"/>
          </a:xfrm>
        </p:grpSpPr>
        <p:sp>
          <p:nvSpPr>
            <p:cNvPr id="29" name="Diamond 45">
              <a:extLst>
                <a:ext uri="{FF2B5EF4-FFF2-40B4-BE49-F238E27FC236}">
                  <a16:creationId xmlns:a16="http://schemas.microsoft.com/office/drawing/2014/main" id="{7B5D1A90-163D-409E-9FB6-BDE265B4D981}"/>
                </a:ext>
              </a:extLst>
            </p:cNvPr>
            <p:cNvSpPr/>
            <p:nvPr/>
          </p:nvSpPr>
          <p:spPr>
            <a:xfrm>
              <a:off x="2876776" y="4765908"/>
              <a:ext cx="687003" cy="687003"/>
            </a:xfrm>
            <a:prstGeom prst="diamond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TextBox 46">
              <a:extLst>
                <a:ext uri="{FF2B5EF4-FFF2-40B4-BE49-F238E27FC236}">
                  <a16:creationId xmlns:a16="http://schemas.microsoft.com/office/drawing/2014/main" id="{44BA50B6-B05D-4609-A97E-B208C8273808}"/>
                </a:ext>
              </a:extLst>
            </p:cNvPr>
            <p:cNvSpPr txBox="1"/>
            <p:nvPr/>
          </p:nvSpPr>
          <p:spPr>
            <a:xfrm>
              <a:off x="2972277" y="4878576"/>
              <a:ext cx="495999" cy="44026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</p:grpSp>
      <p:sp>
        <p:nvSpPr>
          <p:cNvPr id="27" name="TextBox 60">
            <a:extLst>
              <a:ext uri="{FF2B5EF4-FFF2-40B4-BE49-F238E27FC236}">
                <a16:creationId xmlns:a16="http://schemas.microsoft.com/office/drawing/2014/main" id="{A817FA3F-F978-4D17-A459-DA7EBF030DBE}"/>
              </a:ext>
            </a:extLst>
          </p:cNvPr>
          <p:cNvSpPr txBox="1"/>
          <p:nvPr/>
        </p:nvSpPr>
        <p:spPr>
          <a:xfrm>
            <a:off x="5194429" y="3116730"/>
            <a:ext cx="3174082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en-US" altLang="zh-CN" sz="1600" b="1" dirty="0">
                <a:solidFill>
                  <a:schemeClr val="accent4">
                    <a:lumMod val="100000"/>
                  </a:schemeClr>
                </a:solidFill>
              </a:rPr>
              <a:t>Gitlab</a:t>
            </a:r>
            <a:r>
              <a:rPr lang="zh-CN" altLang="en-US" sz="1600" b="1" dirty="0">
                <a:solidFill>
                  <a:schemeClr val="accent4">
                    <a:lumMod val="100000"/>
                  </a:schemeClr>
                </a:solidFill>
              </a:rPr>
              <a:t>项目管理</a:t>
            </a:r>
          </a:p>
        </p:txBody>
      </p:sp>
      <p:grpSp>
        <p:nvGrpSpPr>
          <p:cNvPr id="9" name="Group 41">
            <a:extLst>
              <a:ext uri="{FF2B5EF4-FFF2-40B4-BE49-F238E27FC236}">
                <a16:creationId xmlns:a16="http://schemas.microsoft.com/office/drawing/2014/main" id="{2CF33E18-5144-4230-8BBD-F3928071E808}"/>
              </a:ext>
            </a:extLst>
          </p:cNvPr>
          <p:cNvGrpSpPr/>
          <p:nvPr/>
        </p:nvGrpSpPr>
        <p:grpSpPr>
          <a:xfrm>
            <a:off x="4760044" y="2455573"/>
            <a:ext cx="468262" cy="468262"/>
            <a:chOff x="2876776" y="4765908"/>
            <a:chExt cx="687003" cy="687003"/>
          </a:xfrm>
        </p:grpSpPr>
        <p:sp>
          <p:nvSpPr>
            <p:cNvPr id="25" name="Diamond 42">
              <a:extLst>
                <a:ext uri="{FF2B5EF4-FFF2-40B4-BE49-F238E27FC236}">
                  <a16:creationId xmlns:a16="http://schemas.microsoft.com/office/drawing/2014/main" id="{E3315532-393E-46B6-AE76-8822466F18B8}"/>
                </a:ext>
              </a:extLst>
            </p:cNvPr>
            <p:cNvSpPr/>
            <p:nvPr/>
          </p:nvSpPr>
          <p:spPr>
            <a:xfrm>
              <a:off x="2876776" y="4765908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TextBox 43">
              <a:extLst>
                <a:ext uri="{FF2B5EF4-FFF2-40B4-BE49-F238E27FC236}">
                  <a16:creationId xmlns:a16="http://schemas.microsoft.com/office/drawing/2014/main" id="{15DEC4F6-7F07-4AD0-A593-491FBB1BECA3}"/>
                </a:ext>
              </a:extLst>
            </p:cNvPr>
            <p:cNvSpPr txBox="1"/>
            <p:nvPr/>
          </p:nvSpPr>
          <p:spPr>
            <a:xfrm>
              <a:off x="2967866" y="4878576"/>
              <a:ext cx="504819" cy="440261"/>
            </a:xfrm>
            <a:prstGeom prst="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</p:grpSp>
      <p:sp>
        <p:nvSpPr>
          <p:cNvPr id="23" name="TextBox 63">
            <a:extLst>
              <a:ext uri="{FF2B5EF4-FFF2-40B4-BE49-F238E27FC236}">
                <a16:creationId xmlns:a16="http://schemas.microsoft.com/office/drawing/2014/main" id="{F60C81B6-51FF-4A8C-A446-991DD4E4370A}"/>
              </a:ext>
            </a:extLst>
          </p:cNvPr>
          <p:cNvSpPr txBox="1"/>
          <p:nvPr/>
        </p:nvSpPr>
        <p:spPr>
          <a:xfrm>
            <a:off x="5194429" y="2478492"/>
            <a:ext cx="3174082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en-US" altLang="zh-CN" sz="1600" b="1" dirty="0">
                <a:solidFill>
                  <a:schemeClr val="accent3">
                    <a:lumMod val="100000"/>
                  </a:schemeClr>
                </a:solidFill>
              </a:rPr>
              <a:t>Git</a:t>
            </a:r>
            <a:r>
              <a:rPr lang="zh-CN" altLang="en-US" sz="1600" b="1" dirty="0">
                <a:solidFill>
                  <a:schemeClr val="accent3">
                    <a:lumMod val="100000"/>
                  </a:schemeClr>
                </a:solidFill>
              </a:rPr>
              <a:t>的使用</a:t>
            </a:r>
          </a:p>
        </p:txBody>
      </p:sp>
      <p:grpSp>
        <p:nvGrpSpPr>
          <p:cNvPr id="11" name="Group 38">
            <a:extLst>
              <a:ext uri="{FF2B5EF4-FFF2-40B4-BE49-F238E27FC236}">
                <a16:creationId xmlns:a16="http://schemas.microsoft.com/office/drawing/2014/main" id="{4A906CFC-A2E5-453C-9E5A-4F4219EEFEC7}"/>
              </a:ext>
            </a:extLst>
          </p:cNvPr>
          <p:cNvGrpSpPr/>
          <p:nvPr/>
        </p:nvGrpSpPr>
        <p:grpSpPr>
          <a:xfrm>
            <a:off x="4760044" y="1817335"/>
            <a:ext cx="468262" cy="468262"/>
            <a:chOff x="2876776" y="4765908"/>
            <a:chExt cx="687003" cy="687003"/>
          </a:xfrm>
        </p:grpSpPr>
        <p:sp>
          <p:nvSpPr>
            <p:cNvPr id="21" name="Diamond 39">
              <a:extLst>
                <a:ext uri="{FF2B5EF4-FFF2-40B4-BE49-F238E27FC236}">
                  <a16:creationId xmlns:a16="http://schemas.microsoft.com/office/drawing/2014/main" id="{3CD5EC0B-7B66-445D-A369-AE789E7AE03A}"/>
                </a:ext>
              </a:extLst>
            </p:cNvPr>
            <p:cNvSpPr/>
            <p:nvPr/>
          </p:nvSpPr>
          <p:spPr>
            <a:xfrm>
              <a:off x="2876776" y="4765908"/>
              <a:ext cx="687003" cy="687003"/>
            </a:xfrm>
            <a:prstGeom prst="diamond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TextBox 40">
              <a:extLst>
                <a:ext uri="{FF2B5EF4-FFF2-40B4-BE49-F238E27FC236}">
                  <a16:creationId xmlns:a16="http://schemas.microsoft.com/office/drawing/2014/main" id="{5361D38C-40C7-4543-A3E7-8C2F78670B90}"/>
                </a:ext>
              </a:extLst>
            </p:cNvPr>
            <p:cNvSpPr txBox="1"/>
            <p:nvPr/>
          </p:nvSpPr>
          <p:spPr>
            <a:xfrm>
              <a:off x="2972277" y="4878576"/>
              <a:ext cx="495999" cy="44026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</p:grpSp>
      <p:sp>
        <p:nvSpPr>
          <p:cNvPr id="19" name="TextBox 66">
            <a:extLst>
              <a:ext uri="{FF2B5EF4-FFF2-40B4-BE49-F238E27FC236}">
                <a16:creationId xmlns:a16="http://schemas.microsoft.com/office/drawing/2014/main" id="{5CB0B6DB-662A-41F6-A0E0-A91EB88D9251}"/>
              </a:ext>
            </a:extLst>
          </p:cNvPr>
          <p:cNvSpPr txBox="1"/>
          <p:nvPr/>
        </p:nvSpPr>
        <p:spPr>
          <a:xfrm>
            <a:off x="5194429" y="1840254"/>
            <a:ext cx="3174082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自动化</a:t>
            </a:r>
            <a:r>
              <a:rPr lang="en-US" altLang="zh-CN" sz="1600" b="1" dirty="0" err="1">
                <a:solidFill>
                  <a:schemeClr val="accent2">
                    <a:lumMod val="100000"/>
                  </a:schemeClr>
                </a:solidFill>
              </a:rPr>
              <a:t>Giit</a:t>
            </a:r>
            <a:r>
              <a:rPr lang="en-US" altLang="zh-CN" sz="1600" b="1" dirty="0">
                <a:solidFill>
                  <a:schemeClr val="accent2">
                    <a:lumMod val="100000"/>
                  </a:schemeClr>
                </a:solidFill>
              </a:rPr>
              <a:t> Hooks</a:t>
            </a:r>
            <a:r>
              <a:rPr lang="zh-CN" altLang="en-US" sz="1600" b="1" dirty="0">
                <a:solidFill>
                  <a:schemeClr val="accent2">
                    <a:lumMod val="100000"/>
                  </a:schemeClr>
                </a:solidFill>
              </a:rPr>
              <a:t>辅助工程质量</a:t>
            </a: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AEBF6F33-124C-4C80-9C72-6FF05AE65475}"/>
              </a:ext>
            </a:extLst>
          </p:cNvPr>
          <p:cNvGrpSpPr/>
          <p:nvPr/>
        </p:nvGrpSpPr>
        <p:grpSpPr>
          <a:xfrm>
            <a:off x="4760046" y="1179097"/>
            <a:ext cx="468262" cy="468262"/>
            <a:chOff x="2876776" y="4765908"/>
            <a:chExt cx="687003" cy="687003"/>
          </a:xfrm>
        </p:grpSpPr>
        <p:sp>
          <p:nvSpPr>
            <p:cNvPr id="17" name="Diamond 36">
              <a:extLst>
                <a:ext uri="{FF2B5EF4-FFF2-40B4-BE49-F238E27FC236}">
                  <a16:creationId xmlns:a16="http://schemas.microsoft.com/office/drawing/2014/main" id="{3B1323AA-181F-4CA2-B949-233AD7C0E1CB}"/>
                </a:ext>
              </a:extLst>
            </p:cNvPr>
            <p:cNvSpPr/>
            <p:nvPr/>
          </p:nvSpPr>
          <p:spPr>
            <a:xfrm>
              <a:off x="2876776" y="4765908"/>
              <a:ext cx="687003" cy="687003"/>
            </a:xfrm>
            <a:prstGeom prst="diamond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D3176326-3B80-4E41-83ED-FF94277F1CE9}"/>
                </a:ext>
              </a:extLst>
            </p:cNvPr>
            <p:cNvSpPr txBox="1"/>
            <p:nvPr/>
          </p:nvSpPr>
          <p:spPr>
            <a:xfrm>
              <a:off x="2989034" y="4878576"/>
              <a:ext cx="462485" cy="44026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sp>
        <p:nvSpPr>
          <p:cNvPr id="15" name="TextBox 69">
            <a:extLst>
              <a:ext uri="{FF2B5EF4-FFF2-40B4-BE49-F238E27FC236}">
                <a16:creationId xmlns:a16="http://schemas.microsoft.com/office/drawing/2014/main" id="{479D2A24-0A78-462C-992A-F092302C6E25}"/>
              </a:ext>
            </a:extLst>
          </p:cNvPr>
          <p:cNvSpPr txBox="1"/>
          <p:nvPr/>
        </p:nvSpPr>
        <p:spPr>
          <a:xfrm>
            <a:off x="5194429" y="1202016"/>
            <a:ext cx="3174082" cy="18214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85000" lnSpcReduction="20000"/>
          </a:bodyPr>
          <a:lstStyle/>
          <a:p>
            <a:r>
              <a:rPr lang="en-US" altLang="zh-CN" sz="1600" b="1" dirty="0">
                <a:solidFill>
                  <a:schemeClr val="accent1">
                    <a:lumMod val="100000"/>
                  </a:schemeClr>
                </a:solidFill>
              </a:rPr>
              <a:t>Gitlab CI</a:t>
            </a:r>
            <a:r>
              <a:rPr lang="zh-CN" altLang="en-US" sz="1600" b="1" dirty="0">
                <a:solidFill>
                  <a:schemeClr val="accent1">
                    <a:lumMod val="100000"/>
                  </a:schemeClr>
                </a:solidFill>
              </a:rPr>
              <a:t>流水线辅助测试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BF7042E-0EEA-4887-9CAA-D342BE1D6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4BB7881-D40E-45BE-BC8C-F2DC3EE3D1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0688256-EEF6-4D9C-A77A-1CF645ACEE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197693C-64B5-47D0-8312-2DB65727B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0B95B72B-2435-4515-8015-4F29512E4D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873428E3-10BB-41F7-8A89-5A23855C25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FC7D9F6B-11A7-4103-9C14-EE7877E0A9B2}"/>
              </a:ext>
            </a:extLst>
          </p:cNvPr>
          <p:cNvSpPr txBox="1">
            <a:spLocks/>
          </p:cNvSpPr>
          <p:nvPr/>
        </p:nvSpPr>
        <p:spPr>
          <a:xfrm>
            <a:off x="611402" y="385342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en-GB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7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08D328D-FB05-4254-AEAD-147D2B3CF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99" y="3861079"/>
            <a:ext cx="2166782" cy="2186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549B3F-F52A-4FC6-82E4-1C4629F4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944" y="4299321"/>
            <a:ext cx="683320" cy="655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36912C-D536-4F2E-830C-22C27B43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249" y="3912867"/>
            <a:ext cx="1369297" cy="1386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A2201B-A343-4455-BC8B-823AAC602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5275" y="165723"/>
            <a:ext cx="2188033" cy="2178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496652-2657-43E1-9BF3-8C2459B11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291" y="2899727"/>
            <a:ext cx="441516" cy="4274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C0594A-D520-4879-B26F-6B690B3D7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7" y="3389857"/>
            <a:ext cx="901457" cy="8640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F99917-EB5F-44B3-A4FB-3F294DBC9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45" y="2787774"/>
            <a:ext cx="383005" cy="3910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B05D45-F785-4F04-85AB-5165980AAF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240" y="2699933"/>
            <a:ext cx="216024" cy="2205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242BB1-7A50-43F8-A8A2-31E39227D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613" y="-341438"/>
            <a:ext cx="1296144" cy="12424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EDEC2-702F-4A00-A22E-819B35672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74" y="422113"/>
            <a:ext cx="626885" cy="6325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2D0EB11-FCB4-4DA9-9D42-5A43E06AF0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3013" y="688684"/>
            <a:ext cx="1019926" cy="10204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0E2AAB-A190-48EA-8ADB-99DD1C51D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1098541"/>
            <a:ext cx="845492" cy="8104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AD2A60A-247B-419D-9287-1C750A210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02" y="-341438"/>
            <a:ext cx="1800555" cy="182314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625D9B4-D9E4-4486-BB5E-002A6CD945C7}"/>
              </a:ext>
            </a:extLst>
          </p:cNvPr>
          <p:cNvSpPr/>
          <p:nvPr/>
        </p:nvSpPr>
        <p:spPr>
          <a:xfrm>
            <a:off x="3211970" y="2523810"/>
            <a:ext cx="3678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本周工作完成情况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4051C57-2CD1-461B-9779-A953C82E8BFD}"/>
              </a:ext>
            </a:extLst>
          </p:cNvPr>
          <p:cNvSpPr/>
          <p:nvPr/>
        </p:nvSpPr>
        <p:spPr>
          <a:xfrm>
            <a:off x="3775254" y="1863864"/>
            <a:ext cx="1383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 Black" panose="02070A03080606020203" pitchFamily="18" charset="0"/>
                <a:ea typeface="微软雅黑" panose="020B0503020204020204" pitchFamily="34" charset="-122"/>
                <a:cs typeface="Adobe Arabic" panose="02040503050201020203" pitchFamily="18" charset="-78"/>
                <a:sym typeface="微软雅黑" pitchFamily="34" charset="-122"/>
              </a:rPr>
              <a:t>  02</a:t>
            </a:r>
            <a:endParaRPr lang="zh-CN" altLang="en-US" sz="4000" spc="300" dirty="0">
              <a:solidFill>
                <a:schemeClr val="tx1">
                  <a:lumMod val="65000"/>
                  <a:lumOff val="35000"/>
                </a:schemeClr>
              </a:solidFill>
              <a:latin typeface="Bodoni MT Black" panose="02070A03080606020203" pitchFamily="18" charset="0"/>
              <a:ea typeface="微软雅黑" panose="020B0503020204020204" pitchFamily="34" charset="-122"/>
              <a:cs typeface="Adobe Arabic" panose="02040503050201020203" pitchFamily="18" charset="-78"/>
              <a:sym typeface="微软雅黑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7297FBE-FA5A-428F-841F-36B5AA0DB8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525" y="3569963"/>
            <a:ext cx="953891" cy="9543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42DE5CC-F2E1-4500-B22C-B912B80AB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5299" y="2472243"/>
            <a:ext cx="441516" cy="4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679819" y="1380983"/>
            <a:ext cx="723797" cy="703075"/>
          </a:xfrm>
          <a:prstGeom prst="flowChartOffpage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lowchart: Off-page Connector 4"/>
          <p:cNvSpPr/>
          <p:nvPr/>
        </p:nvSpPr>
        <p:spPr>
          <a:xfrm>
            <a:off x="679819" y="2387672"/>
            <a:ext cx="723797" cy="703077"/>
          </a:xfrm>
          <a:prstGeom prst="flowChartOffpage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Flowchart: Off-page Connector 5"/>
          <p:cNvSpPr/>
          <p:nvPr/>
        </p:nvSpPr>
        <p:spPr>
          <a:xfrm>
            <a:off x="679819" y="3395794"/>
            <a:ext cx="723797" cy="703077"/>
          </a:xfrm>
          <a:prstGeom prst="flowChartOffpage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" name="Group 36"/>
          <p:cNvGrpSpPr/>
          <p:nvPr/>
        </p:nvGrpSpPr>
        <p:grpSpPr>
          <a:xfrm>
            <a:off x="1403616" y="1376316"/>
            <a:ext cx="2621653" cy="591508"/>
            <a:chOff x="2101914" y="1835088"/>
            <a:chExt cx="3495537" cy="788677"/>
          </a:xfrm>
        </p:grpSpPr>
        <p:sp>
          <p:nvSpPr>
            <p:cNvPr id="33" name="TextBox 7"/>
            <p:cNvSpPr txBox="1"/>
            <p:nvPr/>
          </p:nvSpPr>
          <p:spPr>
            <a:xfrm>
              <a:off x="2101915" y="1835088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</a:rPr>
                <a:t>陈骁</a:t>
              </a:r>
            </a:p>
          </p:txBody>
        </p:sp>
        <p:sp>
          <p:nvSpPr>
            <p:cNvPr id="34" name="TextBox 8"/>
            <p:cNvSpPr txBox="1"/>
            <p:nvPr/>
          </p:nvSpPr>
          <p:spPr>
            <a:xfrm>
              <a:off x="2101914" y="2139017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前端微信小程序端部分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前后端连接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1403616" y="2351830"/>
            <a:ext cx="2621653" cy="591509"/>
            <a:chOff x="2101914" y="3135776"/>
            <a:chExt cx="3495537" cy="788679"/>
          </a:xfrm>
        </p:grpSpPr>
        <p:sp>
          <p:nvSpPr>
            <p:cNvPr id="31" name="TextBox 11"/>
            <p:cNvSpPr txBox="1"/>
            <p:nvPr/>
          </p:nvSpPr>
          <p:spPr>
            <a:xfrm>
              <a:off x="2101915" y="3135776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</a:rPr>
                <a:t>李明骏</a:t>
              </a: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2101914" y="3439707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前端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web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管理端活动、校友、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管理员管理部分前后端连接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1403616" y="3383034"/>
            <a:ext cx="2621653" cy="591508"/>
            <a:chOff x="2101914" y="4510712"/>
            <a:chExt cx="3495537" cy="788677"/>
          </a:xfrm>
        </p:grpSpPr>
        <p:sp>
          <p:nvSpPr>
            <p:cNvPr id="29" name="TextBox 15"/>
            <p:cNvSpPr txBox="1"/>
            <p:nvPr/>
          </p:nvSpPr>
          <p:spPr>
            <a:xfrm>
              <a:off x="2101915" y="4510712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5"/>
                  </a:solidFill>
                </a:rPr>
                <a:t>胡天伟</a:t>
              </a: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2101914" y="4814641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前端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web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管理端报名、课程管理部分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前后端连接</a:t>
              </a:r>
            </a:p>
          </p:txBody>
        </p:sp>
      </p:grpSp>
      <p:sp>
        <p:nvSpPr>
          <p:cNvPr id="10" name="Flowchart: Off-page Connector 9"/>
          <p:cNvSpPr/>
          <p:nvPr/>
        </p:nvSpPr>
        <p:spPr>
          <a:xfrm>
            <a:off x="7690406" y="1719481"/>
            <a:ext cx="723797" cy="703077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Flowchart: Off-page Connector 13"/>
          <p:cNvSpPr/>
          <p:nvPr/>
        </p:nvSpPr>
        <p:spPr>
          <a:xfrm>
            <a:off x="7740386" y="2799808"/>
            <a:ext cx="723797" cy="703077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3" name="Straight Connector 18"/>
          <p:cNvCxnSpPr/>
          <p:nvPr/>
        </p:nvCxnSpPr>
        <p:spPr>
          <a:xfrm flipV="1">
            <a:off x="4572000" y="1330753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9"/>
          <p:cNvSpPr>
            <a:spLocks/>
          </p:cNvSpPr>
          <p:nvPr/>
        </p:nvSpPr>
        <p:spPr bwMode="auto">
          <a:xfrm>
            <a:off x="7929462" y="2978524"/>
            <a:ext cx="345642" cy="345642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20"/>
          <p:cNvSpPr>
            <a:spLocks/>
          </p:cNvSpPr>
          <p:nvPr/>
        </p:nvSpPr>
        <p:spPr bwMode="auto">
          <a:xfrm>
            <a:off x="856531" y="1547334"/>
            <a:ext cx="370370" cy="37037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21"/>
          <p:cNvSpPr>
            <a:spLocks/>
          </p:cNvSpPr>
          <p:nvPr/>
        </p:nvSpPr>
        <p:spPr bwMode="auto">
          <a:xfrm>
            <a:off x="875910" y="2573403"/>
            <a:ext cx="331612" cy="33161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22"/>
          <p:cNvSpPr>
            <a:spLocks/>
          </p:cNvSpPr>
          <p:nvPr/>
        </p:nvSpPr>
        <p:spPr bwMode="auto">
          <a:xfrm>
            <a:off x="893397" y="3530644"/>
            <a:ext cx="296640" cy="43337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23"/>
          <p:cNvSpPr>
            <a:spLocks/>
          </p:cNvSpPr>
          <p:nvPr/>
        </p:nvSpPr>
        <p:spPr bwMode="auto">
          <a:xfrm>
            <a:off x="7862864" y="1928939"/>
            <a:ext cx="378880" cy="28416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4"/>
          <p:cNvSpPr>
            <a:spLocks/>
          </p:cNvSpPr>
          <p:nvPr/>
        </p:nvSpPr>
        <p:spPr bwMode="auto">
          <a:xfrm>
            <a:off x="7950604" y="3605253"/>
            <a:ext cx="303361" cy="28416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Group 1"/>
          <p:cNvGrpSpPr/>
          <p:nvPr/>
        </p:nvGrpSpPr>
        <p:grpSpPr>
          <a:xfrm>
            <a:off x="5068753" y="1707445"/>
            <a:ext cx="2621653" cy="591508"/>
            <a:chOff x="6556856" y="1823350"/>
            <a:chExt cx="3495537" cy="788677"/>
          </a:xfrm>
        </p:grpSpPr>
        <p:sp>
          <p:nvSpPr>
            <p:cNvPr id="27" name="TextBox 26"/>
            <p:cNvSpPr txBox="1"/>
            <p:nvPr/>
          </p:nvSpPr>
          <p:spPr>
            <a:xfrm>
              <a:off x="8829769" y="1823350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</a:rPr>
                <a:t>李东阳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56856" y="2127279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 lnSpcReduction="10000"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后端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web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管理端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后端测试、前后端连接，学习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Git hooks</a:t>
              </a:r>
            </a:p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1" name="Group 34"/>
          <p:cNvGrpSpPr/>
          <p:nvPr/>
        </p:nvGrpSpPr>
        <p:grpSpPr>
          <a:xfrm>
            <a:off x="5118730" y="2820212"/>
            <a:ext cx="2621653" cy="591508"/>
            <a:chOff x="6556856" y="3179254"/>
            <a:chExt cx="3495537" cy="788677"/>
          </a:xfrm>
        </p:grpSpPr>
        <p:sp>
          <p:nvSpPr>
            <p:cNvPr id="25" name="TextBox 29"/>
            <p:cNvSpPr txBox="1"/>
            <p:nvPr/>
          </p:nvSpPr>
          <p:spPr>
            <a:xfrm>
              <a:off x="8829769" y="3179254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4"/>
                  </a:solidFill>
                </a:rPr>
                <a:t>马妍</a:t>
              </a: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6556856" y="3483183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 lnSpcReduction="10000"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后端微信小程序端</a:t>
              </a:r>
              <a:endParaRPr lang="en-US" altLang="zh-CN" sz="1050" dirty="0">
                <a:solidFill>
                  <a:schemeClr val="dk1">
                    <a:lumMod val="100000"/>
                  </a:schemeClr>
                </a:solidFill>
              </a:endParaRPr>
            </a:p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后端测试、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CI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流水线辅助测试</a:t>
              </a: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成员分工情况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23D8EC3-A145-4446-8794-E392F4D09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8CF9AF9-9A10-4A4A-9084-CBD1A436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E0789-079E-43DC-AF14-D4A3E9AE6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BCC809-1EE2-4054-94E2-93148608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86B42C6-9B0F-48F6-BB6E-1841E7A8E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4893E96-14FE-4690-8A2F-AB298295C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4D4D18-121C-47A5-9A57-5E7F1E6C5B47}"/>
              </a:ext>
            </a:extLst>
          </p:cNvPr>
          <p:cNvSpPr txBox="1"/>
          <p:nvPr/>
        </p:nvSpPr>
        <p:spPr>
          <a:xfrm>
            <a:off x="2598909" y="240393"/>
            <a:ext cx="532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基本做到任务分配均衡</a:t>
            </a:r>
          </a:p>
        </p:txBody>
      </p:sp>
    </p:spTree>
    <p:extLst>
      <p:ext uri="{BB962C8B-B14F-4D97-AF65-F5344CB8AC3E}">
        <p14:creationId xmlns:p14="http://schemas.microsoft.com/office/powerpoint/2010/main" val="36081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/>
        </p:nvSpPr>
        <p:spPr>
          <a:xfrm>
            <a:off x="679819" y="1380983"/>
            <a:ext cx="723797" cy="703075"/>
          </a:xfrm>
          <a:prstGeom prst="flowChartOffpage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Flowchart: Off-page Connector 4"/>
          <p:cNvSpPr/>
          <p:nvPr/>
        </p:nvSpPr>
        <p:spPr>
          <a:xfrm>
            <a:off x="679819" y="2387672"/>
            <a:ext cx="723797" cy="703077"/>
          </a:xfrm>
          <a:prstGeom prst="flowChartOffpage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Flowchart: Off-page Connector 5"/>
          <p:cNvSpPr/>
          <p:nvPr/>
        </p:nvSpPr>
        <p:spPr>
          <a:xfrm>
            <a:off x="679819" y="3395794"/>
            <a:ext cx="723797" cy="703077"/>
          </a:xfrm>
          <a:prstGeom prst="flowChartOffpageConnec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" name="Group 36"/>
          <p:cNvGrpSpPr/>
          <p:nvPr/>
        </p:nvGrpSpPr>
        <p:grpSpPr>
          <a:xfrm>
            <a:off x="1403616" y="1376317"/>
            <a:ext cx="2621653" cy="591507"/>
            <a:chOff x="2101914" y="1835088"/>
            <a:chExt cx="3495537" cy="788675"/>
          </a:xfrm>
        </p:grpSpPr>
        <p:sp>
          <p:nvSpPr>
            <p:cNvPr id="33" name="TextBox 7"/>
            <p:cNvSpPr txBox="1"/>
            <p:nvPr/>
          </p:nvSpPr>
          <p:spPr>
            <a:xfrm>
              <a:off x="2101915" y="1835088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1"/>
                  </a:solidFill>
                </a:rPr>
                <a:t>陈骁</a:t>
              </a:r>
            </a:p>
          </p:txBody>
        </p:sp>
        <p:sp>
          <p:nvSpPr>
            <p:cNvPr id="34" name="TextBox 8"/>
            <p:cNvSpPr txBox="1"/>
            <p:nvPr/>
          </p:nvSpPr>
          <p:spPr>
            <a:xfrm>
              <a:off x="2101914" y="2139016"/>
              <a:ext cx="3495537" cy="484747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lnSpcReduction="1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目前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梳理完成情况可观，进度尚在不断跟进，预计在本周日完成全部分配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</a:p>
          </p:txBody>
        </p:sp>
      </p:grpSp>
      <p:grpSp>
        <p:nvGrpSpPr>
          <p:cNvPr id="8" name="Group 37"/>
          <p:cNvGrpSpPr/>
          <p:nvPr/>
        </p:nvGrpSpPr>
        <p:grpSpPr>
          <a:xfrm>
            <a:off x="1403616" y="2351830"/>
            <a:ext cx="2621653" cy="591509"/>
            <a:chOff x="2101914" y="3135776"/>
            <a:chExt cx="3495537" cy="788679"/>
          </a:xfrm>
        </p:grpSpPr>
        <p:sp>
          <p:nvSpPr>
            <p:cNvPr id="31" name="TextBox 11"/>
            <p:cNvSpPr txBox="1"/>
            <p:nvPr/>
          </p:nvSpPr>
          <p:spPr>
            <a:xfrm>
              <a:off x="2101915" y="3135776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3"/>
                  </a:solidFill>
                </a:rPr>
                <a:t>李明骏</a:t>
              </a:r>
            </a:p>
          </p:txBody>
        </p:sp>
        <p:sp>
          <p:nvSpPr>
            <p:cNvPr id="32" name="TextBox 12"/>
            <p:cNvSpPr txBox="1"/>
            <p:nvPr/>
          </p:nvSpPr>
          <p:spPr>
            <a:xfrm>
              <a:off x="2101914" y="3439707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fontScale="925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目前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数量可观，与后端建立诸多功能模块的对接，预计在本周日完成全部分配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1403616" y="3383034"/>
            <a:ext cx="2621653" cy="591508"/>
            <a:chOff x="2101914" y="4510712"/>
            <a:chExt cx="3495537" cy="788677"/>
          </a:xfrm>
        </p:grpSpPr>
        <p:sp>
          <p:nvSpPr>
            <p:cNvPr id="29" name="TextBox 15"/>
            <p:cNvSpPr txBox="1"/>
            <p:nvPr/>
          </p:nvSpPr>
          <p:spPr>
            <a:xfrm>
              <a:off x="2101915" y="4510712"/>
              <a:ext cx="1222624" cy="323165"/>
            </a:xfrm>
            <a:prstGeom prst="rect">
              <a:avLst/>
            </a:prstGeom>
            <a:noFill/>
          </p:spPr>
          <p:txBody>
            <a:bodyPr wrap="none" lIns="144000" tIns="0" rIns="0" bIns="0" anchor="ctr">
              <a:normAutofit/>
            </a:bodyPr>
            <a:lstStyle/>
            <a:p>
              <a:r>
                <a:rPr lang="zh-CN" altLang="en-US" sz="1400" b="1" dirty="0">
                  <a:solidFill>
                    <a:schemeClr val="accent5"/>
                  </a:solidFill>
                </a:rPr>
                <a:t>胡天伟</a:t>
              </a: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2101914" y="4814641"/>
              <a:ext cx="3495537" cy="484748"/>
            </a:xfrm>
            <a:prstGeom prst="rect">
              <a:avLst/>
            </a:prstGeom>
            <a:noFill/>
          </p:spPr>
          <p:txBody>
            <a:bodyPr wrap="square" lIns="144000" tIns="0" rIns="0" bIns="0" anchor="t">
              <a:normAutofit fontScale="77500" lnSpcReduction="20000"/>
            </a:bodyPr>
            <a:lstStyle/>
            <a:p>
              <a:pPr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梳理数量可观，与后端已建立诸多功能模块的对接，部分功能尚在跟进，预计在本周日完成全部分配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sp>
        <p:nvSpPr>
          <p:cNvPr id="10" name="Flowchart: Off-page Connector 9"/>
          <p:cNvSpPr/>
          <p:nvPr/>
        </p:nvSpPr>
        <p:spPr>
          <a:xfrm>
            <a:off x="7690406" y="1719481"/>
            <a:ext cx="723797" cy="703077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1" name="Flowchart: Off-page Connector 13"/>
          <p:cNvSpPr/>
          <p:nvPr/>
        </p:nvSpPr>
        <p:spPr>
          <a:xfrm>
            <a:off x="7740386" y="2799808"/>
            <a:ext cx="723797" cy="703077"/>
          </a:xfrm>
          <a:prstGeom prst="flowChartOffpageConnector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13" name="Straight Connector 18"/>
          <p:cNvCxnSpPr/>
          <p:nvPr/>
        </p:nvCxnSpPr>
        <p:spPr>
          <a:xfrm flipV="1">
            <a:off x="4572000" y="1330753"/>
            <a:ext cx="0" cy="274615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9"/>
          <p:cNvSpPr>
            <a:spLocks/>
          </p:cNvSpPr>
          <p:nvPr/>
        </p:nvSpPr>
        <p:spPr bwMode="auto">
          <a:xfrm>
            <a:off x="7929462" y="2978524"/>
            <a:ext cx="345642" cy="345642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Freeform: Shape 20"/>
          <p:cNvSpPr>
            <a:spLocks/>
          </p:cNvSpPr>
          <p:nvPr/>
        </p:nvSpPr>
        <p:spPr bwMode="auto">
          <a:xfrm>
            <a:off x="856531" y="1547334"/>
            <a:ext cx="370370" cy="37037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21"/>
          <p:cNvSpPr>
            <a:spLocks/>
          </p:cNvSpPr>
          <p:nvPr/>
        </p:nvSpPr>
        <p:spPr bwMode="auto">
          <a:xfrm>
            <a:off x="875910" y="2573403"/>
            <a:ext cx="331612" cy="331612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Freeform: Shape 22"/>
          <p:cNvSpPr>
            <a:spLocks/>
          </p:cNvSpPr>
          <p:nvPr/>
        </p:nvSpPr>
        <p:spPr bwMode="auto">
          <a:xfrm>
            <a:off x="893397" y="3530644"/>
            <a:ext cx="296640" cy="43337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Freeform: Shape 23"/>
          <p:cNvSpPr>
            <a:spLocks/>
          </p:cNvSpPr>
          <p:nvPr/>
        </p:nvSpPr>
        <p:spPr bwMode="auto">
          <a:xfrm>
            <a:off x="7862864" y="1928939"/>
            <a:ext cx="378880" cy="28416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Freeform: Shape 24"/>
          <p:cNvSpPr>
            <a:spLocks/>
          </p:cNvSpPr>
          <p:nvPr/>
        </p:nvSpPr>
        <p:spPr bwMode="auto">
          <a:xfrm>
            <a:off x="7950604" y="3605253"/>
            <a:ext cx="303361" cy="28416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20" name="Group 1"/>
          <p:cNvGrpSpPr/>
          <p:nvPr/>
        </p:nvGrpSpPr>
        <p:grpSpPr>
          <a:xfrm>
            <a:off x="4922278" y="1707444"/>
            <a:ext cx="2768127" cy="1102566"/>
            <a:chOff x="6361557" y="1823350"/>
            <a:chExt cx="3690836" cy="781447"/>
          </a:xfrm>
        </p:grpSpPr>
        <p:sp>
          <p:nvSpPr>
            <p:cNvPr id="27" name="TextBox 26"/>
            <p:cNvSpPr txBox="1"/>
            <p:nvPr/>
          </p:nvSpPr>
          <p:spPr>
            <a:xfrm>
              <a:off x="8829769" y="1823350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2"/>
                  </a:solidFill>
                </a:rPr>
                <a:t>李东阳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61557" y="2120049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目前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梳理完成情况可观，进度尚在不断跟进，后端测试尚在完善，学习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hooks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，预计在本周日完成全部分配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</a:p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05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</p:grpSp>
      <p:grpSp>
        <p:nvGrpSpPr>
          <p:cNvPr id="21" name="Group 34"/>
          <p:cNvGrpSpPr/>
          <p:nvPr/>
        </p:nvGrpSpPr>
        <p:grpSpPr>
          <a:xfrm>
            <a:off x="5118730" y="2820211"/>
            <a:ext cx="2621653" cy="1170795"/>
            <a:chOff x="6556856" y="3179254"/>
            <a:chExt cx="3495537" cy="788677"/>
          </a:xfrm>
        </p:grpSpPr>
        <p:sp>
          <p:nvSpPr>
            <p:cNvPr id="25" name="TextBox 29"/>
            <p:cNvSpPr txBox="1"/>
            <p:nvPr/>
          </p:nvSpPr>
          <p:spPr>
            <a:xfrm>
              <a:off x="8829769" y="3179254"/>
              <a:ext cx="1222624" cy="323165"/>
            </a:xfrm>
            <a:prstGeom prst="rect">
              <a:avLst/>
            </a:prstGeom>
            <a:noFill/>
          </p:spPr>
          <p:txBody>
            <a:bodyPr wrap="none" lIns="0" tIns="0" rIns="144000" bIns="0" anchor="ctr">
              <a:normAutofit/>
            </a:bodyPr>
            <a:lstStyle/>
            <a:p>
              <a:pPr algn="r"/>
              <a:r>
                <a:rPr lang="zh-CN" altLang="en-US" sz="1400" b="1" dirty="0">
                  <a:solidFill>
                    <a:schemeClr val="accent4"/>
                  </a:solidFill>
                </a:rPr>
                <a:t>马妍</a:t>
              </a:r>
            </a:p>
          </p:txBody>
        </p:sp>
        <p:sp>
          <p:nvSpPr>
            <p:cNvPr id="26" name="TextBox 30"/>
            <p:cNvSpPr txBox="1"/>
            <p:nvPr/>
          </p:nvSpPr>
          <p:spPr>
            <a:xfrm>
              <a:off x="6556856" y="3483183"/>
              <a:ext cx="3495537" cy="484748"/>
            </a:xfrm>
            <a:prstGeom prst="rect">
              <a:avLst/>
            </a:prstGeom>
            <a:noFill/>
          </p:spPr>
          <p:txBody>
            <a:bodyPr wrap="square" lIns="0" tIns="0" rIns="144000" bIns="0" anchor="t">
              <a:normAutofit/>
            </a:bodyPr>
            <a:lstStyle/>
            <a:p>
              <a:pPr algn="r" defTabSz="121917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目前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issue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梳理完成情况可观，进度尚在不断跟进，后端测试、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</a:rPr>
                <a:t>CI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</a:rPr>
                <a:t>流水线辅助测试尚在完善，预计在本周日完成全部分配任务</a:t>
              </a:r>
            </a:p>
          </p:txBody>
        </p:sp>
      </p:grpSp>
      <p:sp>
        <p:nvSpPr>
          <p:cNvPr id="3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成员完成情况</a:t>
            </a:r>
            <a:endParaRPr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23D8EC3-A145-4446-8794-E392F4D09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8CF9AF9-9A10-4A4A-9084-CBD1A436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E0789-079E-43DC-AF14-D4A3E9AE6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8BCC809-1EE2-4054-94E2-931486089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86B42C6-9B0F-48F6-BB6E-1841E7A8E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84893E96-14FE-4690-8A2F-AB298295C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22E926E-EE7F-4131-9C06-87574AEECBCB}"/>
              </a:ext>
            </a:extLst>
          </p:cNvPr>
          <p:cNvSpPr txBox="1"/>
          <p:nvPr/>
        </p:nvSpPr>
        <p:spPr>
          <a:xfrm>
            <a:off x="2558473" y="241089"/>
            <a:ext cx="518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各成员完成情况大致相同，进度基本同步，本周伊始，便开始了前后端对接工作，现已成效显著，基本完成了</a:t>
            </a:r>
          </a:p>
        </p:txBody>
      </p:sp>
    </p:spTree>
    <p:extLst>
      <p:ext uri="{BB962C8B-B14F-4D97-AF65-F5344CB8AC3E}">
        <p14:creationId xmlns:p14="http://schemas.microsoft.com/office/powerpoint/2010/main" val="15656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/>
          </p:cNvSpPr>
          <p:nvPr/>
        </p:nvSpPr>
        <p:spPr>
          <a:xfrm>
            <a:off x="476945" y="300132"/>
            <a:ext cx="292513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 CI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工作流辅助测试</a:t>
            </a:r>
            <a:endParaRPr lang="en-GB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496C86D-4E15-48A3-8018-F4A30985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5289F428-22E3-462D-8323-43232306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AAE6E17-FF3A-4A70-9B30-1B5C9FFBB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4A7DF7F-93FF-47DC-96C3-348A8C98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8A54AFF-72E6-421C-960E-28CBE68B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062DD4-91F3-49CC-A91E-3D41C9E00478}"/>
              </a:ext>
            </a:extLst>
          </p:cNvPr>
          <p:cNvSpPr txBox="1"/>
          <p:nvPr/>
        </p:nvSpPr>
        <p:spPr>
          <a:xfrm>
            <a:off x="1043608" y="1298594"/>
            <a:ext cx="3194746" cy="188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目前尚在学习阶段，且前后端测试目前进度尚不明朗，小组成员集中大量时间围绕在前后端连接的功能实现上，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gitlab-ci.yml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文件尚在配置状态，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runner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已经注册完成，预计本周六将完成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工作流辅助测试的全部工作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23521756-3E34-497E-954F-F961301A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959" y="996618"/>
            <a:ext cx="4133998" cy="2038898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71B51634-D125-4C06-B423-13D1F226A296}"/>
              </a:ext>
            </a:extLst>
          </p:cNvPr>
          <p:cNvSpPr txBox="1"/>
          <p:nvPr/>
        </p:nvSpPr>
        <p:spPr>
          <a:xfrm>
            <a:off x="5704989" y="3364362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（尚在编辑）将在本周六晚完成</a:t>
            </a:r>
          </a:p>
        </p:txBody>
      </p:sp>
    </p:spTree>
    <p:extLst>
      <p:ext uri="{BB962C8B-B14F-4D97-AF65-F5344CB8AC3E}">
        <p14:creationId xmlns:p14="http://schemas.microsoft.com/office/powerpoint/2010/main" val="36555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98CD6CB-96CA-4F4D-A63E-2138F6C0A4F9}"/>
              </a:ext>
            </a:extLst>
          </p:cNvPr>
          <p:cNvGrpSpPr/>
          <p:nvPr/>
        </p:nvGrpSpPr>
        <p:grpSpPr>
          <a:xfrm>
            <a:off x="643890" y="1769825"/>
            <a:ext cx="7681505" cy="1928076"/>
            <a:chOff x="643890" y="1769825"/>
            <a:chExt cx="7681505" cy="192807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4E6F38-BB29-4B70-8B27-18FAB787DE39}"/>
                </a:ext>
              </a:extLst>
            </p:cNvPr>
            <p:cNvSpPr/>
            <p:nvPr/>
          </p:nvSpPr>
          <p:spPr>
            <a:xfrm>
              <a:off x="643890" y="1769825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85000" lnSpcReduction="2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1"/>
                  </a:solidFill>
                </a:rPr>
                <a:t>目前尚在编写状态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006B7F-60FB-4DEA-8383-2916235A86E2}"/>
                </a:ext>
              </a:extLst>
            </p:cNvPr>
            <p:cNvSpPr/>
            <p:nvPr/>
          </p:nvSpPr>
          <p:spPr>
            <a:xfrm>
              <a:off x="643890" y="1954490"/>
              <a:ext cx="1940415" cy="684099"/>
            </a:xfrm>
            <a:prstGeom prst="rect">
              <a:avLst/>
            </a:prstGeom>
          </p:spPr>
          <p:txBody>
            <a:bodyPr wrap="square" lIns="144000" tIns="0" rIns="144000" bIns="0">
              <a:normAutofit fontScale="925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如</a:t>
              </a: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pre-commit</a:t>
              </a: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、</a:t>
              </a: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commit-msg</a:t>
              </a: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的文件，若功能正确，则大致完成对前后端代码风格的检测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D07A46-23A7-49EB-AF01-CFEFA7E8F93C}"/>
                </a:ext>
              </a:extLst>
            </p:cNvPr>
            <p:cNvSpPr/>
            <p:nvPr/>
          </p:nvSpPr>
          <p:spPr>
            <a:xfrm>
              <a:off x="818605" y="3068726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r"/>
              <a:r>
                <a:rPr lang="zh-CN" altLang="en-US" sz="1600" b="1" dirty="0">
                  <a:solidFill>
                    <a:schemeClr val="accent3"/>
                  </a:solidFill>
                </a:rPr>
                <a:t>正在学习</a:t>
              </a:r>
              <a:r>
                <a:rPr lang="en-US" altLang="zh-CN" sz="1600" b="1" dirty="0">
                  <a:solidFill>
                    <a:schemeClr val="accent3"/>
                  </a:solidFill>
                </a:rPr>
                <a:t>Hooks</a:t>
              </a:r>
              <a:r>
                <a:rPr lang="zh-CN" altLang="en-US" sz="1600" b="1" dirty="0">
                  <a:solidFill>
                    <a:schemeClr val="accent3"/>
                  </a:solidFill>
                </a:rPr>
                <a:t>的相关语法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880E52E-8FF9-422D-8617-D1EAFB6F6EAB}"/>
                </a:ext>
              </a:extLst>
            </p:cNvPr>
            <p:cNvSpPr/>
            <p:nvPr/>
          </p:nvSpPr>
          <p:spPr>
            <a:xfrm>
              <a:off x="643890" y="3295893"/>
              <a:ext cx="1940415" cy="402008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</a:rPr>
                <a:t>具体一些语句的用法尚不明确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7E73598-34F4-4974-85E3-B95AF18AFC5B}"/>
                </a:ext>
              </a:extLst>
            </p:cNvPr>
            <p:cNvSpPr/>
            <p:nvPr/>
          </p:nvSpPr>
          <p:spPr>
            <a:xfrm>
              <a:off x="5876220" y="1904347"/>
              <a:ext cx="1940415" cy="184666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距离达成目的尚有一段距离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A694863-C45F-4FCE-B7FC-9131FDCA9E5D}"/>
                </a:ext>
              </a:extLst>
            </p:cNvPr>
            <p:cNvSpPr/>
            <p:nvPr/>
          </p:nvSpPr>
          <p:spPr>
            <a:xfrm>
              <a:off x="6384980" y="2886052"/>
              <a:ext cx="1940415" cy="655000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10000"/>
            </a:bodyPr>
            <a:lstStyle/>
            <a:p>
              <a:r>
                <a:rPr lang="zh-CN" altLang="en-US" sz="1600" b="1" dirty="0">
                  <a:solidFill>
                    <a:schemeClr val="accent4"/>
                  </a:solidFill>
                </a:rPr>
                <a:t>预计于本周六</a:t>
              </a:r>
              <a:endParaRPr lang="en-US" altLang="zh-CN" sz="1600" b="1" dirty="0">
                <a:solidFill>
                  <a:schemeClr val="accent4"/>
                </a:solidFill>
              </a:endParaRPr>
            </a:p>
            <a:p>
              <a:r>
                <a:rPr lang="zh-CN" altLang="en-US" sz="1600" b="1" dirty="0">
                  <a:solidFill>
                    <a:schemeClr val="accent4"/>
                  </a:solidFill>
                </a:rPr>
                <a:t>完成</a:t>
              </a:r>
              <a:r>
                <a:rPr lang="en-US" altLang="zh-CN" sz="1600" b="1" dirty="0">
                  <a:solidFill>
                    <a:schemeClr val="accent4"/>
                  </a:solidFill>
                </a:rPr>
                <a:t>Hooks</a:t>
              </a:r>
              <a:r>
                <a:rPr lang="zh-CN" altLang="en-US" sz="1600" b="1" dirty="0">
                  <a:solidFill>
                    <a:schemeClr val="accent4"/>
                  </a:solidFill>
                </a:rPr>
                <a:t>的模块</a:t>
              </a:r>
              <a:endParaRPr lang="en-US" altLang="zh-CN" sz="1600" b="1" dirty="0">
                <a:solidFill>
                  <a:schemeClr val="accent4"/>
                </a:solidFill>
              </a:endParaRPr>
            </a:p>
            <a:p>
              <a:r>
                <a:rPr lang="zh-CN" altLang="en-US" sz="1600" b="1" dirty="0">
                  <a:solidFill>
                    <a:schemeClr val="accent4"/>
                  </a:solidFill>
                </a:rPr>
                <a:t>同时完成相关测试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CE105DC-DA3C-4FFB-A558-6FDE8D5EFD3F}"/>
              </a:ext>
            </a:extLst>
          </p:cNvPr>
          <p:cNvGrpSpPr/>
          <p:nvPr/>
        </p:nvGrpSpPr>
        <p:grpSpPr>
          <a:xfrm>
            <a:off x="3085780" y="2177662"/>
            <a:ext cx="2972441" cy="2140744"/>
            <a:chOff x="4545013" y="2001838"/>
            <a:chExt cx="3963255" cy="285432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58BCAAB-41F7-4AB9-90DD-7303E941D8D8}"/>
                </a:ext>
              </a:extLst>
            </p:cNvPr>
            <p:cNvGrpSpPr/>
            <p:nvPr/>
          </p:nvGrpSpPr>
          <p:grpSpPr>
            <a:xfrm>
              <a:off x="4964113" y="2001838"/>
              <a:ext cx="3016188" cy="2508251"/>
              <a:chOff x="4964113" y="2001838"/>
              <a:chExt cx="3016188" cy="2508251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F0F712F-5E8F-499B-8391-DF4F79549350}"/>
                  </a:ext>
                </a:extLst>
              </p:cNvPr>
              <p:cNvGrpSpPr/>
              <p:nvPr/>
            </p:nvGrpSpPr>
            <p:grpSpPr>
              <a:xfrm>
                <a:off x="4964113" y="2001838"/>
                <a:ext cx="660400" cy="2508251"/>
                <a:chOff x="4964113" y="2001838"/>
                <a:chExt cx="660400" cy="2508251"/>
              </a:xfrm>
            </p:grpSpPr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8B587FA-B9E3-4B02-8101-319714D11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6976" y="2362201"/>
                  <a:ext cx="574675" cy="2147888"/>
                </a:xfrm>
                <a:custGeom>
                  <a:avLst/>
                  <a:gdLst>
                    <a:gd name="T0" fmla="*/ 170 w 174"/>
                    <a:gd name="T1" fmla="*/ 566 h 651"/>
                    <a:gd name="T2" fmla="*/ 170 w 174"/>
                    <a:gd name="T3" fmla="*/ 0 h 651"/>
                    <a:gd name="T4" fmla="*/ 4 w 174"/>
                    <a:gd name="T5" fmla="*/ 0 h 651"/>
                    <a:gd name="T6" fmla="*/ 4 w 174"/>
                    <a:gd name="T7" fmla="*/ 566 h 651"/>
                    <a:gd name="T8" fmla="*/ 87 w 174"/>
                    <a:gd name="T9" fmla="*/ 651 h 651"/>
                    <a:gd name="T10" fmla="*/ 170 w 174"/>
                    <a:gd name="T11" fmla="*/ 566 h 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4" h="651">
                      <a:moveTo>
                        <a:pt x="170" y="566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566"/>
                        <a:pt x="4" y="566"/>
                        <a:pt x="4" y="566"/>
                      </a:cubicBezTo>
                      <a:cubicBezTo>
                        <a:pt x="4" y="566"/>
                        <a:pt x="0" y="651"/>
                        <a:pt x="87" y="651"/>
                      </a:cubicBezTo>
                      <a:cubicBezTo>
                        <a:pt x="174" y="651"/>
                        <a:pt x="170" y="566"/>
                        <a:pt x="170" y="566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81A611D7-ECE7-41D3-947D-FD6362AF4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7301" y="3097213"/>
                  <a:ext cx="455613" cy="1346200"/>
                </a:xfrm>
                <a:custGeom>
                  <a:avLst/>
                  <a:gdLst>
                    <a:gd name="T0" fmla="*/ 135 w 138"/>
                    <a:gd name="T1" fmla="*/ 0 h 408"/>
                    <a:gd name="T2" fmla="*/ 3 w 138"/>
                    <a:gd name="T3" fmla="*/ 0 h 408"/>
                    <a:gd name="T4" fmla="*/ 3 w 138"/>
                    <a:gd name="T5" fmla="*/ 159 h 408"/>
                    <a:gd name="T6" fmla="*/ 3 w 138"/>
                    <a:gd name="T7" fmla="*/ 307 h 408"/>
                    <a:gd name="T8" fmla="*/ 3 w 138"/>
                    <a:gd name="T9" fmla="*/ 341 h 408"/>
                    <a:gd name="T10" fmla="*/ 69 w 138"/>
                    <a:gd name="T11" fmla="*/ 408 h 408"/>
                    <a:gd name="T12" fmla="*/ 135 w 138"/>
                    <a:gd name="T13" fmla="*/ 341 h 408"/>
                    <a:gd name="T14" fmla="*/ 135 w 138"/>
                    <a:gd name="T15" fmla="*/ 307 h 408"/>
                    <a:gd name="T16" fmla="*/ 135 w 138"/>
                    <a:gd name="T17" fmla="*/ 159 h 408"/>
                    <a:gd name="T18" fmla="*/ 135 w 138"/>
                    <a:gd name="T19" fmla="*/ 0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8" h="408">
                      <a:moveTo>
                        <a:pt x="13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59"/>
                        <a:pt x="3" y="159"/>
                        <a:pt x="3" y="159"/>
                      </a:cubicBezTo>
                      <a:cubicBezTo>
                        <a:pt x="3" y="307"/>
                        <a:pt x="3" y="307"/>
                        <a:pt x="3" y="307"/>
                      </a:cubicBezTo>
                      <a:cubicBezTo>
                        <a:pt x="3" y="341"/>
                        <a:pt x="3" y="341"/>
                        <a:pt x="3" y="341"/>
                      </a:cubicBezTo>
                      <a:cubicBezTo>
                        <a:pt x="3" y="341"/>
                        <a:pt x="0" y="408"/>
                        <a:pt x="69" y="408"/>
                      </a:cubicBezTo>
                      <a:cubicBezTo>
                        <a:pt x="138" y="408"/>
                        <a:pt x="135" y="341"/>
                        <a:pt x="135" y="341"/>
                      </a:cubicBezTo>
                      <a:cubicBezTo>
                        <a:pt x="135" y="307"/>
                        <a:pt x="135" y="307"/>
                        <a:pt x="135" y="307"/>
                      </a:cubicBezTo>
                      <a:cubicBezTo>
                        <a:pt x="135" y="159"/>
                        <a:pt x="135" y="159"/>
                        <a:pt x="135" y="159"/>
                      </a:cubicBezTo>
                      <a:cubicBezTo>
                        <a:pt x="135" y="0"/>
                        <a:pt x="135" y="0"/>
                        <a:pt x="135" y="0"/>
                      </a:cubicBezTo>
                    </a:path>
                  </a:pathLst>
                </a:cu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DE44F498-4AFB-48E7-8733-907F46A0B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0476" y="2001838"/>
                  <a:ext cx="449263" cy="620713"/>
                </a:xfrm>
                <a:custGeom>
                  <a:avLst/>
                  <a:gdLst>
                    <a:gd name="T0" fmla="*/ 136 w 136"/>
                    <a:gd name="T1" fmla="*/ 161 h 188"/>
                    <a:gd name="T2" fmla="*/ 109 w 136"/>
                    <a:gd name="T3" fmla="*/ 188 h 188"/>
                    <a:gd name="T4" fmla="*/ 27 w 136"/>
                    <a:gd name="T5" fmla="*/ 188 h 188"/>
                    <a:gd name="T6" fmla="*/ 0 w 136"/>
                    <a:gd name="T7" fmla="*/ 161 h 188"/>
                    <a:gd name="T8" fmla="*/ 0 w 136"/>
                    <a:gd name="T9" fmla="*/ 27 h 188"/>
                    <a:gd name="T10" fmla="*/ 27 w 136"/>
                    <a:gd name="T11" fmla="*/ 0 h 188"/>
                    <a:gd name="T12" fmla="*/ 109 w 136"/>
                    <a:gd name="T13" fmla="*/ 0 h 188"/>
                    <a:gd name="T14" fmla="*/ 136 w 136"/>
                    <a:gd name="T15" fmla="*/ 27 h 188"/>
                    <a:gd name="T16" fmla="*/ 136 w 136"/>
                    <a:gd name="T17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6" h="188">
                      <a:moveTo>
                        <a:pt x="136" y="161"/>
                      </a:moveTo>
                      <a:cubicBezTo>
                        <a:pt x="136" y="176"/>
                        <a:pt x="124" y="188"/>
                        <a:pt x="109" y="188"/>
                      </a:cubicBezTo>
                      <a:cubicBezTo>
                        <a:pt x="27" y="188"/>
                        <a:pt x="27" y="188"/>
                        <a:pt x="27" y="188"/>
                      </a:cubicBezTo>
                      <a:cubicBezTo>
                        <a:pt x="12" y="188"/>
                        <a:pt x="0" y="176"/>
                        <a:pt x="0" y="16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4" y="0"/>
                        <a:pt x="136" y="12"/>
                        <a:pt x="136" y="27"/>
                      </a:cubicBezTo>
                      <a:lnTo>
                        <a:pt x="136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26EAE17E-BF6D-428B-9A1E-453DECB17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4113" y="2262188"/>
                  <a:ext cx="660400" cy="100013"/>
                </a:xfrm>
                <a:custGeom>
                  <a:avLst/>
                  <a:gdLst>
                    <a:gd name="T0" fmla="*/ 200 w 200"/>
                    <a:gd name="T1" fmla="*/ 15 h 30"/>
                    <a:gd name="T2" fmla="*/ 186 w 200"/>
                    <a:gd name="T3" fmla="*/ 30 h 30"/>
                    <a:gd name="T4" fmla="*/ 15 w 200"/>
                    <a:gd name="T5" fmla="*/ 30 h 30"/>
                    <a:gd name="T6" fmla="*/ 0 w 200"/>
                    <a:gd name="T7" fmla="*/ 15 h 30"/>
                    <a:gd name="T8" fmla="*/ 15 w 200"/>
                    <a:gd name="T9" fmla="*/ 0 h 30"/>
                    <a:gd name="T10" fmla="*/ 186 w 200"/>
                    <a:gd name="T11" fmla="*/ 0 h 30"/>
                    <a:gd name="T12" fmla="*/ 200 w 200"/>
                    <a:gd name="T1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30">
                      <a:moveTo>
                        <a:pt x="200" y="15"/>
                      </a:moveTo>
                      <a:cubicBezTo>
                        <a:pt x="200" y="23"/>
                        <a:pt x="194" y="30"/>
                        <a:pt x="186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6" y="30"/>
                        <a:pt x="0" y="23"/>
                        <a:pt x="0" y="15"/>
                      </a:cubicBezTo>
                      <a:cubicBezTo>
                        <a:pt x="0" y="7"/>
                        <a:pt x="6" y="0"/>
                        <a:pt x="15" y="0"/>
                      </a:cubicBez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194" y="0"/>
                        <a:pt x="200" y="7"/>
                        <a:pt x="200" y="1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E04537D-DD64-46BD-BD0B-1BBB4580A157}"/>
                  </a:ext>
                </a:extLst>
              </p:cNvPr>
              <p:cNvGrpSpPr/>
              <p:nvPr/>
            </p:nvGrpSpPr>
            <p:grpSpPr>
              <a:xfrm>
                <a:off x="5746200" y="2001838"/>
                <a:ext cx="660400" cy="2508251"/>
                <a:chOff x="5767388" y="2001838"/>
                <a:chExt cx="660400" cy="2508251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08D0D2DD-66AA-488C-A686-20BA79061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0251" y="2362201"/>
                  <a:ext cx="574675" cy="2147888"/>
                </a:xfrm>
                <a:custGeom>
                  <a:avLst/>
                  <a:gdLst>
                    <a:gd name="T0" fmla="*/ 170 w 174"/>
                    <a:gd name="T1" fmla="*/ 566 h 651"/>
                    <a:gd name="T2" fmla="*/ 170 w 174"/>
                    <a:gd name="T3" fmla="*/ 0 h 651"/>
                    <a:gd name="T4" fmla="*/ 4 w 174"/>
                    <a:gd name="T5" fmla="*/ 0 h 651"/>
                    <a:gd name="T6" fmla="*/ 4 w 174"/>
                    <a:gd name="T7" fmla="*/ 566 h 651"/>
                    <a:gd name="T8" fmla="*/ 87 w 174"/>
                    <a:gd name="T9" fmla="*/ 651 h 651"/>
                    <a:gd name="T10" fmla="*/ 170 w 174"/>
                    <a:gd name="T11" fmla="*/ 566 h 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4" h="651">
                      <a:moveTo>
                        <a:pt x="170" y="566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566"/>
                        <a:pt x="4" y="566"/>
                        <a:pt x="4" y="566"/>
                      </a:cubicBezTo>
                      <a:cubicBezTo>
                        <a:pt x="4" y="566"/>
                        <a:pt x="0" y="651"/>
                        <a:pt x="87" y="651"/>
                      </a:cubicBezTo>
                      <a:cubicBezTo>
                        <a:pt x="174" y="651"/>
                        <a:pt x="170" y="566"/>
                        <a:pt x="170" y="566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0CC37D59-AA09-43F1-A3FB-427B528B6A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8988" y="3622676"/>
                  <a:ext cx="457200" cy="820738"/>
                </a:xfrm>
                <a:custGeom>
                  <a:avLst/>
                  <a:gdLst>
                    <a:gd name="T0" fmla="*/ 135 w 138"/>
                    <a:gd name="T1" fmla="*/ 0 h 249"/>
                    <a:gd name="T2" fmla="*/ 3 w 138"/>
                    <a:gd name="T3" fmla="*/ 0 h 249"/>
                    <a:gd name="T4" fmla="*/ 3 w 138"/>
                    <a:gd name="T5" fmla="*/ 148 h 249"/>
                    <a:gd name="T6" fmla="*/ 3 w 138"/>
                    <a:gd name="T7" fmla="*/ 182 h 249"/>
                    <a:gd name="T8" fmla="*/ 69 w 138"/>
                    <a:gd name="T9" fmla="*/ 249 h 249"/>
                    <a:gd name="T10" fmla="*/ 135 w 138"/>
                    <a:gd name="T11" fmla="*/ 182 h 249"/>
                    <a:gd name="T12" fmla="*/ 135 w 138"/>
                    <a:gd name="T13" fmla="*/ 148 h 249"/>
                    <a:gd name="T14" fmla="*/ 135 w 138"/>
                    <a:gd name="T15" fmla="*/ 0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8" h="249">
                      <a:moveTo>
                        <a:pt x="13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48"/>
                        <a:pt x="3" y="148"/>
                        <a:pt x="3" y="148"/>
                      </a:cubicBezTo>
                      <a:cubicBezTo>
                        <a:pt x="3" y="182"/>
                        <a:pt x="3" y="182"/>
                        <a:pt x="3" y="182"/>
                      </a:cubicBezTo>
                      <a:cubicBezTo>
                        <a:pt x="3" y="182"/>
                        <a:pt x="0" y="249"/>
                        <a:pt x="69" y="249"/>
                      </a:cubicBezTo>
                      <a:cubicBezTo>
                        <a:pt x="138" y="249"/>
                        <a:pt x="135" y="182"/>
                        <a:pt x="135" y="182"/>
                      </a:cubicBezTo>
                      <a:cubicBezTo>
                        <a:pt x="135" y="148"/>
                        <a:pt x="135" y="148"/>
                        <a:pt x="135" y="148"/>
                      </a:cubicBezTo>
                      <a:cubicBezTo>
                        <a:pt x="135" y="0"/>
                        <a:pt x="135" y="0"/>
                        <a:pt x="135" y="0"/>
                      </a:cubicBezTo>
                    </a:path>
                  </a:pathLst>
                </a:cu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7E335FA6-7B70-4077-B224-D70587EC7D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2163" y="2001838"/>
                  <a:ext cx="449263" cy="620713"/>
                </a:xfrm>
                <a:custGeom>
                  <a:avLst/>
                  <a:gdLst>
                    <a:gd name="T0" fmla="*/ 136 w 136"/>
                    <a:gd name="T1" fmla="*/ 161 h 188"/>
                    <a:gd name="T2" fmla="*/ 109 w 136"/>
                    <a:gd name="T3" fmla="*/ 188 h 188"/>
                    <a:gd name="T4" fmla="*/ 26 w 136"/>
                    <a:gd name="T5" fmla="*/ 188 h 188"/>
                    <a:gd name="T6" fmla="*/ 0 w 136"/>
                    <a:gd name="T7" fmla="*/ 161 h 188"/>
                    <a:gd name="T8" fmla="*/ 0 w 136"/>
                    <a:gd name="T9" fmla="*/ 27 h 188"/>
                    <a:gd name="T10" fmla="*/ 26 w 136"/>
                    <a:gd name="T11" fmla="*/ 0 h 188"/>
                    <a:gd name="T12" fmla="*/ 109 w 136"/>
                    <a:gd name="T13" fmla="*/ 0 h 188"/>
                    <a:gd name="T14" fmla="*/ 136 w 136"/>
                    <a:gd name="T15" fmla="*/ 27 h 188"/>
                    <a:gd name="T16" fmla="*/ 136 w 136"/>
                    <a:gd name="T17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6" h="188">
                      <a:moveTo>
                        <a:pt x="136" y="161"/>
                      </a:moveTo>
                      <a:cubicBezTo>
                        <a:pt x="136" y="176"/>
                        <a:pt x="124" y="188"/>
                        <a:pt x="109" y="188"/>
                      </a:cubicBezTo>
                      <a:cubicBezTo>
                        <a:pt x="26" y="188"/>
                        <a:pt x="26" y="188"/>
                        <a:pt x="26" y="188"/>
                      </a:cubicBezTo>
                      <a:cubicBezTo>
                        <a:pt x="12" y="188"/>
                        <a:pt x="0" y="176"/>
                        <a:pt x="0" y="16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4" y="0"/>
                        <a:pt x="136" y="12"/>
                        <a:pt x="136" y="27"/>
                      </a:cubicBezTo>
                      <a:lnTo>
                        <a:pt x="136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4E901A6C-2BD9-47A7-B943-0ED9AD57FE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7388" y="2262188"/>
                  <a:ext cx="660400" cy="100013"/>
                </a:xfrm>
                <a:custGeom>
                  <a:avLst/>
                  <a:gdLst>
                    <a:gd name="T0" fmla="*/ 200 w 200"/>
                    <a:gd name="T1" fmla="*/ 15 h 30"/>
                    <a:gd name="T2" fmla="*/ 185 w 200"/>
                    <a:gd name="T3" fmla="*/ 30 h 30"/>
                    <a:gd name="T4" fmla="*/ 14 w 200"/>
                    <a:gd name="T5" fmla="*/ 30 h 30"/>
                    <a:gd name="T6" fmla="*/ 0 w 200"/>
                    <a:gd name="T7" fmla="*/ 15 h 30"/>
                    <a:gd name="T8" fmla="*/ 14 w 200"/>
                    <a:gd name="T9" fmla="*/ 0 h 30"/>
                    <a:gd name="T10" fmla="*/ 185 w 200"/>
                    <a:gd name="T11" fmla="*/ 0 h 30"/>
                    <a:gd name="T12" fmla="*/ 200 w 200"/>
                    <a:gd name="T1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0" h="30">
                      <a:moveTo>
                        <a:pt x="200" y="15"/>
                      </a:moveTo>
                      <a:cubicBezTo>
                        <a:pt x="200" y="23"/>
                        <a:pt x="194" y="30"/>
                        <a:pt x="185" y="30"/>
                      </a:cubicBezTo>
                      <a:cubicBezTo>
                        <a:pt x="14" y="30"/>
                        <a:pt x="14" y="30"/>
                        <a:pt x="14" y="30"/>
                      </a:cubicBezTo>
                      <a:cubicBezTo>
                        <a:pt x="6" y="30"/>
                        <a:pt x="0" y="23"/>
                        <a:pt x="0" y="15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185" y="0"/>
                        <a:pt x="185" y="0"/>
                        <a:pt x="185" y="0"/>
                      </a:cubicBezTo>
                      <a:cubicBezTo>
                        <a:pt x="194" y="0"/>
                        <a:pt x="200" y="7"/>
                        <a:pt x="200" y="1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DB28998-31D8-4C9F-BE41-FBBCDBB4B6C2}"/>
                  </a:ext>
                </a:extLst>
              </p:cNvPr>
              <p:cNvGrpSpPr/>
              <p:nvPr/>
            </p:nvGrpSpPr>
            <p:grpSpPr>
              <a:xfrm>
                <a:off x="6528287" y="2001838"/>
                <a:ext cx="665163" cy="2508251"/>
                <a:chOff x="6565901" y="2001838"/>
                <a:chExt cx="665163" cy="2508251"/>
              </a:xfrm>
            </p:grpSpPr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FE6921E2-7781-4DBB-B3E7-7107BF7AA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3526" y="2362201"/>
                  <a:ext cx="574675" cy="2147888"/>
                </a:xfrm>
                <a:custGeom>
                  <a:avLst/>
                  <a:gdLst>
                    <a:gd name="T0" fmla="*/ 170 w 174"/>
                    <a:gd name="T1" fmla="*/ 566 h 651"/>
                    <a:gd name="T2" fmla="*/ 170 w 174"/>
                    <a:gd name="T3" fmla="*/ 0 h 651"/>
                    <a:gd name="T4" fmla="*/ 4 w 174"/>
                    <a:gd name="T5" fmla="*/ 0 h 651"/>
                    <a:gd name="T6" fmla="*/ 4 w 174"/>
                    <a:gd name="T7" fmla="*/ 566 h 651"/>
                    <a:gd name="T8" fmla="*/ 87 w 174"/>
                    <a:gd name="T9" fmla="*/ 651 h 651"/>
                    <a:gd name="T10" fmla="*/ 170 w 174"/>
                    <a:gd name="T11" fmla="*/ 566 h 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4" h="651">
                      <a:moveTo>
                        <a:pt x="170" y="566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566"/>
                        <a:pt x="4" y="566"/>
                        <a:pt x="4" y="566"/>
                      </a:cubicBezTo>
                      <a:cubicBezTo>
                        <a:pt x="4" y="566"/>
                        <a:pt x="0" y="651"/>
                        <a:pt x="87" y="651"/>
                      </a:cubicBezTo>
                      <a:cubicBezTo>
                        <a:pt x="174" y="651"/>
                        <a:pt x="170" y="566"/>
                        <a:pt x="170" y="566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C4F8AACD-114C-465F-BAFE-D4FEA59DD1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9088" y="2733676"/>
                  <a:ext cx="458788" cy="1709738"/>
                </a:xfrm>
                <a:custGeom>
                  <a:avLst/>
                  <a:gdLst>
                    <a:gd name="T0" fmla="*/ 136 w 139"/>
                    <a:gd name="T1" fmla="*/ 0 h 518"/>
                    <a:gd name="T2" fmla="*/ 4 w 139"/>
                    <a:gd name="T3" fmla="*/ 0 h 518"/>
                    <a:gd name="T4" fmla="*/ 4 w 139"/>
                    <a:gd name="T5" fmla="*/ 110 h 518"/>
                    <a:gd name="T6" fmla="*/ 4 w 139"/>
                    <a:gd name="T7" fmla="*/ 269 h 518"/>
                    <a:gd name="T8" fmla="*/ 4 w 139"/>
                    <a:gd name="T9" fmla="*/ 417 h 518"/>
                    <a:gd name="T10" fmla="*/ 4 w 139"/>
                    <a:gd name="T11" fmla="*/ 451 h 518"/>
                    <a:gd name="T12" fmla="*/ 70 w 139"/>
                    <a:gd name="T13" fmla="*/ 518 h 518"/>
                    <a:gd name="T14" fmla="*/ 136 w 139"/>
                    <a:gd name="T15" fmla="*/ 451 h 518"/>
                    <a:gd name="T16" fmla="*/ 136 w 139"/>
                    <a:gd name="T17" fmla="*/ 417 h 518"/>
                    <a:gd name="T18" fmla="*/ 136 w 139"/>
                    <a:gd name="T19" fmla="*/ 269 h 518"/>
                    <a:gd name="T20" fmla="*/ 136 w 139"/>
                    <a:gd name="T21" fmla="*/ 110 h 518"/>
                    <a:gd name="T22" fmla="*/ 136 w 139"/>
                    <a:gd name="T23" fmla="*/ 0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9" h="518">
                      <a:moveTo>
                        <a:pt x="13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10"/>
                        <a:pt x="4" y="110"/>
                        <a:pt x="4" y="110"/>
                      </a:cubicBezTo>
                      <a:cubicBezTo>
                        <a:pt x="4" y="269"/>
                        <a:pt x="4" y="269"/>
                        <a:pt x="4" y="269"/>
                      </a:cubicBezTo>
                      <a:cubicBezTo>
                        <a:pt x="4" y="417"/>
                        <a:pt x="4" y="417"/>
                        <a:pt x="4" y="417"/>
                      </a:cubicBezTo>
                      <a:cubicBezTo>
                        <a:pt x="4" y="451"/>
                        <a:pt x="4" y="451"/>
                        <a:pt x="4" y="451"/>
                      </a:cubicBezTo>
                      <a:cubicBezTo>
                        <a:pt x="4" y="451"/>
                        <a:pt x="0" y="518"/>
                        <a:pt x="70" y="518"/>
                      </a:cubicBezTo>
                      <a:cubicBezTo>
                        <a:pt x="139" y="518"/>
                        <a:pt x="136" y="451"/>
                        <a:pt x="136" y="451"/>
                      </a:cubicBezTo>
                      <a:cubicBezTo>
                        <a:pt x="136" y="417"/>
                        <a:pt x="136" y="417"/>
                        <a:pt x="136" y="417"/>
                      </a:cubicBezTo>
                      <a:cubicBezTo>
                        <a:pt x="136" y="269"/>
                        <a:pt x="136" y="269"/>
                        <a:pt x="136" y="269"/>
                      </a:cubicBezTo>
                      <a:cubicBezTo>
                        <a:pt x="136" y="110"/>
                        <a:pt x="136" y="110"/>
                        <a:pt x="136" y="110"/>
                      </a:cubicBezTo>
                      <a:cubicBezTo>
                        <a:pt x="136" y="0"/>
                        <a:pt x="136" y="0"/>
                        <a:pt x="136" y="0"/>
                      </a:cubicBezTo>
                    </a:path>
                  </a:pathLst>
                </a:cu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DFC03043-495F-4D9E-86CB-43A6AB06E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5438" y="2001838"/>
                  <a:ext cx="449263" cy="620713"/>
                </a:xfrm>
                <a:custGeom>
                  <a:avLst/>
                  <a:gdLst>
                    <a:gd name="T0" fmla="*/ 136 w 136"/>
                    <a:gd name="T1" fmla="*/ 161 h 188"/>
                    <a:gd name="T2" fmla="*/ 109 w 136"/>
                    <a:gd name="T3" fmla="*/ 188 h 188"/>
                    <a:gd name="T4" fmla="*/ 26 w 136"/>
                    <a:gd name="T5" fmla="*/ 188 h 188"/>
                    <a:gd name="T6" fmla="*/ 0 w 136"/>
                    <a:gd name="T7" fmla="*/ 161 h 188"/>
                    <a:gd name="T8" fmla="*/ 0 w 136"/>
                    <a:gd name="T9" fmla="*/ 27 h 188"/>
                    <a:gd name="T10" fmla="*/ 26 w 136"/>
                    <a:gd name="T11" fmla="*/ 0 h 188"/>
                    <a:gd name="T12" fmla="*/ 109 w 136"/>
                    <a:gd name="T13" fmla="*/ 0 h 188"/>
                    <a:gd name="T14" fmla="*/ 136 w 136"/>
                    <a:gd name="T15" fmla="*/ 27 h 188"/>
                    <a:gd name="T16" fmla="*/ 136 w 136"/>
                    <a:gd name="T17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6" h="188">
                      <a:moveTo>
                        <a:pt x="136" y="161"/>
                      </a:moveTo>
                      <a:cubicBezTo>
                        <a:pt x="136" y="176"/>
                        <a:pt x="124" y="188"/>
                        <a:pt x="109" y="188"/>
                      </a:cubicBezTo>
                      <a:cubicBezTo>
                        <a:pt x="26" y="188"/>
                        <a:pt x="26" y="188"/>
                        <a:pt x="26" y="188"/>
                      </a:cubicBezTo>
                      <a:cubicBezTo>
                        <a:pt x="11" y="188"/>
                        <a:pt x="0" y="176"/>
                        <a:pt x="0" y="16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1" y="0"/>
                        <a:pt x="26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4" y="0"/>
                        <a:pt x="136" y="12"/>
                        <a:pt x="136" y="27"/>
                      </a:cubicBezTo>
                      <a:lnTo>
                        <a:pt x="136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339F9479-84E4-4EF4-9413-EF070962A8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5901" y="2262188"/>
                  <a:ext cx="665163" cy="100013"/>
                </a:xfrm>
                <a:custGeom>
                  <a:avLst/>
                  <a:gdLst>
                    <a:gd name="T0" fmla="*/ 201 w 201"/>
                    <a:gd name="T1" fmla="*/ 15 h 30"/>
                    <a:gd name="T2" fmla="*/ 186 w 201"/>
                    <a:gd name="T3" fmla="*/ 30 h 30"/>
                    <a:gd name="T4" fmla="*/ 15 w 201"/>
                    <a:gd name="T5" fmla="*/ 30 h 30"/>
                    <a:gd name="T6" fmla="*/ 0 w 201"/>
                    <a:gd name="T7" fmla="*/ 15 h 30"/>
                    <a:gd name="T8" fmla="*/ 15 w 201"/>
                    <a:gd name="T9" fmla="*/ 0 h 30"/>
                    <a:gd name="T10" fmla="*/ 186 w 201"/>
                    <a:gd name="T11" fmla="*/ 0 h 30"/>
                    <a:gd name="T12" fmla="*/ 201 w 201"/>
                    <a:gd name="T1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30">
                      <a:moveTo>
                        <a:pt x="201" y="15"/>
                      </a:moveTo>
                      <a:cubicBezTo>
                        <a:pt x="201" y="23"/>
                        <a:pt x="194" y="30"/>
                        <a:pt x="186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7" y="30"/>
                        <a:pt x="0" y="23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194" y="0"/>
                        <a:pt x="201" y="7"/>
                        <a:pt x="201" y="1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91D57E2-01CF-477A-81E3-47BB9ADA7308}"/>
                  </a:ext>
                </a:extLst>
              </p:cNvPr>
              <p:cNvGrpSpPr/>
              <p:nvPr/>
            </p:nvGrpSpPr>
            <p:grpSpPr>
              <a:xfrm>
                <a:off x="7315138" y="2001838"/>
                <a:ext cx="665163" cy="2508251"/>
                <a:chOff x="6565901" y="2001838"/>
                <a:chExt cx="665163" cy="2508251"/>
              </a:xfrm>
            </p:grpSpPr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A6D91C8C-FA0F-4F63-B4A8-1A9FC8D13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3526" y="2362201"/>
                  <a:ext cx="574675" cy="2147888"/>
                </a:xfrm>
                <a:custGeom>
                  <a:avLst/>
                  <a:gdLst>
                    <a:gd name="T0" fmla="*/ 170 w 174"/>
                    <a:gd name="T1" fmla="*/ 566 h 651"/>
                    <a:gd name="T2" fmla="*/ 170 w 174"/>
                    <a:gd name="T3" fmla="*/ 0 h 651"/>
                    <a:gd name="T4" fmla="*/ 4 w 174"/>
                    <a:gd name="T5" fmla="*/ 0 h 651"/>
                    <a:gd name="T6" fmla="*/ 4 w 174"/>
                    <a:gd name="T7" fmla="*/ 566 h 651"/>
                    <a:gd name="T8" fmla="*/ 87 w 174"/>
                    <a:gd name="T9" fmla="*/ 651 h 651"/>
                    <a:gd name="T10" fmla="*/ 170 w 174"/>
                    <a:gd name="T11" fmla="*/ 566 h 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4" h="651">
                      <a:moveTo>
                        <a:pt x="170" y="566"/>
                      </a:move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566"/>
                        <a:pt x="4" y="566"/>
                        <a:pt x="4" y="566"/>
                      </a:cubicBezTo>
                      <a:cubicBezTo>
                        <a:pt x="4" y="566"/>
                        <a:pt x="0" y="651"/>
                        <a:pt x="87" y="651"/>
                      </a:cubicBezTo>
                      <a:cubicBezTo>
                        <a:pt x="174" y="651"/>
                        <a:pt x="170" y="566"/>
                        <a:pt x="170" y="566"/>
                      </a:cubicBez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A4FAB983-9289-44A3-9E96-B3D6FDCCF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9088" y="2733676"/>
                  <a:ext cx="458788" cy="1709738"/>
                </a:xfrm>
                <a:custGeom>
                  <a:avLst/>
                  <a:gdLst>
                    <a:gd name="T0" fmla="*/ 136 w 139"/>
                    <a:gd name="T1" fmla="*/ 0 h 518"/>
                    <a:gd name="T2" fmla="*/ 4 w 139"/>
                    <a:gd name="T3" fmla="*/ 0 h 518"/>
                    <a:gd name="T4" fmla="*/ 4 w 139"/>
                    <a:gd name="T5" fmla="*/ 110 h 518"/>
                    <a:gd name="T6" fmla="*/ 4 w 139"/>
                    <a:gd name="T7" fmla="*/ 269 h 518"/>
                    <a:gd name="T8" fmla="*/ 4 w 139"/>
                    <a:gd name="T9" fmla="*/ 417 h 518"/>
                    <a:gd name="T10" fmla="*/ 4 w 139"/>
                    <a:gd name="T11" fmla="*/ 451 h 518"/>
                    <a:gd name="T12" fmla="*/ 70 w 139"/>
                    <a:gd name="T13" fmla="*/ 518 h 518"/>
                    <a:gd name="T14" fmla="*/ 136 w 139"/>
                    <a:gd name="T15" fmla="*/ 451 h 518"/>
                    <a:gd name="T16" fmla="*/ 136 w 139"/>
                    <a:gd name="T17" fmla="*/ 417 h 518"/>
                    <a:gd name="T18" fmla="*/ 136 w 139"/>
                    <a:gd name="T19" fmla="*/ 269 h 518"/>
                    <a:gd name="T20" fmla="*/ 136 w 139"/>
                    <a:gd name="T21" fmla="*/ 110 h 518"/>
                    <a:gd name="T22" fmla="*/ 136 w 139"/>
                    <a:gd name="T23" fmla="*/ 0 h 5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9" h="518">
                      <a:moveTo>
                        <a:pt x="13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10"/>
                        <a:pt x="4" y="110"/>
                        <a:pt x="4" y="110"/>
                      </a:cubicBezTo>
                      <a:cubicBezTo>
                        <a:pt x="4" y="269"/>
                        <a:pt x="4" y="269"/>
                        <a:pt x="4" y="269"/>
                      </a:cubicBezTo>
                      <a:cubicBezTo>
                        <a:pt x="4" y="417"/>
                        <a:pt x="4" y="417"/>
                        <a:pt x="4" y="417"/>
                      </a:cubicBezTo>
                      <a:cubicBezTo>
                        <a:pt x="4" y="451"/>
                        <a:pt x="4" y="451"/>
                        <a:pt x="4" y="451"/>
                      </a:cubicBezTo>
                      <a:cubicBezTo>
                        <a:pt x="4" y="451"/>
                        <a:pt x="0" y="518"/>
                        <a:pt x="70" y="518"/>
                      </a:cubicBezTo>
                      <a:cubicBezTo>
                        <a:pt x="139" y="518"/>
                        <a:pt x="136" y="451"/>
                        <a:pt x="136" y="451"/>
                      </a:cubicBezTo>
                      <a:cubicBezTo>
                        <a:pt x="136" y="417"/>
                        <a:pt x="136" y="417"/>
                        <a:pt x="136" y="417"/>
                      </a:cubicBezTo>
                      <a:cubicBezTo>
                        <a:pt x="136" y="269"/>
                        <a:pt x="136" y="269"/>
                        <a:pt x="136" y="269"/>
                      </a:cubicBezTo>
                      <a:cubicBezTo>
                        <a:pt x="136" y="110"/>
                        <a:pt x="136" y="110"/>
                        <a:pt x="136" y="110"/>
                      </a:cubicBezTo>
                      <a:cubicBezTo>
                        <a:pt x="136" y="0"/>
                        <a:pt x="136" y="0"/>
                        <a:pt x="136" y="0"/>
                      </a:cubicBezTo>
                    </a:path>
                  </a:pathLst>
                </a:custGeom>
                <a:blipFill dpi="0"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7CE0DE53-53F2-4435-B107-F887C5CA51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75438" y="2001838"/>
                  <a:ext cx="449263" cy="620713"/>
                </a:xfrm>
                <a:custGeom>
                  <a:avLst/>
                  <a:gdLst>
                    <a:gd name="T0" fmla="*/ 136 w 136"/>
                    <a:gd name="T1" fmla="*/ 161 h 188"/>
                    <a:gd name="T2" fmla="*/ 109 w 136"/>
                    <a:gd name="T3" fmla="*/ 188 h 188"/>
                    <a:gd name="T4" fmla="*/ 26 w 136"/>
                    <a:gd name="T5" fmla="*/ 188 h 188"/>
                    <a:gd name="T6" fmla="*/ 0 w 136"/>
                    <a:gd name="T7" fmla="*/ 161 h 188"/>
                    <a:gd name="T8" fmla="*/ 0 w 136"/>
                    <a:gd name="T9" fmla="*/ 27 h 188"/>
                    <a:gd name="T10" fmla="*/ 26 w 136"/>
                    <a:gd name="T11" fmla="*/ 0 h 188"/>
                    <a:gd name="T12" fmla="*/ 109 w 136"/>
                    <a:gd name="T13" fmla="*/ 0 h 188"/>
                    <a:gd name="T14" fmla="*/ 136 w 136"/>
                    <a:gd name="T15" fmla="*/ 27 h 188"/>
                    <a:gd name="T16" fmla="*/ 136 w 136"/>
                    <a:gd name="T17" fmla="*/ 16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6" h="188">
                      <a:moveTo>
                        <a:pt x="136" y="161"/>
                      </a:moveTo>
                      <a:cubicBezTo>
                        <a:pt x="136" y="176"/>
                        <a:pt x="124" y="188"/>
                        <a:pt x="109" y="188"/>
                      </a:cubicBezTo>
                      <a:cubicBezTo>
                        <a:pt x="26" y="188"/>
                        <a:pt x="26" y="188"/>
                        <a:pt x="26" y="188"/>
                      </a:cubicBezTo>
                      <a:cubicBezTo>
                        <a:pt x="11" y="188"/>
                        <a:pt x="0" y="176"/>
                        <a:pt x="0" y="161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1" y="0"/>
                        <a:pt x="26" y="0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24" y="0"/>
                        <a:pt x="136" y="12"/>
                        <a:pt x="136" y="27"/>
                      </a:cubicBezTo>
                      <a:lnTo>
                        <a:pt x="136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9F584903-A2CD-4989-A968-A2A472B98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65901" y="2262188"/>
                  <a:ext cx="665163" cy="100013"/>
                </a:xfrm>
                <a:custGeom>
                  <a:avLst/>
                  <a:gdLst>
                    <a:gd name="T0" fmla="*/ 201 w 201"/>
                    <a:gd name="T1" fmla="*/ 15 h 30"/>
                    <a:gd name="T2" fmla="*/ 186 w 201"/>
                    <a:gd name="T3" fmla="*/ 30 h 30"/>
                    <a:gd name="T4" fmla="*/ 15 w 201"/>
                    <a:gd name="T5" fmla="*/ 30 h 30"/>
                    <a:gd name="T6" fmla="*/ 0 w 201"/>
                    <a:gd name="T7" fmla="*/ 15 h 30"/>
                    <a:gd name="T8" fmla="*/ 15 w 201"/>
                    <a:gd name="T9" fmla="*/ 0 h 30"/>
                    <a:gd name="T10" fmla="*/ 186 w 201"/>
                    <a:gd name="T11" fmla="*/ 0 h 30"/>
                    <a:gd name="T12" fmla="*/ 201 w 201"/>
                    <a:gd name="T1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1" h="30">
                      <a:moveTo>
                        <a:pt x="201" y="15"/>
                      </a:moveTo>
                      <a:cubicBezTo>
                        <a:pt x="201" y="23"/>
                        <a:pt x="194" y="30"/>
                        <a:pt x="186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7" y="30"/>
                        <a:pt x="0" y="23"/>
                        <a:pt x="0" y="15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86" y="0"/>
                        <a:pt x="186" y="0"/>
                        <a:pt x="186" y="0"/>
                      </a:cubicBezTo>
                      <a:cubicBezTo>
                        <a:pt x="194" y="0"/>
                        <a:pt x="201" y="7"/>
                        <a:pt x="201" y="1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B7D5DB2-A5A3-43A8-83EC-4F950E7E2261}"/>
                </a:ext>
              </a:extLst>
            </p:cNvPr>
            <p:cNvGrpSpPr/>
            <p:nvPr/>
          </p:nvGrpSpPr>
          <p:grpSpPr>
            <a:xfrm>
              <a:off x="4545013" y="2595563"/>
              <a:ext cx="3963255" cy="2260600"/>
              <a:chOff x="4545013" y="2595563"/>
              <a:chExt cx="3963255" cy="2260600"/>
            </a:xfrm>
          </p:grpSpPr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EEC5B7F-7397-4C75-A490-A7C89B486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489" y="2595563"/>
                <a:ext cx="3684302" cy="2197100"/>
              </a:xfrm>
              <a:custGeom>
                <a:avLst/>
                <a:gdLst>
                  <a:gd name="connsiteX0" fmla="*/ 504337 w 4116349"/>
                  <a:gd name="connsiteY0" fmla="*/ 0 h 2197100"/>
                  <a:gd name="connsiteX1" fmla="*/ 3616816 w 4116349"/>
                  <a:gd name="connsiteY1" fmla="*/ 0 h 2197100"/>
                  <a:gd name="connsiteX2" fmla="*/ 4116349 w 4116349"/>
                  <a:gd name="connsiteY2" fmla="*/ 343091 h 2197100"/>
                  <a:gd name="connsiteX3" fmla="*/ 4116349 w 4116349"/>
                  <a:gd name="connsiteY3" fmla="*/ 2197100 h 2197100"/>
                  <a:gd name="connsiteX4" fmla="*/ 4013605 w 4116349"/>
                  <a:gd name="connsiteY4" fmla="*/ 2197100 h 2197100"/>
                  <a:gd name="connsiteX5" fmla="*/ 4011942 w 4116349"/>
                  <a:gd name="connsiteY5" fmla="*/ 2197100 h 2197100"/>
                  <a:gd name="connsiteX6" fmla="*/ 4020392 w 4116349"/>
                  <a:gd name="connsiteY6" fmla="*/ 2155246 h 2197100"/>
                  <a:gd name="connsiteX7" fmla="*/ 4020392 w 4116349"/>
                  <a:gd name="connsiteY7" fmla="*/ 375717 h 2197100"/>
                  <a:gd name="connsiteX8" fmla="*/ 3745177 w 4116349"/>
                  <a:gd name="connsiteY8" fmla="*/ 100502 h 2197100"/>
                  <a:gd name="connsiteX9" fmla="*/ 371171 w 4116349"/>
                  <a:gd name="connsiteY9" fmla="*/ 100502 h 2197100"/>
                  <a:gd name="connsiteX10" fmla="*/ 95956 w 4116349"/>
                  <a:gd name="connsiteY10" fmla="*/ 375717 h 2197100"/>
                  <a:gd name="connsiteX11" fmla="*/ 95956 w 4116349"/>
                  <a:gd name="connsiteY11" fmla="*/ 2155246 h 2197100"/>
                  <a:gd name="connsiteX12" fmla="*/ 104406 w 4116349"/>
                  <a:gd name="connsiteY12" fmla="*/ 2197100 h 2197100"/>
                  <a:gd name="connsiteX13" fmla="*/ 77002 w 4116349"/>
                  <a:gd name="connsiteY13" fmla="*/ 2197100 h 2197100"/>
                  <a:gd name="connsiteX14" fmla="*/ 0 w 4116349"/>
                  <a:gd name="connsiteY14" fmla="*/ 2197100 h 2197100"/>
                  <a:gd name="connsiteX15" fmla="*/ 0 w 4116349"/>
                  <a:gd name="connsiteY15" fmla="*/ 343091 h 2197100"/>
                  <a:gd name="connsiteX16" fmla="*/ 504337 w 4116349"/>
                  <a:gd name="connsiteY16" fmla="*/ 0 h 219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16349" h="2197100">
                    <a:moveTo>
                      <a:pt x="504337" y="0"/>
                    </a:moveTo>
                    <a:cubicBezTo>
                      <a:pt x="3616816" y="0"/>
                      <a:pt x="3616816" y="0"/>
                      <a:pt x="3616816" y="0"/>
                    </a:cubicBezTo>
                    <a:cubicBezTo>
                      <a:pt x="3895402" y="0"/>
                      <a:pt x="4116349" y="151752"/>
                      <a:pt x="4116349" y="343091"/>
                    </a:cubicBezTo>
                    <a:lnTo>
                      <a:pt x="4116349" y="2197100"/>
                    </a:lnTo>
                    <a:cubicBezTo>
                      <a:pt x="4071919" y="2197100"/>
                      <a:pt x="4038597" y="2197100"/>
                      <a:pt x="4013605" y="2197100"/>
                    </a:cubicBezTo>
                    <a:lnTo>
                      <a:pt x="4011942" y="2197100"/>
                    </a:lnTo>
                    <a:lnTo>
                      <a:pt x="4020392" y="2155246"/>
                    </a:lnTo>
                    <a:lnTo>
                      <a:pt x="4020392" y="375717"/>
                    </a:lnTo>
                    <a:cubicBezTo>
                      <a:pt x="4020392" y="223720"/>
                      <a:pt x="3897174" y="100502"/>
                      <a:pt x="3745177" y="100502"/>
                    </a:cubicBezTo>
                    <a:lnTo>
                      <a:pt x="371171" y="100502"/>
                    </a:lnTo>
                    <a:cubicBezTo>
                      <a:pt x="219174" y="100502"/>
                      <a:pt x="95956" y="223720"/>
                      <a:pt x="95956" y="375717"/>
                    </a:cubicBezTo>
                    <a:lnTo>
                      <a:pt x="95956" y="2155246"/>
                    </a:lnTo>
                    <a:lnTo>
                      <a:pt x="104406" y="2197100"/>
                    </a:lnTo>
                    <a:lnTo>
                      <a:pt x="77002" y="2197100"/>
                    </a:lnTo>
                    <a:cubicBezTo>
                      <a:pt x="0" y="2197100"/>
                      <a:pt x="0" y="2197100"/>
                      <a:pt x="0" y="2197100"/>
                    </a:cubicBezTo>
                    <a:cubicBezTo>
                      <a:pt x="0" y="343091"/>
                      <a:pt x="0" y="343091"/>
                      <a:pt x="0" y="343091"/>
                    </a:cubicBezTo>
                    <a:cubicBezTo>
                      <a:pt x="0" y="151752"/>
                      <a:pt x="225751" y="0"/>
                      <a:pt x="50433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2632B29E-1F9C-4A69-B6D7-B00E21DDB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5013" y="4614863"/>
                <a:ext cx="3963255" cy="241300"/>
              </a:xfrm>
              <a:custGeom>
                <a:avLst/>
                <a:gdLst>
                  <a:gd name="T0" fmla="*/ 1916 w 1954"/>
                  <a:gd name="T1" fmla="*/ 38 h 152"/>
                  <a:gd name="T2" fmla="*/ 1916 w 1954"/>
                  <a:gd name="T3" fmla="*/ 0 h 152"/>
                  <a:gd name="T4" fmla="*/ 0 w 1954"/>
                  <a:gd name="T5" fmla="*/ 0 h 152"/>
                  <a:gd name="T6" fmla="*/ 0 w 1954"/>
                  <a:gd name="T7" fmla="*/ 152 h 152"/>
                  <a:gd name="T8" fmla="*/ 1954 w 1954"/>
                  <a:gd name="T9" fmla="*/ 152 h 152"/>
                  <a:gd name="T10" fmla="*/ 1954 w 1954"/>
                  <a:gd name="T11" fmla="*/ 0 h 152"/>
                  <a:gd name="T12" fmla="*/ 1916 w 1954"/>
                  <a:gd name="T13" fmla="*/ 0 h 152"/>
                  <a:gd name="T14" fmla="*/ 1916 w 1954"/>
                  <a:gd name="T15" fmla="*/ 38 h 152"/>
                  <a:gd name="T16" fmla="*/ 1877 w 1954"/>
                  <a:gd name="T17" fmla="*/ 38 h 152"/>
                  <a:gd name="T18" fmla="*/ 1877 w 1954"/>
                  <a:gd name="T19" fmla="*/ 73 h 152"/>
                  <a:gd name="T20" fmla="*/ 79 w 1954"/>
                  <a:gd name="T21" fmla="*/ 73 h 152"/>
                  <a:gd name="T22" fmla="*/ 79 w 1954"/>
                  <a:gd name="T23" fmla="*/ 38 h 152"/>
                  <a:gd name="T24" fmla="*/ 39 w 1954"/>
                  <a:gd name="T25" fmla="*/ 38 h 152"/>
                  <a:gd name="T26" fmla="*/ 39 w 1954"/>
                  <a:gd name="T27" fmla="*/ 77 h 152"/>
                  <a:gd name="T28" fmla="*/ 1916 w 1954"/>
                  <a:gd name="T29" fmla="*/ 77 h 152"/>
                  <a:gd name="T30" fmla="*/ 1916 w 1954"/>
                  <a:gd name="T31" fmla="*/ 38 h 152"/>
                  <a:gd name="T32" fmla="*/ 1877 w 1954"/>
                  <a:gd name="T33" fmla="*/ 38 h 152"/>
                  <a:gd name="T34" fmla="*/ 1916 w 1954"/>
                  <a:gd name="T35" fmla="*/ 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54" h="152">
                    <a:moveTo>
                      <a:pt x="1916" y="38"/>
                    </a:moveTo>
                    <a:lnTo>
                      <a:pt x="1916" y="0"/>
                    </a:lnTo>
                    <a:lnTo>
                      <a:pt x="0" y="0"/>
                    </a:lnTo>
                    <a:lnTo>
                      <a:pt x="0" y="152"/>
                    </a:lnTo>
                    <a:lnTo>
                      <a:pt x="1954" y="152"/>
                    </a:lnTo>
                    <a:lnTo>
                      <a:pt x="1954" y="0"/>
                    </a:lnTo>
                    <a:lnTo>
                      <a:pt x="1916" y="0"/>
                    </a:lnTo>
                    <a:lnTo>
                      <a:pt x="1916" y="38"/>
                    </a:lnTo>
                    <a:lnTo>
                      <a:pt x="1877" y="38"/>
                    </a:lnTo>
                    <a:lnTo>
                      <a:pt x="1877" y="73"/>
                    </a:lnTo>
                    <a:lnTo>
                      <a:pt x="79" y="73"/>
                    </a:lnTo>
                    <a:lnTo>
                      <a:pt x="79" y="38"/>
                    </a:lnTo>
                    <a:lnTo>
                      <a:pt x="39" y="38"/>
                    </a:lnTo>
                    <a:lnTo>
                      <a:pt x="39" y="77"/>
                    </a:lnTo>
                    <a:lnTo>
                      <a:pt x="1916" y="77"/>
                    </a:lnTo>
                    <a:lnTo>
                      <a:pt x="1916" y="38"/>
                    </a:lnTo>
                    <a:lnTo>
                      <a:pt x="1877" y="38"/>
                    </a:lnTo>
                    <a:lnTo>
                      <a:pt x="1916" y="3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79324AA-4482-4B02-98D0-E09983850CD2}"/>
              </a:ext>
            </a:extLst>
          </p:cNvPr>
          <p:cNvSpPr/>
          <p:nvPr/>
        </p:nvSpPr>
        <p:spPr bwMode="auto">
          <a:xfrm>
            <a:off x="3458734" y="1054938"/>
            <a:ext cx="378042" cy="378042"/>
          </a:xfrm>
          <a:custGeom>
            <a:avLst/>
            <a:gdLst>
              <a:gd name="connsiteX0" fmla="*/ 165748 w 331788"/>
              <a:gd name="connsiteY0" fmla="*/ 150813 h 331788"/>
              <a:gd name="connsiteX1" fmla="*/ 182595 w 331788"/>
              <a:gd name="connsiteY1" fmla="*/ 155973 h 331788"/>
              <a:gd name="connsiteX2" fmla="*/ 172227 w 331788"/>
              <a:gd name="connsiteY2" fmla="*/ 167581 h 331788"/>
              <a:gd name="connsiteX3" fmla="*/ 165748 w 331788"/>
              <a:gd name="connsiteY3" fmla="*/ 166291 h 331788"/>
              <a:gd name="connsiteX4" fmla="*/ 148901 w 331788"/>
              <a:gd name="connsiteY4" fmla="*/ 181770 h 331788"/>
              <a:gd name="connsiteX5" fmla="*/ 165748 w 331788"/>
              <a:gd name="connsiteY5" fmla="*/ 198538 h 331788"/>
              <a:gd name="connsiteX6" fmla="*/ 181299 w 331788"/>
              <a:gd name="connsiteY6" fmla="*/ 181770 h 331788"/>
              <a:gd name="connsiteX7" fmla="*/ 178707 w 331788"/>
              <a:gd name="connsiteY7" fmla="*/ 172741 h 331788"/>
              <a:gd name="connsiteX8" fmla="*/ 189074 w 331788"/>
              <a:gd name="connsiteY8" fmla="*/ 161132 h 331788"/>
              <a:gd name="connsiteX9" fmla="*/ 196850 w 331788"/>
              <a:gd name="connsiteY9" fmla="*/ 181770 h 331788"/>
              <a:gd name="connsiteX10" fmla="*/ 165748 w 331788"/>
              <a:gd name="connsiteY10" fmla="*/ 212726 h 331788"/>
              <a:gd name="connsiteX11" fmla="*/ 133350 w 331788"/>
              <a:gd name="connsiteY11" fmla="*/ 181770 h 331788"/>
              <a:gd name="connsiteX12" fmla="*/ 165748 w 331788"/>
              <a:gd name="connsiteY12" fmla="*/ 150813 h 331788"/>
              <a:gd name="connsiteX13" fmla="*/ 249238 w 331788"/>
              <a:gd name="connsiteY13" fmla="*/ 101600 h 331788"/>
              <a:gd name="connsiteX14" fmla="*/ 266701 w 331788"/>
              <a:gd name="connsiteY14" fmla="*/ 106363 h 331788"/>
              <a:gd name="connsiteX15" fmla="*/ 250826 w 331788"/>
              <a:gd name="connsiteY15" fmla="*/ 122238 h 331788"/>
              <a:gd name="connsiteX16" fmla="*/ 233363 w 331788"/>
              <a:gd name="connsiteY16" fmla="*/ 117476 h 331788"/>
              <a:gd name="connsiteX17" fmla="*/ 238126 w 331788"/>
              <a:gd name="connsiteY17" fmla="*/ 77788 h 331788"/>
              <a:gd name="connsiteX18" fmla="*/ 244476 w 331788"/>
              <a:gd name="connsiteY18" fmla="*/ 96838 h 331788"/>
              <a:gd name="connsiteX19" fmla="*/ 239714 w 331788"/>
              <a:gd name="connsiteY19" fmla="*/ 100013 h 331788"/>
              <a:gd name="connsiteX20" fmla="*/ 228600 w 331788"/>
              <a:gd name="connsiteY20" fmla="*/ 111126 h 331788"/>
              <a:gd name="connsiteX21" fmla="*/ 223838 w 331788"/>
              <a:gd name="connsiteY21" fmla="*/ 93663 h 331788"/>
              <a:gd name="connsiteX22" fmla="*/ 241819 w 331788"/>
              <a:gd name="connsiteY22" fmla="*/ 66675 h 331788"/>
              <a:gd name="connsiteX23" fmla="*/ 237931 w 331788"/>
              <a:gd name="connsiteY23" fmla="*/ 67973 h 331788"/>
              <a:gd name="connsiteX24" fmla="*/ 215900 w 331788"/>
              <a:gd name="connsiteY24" fmla="*/ 90037 h 331788"/>
              <a:gd name="connsiteX25" fmla="*/ 214604 w 331788"/>
              <a:gd name="connsiteY25" fmla="*/ 93931 h 331788"/>
              <a:gd name="connsiteX26" fmla="*/ 221083 w 331788"/>
              <a:gd name="connsiteY26" fmla="*/ 118591 h 331788"/>
              <a:gd name="connsiteX27" fmla="*/ 215900 w 331788"/>
              <a:gd name="connsiteY27" fmla="*/ 123782 h 331788"/>
              <a:gd name="connsiteX28" fmla="*/ 166655 w 331788"/>
              <a:gd name="connsiteY28" fmla="*/ 105612 h 331788"/>
              <a:gd name="connsiteX29" fmla="*/ 88900 w 331788"/>
              <a:gd name="connsiteY29" fmla="*/ 182188 h 331788"/>
              <a:gd name="connsiteX30" fmla="*/ 166655 w 331788"/>
              <a:gd name="connsiteY30" fmla="*/ 258763 h 331788"/>
              <a:gd name="connsiteX31" fmla="*/ 243115 w 331788"/>
              <a:gd name="connsiteY31" fmla="*/ 182188 h 331788"/>
              <a:gd name="connsiteX32" fmla="*/ 222379 w 331788"/>
              <a:gd name="connsiteY32" fmla="*/ 130272 h 331788"/>
              <a:gd name="connsiteX33" fmla="*/ 227563 w 331788"/>
              <a:gd name="connsiteY33" fmla="*/ 125080 h 331788"/>
              <a:gd name="connsiteX34" fmla="*/ 252186 w 331788"/>
              <a:gd name="connsiteY34" fmla="*/ 131570 h 331788"/>
              <a:gd name="connsiteX35" fmla="*/ 253482 w 331788"/>
              <a:gd name="connsiteY35" fmla="*/ 131570 h 331788"/>
              <a:gd name="connsiteX36" fmla="*/ 256074 w 331788"/>
              <a:gd name="connsiteY36" fmla="*/ 130272 h 331788"/>
              <a:gd name="connsiteX37" fmla="*/ 278104 w 331788"/>
              <a:gd name="connsiteY37" fmla="*/ 108208 h 331788"/>
              <a:gd name="connsiteX38" fmla="*/ 279400 w 331788"/>
              <a:gd name="connsiteY38" fmla="*/ 104314 h 331788"/>
              <a:gd name="connsiteX39" fmla="*/ 276808 w 331788"/>
              <a:gd name="connsiteY39" fmla="*/ 100420 h 331788"/>
              <a:gd name="connsiteX40" fmla="*/ 252186 w 331788"/>
              <a:gd name="connsiteY40" fmla="*/ 93931 h 331788"/>
              <a:gd name="connsiteX41" fmla="*/ 245706 w 331788"/>
              <a:gd name="connsiteY41" fmla="*/ 69271 h 331788"/>
              <a:gd name="connsiteX42" fmla="*/ 241819 w 331788"/>
              <a:gd name="connsiteY42" fmla="*/ 66675 h 331788"/>
              <a:gd name="connsiteX43" fmla="*/ 165894 w 331788"/>
              <a:gd name="connsiteY43" fmla="*/ 0 h 331788"/>
              <a:gd name="connsiteX44" fmla="*/ 331788 w 331788"/>
              <a:gd name="connsiteY44" fmla="*/ 165894 h 331788"/>
              <a:gd name="connsiteX45" fmla="*/ 165894 w 331788"/>
              <a:gd name="connsiteY45" fmla="*/ 331788 h 331788"/>
              <a:gd name="connsiteX46" fmla="*/ 0 w 331788"/>
              <a:gd name="connsiteY46" fmla="*/ 165894 h 331788"/>
              <a:gd name="connsiteX47" fmla="*/ 165894 w 331788"/>
              <a:gd name="connsiteY47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31788" h="331788">
                <a:moveTo>
                  <a:pt x="165748" y="150813"/>
                </a:moveTo>
                <a:cubicBezTo>
                  <a:pt x="172227" y="150813"/>
                  <a:pt x="177411" y="152103"/>
                  <a:pt x="182595" y="155973"/>
                </a:cubicBezTo>
                <a:cubicBezTo>
                  <a:pt x="182595" y="155973"/>
                  <a:pt x="182595" y="155973"/>
                  <a:pt x="172227" y="167581"/>
                </a:cubicBezTo>
                <a:cubicBezTo>
                  <a:pt x="169635" y="166291"/>
                  <a:pt x="167044" y="166291"/>
                  <a:pt x="165748" y="166291"/>
                </a:cubicBezTo>
                <a:cubicBezTo>
                  <a:pt x="156676" y="166291"/>
                  <a:pt x="148901" y="172741"/>
                  <a:pt x="148901" y="181770"/>
                </a:cubicBezTo>
                <a:cubicBezTo>
                  <a:pt x="148901" y="190799"/>
                  <a:pt x="156676" y="198538"/>
                  <a:pt x="165748" y="198538"/>
                </a:cubicBezTo>
                <a:cubicBezTo>
                  <a:pt x="173523" y="198538"/>
                  <a:pt x="181299" y="190799"/>
                  <a:pt x="181299" y="181770"/>
                </a:cubicBezTo>
                <a:cubicBezTo>
                  <a:pt x="181299" y="177900"/>
                  <a:pt x="180003" y="175320"/>
                  <a:pt x="178707" y="172741"/>
                </a:cubicBezTo>
                <a:lnTo>
                  <a:pt x="189074" y="161132"/>
                </a:lnTo>
                <a:cubicBezTo>
                  <a:pt x="194258" y="167581"/>
                  <a:pt x="196850" y="174031"/>
                  <a:pt x="196850" y="181770"/>
                </a:cubicBezTo>
                <a:cubicBezTo>
                  <a:pt x="196850" y="198538"/>
                  <a:pt x="182595" y="212726"/>
                  <a:pt x="165748" y="212726"/>
                </a:cubicBezTo>
                <a:cubicBezTo>
                  <a:pt x="147605" y="212726"/>
                  <a:pt x="133350" y="198538"/>
                  <a:pt x="133350" y="181770"/>
                </a:cubicBezTo>
                <a:cubicBezTo>
                  <a:pt x="133350" y="165002"/>
                  <a:pt x="147605" y="150813"/>
                  <a:pt x="165748" y="150813"/>
                </a:cubicBezTo>
                <a:close/>
                <a:moveTo>
                  <a:pt x="249238" y="101600"/>
                </a:moveTo>
                <a:lnTo>
                  <a:pt x="266701" y="106363"/>
                </a:lnTo>
                <a:lnTo>
                  <a:pt x="250826" y="122238"/>
                </a:lnTo>
                <a:lnTo>
                  <a:pt x="233363" y="117476"/>
                </a:lnTo>
                <a:close/>
                <a:moveTo>
                  <a:pt x="238126" y="77788"/>
                </a:moveTo>
                <a:lnTo>
                  <a:pt x="244476" y="96838"/>
                </a:lnTo>
                <a:lnTo>
                  <a:pt x="239714" y="100013"/>
                </a:lnTo>
                <a:lnTo>
                  <a:pt x="228600" y="111126"/>
                </a:lnTo>
                <a:lnTo>
                  <a:pt x="223838" y="93663"/>
                </a:lnTo>
                <a:close/>
                <a:moveTo>
                  <a:pt x="241819" y="66675"/>
                </a:moveTo>
                <a:cubicBezTo>
                  <a:pt x="240523" y="66675"/>
                  <a:pt x="239227" y="66675"/>
                  <a:pt x="237931" y="67973"/>
                </a:cubicBezTo>
                <a:cubicBezTo>
                  <a:pt x="237931" y="67973"/>
                  <a:pt x="237931" y="67973"/>
                  <a:pt x="215900" y="90037"/>
                </a:cubicBezTo>
                <a:cubicBezTo>
                  <a:pt x="214604" y="91335"/>
                  <a:pt x="214604" y="92633"/>
                  <a:pt x="214604" y="93931"/>
                </a:cubicBezTo>
                <a:cubicBezTo>
                  <a:pt x="214604" y="93931"/>
                  <a:pt x="214604" y="93931"/>
                  <a:pt x="221083" y="118591"/>
                </a:cubicBezTo>
                <a:cubicBezTo>
                  <a:pt x="221083" y="118591"/>
                  <a:pt x="221083" y="118591"/>
                  <a:pt x="215900" y="123782"/>
                </a:cubicBezTo>
                <a:cubicBezTo>
                  <a:pt x="202941" y="112101"/>
                  <a:pt x="184798" y="105612"/>
                  <a:pt x="166655" y="105612"/>
                </a:cubicBezTo>
                <a:cubicBezTo>
                  <a:pt x="123890" y="105612"/>
                  <a:pt x="88900" y="139357"/>
                  <a:pt x="88900" y="182188"/>
                </a:cubicBezTo>
                <a:cubicBezTo>
                  <a:pt x="88900" y="225018"/>
                  <a:pt x="123890" y="258763"/>
                  <a:pt x="166655" y="258763"/>
                </a:cubicBezTo>
                <a:cubicBezTo>
                  <a:pt x="208124" y="258763"/>
                  <a:pt x="243115" y="225018"/>
                  <a:pt x="243115" y="182188"/>
                </a:cubicBezTo>
                <a:cubicBezTo>
                  <a:pt x="243115" y="161421"/>
                  <a:pt x="235339" y="143251"/>
                  <a:pt x="222379" y="130272"/>
                </a:cubicBezTo>
                <a:cubicBezTo>
                  <a:pt x="222379" y="130272"/>
                  <a:pt x="222379" y="130272"/>
                  <a:pt x="227563" y="125080"/>
                </a:cubicBezTo>
                <a:cubicBezTo>
                  <a:pt x="227563" y="125080"/>
                  <a:pt x="227563" y="125080"/>
                  <a:pt x="252186" y="131570"/>
                </a:cubicBezTo>
                <a:cubicBezTo>
                  <a:pt x="252186" y="131570"/>
                  <a:pt x="252186" y="131570"/>
                  <a:pt x="253482" y="131570"/>
                </a:cubicBezTo>
                <a:cubicBezTo>
                  <a:pt x="253482" y="131570"/>
                  <a:pt x="254778" y="131570"/>
                  <a:pt x="256074" y="130272"/>
                </a:cubicBezTo>
                <a:cubicBezTo>
                  <a:pt x="256074" y="130272"/>
                  <a:pt x="256074" y="130272"/>
                  <a:pt x="278104" y="108208"/>
                </a:cubicBezTo>
                <a:cubicBezTo>
                  <a:pt x="279400" y="106910"/>
                  <a:pt x="279400" y="105612"/>
                  <a:pt x="279400" y="104314"/>
                </a:cubicBezTo>
                <a:cubicBezTo>
                  <a:pt x="279400" y="101718"/>
                  <a:pt x="278104" y="101718"/>
                  <a:pt x="276808" y="100420"/>
                </a:cubicBezTo>
                <a:cubicBezTo>
                  <a:pt x="276808" y="100420"/>
                  <a:pt x="276808" y="100420"/>
                  <a:pt x="252186" y="93931"/>
                </a:cubicBezTo>
                <a:cubicBezTo>
                  <a:pt x="252186" y="93931"/>
                  <a:pt x="252186" y="93931"/>
                  <a:pt x="245706" y="69271"/>
                </a:cubicBezTo>
                <a:cubicBezTo>
                  <a:pt x="244410" y="67973"/>
                  <a:pt x="244410" y="66675"/>
                  <a:pt x="241819" y="66675"/>
                </a:cubicBezTo>
                <a:close/>
                <a:moveTo>
                  <a:pt x="165894" y="0"/>
                </a:moveTo>
                <a:cubicBezTo>
                  <a:pt x="257515" y="0"/>
                  <a:pt x="331788" y="74273"/>
                  <a:pt x="331788" y="165894"/>
                </a:cubicBezTo>
                <a:cubicBezTo>
                  <a:pt x="331788" y="257515"/>
                  <a:pt x="257515" y="331788"/>
                  <a:pt x="165894" y="331788"/>
                </a:cubicBezTo>
                <a:cubicBezTo>
                  <a:pt x="74273" y="331788"/>
                  <a:pt x="0" y="257515"/>
                  <a:pt x="0" y="165894"/>
                </a:cubicBezTo>
                <a:cubicBezTo>
                  <a:pt x="0" y="74273"/>
                  <a:pt x="74273" y="0"/>
                  <a:pt x="165894" y="0"/>
                </a:cubicBezTo>
                <a:close/>
              </a:path>
            </a:pathLst>
          </a:cu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EA42C07-8E99-4DAE-9370-F5F02686905E}"/>
              </a:ext>
            </a:extLst>
          </p:cNvPr>
          <p:cNvSpPr/>
          <p:nvPr/>
        </p:nvSpPr>
        <p:spPr bwMode="auto">
          <a:xfrm>
            <a:off x="3831375" y="1277178"/>
            <a:ext cx="797775" cy="794028"/>
          </a:xfrm>
          <a:custGeom>
            <a:avLst/>
            <a:gdLst>
              <a:gd name="connsiteX0" fmla="*/ 232284 w 338138"/>
              <a:gd name="connsiteY0" fmla="*/ 139700 h 336550"/>
              <a:gd name="connsiteX1" fmla="*/ 238912 w 338138"/>
              <a:gd name="connsiteY1" fmla="*/ 144979 h 336550"/>
              <a:gd name="connsiteX2" fmla="*/ 238912 w 338138"/>
              <a:gd name="connsiteY2" fmla="*/ 154217 h 336550"/>
              <a:gd name="connsiteX3" fmla="*/ 237586 w 338138"/>
              <a:gd name="connsiteY3" fmla="*/ 155537 h 336550"/>
              <a:gd name="connsiteX4" fmla="*/ 232284 w 338138"/>
              <a:gd name="connsiteY4" fmla="*/ 160816 h 336550"/>
              <a:gd name="connsiteX5" fmla="*/ 232284 w 338138"/>
              <a:gd name="connsiteY5" fmla="*/ 195129 h 336550"/>
              <a:gd name="connsiteX6" fmla="*/ 237586 w 338138"/>
              <a:gd name="connsiteY6" fmla="*/ 200408 h 336550"/>
              <a:gd name="connsiteX7" fmla="*/ 240237 w 338138"/>
              <a:gd name="connsiteY7" fmla="*/ 200408 h 336550"/>
              <a:gd name="connsiteX8" fmla="*/ 242888 w 338138"/>
              <a:gd name="connsiteY8" fmla="*/ 249238 h 336550"/>
              <a:gd name="connsiteX9" fmla="*/ 106363 w 338138"/>
              <a:gd name="connsiteY9" fmla="*/ 249238 h 336550"/>
              <a:gd name="connsiteX10" fmla="*/ 106363 w 338138"/>
              <a:gd name="connsiteY10" fmla="*/ 228122 h 336550"/>
              <a:gd name="connsiteX11" fmla="*/ 232284 w 338138"/>
              <a:gd name="connsiteY11" fmla="*/ 139700 h 336550"/>
              <a:gd name="connsiteX12" fmla="*/ 106363 w 338138"/>
              <a:gd name="connsiteY12" fmla="*/ 88900 h 336550"/>
              <a:gd name="connsiteX13" fmla="*/ 222503 w 338138"/>
              <a:gd name="connsiteY13" fmla="*/ 88900 h 336550"/>
              <a:gd name="connsiteX14" fmla="*/ 222503 w 338138"/>
              <a:gd name="connsiteY14" fmla="*/ 128092 h 336550"/>
              <a:gd name="connsiteX15" fmla="*/ 223838 w 338138"/>
              <a:gd name="connsiteY15" fmla="*/ 132011 h 336550"/>
              <a:gd name="connsiteX16" fmla="*/ 106363 w 338138"/>
              <a:gd name="connsiteY16" fmla="*/ 214313 h 336550"/>
              <a:gd name="connsiteX17" fmla="*/ 106363 w 338138"/>
              <a:gd name="connsiteY17" fmla="*/ 88900 h 336550"/>
              <a:gd name="connsiteX18" fmla="*/ 94174 w 338138"/>
              <a:gd name="connsiteY18" fmla="*/ 65087 h 336550"/>
              <a:gd name="connsiteX19" fmla="*/ 88900 w 338138"/>
              <a:gd name="connsiteY19" fmla="*/ 70643 h 336550"/>
              <a:gd name="connsiteX20" fmla="*/ 94174 w 338138"/>
              <a:gd name="connsiteY20" fmla="*/ 76200 h 336550"/>
              <a:gd name="connsiteX21" fmla="*/ 96419 w 338138"/>
              <a:gd name="connsiteY21" fmla="*/ 76200 h 336550"/>
              <a:gd name="connsiteX22" fmla="*/ 102121 w 338138"/>
              <a:gd name="connsiteY22" fmla="*/ 76200 h 336550"/>
              <a:gd name="connsiteX23" fmla="*/ 96838 w 338138"/>
              <a:gd name="connsiteY23" fmla="*/ 81453 h 336550"/>
              <a:gd name="connsiteX24" fmla="*/ 96838 w 338138"/>
              <a:gd name="connsiteY24" fmla="*/ 253510 h 336550"/>
              <a:gd name="connsiteX25" fmla="*/ 102121 w 338138"/>
              <a:gd name="connsiteY25" fmla="*/ 258763 h 336550"/>
              <a:gd name="connsiteX26" fmla="*/ 248718 w 338138"/>
              <a:gd name="connsiteY26" fmla="*/ 258763 h 336550"/>
              <a:gd name="connsiteX27" fmla="*/ 252680 w 338138"/>
              <a:gd name="connsiteY27" fmla="*/ 257450 h 336550"/>
              <a:gd name="connsiteX28" fmla="*/ 254001 w 338138"/>
              <a:gd name="connsiteY28" fmla="*/ 253510 h 336550"/>
              <a:gd name="connsiteX29" fmla="*/ 251360 w 338138"/>
              <a:gd name="connsiteY29" fmla="*/ 194407 h 336550"/>
              <a:gd name="connsiteX30" fmla="*/ 244756 w 338138"/>
              <a:gd name="connsiteY30" fmla="*/ 189153 h 336550"/>
              <a:gd name="connsiteX31" fmla="*/ 243435 w 338138"/>
              <a:gd name="connsiteY31" fmla="*/ 189153 h 336550"/>
              <a:gd name="connsiteX32" fmla="*/ 243435 w 338138"/>
              <a:gd name="connsiteY32" fmla="*/ 165512 h 336550"/>
              <a:gd name="connsiteX33" fmla="*/ 246077 w 338138"/>
              <a:gd name="connsiteY33" fmla="*/ 165512 h 336550"/>
              <a:gd name="connsiteX34" fmla="*/ 251360 w 338138"/>
              <a:gd name="connsiteY34" fmla="*/ 158945 h 336550"/>
              <a:gd name="connsiteX35" fmla="*/ 251360 w 338138"/>
              <a:gd name="connsiteY35" fmla="*/ 141870 h 336550"/>
              <a:gd name="connsiteX36" fmla="*/ 248718 w 338138"/>
              <a:gd name="connsiteY36" fmla="*/ 136617 h 336550"/>
              <a:gd name="connsiteX37" fmla="*/ 232870 w 338138"/>
              <a:gd name="connsiteY37" fmla="*/ 124796 h 336550"/>
              <a:gd name="connsiteX38" fmla="*/ 232870 w 338138"/>
              <a:gd name="connsiteY38" fmla="*/ 81453 h 336550"/>
              <a:gd name="connsiteX39" fmla="*/ 227587 w 338138"/>
              <a:gd name="connsiteY39" fmla="*/ 76200 h 336550"/>
              <a:gd name="connsiteX40" fmla="*/ 237883 w 338138"/>
              <a:gd name="connsiteY40" fmla="*/ 76200 h 336550"/>
              <a:gd name="connsiteX41" fmla="*/ 244475 w 338138"/>
              <a:gd name="connsiteY41" fmla="*/ 70643 h 336550"/>
              <a:gd name="connsiteX42" fmla="*/ 237883 w 338138"/>
              <a:gd name="connsiteY42" fmla="*/ 65087 h 336550"/>
              <a:gd name="connsiteX43" fmla="*/ 94174 w 338138"/>
              <a:gd name="connsiteY43" fmla="*/ 65087 h 336550"/>
              <a:gd name="connsiteX44" fmla="*/ 169069 w 338138"/>
              <a:gd name="connsiteY44" fmla="*/ 0 h 336550"/>
              <a:gd name="connsiteX45" fmla="*/ 338138 w 338138"/>
              <a:gd name="connsiteY45" fmla="*/ 168275 h 336550"/>
              <a:gd name="connsiteX46" fmla="*/ 169069 w 338138"/>
              <a:gd name="connsiteY46" fmla="*/ 336550 h 336550"/>
              <a:gd name="connsiteX47" fmla="*/ 0 w 338138"/>
              <a:gd name="connsiteY47" fmla="*/ 168275 h 336550"/>
              <a:gd name="connsiteX48" fmla="*/ 169069 w 338138"/>
              <a:gd name="connsiteY4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8138" h="336550">
                <a:moveTo>
                  <a:pt x="232284" y="139700"/>
                </a:moveTo>
                <a:cubicBezTo>
                  <a:pt x="232284" y="139700"/>
                  <a:pt x="232284" y="139700"/>
                  <a:pt x="238912" y="144979"/>
                </a:cubicBezTo>
                <a:cubicBezTo>
                  <a:pt x="238912" y="144979"/>
                  <a:pt x="238912" y="144979"/>
                  <a:pt x="238912" y="154217"/>
                </a:cubicBezTo>
                <a:cubicBezTo>
                  <a:pt x="238912" y="154217"/>
                  <a:pt x="238912" y="154217"/>
                  <a:pt x="237586" y="155537"/>
                </a:cubicBezTo>
                <a:cubicBezTo>
                  <a:pt x="234935" y="155537"/>
                  <a:pt x="232284" y="156857"/>
                  <a:pt x="232284" y="160816"/>
                </a:cubicBezTo>
                <a:cubicBezTo>
                  <a:pt x="232284" y="160816"/>
                  <a:pt x="232284" y="160816"/>
                  <a:pt x="232284" y="195129"/>
                </a:cubicBezTo>
                <a:cubicBezTo>
                  <a:pt x="232284" y="199088"/>
                  <a:pt x="234935" y="200408"/>
                  <a:pt x="237586" y="200408"/>
                </a:cubicBezTo>
                <a:cubicBezTo>
                  <a:pt x="237586" y="200408"/>
                  <a:pt x="237586" y="200408"/>
                  <a:pt x="240237" y="200408"/>
                </a:cubicBezTo>
                <a:cubicBezTo>
                  <a:pt x="240237" y="200408"/>
                  <a:pt x="240237" y="200408"/>
                  <a:pt x="242888" y="249238"/>
                </a:cubicBezTo>
                <a:cubicBezTo>
                  <a:pt x="242888" y="249238"/>
                  <a:pt x="242888" y="249238"/>
                  <a:pt x="106363" y="249238"/>
                </a:cubicBezTo>
                <a:lnTo>
                  <a:pt x="106363" y="228122"/>
                </a:lnTo>
                <a:cubicBezTo>
                  <a:pt x="106363" y="228122"/>
                  <a:pt x="106363" y="228122"/>
                  <a:pt x="232284" y="139700"/>
                </a:cubicBezTo>
                <a:close/>
                <a:moveTo>
                  <a:pt x="106363" y="88900"/>
                </a:moveTo>
                <a:cubicBezTo>
                  <a:pt x="106363" y="88900"/>
                  <a:pt x="106363" y="88900"/>
                  <a:pt x="222503" y="88900"/>
                </a:cubicBezTo>
                <a:cubicBezTo>
                  <a:pt x="222503" y="88900"/>
                  <a:pt x="222503" y="88900"/>
                  <a:pt x="222503" y="128092"/>
                </a:cubicBezTo>
                <a:cubicBezTo>
                  <a:pt x="222503" y="129398"/>
                  <a:pt x="222503" y="130705"/>
                  <a:pt x="223838" y="132011"/>
                </a:cubicBezTo>
                <a:cubicBezTo>
                  <a:pt x="223838" y="132011"/>
                  <a:pt x="223838" y="132011"/>
                  <a:pt x="106363" y="214313"/>
                </a:cubicBezTo>
                <a:cubicBezTo>
                  <a:pt x="106363" y="214313"/>
                  <a:pt x="106363" y="214313"/>
                  <a:pt x="106363" y="88900"/>
                </a:cubicBezTo>
                <a:close/>
                <a:moveTo>
                  <a:pt x="94174" y="65087"/>
                </a:moveTo>
                <a:cubicBezTo>
                  <a:pt x="91537" y="65087"/>
                  <a:pt x="88900" y="67865"/>
                  <a:pt x="88900" y="70643"/>
                </a:cubicBezTo>
                <a:cubicBezTo>
                  <a:pt x="88900" y="73422"/>
                  <a:pt x="91537" y="76200"/>
                  <a:pt x="94174" y="76200"/>
                </a:cubicBezTo>
                <a:cubicBezTo>
                  <a:pt x="94174" y="76200"/>
                  <a:pt x="94174" y="76200"/>
                  <a:pt x="96419" y="76200"/>
                </a:cubicBezTo>
                <a:lnTo>
                  <a:pt x="102121" y="76200"/>
                </a:lnTo>
                <a:cubicBezTo>
                  <a:pt x="99479" y="76200"/>
                  <a:pt x="96838" y="78827"/>
                  <a:pt x="96838" y="81453"/>
                </a:cubicBezTo>
                <a:cubicBezTo>
                  <a:pt x="96838" y="81453"/>
                  <a:pt x="96838" y="81453"/>
                  <a:pt x="96838" y="253510"/>
                </a:cubicBezTo>
                <a:cubicBezTo>
                  <a:pt x="96838" y="256136"/>
                  <a:pt x="99479" y="258763"/>
                  <a:pt x="102121" y="258763"/>
                </a:cubicBezTo>
                <a:cubicBezTo>
                  <a:pt x="102121" y="258763"/>
                  <a:pt x="102121" y="258763"/>
                  <a:pt x="248718" y="258763"/>
                </a:cubicBezTo>
                <a:cubicBezTo>
                  <a:pt x="250039" y="258763"/>
                  <a:pt x="251360" y="258763"/>
                  <a:pt x="252680" y="257450"/>
                </a:cubicBezTo>
                <a:cubicBezTo>
                  <a:pt x="254001" y="256136"/>
                  <a:pt x="254001" y="254823"/>
                  <a:pt x="254001" y="253510"/>
                </a:cubicBezTo>
                <a:cubicBezTo>
                  <a:pt x="254001" y="253510"/>
                  <a:pt x="254001" y="253510"/>
                  <a:pt x="251360" y="194407"/>
                </a:cubicBezTo>
                <a:cubicBezTo>
                  <a:pt x="250039" y="191780"/>
                  <a:pt x="248718" y="189153"/>
                  <a:pt x="244756" y="189153"/>
                </a:cubicBezTo>
                <a:cubicBezTo>
                  <a:pt x="244756" y="189153"/>
                  <a:pt x="244756" y="189153"/>
                  <a:pt x="243435" y="189153"/>
                </a:cubicBezTo>
                <a:cubicBezTo>
                  <a:pt x="243435" y="189153"/>
                  <a:pt x="243435" y="189153"/>
                  <a:pt x="243435" y="165512"/>
                </a:cubicBezTo>
                <a:cubicBezTo>
                  <a:pt x="243435" y="165512"/>
                  <a:pt x="243435" y="165512"/>
                  <a:pt x="246077" y="165512"/>
                </a:cubicBezTo>
                <a:cubicBezTo>
                  <a:pt x="248718" y="164198"/>
                  <a:pt x="251360" y="162885"/>
                  <a:pt x="251360" y="158945"/>
                </a:cubicBezTo>
                <a:cubicBezTo>
                  <a:pt x="251360" y="158945"/>
                  <a:pt x="251360" y="158945"/>
                  <a:pt x="251360" y="141870"/>
                </a:cubicBezTo>
                <a:cubicBezTo>
                  <a:pt x="251360" y="139244"/>
                  <a:pt x="250039" y="137930"/>
                  <a:pt x="248718" y="136617"/>
                </a:cubicBezTo>
                <a:cubicBezTo>
                  <a:pt x="248718" y="136617"/>
                  <a:pt x="248718" y="136617"/>
                  <a:pt x="232870" y="124796"/>
                </a:cubicBezTo>
                <a:cubicBezTo>
                  <a:pt x="232870" y="124796"/>
                  <a:pt x="232870" y="124796"/>
                  <a:pt x="232870" y="81453"/>
                </a:cubicBezTo>
                <a:cubicBezTo>
                  <a:pt x="232870" y="78827"/>
                  <a:pt x="230228" y="76200"/>
                  <a:pt x="227587" y="76200"/>
                </a:cubicBezTo>
                <a:lnTo>
                  <a:pt x="237883" y="76200"/>
                </a:lnTo>
                <a:cubicBezTo>
                  <a:pt x="241838" y="76200"/>
                  <a:pt x="244475" y="73422"/>
                  <a:pt x="244475" y="70643"/>
                </a:cubicBezTo>
                <a:cubicBezTo>
                  <a:pt x="244475" y="67865"/>
                  <a:pt x="241838" y="65087"/>
                  <a:pt x="237883" y="65087"/>
                </a:cubicBezTo>
                <a:cubicBezTo>
                  <a:pt x="237883" y="65087"/>
                  <a:pt x="237883" y="65087"/>
                  <a:pt x="94174" y="65087"/>
                </a:cubicBezTo>
                <a:close/>
                <a:moveTo>
                  <a:pt x="169069" y="0"/>
                </a:moveTo>
                <a:cubicBezTo>
                  <a:pt x="262443" y="0"/>
                  <a:pt x="338138" y="75339"/>
                  <a:pt x="338138" y="168275"/>
                </a:cubicBezTo>
                <a:cubicBezTo>
                  <a:pt x="338138" y="261211"/>
                  <a:pt x="262443" y="336550"/>
                  <a:pt x="169069" y="336550"/>
                </a:cubicBezTo>
                <a:cubicBezTo>
                  <a:pt x="75695" y="336550"/>
                  <a:pt x="0" y="261211"/>
                  <a:pt x="0" y="168275"/>
                </a:cubicBezTo>
                <a:cubicBezTo>
                  <a:pt x="0" y="75339"/>
                  <a:pt x="75695" y="0"/>
                  <a:pt x="169069" y="0"/>
                </a:cubicBezTo>
                <a:close/>
              </a:path>
            </a:pathLst>
          </a:cu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88B9EE7-E02F-42FA-AA4A-09D2E6911314}"/>
              </a:ext>
            </a:extLst>
          </p:cNvPr>
          <p:cNvSpPr/>
          <p:nvPr/>
        </p:nvSpPr>
        <p:spPr bwMode="auto">
          <a:xfrm>
            <a:off x="4669094" y="1164798"/>
            <a:ext cx="307153" cy="305711"/>
          </a:xfrm>
          <a:custGeom>
            <a:avLst/>
            <a:gdLst>
              <a:gd name="connsiteX0" fmla="*/ 147406 w 338138"/>
              <a:gd name="connsiteY0" fmla="*/ 176257 h 336550"/>
              <a:gd name="connsiteX1" fmla="*/ 133350 w 338138"/>
              <a:gd name="connsiteY1" fmla="*/ 181154 h 336550"/>
              <a:gd name="connsiteX2" fmla="*/ 104246 w 338138"/>
              <a:gd name="connsiteY2" fmla="*/ 220330 h 336550"/>
              <a:gd name="connsiteX3" fmla="*/ 53975 w 338138"/>
              <a:gd name="connsiteY3" fmla="*/ 209883 h 336550"/>
              <a:gd name="connsiteX4" fmla="*/ 124090 w 338138"/>
              <a:gd name="connsiteY4" fmla="*/ 254282 h 336550"/>
              <a:gd name="connsiteX5" fmla="*/ 169069 w 338138"/>
              <a:gd name="connsiteY5" fmla="*/ 225553 h 336550"/>
              <a:gd name="connsiteX6" fmla="*/ 214048 w 338138"/>
              <a:gd name="connsiteY6" fmla="*/ 254282 h 336550"/>
              <a:gd name="connsiteX7" fmla="*/ 281517 w 338138"/>
              <a:gd name="connsiteY7" fmla="*/ 209883 h 336550"/>
              <a:gd name="connsiteX8" fmla="*/ 231246 w 338138"/>
              <a:gd name="connsiteY8" fmla="*/ 220330 h 336550"/>
              <a:gd name="connsiteX9" fmla="*/ 202142 w 338138"/>
              <a:gd name="connsiteY9" fmla="*/ 181154 h 336550"/>
              <a:gd name="connsiteX10" fmla="*/ 173038 w 338138"/>
              <a:gd name="connsiteY10" fmla="*/ 181154 h 336550"/>
              <a:gd name="connsiteX11" fmla="*/ 167746 w 338138"/>
              <a:gd name="connsiteY11" fmla="*/ 186378 h 336550"/>
              <a:gd name="connsiteX12" fmla="*/ 162455 w 338138"/>
              <a:gd name="connsiteY12" fmla="*/ 181154 h 336550"/>
              <a:gd name="connsiteX13" fmla="*/ 147406 w 338138"/>
              <a:gd name="connsiteY13" fmla="*/ 176257 h 336550"/>
              <a:gd name="connsiteX14" fmla="*/ 229394 w 338138"/>
              <a:gd name="connsiteY14" fmla="*/ 107950 h 336550"/>
              <a:gd name="connsiteX15" fmla="*/ 215900 w 338138"/>
              <a:gd name="connsiteY15" fmla="*/ 120650 h 336550"/>
              <a:gd name="connsiteX16" fmla="*/ 229394 w 338138"/>
              <a:gd name="connsiteY16" fmla="*/ 133350 h 336550"/>
              <a:gd name="connsiteX17" fmla="*/ 242888 w 338138"/>
              <a:gd name="connsiteY17" fmla="*/ 120650 h 336550"/>
              <a:gd name="connsiteX18" fmla="*/ 229394 w 338138"/>
              <a:gd name="connsiteY18" fmla="*/ 107950 h 336550"/>
              <a:gd name="connsiteX19" fmla="*/ 108744 w 338138"/>
              <a:gd name="connsiteY19" fmla="*/ 107950 h 336550"/>
              <a:gd name="connsiteX20" fmla="*/ 95250 w 338138"/>
              <a:gd name="connsiteY20" fmla="*/ 120650 h 336550"/>
              <a:gd name="connsiteX21" fmla="*/ 108744 w 338138"/>
              <a:gd name="connsiteY21" fmla="*/ 133350 h 336550"/>
              <a:gd name="connsiteX22" fmla="*/ 122238 w 338138"/>
              <a:gd name="connsiteY22" fmla="*/ 120650 h 336550"/>
              <a:gd name="connsiteX23" fmla="*/ 108744 w 338138"/>
              <a:gd name="connsiteY23" fmla="*/ 107950 h 336550"/>
              <a:gd name="connsiteX24" fmla="*/ 107951 w 338138"/>
              <a:gd name="connsiteY24" fmla="*/ 93662 h 336550"/>
              <a:gd name="connsiteX25" fmla="*/ 134939 w 338138"/>
              <a:gd name="connsiteY25" fmla="*/ 120650 h 336550"/>
              <a:gd name="connsiteX26" fmla="*/ 107951 w 338138"/>
              <a:gd name="connsiteY26" fmla="*/ 147638 h 336550"/>
              <a:gd name="connsiteX27" fmla="*/ 80963 w 338138"/>
              <a:gd name="connsiteY27" fmla="*/ 120650 h 336550"/>
              <a:gd name="connsiteX28" fmla="*/ 107951 w 338138"/>
              <a:gd name="connsiteY28" fmla="*/ 93662 h 336550"/>
              <a:gd name="connsiteX29" fmla="*/ 108745 w 338138"/>
              <a:gd name="connsiteY29" fmla="*/ 79375 h 336550"/>
              <a:gd name="connsiteX30" fmla="*/ 68263 w 338138"/>
              <a:gd name="connsiteY30" fmla="*/ 120650 h 336550"/>
              <a:gd name="connsiteX31" fmla="*/ 108745 w 338138"/>
              <a:gd name="connsiteY31" fmla="*/ 161925 h 336550"/>
              <a:gd name="connsiteX32" fmla="*/ 149227 w 338138"/>
              <a:gd name="connsiteY32" fmla="*/ 120650 h 336550"/>
              <a:gd name="connsiteX33" fmla="*/ 108745 w 338138"/>
              <a:gd name="connsiteY33" fmla="*/ 79375 h 336550"/>
              <a:gd name="connsiteX34" fmla="*/ 169069 w 338138"/>
              <a:gd name="connsiteY34" fmla="*/ 0 h 336550"/>
              <a:gd name="connsiteX35" fmla="*/ 338138 w 338138"/>
              <a:gd name="connsiteY35" fmla="*/ 168275 h 336550"/>
              <a:gd name="connsiteX36" fmla="*/ 169069 w 338138"/>
              <a:gd name="connsiteY36" fmla="*/ 336550 h 336550"/>
              <a:gd name="connsiteX37" fmla="*/ 0 w 338138"/>
              <a:gd name="connsiteY37" fmla="*/ 168275 h 336550"/>
              <a:gd name="connsiteX38" fmla="*/ 169069 w 338138"/>
              <a:gd name="connsiteY3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38138" h="336550">
                <a:moveTo>
                  <a:pt x="147406" y="176257"/>
                </a:moveTo>
                <a:cubicBezTo>
                  <a:pt x="142280" y="176257"/>
                  <a:pt x="137319" y="177890"/>
                  <a:pt x="133350" y="181154"/>
                </a:cubicBezTo>
                <a:cubicBezTo>
                  <a:pt x="120121" y="192907"/>
                  <a:pt x="122767" y="211189"/>
                  <a:pt x="104246" y="220330"/>
                </a:cubicBezTo>
                <a:cubicBezTo>
                  <a:pt x="92340" y="225553"/>
                  <a:pt x="67204" y="224248"/>
                  <a:pt x="53975" y="209883"/>
                </a:cubicBezTo>
                <a:cubicBezTo>
                  <a:pt x="53975" y="221636"/>
                  <a:pt x="88371" y="255588"/>
                  <a:pt x="124090" y="254282"/>
                </a:cubicBezTo>
                <a:cubicBezTo>
                  <a:pt x="150548" y="251671"/>
                  <a:pt x="163777" y="236000"/>
                  <a:pt x="169069" y="225553"/>
                </a:cubicBezTo>
                <a:cubicBezTo>
                  <a:pt x="174361" y="236000"/>
                  <a:pt x="187590" y="251671"/>
                  <a:pt x="214048" y="254282"/>
                </a:cubicBezTo>
                <a:cubicBezTo>
                  <a:pt x="249767" y="255588"/>
                  <a:pt x="284163" y="221636"/>
                  <a:pt x="281517" y="209883"/>
                </a:cubicBezTo>
                <a:cubicBezTo>
                  <a:pt x="268288" y="225553"/>
                  <a:pt x="244476" y="226859"/>
                  <a:pt x="231246" y="220330"/>
                </a:cubicBezTo>
                <a:cubicBezTo>
                  <a:pt x="212725" y="211189"/>
                  <a:pt x="215371" y="192907"/>
                  <a:pt x="202142" y="181154"/>
                </a:cubicBezTo>
                <a:cubicBezTo>
                  <a:pt x="194205" y="174625"/>
                  <a:pt x="182298" y="174625"/>
                  <a:pt x="173038" y="181154"/>
                </a:cubicBezTo>
                <a:cubicBezTo>
                  <a:pt x="170392" y="182460"/>
                  <a:pt x="169069" y="185072"/>
                  <a:pt x="167746" y="186378"/>
                </a:cubicBezTo>
                <a:cubicBezTo>
                  <a:pt x="166423" y="183766"/>
                  <a:pt x="163777" y="182460"/>
                  <a:pt x="162455" y="181154"/>
                </a:cubicBezTo>
                <a:cubicBezTo>
                  <a:pt x="157824" y="177890"/>
                  <a:pt x="152533" y="176257"/>
                  <a:pt x="147406" y="176257"/>
                </a:cubicBezTo>
                <a:close/>
                <a:moveTo>
                  <a:pt x="229394" y="107950"/>
                </a:moveTo>
                <a:cubicBezTo>
                  <a:pt x="221941" y="107950"/>
                  <a:pt x="215900" y="113636"/>
                  <a:pt x="215900" y="120650"/>
                </a:cubicBezTo>
                <a:cubicBezTo>
                  <a:pt x="215900" y="127664"/>
                  <a:pt x="221941" y="133350"/>
                  <a:pt x="229394" y="133350"/>
                </a:cubicBezTo>
                <a:cubicBezTo>
                  <a:pt x="236847" y="133350"/>
                  <a:pt x="242888" y="127664"/>
                  <a:pt x="242888" y="120650"/>
                </a:cubicBezTo>
                <a:cubicBezTo>
                  <a:pt x="242888" y="113636"/>
                  <a:pt x="236847" y="107950"/>
                  <a:pt x="229394" y="107950"/>
                </a:cubicBezTo>
                <a:close/>
                <a:moveTo>
                  <a:pt x="108744" y="107950"/>
                </a:moveTo>
                <a:cubicBezTo>
                  <a:pt x="101291" y="107950"/>
                  <a:pt x="95250" y="113636"/>
                  <a:pt x="95250" y="120650"/>
                </a:cubicBezTo>
                <a:cubicBezTo>
                  <a:pt x="95250" y="127664"/>
                  <a:pt x="101291" y="133350"/>
                  <a:pt x="108744" y="133350"/>
                </a:cubicBezTo>
                <a:cubicBezTo>
                  <a:pt x="116197" y="133350"/>
                  <a:pt x="122238" y="127664"/>
                  <a:pt x="122238" y="120650"/>
                </a:cubicBezTo>
                <a:cubicBezTo>
                  <a:pt x="122238" y="113636"/>
                  <a:pt x="116197" y="107950"/>
                  <a:pt x="108744" y="107950"/>
                </a:cubicBezTo>
                <a:close/>
                <a:moveTo>
                  <a:pt x="107951" y="93662"/>
                </a:moveTo>
                <a:cubicBezTo>
                  <a:pt x="122856" y="93662"/>
                  <a:pt x="134939" y="105745"/>
                  <a:pt x="134939" y="120650"/>
                </a:cubicBezTo>
                <a:cubicBezTo>
                  <a:pt x="134939" y="135555"/>
                  <a:pt x="122856" y="147638"/>
                  <a:pt x="107951" y="147638"/>
                </a:cubicBezTo>
                <a:cubicBezTo>
                  <a:pt x="93046" y="147638"/>
                  <a:pt x="80963" y="135555"/>
                  <a:pt x="80963" y="120650"/>
                </a:cubicBezTo>
                <a:cubicBezTo>
                  <a:pt x="80963" y="105745"/>
                  <a:pt x="93046" y="93662"/>
                  <a:pt x="107951" y="93662"/>
                </a:cubicBezTo>
                <a:close/>
                <a:moveTo>
                  <a:pt x="108745" y="79375"/>
                </a:moveTo>
                <a:cubicBezTo>
                  <a:pt x="86387" y="79375"/>
                  <a:pt x="68263" y="97854"/>
                  <a:pt x="68263" y="120650"/>
                </a:cubicBezTo>
                <a:cubicBezTo>
                  <a:pt x="68263" y="143446"/>
                  <a:pt x="86387" y="161925"/>
                  <a:pt x="108745" y="161925"/>
                </a:cubicBezTo>
                <a:cubicBezTo>
                  <a:pt x="131103" y="161925"/>
                  <a:pt x="149227" y="143446"/>
                  <a:pt x="149227" y="120650"/>
                </a:cubicBezTo>
                <a:cubicBezTo>
                  <a:pt x="149227" y="97854"/>
                  <a:pt x="131103" y="79375"/>
                  <a:pt x="108745" y="79375"/>
                </a:cubicBezTo>
                <a:close/>
                <a:moveTo>
                  <a:pt x="169069" y="0"/>
                </a:moveTo>
                <a:cubicBezTo>
                  <a:pt x="262443" y="0"/>
                  <a:pt x="338138" y="75339"/>
                  <a:pt x="338138" y="168275"/>
                </a:cubicBezTo>
                <a:cubicBezTo>
                  <a:pt x="338138" y="261211"/>
                  <a:pt x="262443" y="336550"/>
                  <a:pt x="169069" y="336550"/>
                </a:cubicBezTo>
                <a:cubicBezTo>
                  <a:pt x="75695" y="336550"/>
                  <a:pt x="0" y="261211"/>
                  <a:pt x="0" y="168275"/>
                </a:cubicBezTo>
                <a:cubicBezTo>
                  <a:pt x="0" y="75339"/>
                  <a:pt x="75695" y="0"/>
                  <a:pt x="169069" y="0"/>
                </a:cubicBezTo>
                <a:close/>
              </a:path>
            </a:pathLst>
          </a:custGeom>
          <a:blipFill dpi="0"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BB5853E-B3D0-4898-9662-DD6A174E723A}"/>
              </a:ext>
            </a:extLst>
          </p:cNvPr>
          <p:cNvSpPr/>
          <p:nvPr/>
        </p:nvSpPr>
        <p:spPr bwMode="auto">
          <a:xfrm>
            <a:off x="5097880" y="985828"/>
            <a:ext cx="629859" cy="629859"/>
          </a:xfrm>
          <a:custGeom>
            <a:avLst/>
            <a:gdLst>
              <a:gd name="connsiteX0" fmla="*/ 241762 w 338138"/>
              <a:gd name="connsiteY0" fmla="*/ 239713 h 338138"/>
              <a:gd name="connsiteX1" fmla="*/ 263526 w 338138"/>
              <a:gd name="connsiteY1" fmla="*/ 277626 h 338138"/>
              <a:gd name="connsiteX2" fmla="*/ 230239 w 338138"/>
              <a:gd name="connsiteY2" fmla="*/ 284163 h 338138"/>
              <a:gd name="connsiteX3" fmla="*/ 223838 w 338138"/>
              <a:gd name="connsiteY3" fmla="*/ 284163 h 338138"/>
              <a:gd name="connsiteX4" fmla="*/ 227679 w 338138"/>
              <a:gd name="connsiteY4" fmla="*/ 244943 h 338138"/>
              <a:gd name="connsiteX5" fmla="*/ 241762 w 338138"/>
              <a:gd name="connsiteY5" fmla="*/ 239713 h 338138"/>
              <a:gd name="connsiteX6" fmla="*/ 205879 w 338138"/>
              <a:gd name="connsiteY6" fmla="*/ 238125 h 338138"/>
              <a:gd name="connsiteX7" fmla="*/ 217488 w 338138"/>
              <a:gd name="connsiteY7" fmla="*/ 243541 h 338138"/>
              <a:gd name="connsiteX8" fmla="*/ 214908 w 338138"/>
              <a:gd name="connsiteY8" fmla="*/ 284163 h 338138"/>
              <a:gd name="connsiteX9" fmla="*/ 176213 w 338138"/>
              <a:gd name="connsiteY9" fmla="*/ 274685 h 338138"/>
              <a:gd name="connsiteX10" fmla="*/ 194582 w 338138"/>
              <a:gd name="connsiteY10" fmla="*/ 228600 h 338138"/>
              <a:gd name="connsiteX11" fmla="*/ 200025 w 338138"/>
              <a:gd name="connsiteY11" fmla="*/ 233721 h 338138"/>
              <a:gd name="connsiteX12" fmla="*/ 167368 w 338138"/>
              <a:gd name="connsiteY12" fmla="*/ 268288 h 338138"/>
              <a:gd name="connsiteX13" fmla="*/ 153761 w 338138"/>
              <a:gd name="connsiteY13" fmla="*/ 233721 h 338138"/>
              <a:gd name="connsiteX14" fmla="*/ 194582 w 338138"/>
              <a:gd name="connsiteY14" fmla="*/ 228600 h 338138"/>
              <a:gd name="connsiteX15" fmla="*/ 251355 w 338138"/>
              <a:gd name="connsiteY15" fmla="*/ 223838 h 338138"/>
              <a:gd name="connsiteX16" fmla="*/ 293688 w 338138"/>
              <a:gd name="connsiteY16" fmla="*/ 226498 h 338138"/>
              <a:gd name="connsiteX17" fmla="*/ 292365 w 338138"/>
              <a:gd name="connsiteY17" fmla="*/ 229159 h 338138"/>
              <a:gd name="connsiteX18" fmla="*/ 292365 w 338138"/>
              <a:gd name="connsiteY18" fmla="*/ 231819 h 338138"/>
              <a:gd name="connsiteX19" fmla="*/ 269876 w 338138"/>
              <a:gd name="connsiteY19" fmla="*/ 273051 h 338138"/>
              <a:gd name="connsiteX20" fmla="*/ 246063 w 338138"/>
              <a:gd name="connsiteY20" fmla="*/ 233149 h 338138"/>
              <a:gd name="connsiteX21" fmla="*/ 251355 w 338138"/>
              <a:gd name="connsiteY21" fmla="*/ 223838 h 338138"/>
              <a:gd name="connsiteX22" fmla="*/ 184883 w 338138"/>
              <a:gd name="connsiteY22" fmla="*/ 200025 h 338138"/>
              <a:gd name="connsiteX23" fmla="*/ 186226 w 338138"/>
              <a:gd name="connsiteY23" fmla="*/ 207545 h 338138"/>
              <a:gd name="connsiteX24" fmla="*/ 188913 w 338138"/>
              <a:gd name="connsiteY24" fmla="*/ 220078 h 338138"/>
              <a:gd name="connsiteX25" fmla="*/ 153988 w 338138"/>
              <a:gd name="connsiteY25" fmla="*/ 223838 h 338138"/>
              <a:gd name="connsiteX26" fmla="*/ 153988 w 338138"/>
              <a:gd name="connsiteY26" fmla="*/ 212558 h 338138"/>
              <a:gd name="connsiteX27" fmla="*/ 155331 w 338138"/>
              <a:gd name="connsiteY27" fmla="*/ 203785 h 338138"/>
              <a:gd name="connsiteX28" fmla="*/ 184883 w 338138"/>
              <a:gd name="connsiteY28" fmla="*/ 200025 h 338138"/>
              <a:gd name="connsiteX29" fmla="*/ 292894 w 338138"/>
              <a:gd name="connsiteY29" fmla="*/ 188913 h 338138"/>
              <a:gd name="connsiteX30" fmla="*/ 295540 w 338138"/>
              <a:gd name="connsiteY30" fmla="*/ 219076 h 338138"/>
              <a:gd name="connsiteX31" fmla="*/ 253207 w 338138"/>
              <a:gd name="connsiteY31" fmla="*/ 215141 h 338138"/>
              <a:gd name="connsiteX32" fmla="*/ 249238 w 338138"/>
              <a:gd name="connsiteY32" fmla="*/ 198093 h 338138"/>
              <a:gd name="connsiteX33" fmla="*/ 292894 w 338138"/>
              <a:gd name="connsiteY33" fmla="*/ 188913 h 338138"/>
              <a:gd name="connsiteX34" fmla="*/ 182851 w 338138"/>
              <a:gd name="connsiteY34" fmla="*/ 169863 h 338138"/>
              <a:gd name="connsiteX35" fmla="*/ 184150 w 338138"/>
              <a:gd name="connsiteY35" fmla="*/ 180446 h 338138"/>
              <a:gd name="connsiteX36" fmla="*/ 184150 w 338138"/>
              <a:gd name="connsiteY36" fmla="*/ 189707 h 338138"/>
              <a:gd name="connsiteX37" fmla="*/ 155575 w 338138"/>
              <a:gd name="connsiteY37" fmla="*/ 193676 h 338138"/>
              <a:gd name="connsiteX38" fmla="*/ 155575 w 338138"/>
              <a:gd name="connsiteY38" fmla="*/ 175155 h 338138"/>
              <a:gd name="connsiteX39" fmla="*/ 182851 w 338138"/>
              <a:gd name="connsiteY39" fmla="*/ 169863 h 338138"/>
              <a:gd name="connsiteX40" fmla="*/ 275697 w 338138"/>
              <a:gd name="connsiteY40" fmla="*/ 161925 h 338138"/>
              <a:gd name="connsiteX41" fmla="*/ 288926 w 338138"/>
              <a:gd name="connsiteY41" fmla="*/ 180975 h 338138"/>
              <a:gd name="connsiteX42" fmla="*/ 245269 w 338138"/>
              <a:gd name="connsiteY42" fmla="*/ 190500 h 338138"/>
              <a:gd name="connsiteX43" fmla="*/ 241301 w 338138"/>
              <a:gd name="connsiteY43" fmla="*/ 180975 h 338138"/>
              <a:gd name="connsiteX44" fmla="*/ 233363 w 338138"/>
              <a:gd name="connsiteY44" fmla="*/ 163285 h 338138"/>
              <a:gd name="connsiteX45" fmla="*/ 181409 w 338138"/>
              <a:gd name="connsiteY45" fmla="*/ 136525 h 338138"/>
              <a:gd name="connsiteX46" fmla="*/ 184151 w 338138"/>
              <a:gd name="connsiteY46" fmla="*/ 162753 h 338138"/>
              <a:gd name="connsiteX47" fmla="*/ 155359 w 338138"/>
              <a:gd name="connsiteY47" fmla="*/ 166688 h 338138"/>
              <a:gd name="connsiteX48" fmla="*/ 153988 w 338138"/>
              <a:gd name="connsiteY48" fmla="*/ 150951 h 338138"/>
              <a:gd name="connsiteX49" fmla="*/ 181409 w 338138"/>
              <a:gd name="connsiteY49" fmla="*/ 136525 h 338138"/>
              <a:gd name="connsiteX50" fmla="*/ 257512 w 338138"/>
              <a:gd name="connsiteY50" fmla="*/ 130175 h 338138"/>
              <a:gd name="connsiteX51" fmla="*/ 268288 w 338138"/>
              <a:gd name="connsiteY51" fmla="*/ 154305 h 338138"/>
              <a:gd name="connsiteX52" fmla="*/ 229226 w 338138"/>
              <a:gd name="connsiteY52" fmla="*/ 155575 h 338138"/>
              <a:gd name="connsiteX53" fmla="*/ 223838 w 338138"/>
              <a:gd name="connsiteY53" fmla="*/ 137795 h 338138"/>
              <a:gd name="connsiteX54" fmla="*/ 257512 w 338138"/>
              <a:gd name="connsiteY54" fmla="*/ 130175 h 338138"/>
              <a:gd name="connsiteX55" fmla="*/ 41275 w 338138"/>
              <a:gd name="connsiteY55" fmla="*/ 123825 h 338138"/>
              <a:gd name="connsiteX56" fmla="*/ 61913 w 338138"/>
              <a:gd name="connsiteY56" fmla="*/ 138113 h 338138"/>
              <a:gd name="connsiteX57" fmla="*/ 56754 w 338138"/>
              <a:gd name="connsiteY57" fmla="*/ 138113 h 338138"/>
              <a:gd name="connsiteX58" fmla="*/ 41275 w 338138"/>
              <a:gd name="connsiteY58" fmla="*/ 123825 h 338138"/>
              <a:gd name="connsiteX59" fmla="*/ 255588 w 338138"/>
              <a:gd name="connsiteY59" fmla="*/ 100013 h 338138"/>
              <a:gd name="connsiteX60" fmla="*/ 255588 w 338138"/>
              <a:gd name="connsiteY60" fmla="*/ 105497 h 338138"/>
              <a:gd name="connsiteX61" fmla="*/ 255588 w 338138"/>
              <a:gd name="connsiteY61" fmla="*/ 121949 h 338138"/>
              <a:gd name="connsiteX62" fmla="*/ 223838 w 338138"/>
              <a:gd name="connsiteY62" fmla="*/ 130176 h 338138"/>
              <a:gd name="connsiteX63" fmla="*/ 223838 w 338138"/>
              <a:gd name="connsiteY63" fmla="*/ 105497 h 338138"/>
              <a:gd name="connsiteX64" fmla="*/ 255588 w 338138"/>
              <a:gd name="connsiteY64" fmla="*/ 100013 h 338138"/>
              <a:gd name="connsiteX65" fmla="*/ 60921 w 338138"/>
              <a:gd name="connsiteY65" fmla="*/ 100013 h 338138"/>
              <a:gd name="connsiteX66" fmla="*/ 84138 w 338138"/>
              <a:gd name="connsiteY66" fmla="*/ 122502 h 338138"/>
              <a:gd name="connsiteX67" fmla="*/ 69950 w 338138"/>
              <a:gd name="connsiteY67" fmla="*/ 131763 h 338138"/>
              <a:gd name="connsiteX68" fmla="*/ 42863 w 338138"/>
              <a:gd name="connsiteY68" fmla="*/ 115888 h 338138"/>
              <a:gd name="connsiteX69" fmla="*/ 49312 w 338138"/>
              <a:gd name="connsiteY69" fmla="*/ 107950 h 338138"/>
              <a:gd name="connsiteX70" fmla="*/ 60921 w 338138"/>
              <a:gd name="connsiteY70" fmla="*/ 100013 h 338138"/>
              <a:gd name="connsiteX71" fmla="*/ 158750 w 338138"/>
              <a:gd name="connsiteY71" fmla="*/ 98425 h 338138"/>
              <a:gd name="connsiteX72" fmla="*/ 177800 w 338138"/>
              <a:gd name="connsiteY72" fmla="*/ 128299 h 338138"/>
              <a:gd name="connsiteX73" fmla="*/ 153670 w 338138"/>
              <a:gd name="connsiteY73" fmla="*/ 141288 h 338138"/>
              <a:gd name="connsiteX74" fmla="*/ 146050 w 338138"/>
              <a:gd name="connsiteY74" fmla="*/ 125701 h 338138"/>
              <a:gd name="connsiteX75" fmla="*/ 158750 w 338138"/>
              <a:gd name="connsiteY75" fmla="*/ 98425 h 338138"/>
              <a:gd name="connsiteX76" fmla="*/ 103778 w 338138"/>
              <a:gd name="connsiteY76" fmla="*/ 82550 h 338138"/>
              <a:gd name="connsiteX77" fmla="*/ 114301 w 338138"/>
              <a:gd name="connsiteY77" fmla="*/ 113847 h 338138"/>
              <a:gd name="connsiteX78" fmla="*/ 91940 w 338138"/>
              <a:gd name="connsiteY78" fmla="*/ 119063 h 338138"/>
              <a:gd name="connsiteX79" fmla="*/ 68263 w 338138"/>
              <a:gd name="connsiteY79" fmla="*/ 95590 h 338138"/>
              <a:gd name="connsiteX80" fmla="*/ 103778 w 338138"/>
              <a:gd name="connsiteY80" fmla="*/ 82550 h 338138"/>
              <a:gd name="connsiteX81" fmla="*/ 112713 w 338138"/>
              <a:gd name="connsiteY81" fmla="*/ 80963 h 338138"/>
              <a:gd name="connsiteX82" fmla="*/ 118005 w 338138"/>
              <a:gd name="connsiteY82" fmla="*/ 80963 h 338138"/>
              <a:gd name="connsiteX83" fmla="*/ 152401 w 338138"/>
              <a:gd name="connsiteY83" fmla="*/ 91473 h 338138"/>
              <a:gd name="connsiteX84" fmla="*/ 139172 w 338138"/>
              <a:gd name="connsiteY84" fmla="*/ 119063 h 338138"/>
              <a:gd name="connsiteX85" fmla="*/ 124619 w 338138"/>
              <a:gd name="connsiteY85" fmla="*/ 113808 h 338138"/>
              <a:gd name="connsiteX86" fmla="*/ 112713 w 338138"/>
              <a:gd name="connsiteY86" fmla="*/ 80963 h 338138"/>
              <a:gd name="connsiteX87" fmla="*/ 255588 w 338138"/>
              <a:gd name="connsiteY87" fmla="*/ 71438 h 338138"/>
              <a:gd name="connsiteX88" fmla="*/ 255588 w 338138"/>
              <a:gd name="connsiteY88" fmla="*/ 91490 h 338138"/>
              <a:gd name="connsiteX89" fmla="*/ 223838 w 338138"/>
              <a:gd name="connsiteY89" fmla="*/ 96838 h 338138"/>
              <a:gd name="connsiteX90" fmla="*/ 223838 w 338138"/>
              <a:gd name="connsiteY90" fmla="*/ 75448 h 338138"/>
              <a:gd name="connsiteX91" fmla="*/ 255588 w 338138"/>
              <a:gd name="connsiteY91" fmla="*/ 71438 h 338138"/>
              <a:gd name="connsiteX92" fmla="*/ 239713 w 338138"/>
              <a:gd name="connsiteY92" fmla="*/ 46038 h 338138"/>
              <a:gd name="connsiteX93" fmla="*/ 255588 w 338138"/>
              <a:gd name="connsiteY93" fmla="*/ 62548 h 338138"/>
              <a:gd name="connsiteX94" fmla="*/ 223838 w 338138"/>
              <a:gd name="connsiteY94" fmla="*/ 66676 h 338138"/>
              <a:gd name="connsiteX95" fmla="*/ 223838 w 338138"/>
              <a:gd name="connsiteY95" fmla="*/ 62548 h 338138"/>
              <a:gd name="connsiteX96" fmla="*/ 239713 w 338138"/>
              <a:gd name="connsiteY96" fmla="*/ 46038 h 338138"/>
              <a:gd name="connsiteX97" fmla="*/ 239645 w 338138"/>
              <a:gd name="connsiteY97" fmla="*/ 38100 h 338138"/>
              <a:gd name="connsiteX98" fmla="*/ 214678 w 338138"/>
              <a:gd name="connsiteY98" fmla="*/ 61789 h 338138"/>
              <a:gd name="connsiteX99" fmla="*/ 215992 w 338138"/>
              <a:gd name="connsiteY99" fmla="*/ 139437 h 338138"/>
              <a:gd name="connsiteX100" fmla="*/ 222562 w 338138"/>
              <a:gd name="connsiteY100" fmla="*/ 161810 h 338138"/>
              <a:gd name="connsiteX101" fmla="*/ 233075 w 338138"/>
              <a:gd name="connsiteY101" fmla="*/ 182867 h 338138"/>
              <a:gd name="connsiteX102" fmla="*/ 240959 w 338138"/>
              <a:gd name="connsiteY102" fmla="*/ 198659 h 338138"/>
              <a:gd name="connsiteX103" fmla="*/ 237017 w 338138"/>
              <a:gd name="connsiteY103" fmla="*/ 231561 h 338138"/>
              <a:gd name="connsiteX104" fmla="*/ 225190 w 338138"/>
              <a:gd name="connsiteY104" fmla="*/ 235510 h 338138"/>
              <a:gd name="connsiteX105" fmla="*/ 222562 w 338138"/>
              <a:gd name="connsiteY105" fmla="*/ 235510 h 338138"/>
              <a:gd name="connsiteX106" fmla="*/ 198909 w 338138"/>
              <a:gd name="connsiteY106" fmla="*/ 221032 h 338138"/>
              <a:gd name="connsiteX107" fmla="*/ 198909 w 338138"/>
              <a:gd name="connsiteY107" fmla="*/ 219716 h 338138"/>
              <a:gd name="connsiteX108" fmla="*/ 193653 w 338138"/>
              <a:gd name="connsiteY108" fmla="*/ 205240 h 338138"/>
              <a:gd name="connsiteX109" fmla="*/ 192339 w 338138"/>
              <a:gd name="connsiteY109" fmla="*/ 180234 h 338138"/>
              <a:gd name="connsiteX110" fmla="*/ 187083 w 338138"/>
              <a:gd name="connsiteY110" fmla="*/ 127592 h 338138"/>
              <a:gd name="connsiteX111" fmla="*/ 117438 w 338138"/>
              <a:gd name="connsiteY111" fmla="*/ 72317 h 338138"/>
              <a:gd name="connsiteX112" fmla="*/ 43851 w 338138"/>
              <a:gd name="connsiteY112" fmla="*/ 101271 h 338138"/>
              <a:gd name="connsiteX113" fmla="*/ 34652 w 338138"/>
              <a:gd name="connsiteY113" fmla="*/ 114431 h 338138"/>
              <a:gd name="connsiteX114" fmla="*/ 33338 w 338138"/>
              <a:gd name="connsiteY114" fmla="*/ 114431 h 338138"/>
              <a:gd name="connsiteX115" fmla="*/ 33338 w 338138"/>
              <a:gd name="connsiteY115" fmla="*/ 118380 h 338138"/>
              <a:gd name="connsiteX116" fmla="*/ 33338 w 338138"/>
              <a:gd name="connsiteY116" fmla="*/ 121012 h 338138"/>
              <a:gd name="connsiteX117" fmla="*/ 56991 w 338138"/>
              <a:gd name="connsiteY117" fmla="*/ 146017 h 338138"/>
              <a:gd name="connsiteX118" fmla="*/ 72760 w 338138"/>
              <a:gd name="connsiteY118" fmla="*/ 139437 h 338138"/>
              <a:gd name="connsiteX119" fmla="*/ 118752 w 338138"/>
              <a:gd name="connsiteY119" fmla="*/ 121012 h 338138"/>
              <a:gd name="connsiteX120" fmla="*/ 137149 w 338138"/>
              <a:gd name="connsiteY120" fmla="*/ 128908 h 338138"/>
              <a:gd name="connsiteX121" fmla="*/ 145033 w 338138"/>
              <a:gd name="connsiteY121" fmla="*/ 147333 h 338138"/>
              <a:gd name="connsiteX122" fmla="*/ 146347 w 338138"/>
              <a:gd name="connsiteY122" fmla="*/ 211820 h 338138"/>
              <a:gd name="connsiteX123" fmla="*/ 145033 w 338138"/>
              <a:gd name="connsiteY123" fmla="*/ 226297 h 338138"/>
              <a:gd name="connsiteX124" fmla="*/ 145033 w 338138"/>
              <a:gd name="connsiteY124" fmla="*/ 227613 h 338138"/>
              <a:gd name="connsiteX125" fmla="*/ 213364 w 338138"/>
              <a:gd name="connsiteY125" fmla="*/ 292100 h 338138"/>
              <a:gd name="connsiteX126" fmla="*/ 217306 w 338138"/>
              <a:gd name="connsiteY126" fmla="*/ 292100 h 338138"/>
              <a:gd name="connsiteX127" fmla="*/ 218620 w 338138"/>
              <a:gd name="connsiteY127" fmla="*/ 292100 h 338138"/>
              <a:gd name="connsiteX128" fmla="*/ 229133 w 338138"/>
              <a:gd name="connsiteY128" fmla="*/ 292100 h 338138"/>
              <a:gd name="connsiteX129" fmla="*/ 269868 w 338138"/>
              <a:gd name="connsiteY129" fmla="*/ 282888 h 338138"/>
              <a:gd name="connsiteX130" fmla="*/ 271182 w 338138"/>
              <a:gd name="connsiteY130" fmla="*/ 282888 h 338138"/>
              <a:gd name="connsiteX131" fmla="*/ 300092 w 338138"/>
              <a:gd name="connsiteY131" fmla="*/ 234194 h 338138"/>
              <a:gd name="connsiteX132" fmla="*/ 300092 w 338138"/>
              <a:gd name="connsiteY132" fmla="*/ 230245 h 338138"/>
              <a:gd name="connsiteX133" fmla="*/ 297464 w 338138"/>
              <a:gd name="connsiteY133" fmla="*/ 181551 h 338138"/>
              <a:gd name="connsiteX134" fmla="*/ 297464 w 338138"/>
              <a:gd name="connsiteY134" fmla="*/ 180234 h 338138"/>
              <a:gd name="connsiteX135" fmla="*/ 279067 w 338138"/>
              <a:gd name="connsiteY135" fmla="*/ 153913 h 338138"/>
              <a:gd name="connsiteX136" fmla="*/ 263298 w 338138"/>
              <a:gd name="connsiteY136" fmla="*/ 105219 h 338138"/>
              <a:gd name="connsiteX137" fmla="*/ 263298 w 338138"/>
              <a:gd name="connsiteY137" fmla="*/ 61789 h 338138"/>
              <a:gd name="connsiteX138" fmla="*/ 239645 w 338138"/>
              <a:gd name="connsiteY138" fmla="*/ 38100 h 338138"/>
              <a:gd name="connsiteX139" fmla="*/ 169069 w 338138"/>
              <a:gd name="connsiteY139" fmla="*/ 0 h 338138"/>
              <a:gd name="connsiteX140" fmla="*/ 338138 w 338138"/>
              <a:gd name="connsiteY140" fmla="*/ 169069 h 338138"/>
              <a:gd name="connsiteX141" fmla="*/ 169069 w 338138"/>
              <a:gd name="connsiteY141" fmla="*/ 338138 h 338138"/>
              <a:gd name="connsiteX142" fmla="*/ 0 w 338138"/>
              <a:gd name="connsiteY142" fmla="*/ 169069 h 338138"/>
              <a:gd name="connsiteX143" fmla="*/ 169069 w 338138"/>
              <a:gd name="connsiteY143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38138" h="338138">
                <a:moveTo>
                  <a:pt x="241762" y="239713"/>
                </a:moveTo>
                <a:cubicBezTo>
                  <a:pt x="241762" y="239713"/>
                  <a:pt x="241762" y="239713"/>
                  <a:pt x="263526" y="277626"/>
                </a:cubicBezTo>
                <a:cubicBezTo>
                  <a:pt x="254564" y="281549"/>
                  <a:pt x="244322" y="284163"/>
                  <a:pt x="230239" y="284163"/>
                </a:cubicBezTo>
                <a:cubicBezTo>
                  <a:pt x="228959" y="284163"/>
                  <a:pt x="226399" y="284163"/>
                  <a:pt x="223838" y="284163"/>
                </a:cubicBezTo>
                <a:cubicBezTo>
                  <a:pt x="223838" y="284163"/>
                  <a:pt x="223838" y="284163"/>
                  <a:pt x="227679" y="244943"/>
                </a:cubicBezTo>
                <a:cubicBezTo>
                  <a:pt x="232800" y="244943"/>
                  <a:pt x="237921" y="242328"/>
                  <a:pt x="241762" y="239713"/>
                </a:cubicBezTo>
                <a:close/>
                <a:moveTo>
                  <a:pt x="205879" y="238125"/>
                </a:moveTo>
                <a:cubicBezTo>
                  <a:pt x="209749" y="240833"/>
                  <a:pt x="213618" y="242187"/>
                  <a:pt x="217488" y="243541"/>
                </a:cubicBezTo>
                <a:cubicBezTo>
                  <a:pt x="217488" y="243541"/>
                  <a:pt x="217488" y="243541"/>
                  <a:pt x="214908" y="284163"/>
                </a:cubicBezTo>
                <a:cubicBezTo>
                  <a:pt x="196850" y="282809"/>
                  <a:pt x="185242" y="278747"/>
                  <a:pt x="176213" y="274685"/>
                </a:cubicBezTo>
                <a:close/>
                <a:moveTo>
                  <a:pt x="194582" y="228600"/>
                </a:moveTo>
                <a:cubicBezTo>
                  <a:pt x="195943" y="229881"/>
                  <a:pt x="197304" y="232441"/>
                  <a:pt x="200025" y="233721"/>
                </a:cubicBezTo>
                <a:cubicBezTo>
                  <a:pt x="200025" y="233721"/>
                  <a:pt x="200025" y="233721"/>
                  <a:pt x="167368" y="268288"/>
                </a:cubicBezTo>
                <a:cubicBezTo>
                  <a:pt x="153761" y="259326"/>
                  <a:pt x="152400" y="245244"/>
                  <a:pt x="153761" y="233721"/>
                </a:cubicBezTo>
                <a:cubicBezTo>
                  <a:pt x="153761" y="233721"/>
                  <a:pt x="153761" y="233721"/>
                  <a:pt x="194582" y="228600"/>
                </a:cubicBezTo>
                <a:close/>
                <a:moveTo>
                  <a:pt x="251355" y="223838"/>
                </a:moveTo>
                <a:cubicBezTo>
                  <a:pt x="251355" y="223838"/>
                  <a:pt x="251355" y="223838"/>
                  <a:pt x="293688" y="226498"/>
                </a:cubicBezTo>
                <a:cubicBezTo>
                  <a:pt x="293688" y="227828"/>
                  <a:pt x="292365" y="227828"/>
                  <a:pt x="292365" y="229159"/>
                </a:cubicBezTo>
                <a:cubicBezTo>
                  <a:pt x="292365" y="229159"/>
                  <a:pt x="292365" y="229159"/>
                  <a:pt x="292365" y="231819"/>
                </a:cubicBezTo>
                <a:cubicBezTo>
                  <a:pt x="288396" y="246450"/>
                  <a:pt x="284428" y="262411"/>
                  <a:pt x="269876" y="273051"/>
                </a:cubicBezTo>
                <a:cubicBezTo>
                  <a:pt x="269876" y="273051"/>
                  <a:pt x="269876" y="273051"/>
                  <a:pt x="246063" y="233149"/>
                </a:cubicBezTo>
                <a:cubicBezTo>
                  <a:pt x="248709" y="230489"/>
                  <a:pt x="250032" y="226498"/>
                  <a:pt x="251355" y="223838"/>
                </a:cubicBezTo>
                <a:close/>
                <a:moveTo>
                  <a:pt x="184883" y="200025"/>
                </a:moveTo>
                <a:cubicBezTo>
                  <a:pt x="184883" y="202531"/>
                  <a:pt x="186226" y="205038"/>
                  <a:pt x="186226" y="207545"/>
                </a:cubicBezTo>
                <a:cubicBezTo>
                  <a:pt x="186226" y="211305"/>
                  <a:pt x="187570" y="216318"/>
                  <a:pt x="188913" y="220078"/>
                </a:cubicBezTo>
                <a:cubicBezTo>
                  <a:pt x="188913" y="220078"/>
                  <a:pt x="188913" y="220078"/>
                  <a:pt x="153988" y="223838"/>
                </a:cubicBezTo>
                <a:cubicBezTo>
                  <a:pt x="153988" y="221331"/>
                  <a:pt x="153988" y="217571"/>
                  <a:pt x="153988" y="212558"/>
                </a:cubicBezTo>
                <a:cubicBezTo>
                  <a:pt x="153988" y="210051"/>
                  <a:pt x="155331" y="207545"/>
                  <a:pt x="155331" y="203785"/>
                </a:cubicBezTo>
                <a:cubicBezTo>
                  <a:pt x="155331" y="203785"/>
                  <a:pt x="155331" y="203785"/>
                  <a:pt x="184883" y="200025"/>
                </a:cubicBezTo>
                <a:close/>
                <a:moveTo>
                  <a:pt x="292894" y="188913"/>
                </a:moveTo>
                <a:cubicBezTo>
                  <a:pt x="296863" y="200716"/>
                  <a:pt x="296863" y="209896"/>
                  <a:pt x="295540" y="219076"/>
                </a:cubicBezTo>
                <a:cubicBezTo>
                  <a:pt x="295540" y="219076"/>
                  <a:pt x="295540" y="219076"/>
                  <a:pt x="253207" y="215141"/>
                </a:cubicBezTo>
                <a:cubicBezTo>
                  <a:pt x="253207" y="208584"/>
                  <a:pt x="250561" y="202027"/>
                  <a:pt x="249238" y="198093"/>
                </a:cubicBezTo>
                <a:cubicBezTo>
                  <a:pt x="249238" y="198093"/>
                  <a:pt x="249238" y="198093"/>
                  <a:pt x="292894" y="188913"/>
                </a:cubicBezTo>
                <a:close/>
                <a:moveTo>
                  <a:pt x="182851" y="169863"/>
                </a:moveTo>
                <a:cubicBezTo>
                  <a:pt x="182851" y="173832"/>
                  <a:pt x="184150" y="177800"/>
                  <a:pt x="184150" y="180446"/>
                </a:cubicBezTo>
                <a:cubicBezTo>
                  <a:pt x="184150" y="184415"/>
                  <a:pt x="184150" y="187061"/>
                  <a:pt x="184150" y="189707"/>
                </a:cubicBezTo>
                <a:cubicBezTo>
                  <a:pt x="184150" y="189707"/>
                  <a:pt x="184150" y="189707"/>
                  <a:pt x="155575" y="193676"/>
                </a:cubicBezTo>
                <a:cubicBezTo>
                  <a:pt x="155575" y="188384"/>
                  <a:pt x="155575" y="180446"/>
                  <a:pt x="155575" y="175155"/>
                </a:cubicBezTo>
                <a:cubicBezTo>
                  <a:pt x="155575" y="175155"/>
                  <a:pt x="155575" y="175155"/>
                  <a:pt x="182851" y="169863"/>
                </a:cubicBezTo>
                <a:close/>
                <a:moveTo>
                  <a:pt x="275697" y="161925"/>
                </a:moveTo>
                <a:cubicBezTo>
                  <a:pt x="280988" y="168728"/>
                  <a:pt x="284957" y="175532"/>
                  <a:pt x="288926" y="180975"/>
                </a:cubicBezTo>
                <a:cubicBezTo>
                  <a:pt x="288926" y="180975"/>
                  <a:pt x="288926" y="180975"/>
                  <a:pt x="245269" y="190500"/>
                </a:cubicBezTo>
                <a:cubicBezTo>
                  <a:pt x="243946" y="186418"/>
                  <a:pt x="242623" y="183696"/>
                  <a:pt x="241301" y="180975"/>
                </a:cubicBezTo>
                <a:cubicBezTo>
                  <a:pt x="238655" y="175532"/>
                  <a:pt x="236009" y="168728"/>
                  <a:pt x="233363" y="163285"/>
                </a:cubicBezTo>
                <a:close/>
                <a:moveTo>
                  <a:pt x="181409" y="136525"/>
                </a:moveTo>
                <a:cubicBezTo>
                  <a:pt x="182780" y="143082"/>
                  <a:pt x="184151" y="152262"/>
                  <a:pt x="184151" y="162753"/>
                </a:cubicBezTo>
                <a:cubicBezTo>
                  <a:pt x="184151" y="162753"/>
                  <a:pt x="184151" y="162753"/>
                  <a:pt x="155359" y="166688"/>
                </a:cubicBezTo>
                <a:cubicBezTo>
                  <a:pt x="155359" y="160131"/>
                  <a:pt x="155359" y="154885"/>
                  <a:pt x="153988" y="150951"/>
                </a:cubicBezTo>
                <a:cubicBezTo>
                  <a:pt x="153988" y="150951"/>
                  <a:pt x="153988" y="150951"/>
                  <a:pt x="181409" y="136525"/>
                </a:cubicBezTo>
                <a:close/>
                <a:moveTo>
                  <a:pt x="257512" y="130175"/>
                </a:moveTo>
                <a:cubicBezTo>
                  <a:pt x="260206" y="141605"/>
                  <a:pt x="264247" y="147955"/>
                  <a:pt x="268288" y="154305"/>
                </a:cubicBezTo>
                <a:cubicBezTo>
                  <a:pt x="268288" y="154305"/>
                  <a:pt x="268288" y="154305"/>
                  <a:pt x="229226" y="155575"/>
                </a:cubicBezTo>
                <a:cubicBezTo>
                  <a:pt x="226532" y="149225"/>
                  <a:pt x="225185" y="142875"/>
                  <a:pt x="223838" y="137795"/>
                </a:cubicBezTo>
                <a:cubicBezTo>
                  <a:pt x="223838" y="137795"/>
                  <a:pt x="223838" y="137795"/>
                  <a:pt x="257512" y="130175"/>
                </a:cubicBezTo>
                <a:close/>
                <a:moveTo>
                  <a:pt x="41275" y="123825"/>
                </a:moveTo>
                <a:cubicBezTo>
                  <a:pt x="41275" y="123825"/>
                  <a:pt x="41275" y="123825"/>
                  <a:pt x="61913" y="138113"/>
                </a:cubicBezTo>
                <a:cubicBezTo>
                  <a:pt x="60623" y="138113"/>
                  <a:pt x="59333" y="138113"/>
                  <a:pt x="56754" y="138113"/>
                </a:cubicBezTo>
                <a:cubicBezTo>
                  <a:pt x="49014" y="138113"/>
                  <a:pt x="42565" y="132398"/>
                  <a:pt x="41275" y="123825"/>
                </a:cubicBezTo>
                <a:close/>
                <a:moveTo>
                  <a:pt x="255588" y="100013"/>
                </a:moveTo>
                <a:cubicBezTo>
                  <a:pt x="255588" y="100013"/>
                  <a:pt x="255588" y="100013"/>
                  <a:pt x="255588" y="105497"/>
                </a:cubicBezTo>
                <a:cubicBezTo>
                  <a:pt x="255588" y="110981"/>
                  <a:pt x="255588" y="116465"/>
                  <a:pt x="255588" y="121949"/>
                </a:cubicBezTo>
                <a:cubicBezTo>
                  <a:pt x="255588" y="121949"/>
                  <a:pt x="255588" y="121949"/>
                  <a:pt x="223838" y="130176"/>
                </a:cubicBezTo>
                <a:cubicBezTo>
                  <a:pt x="223838" y="123321"/>
                  <a:pt x="223838" y="113723"/>
                  <a:pt x="223838" y="105497"/>
                </a:cubicBezTo>
                <a:cubicBezTo>
                  <a:pt x="223838" y="105497"/>
                  <a:pt x="223838" y="105497"/>
                  <a:pt x="255588" y="100013"/>
                </a:cubicBezTo>
                <a:close/>
                <a:moveTo>
                  <a:pt x="60921" y="100013"/>
                </a:moveTo>
                <a:cubicBezTo>
                  <a:pt x="60921" y="100013"/>
                  <a:pt x="60921" y="100013"/>
                  <a:pt x="84138" y="122502"/>
                </a:cubicBezTo>
                <a:cubicBezTo>
                  <a:pt x="80269" y="125148"/>
                  <a:pt x="75109" y="127794"/>
                  <a:pt x="69950" y="131763"/>
                </a:cubicBezTo>
                <a:cubicBezTo>
                  <a:pt x="69950" y="131763"/>
                  <a:pt x="69950" y="131763"/>
                  <a:pt x="42863" y="115888"/>
                </a:cubicBezTo>
                <a:cubicBezTo>
                  <a:pt x="44153" y="111919"/>
                  <a:pt x="46733" y="110596"/>
                  <a:pt x="49312" y="107950"/>
                </a:cubicBezTo>
                <a:cubicBezTo>
                  <a:pt x="50602" y="106627"/>
                  <a:pt x="54472" y="103982"/>
                  <a:pt x="60921" y="100013"/>
                </a:cubicBezTo>
                <a:close/>
                <a:moveTo>
                  <a:pt x="158750" y="98425"/>
                </a:moveTo>
                <a:cubicBezTo>
                  <a:pt x="166370" y="104919"/>
                  <a:pt x="172720" y="115310"/>
                  <a:pt x="177800" y="128299"/>
                </a:cubicBezTo>
                <a:cubicBezTo>
                  <a:pt x="177800" y="128299"/>
                  <a:pt x="177800" y="128299"/>
                  <a:pt x="153670" y="141288"/>
                </a:cubicBezTo>
                <a:cubicBezTo>
                  <a:pt x="152400" y="136092"/>
                  <a:pt x="149860" y="130897"/>
                  <a:pt x="146050" y="125701"/>
                </a:cubicBezTo>
                <a:cubicBezTo>
                  <a:pt x="146050" y="125701"/>
                  <a:pt x="146050" y="125701"/>
                  <a:pt x="158750" y="98425"/>
                </a:cubicBezTo>
                <a:close/>
                <a:moveTo>
                  <a:pt x="103778" y="82550"/>
                </a:moveTo>
                <a:cubicBezTo>
                  <a:pt x="103778" y="82550"/>
                  <a:pt x="103778" y="82550"/>
                  <a:pt x="114301" y="113847"/>
                </a:cubicBezTo>
                <a:cubicBezTo>
                  <a:pt x="107724" y="113847"/>
                  <a:pt x="99832" y="116455"/>
                  <a:pt x="91940" y="119063"/>
                </a:cubicBezTo>
                <a:cubicBezTo>
                  <a:pt x="91940" y="119063"/>
                  <a:pt x="91940" y="119063"/>
                  <a:pt x="68263" y="95590"/>
                </a:cubicBezTo>
                <a:cubicBezTo>
                  <a:pt x="77471" y="90374"/>
                  <a:pt x="90624" y="85158"/>
                  <a:pt x="103778" y="82550"/>
                </a:cubicBezTo>
                <a:close/>
                <a:moveTo>
                  <a:pt x="112713" y="80963"/>
                </a:moveTo>
                <a:cubicBezTo>
                  <a:pt x="115359" y="80963"/>
                  <a:pt x="116682" y="80963"/>
                  <a:pt x="118005" y="80963"/>
                </a:cubicBezTo>
                <a:cubicBezTo>
                  <a:pt x="131234" y="80963"/>
                  <a:pt x="141818" y="84904"/>
                  <a:pt x="152401" y="91473"/>
                </a:cubicBezTo>
                <a:cubicBezTo>
                  <a:pt x="152401" y="91473"/>
                  <a:pt x="152401" y="91473"/>
                  <a:pt x="139172" y="119063"/>
                </a:cubicBezTo>
                <a:cubicBezTo>
                  <a:pt x="135203" y="116435"/>
                  <a:pt x="129911" y="113808"/>
                  <a:pt x="124619" y="113808"/>
                </a:cubicBezTo>
                <a:cubicBezTo>
                  <a:pt x="124619" y="113808"/>
                  <a:pt x="124619" y="113808"/>
                  <a:pt x="112713" y="80963"/>
                </a:cubicBezTo>
                <a:close/>
                <a:moveTo>
                  <a:pt x="255588" y="71438"/>
                </a:moveTo>
                <a:lnTo>
                  <a:pt x="255588" y="91490"/>
                </a:lnTo>
                <a:cubicBezTo>
                  <a:pt x="255588" y="91490"/>
                  <a:pt x="255588" y="91490"/>
                  <a:pt x="223838" y="96838"/>
                </a:cubicBezTo>
                <a:cubicBezTo>
                  <a:pt x="223838" y="88817"/>
                  <a:pt x="223838" y="80796"/>
                  <a:pt x="223838" y="75448"/>
                </a:cubicBezTo>
                <a:cubicBezTo>
                  <a:pt x="223838" y="75448"/>
                  <a:pt x="223838" y="75448"/>
                  <a:pt x="255588" y="71438"/>
                </a:cubicBezTo>
                <a:close/>
                <a:moveTo>
                  <a:pt x="239713" y="46038"/>
                </a:moveTo>
                <a:cubicBezTo>
                  <a:pt x="247651" y="46038"/>
                  <a:pt x="255588" y="54293"/>
                  <a:pt x="255588" y="62548"/>
                </a:cubicBezTo>
                <a:cubicBezTo>
                  <a:pt x="255588" y="62548"/>
                  <a:pt x="255588" y="62548"/>
                  <a:pt x="223838" y="66676"/>
                </a:cubicBezTo>
                <a:cubicBezTo>
                  <a:pt x="223838" y="63924"/>
                  <a:pt x="223838" y="62548"/>
                  <a:pt x="223838" y="62548"/>
                </a:cubicBezTo>
                <a:cubicBezTo>
                  <a:pt x="223838" y="54293"/>
                  <a:pt x="230453" y="46038"/>
                  <a:pt x="239713" y="46038"/>
                </a:cubicBezTo>
                <a:close/>
                <a:moveTo>
                  <a:pt x="239645" y="38100"/>
                </a:moveTo>
                <a:cubicBezTo>
                  <a:pt x="226504" y="38100"/>
                  <a:pt x="214678" y="48628"/>
                  <a:pt x="214678" y="61789"/>
                </a:cubicBezTo>
                <a:cubicBezTo>
                  <a:pt x="214678" y="64421"/>
                  <a:pt x="212050" y="119696"/>
                  <a:pt x="215992" y="139437"/>
                </a:cubicBezTo>
                <a:cubicBezTo>
                  <a:pt x="215992" y="144701"/>
                  <a:pt x="219934" y="152597"/>
                  <a:pt x="222562" y="161810"/>
                </a:cubicBezTo>
                <a:cubicBezTo>
                  <a:pt x="226504" y="168390"/>
                  <a:pt x="229133" y="176286"/>
                  <a:pt x="233075" y="182867"/>
                </a:cubicBezTo>
                <a:cubicBezTo>
                  <a:pt x="235703" y="189447"/>
                  <a:pt x="238331" y="194711"/>
                  <a:pt x="240959" y="198659"/>
                </a:cubicBezTo>
                <a:cubicBezTo>
                  <a:pt x="243587" y="207872"/>
                  <a:pt x="248843" y="219716"/>
                  <a:pt x="237017" y="231561"/>
                </a:cubicBezTo>
                <a:cubicBezTo>
                  <a:pt x="233075" y="234194"/>
                  <a:pt x="229133" y="235510"/>
                  <a:pt x="225190" y="235510"/>
                </a:cubicBezTo>
                <a:cubicBezTo>
                  <a:pt x="223876" y="235510"/>
                  <a:pt x="223876" y="235510"/>
                  <a:pt x="222562" y="235510"/>
                </a:cubicBezTo>
                <a:cubicBezTo>
                  <a:pt x="214678" y="235510"/>
                  <a:pt x="204165" y="228929"/>
                  <a:pt x="198909" y="221032"/>
                </a:cubicBezTo>
                <a:cubicBezTo>
                  <a:pt x="198909" y="219716"/>
                  <a:pt x="198909" y="219716"/>
                  <a:pt x="198909" y="219716"/>
                </a:cubicBezTo>
                <a:cubicBezTo>
                  <a:pt x="196281" y="215768"/>
                  <a:pt x="193653" y="210504"/>
                  <a:pt x="193653" y="205240"/>
                </a:cubicBezTo>
                <a:cubicBezTo>
                  <a:pt x="193653" y="199975"/>
                  <a:pt x="192339" y="190763"/>
                  <a:pt x="192339" y="180234"/>
                </a:cubicBezTo>
                <a:cubicBezTo>
                  <a:pt x="191025" y="152597"/>
                  <a:pt x="189711" y="134172"/>
                  <a:pt x="187083" y="127592"/>
                </a:cubicBezTo>
                <a:cubicBezTo>
                  <a:pt x="172628" y="90742"/>
                  <a:pt x="148975" y="72317"/>
                  <a:pt x="117438" y="72317"/>
                </a:cubicBezTo>
                <a:cubicBezTo>
                  <a:pt x="80644" y="72317"/>
                  <a:pt x="45165" y="99955"/>
                  <a:pt x="43851" y="101271"/>
                </a:cubicBezTo>
                <a:cubicBezTo>
                  <a:pt x="38594" y="103903"/>
                  <a:pt x="35966" y="109167"/>
                  <a:pt x="34652" y="114431"/>
                </a:cubicBezTo>
                <a:cubicBezTo>
                  <a:pt x="34652" y="114431"/>
                  <a:pt x="33338" y="114431"/>
                  <a:pt x="33338" y="114431"/>
                </a:cubicBezTo>
                <a:cubicBezTo>
                  <a:pt x="33338" y="115747"/>
                  <a:pt x="33338" y="117063"/>
                  <a:pt x="33338" y="118380"/>
                </a:cubicBezTo>
                <a:cubicBezTo>
                  <a:pt x="33338" y="119696"/>
                  <a:pt x="33338" y="119696"/>
                  <a:pt x="33338" y="121012"/>
                </a:cubicBezTo>
                <a:cubicBezTo>
                  <a:pt x="33338" y="134172"/>
                  <a:pt x="43851" y="146017"/>
                  <a:pt x="56991" y="146017"/>
                </a:cubicBezTo>
                <a:cubicBezTo>
                  <a:pt x="63561" y="146017"/>
                  <a:pt x="68818" y="143385"/>
                  <a:pt x="72760" y="139437"/>
                </a:cubicBezTo>
                <a:cubicBezTo>
                  <a:pt x="91157" y="127592"/>
                  <a:pt x="106925" y="121012"/>
                  <a:pt x="118752" y="121012"/>
                </a:cubicBezTo>
                <a:cubicBezTo>
                  <a:pt x="126636" y="121012"/>
                  <a:pt x="133206" y="123644"/>
                  <a:pt x="137149" y="128908"/>
                </a:cubicBezTo>
                <a:cubicBezTo>
                  <a:pt x="142405" y="134172"/>
                  <a:pt x="145033" y="142069"/>
                  <a:pt x="145033" y="147333"/>
                </a:cubicBezTo>
                <a:cubicBezTo>
                  <a:pt x="148975" y="163126"/>
                  <a:pt x="147661" y="190763"/>
                  <a:pt x="146347" y="211820"/>
                </a:cubicBezTo>
                <a:cubicBezTo>
                  <a:pt x="146347" y="217084"/>
                  <a:pt x="146347" y="222348"/>
                  <a:pt x="145033" y="226297"/>
                </a:cubicBezTo>
                <a:cubicBezTo>
                  <a:pt x="145033" y="226297"/>
                  <a:pt x="145033" y="226297"/>
                  <a:pt x="145033" y="227613"/>
                </a:cubicBezTo>
                <a:cubicBezTo>
                  <a:pt x="145033" y="249986"/>
                  <a:pt x="143719" y="284204"/>
                  <a:pt x="213364" y="292100"/>
                </a:cubicBezTo>
                <a:cubicBezTo>
                  <a:pt x="214678" y="292100"/>
                  <a:pt x="215992" y="292100"/>
                  <a:pt x="217306" y="292100"/>
                </a:cubicBezTo>
                <a:cubicBezTo>
                  <a:pt x="217306" y="292100"/>
                  <a:pt x="217306" y="292100"/>
                  <a:pt x="218620" y="292100"/>
                </a:cubicBezTo>
                <a:cubicBezTo>
                  <a:pt x="222562" y="292100"/>
                  <a:pt x="225190" y="292100"/>
                  <a:pt x="229133" y="292100"/>
                </a:cubicBezTo>
                <a:cubicBezTo>
                  <a:pt x="247529" y="292100"/>
                  <a:pt x="260670" y="288152"/>
                  <a:pt x="269868" y="282888"/>
                </a:cubicBezTo>
                <a:cubicBezTo>
                  <a:pt x="269868" y="282888"/>
                  <a:pt x="269868" y="282888"/>
                  <a:pt x="271182" y="282888"/>
                </a:cubicBezTo>
                <a:cubicBezTo>
                  <a:pt x="290893" y="269727"/>
                  <a:pt x="296149" y="248670"/>
                  <a:pt x="300092" y="234194"/>
                </a:cubicBezTo>
                <a:cubicBezTo>
                  <a:pt x="300092" y="234194"/>
                  <a:pt x="300092" y="234194"/>
                  <a:pt x="300092" y="230245"/>
                </a:cubicBezTo>
                <a:cubicBezTo>
                  <a:pt x="304034" y="217084"/>
                  <a:pt x="307976" y="201291"/>
                  <a:pt x="297464" y="181551"/>
                </a:cubicBezTo>
                <a:cubicBezTo>
                  <a:pt x="297464" y="181551"/>
                  <a:pt x="297464" y="180234"/>
                  <a:pt x="297464" y="180234"/>
                </a:cubicBezTo>
                <a:cubicBezTo>
                  <a:pt x="293521" y="172338"/>
                  <a:pt x="288265" y="164442"/>
                  <a:pt x="279067" y="153913"/>
                </a:cubicBezTo>
                <a:cubicBezTo>
                  <a:pt x="271182" y="144701"/>
                  <a:pt x="263298" y="136804"/>
                  <a:pt x="263298" y="105219"/>
                </a:cubicBezTo>
                <a:cubicBezTo>
                  <a:pt x="263298" y="105219"/>
                  <a:pt x="263298" y="105219"/>
                  <a:pt x="263298" y="61789"/>
                </a:cubicBezTo>
                <a:cubicBezTo>
                  <a:pt x="263298" y="48628"/>
                  <a:pt x="252786" y="38100"/>
                  <a:pt x="239645" y="38100"/>
                </a:cubicBezTo>
                <a:close/>
                <a:moveTo>
                  <a:pt x="169069" y="0"/>
                </a:moveTo>
                <a:cubicBezTo>
                  <a:pt x="262443" y="0"/>
                  <a:pt x="338138" y="75695"/>
                  <a:pt x="338138" y="169069"/>
                </a:cubicBezTo>
                <a:cubicBezTo>
                  <a:pt x="338138" y="262443"/>
                  <a:pt x="262443" y="338138"/>
                  <a:pt x="169069" y="338138"/>
                </a:cubicBezTo>
                <a:cubicBezTo>
                  <a:pt x="75695" y="338138"/>
                  <a:pt x="0" y="262443"/>
                  <a:pt x="0" y="169069"/>
                </a:cubicBezTo>
                <a:cubicBezTo>
                  <a:pt x="0" y="75695"/>
                  <a:pt x="75695" y="0"/>
                  <a:pt x="169069" y="0"/>
                </a:cubicBezTo>
                <a:close/>
              </a:path>
            </a:pathLst>
          </a:cu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C5EFEEBB-6777-43BA-B16F-73E95E69F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4368" y="4082947"/>
            <a:ext cx="683320" cy="655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0C2A7062-919B-4F55-A0E0-88CF567106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2484" y="4524205"/>
            <a:ext cx="441516" cy="42748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026A1A0-EC4A-464F-8923-47ACEA6388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7958" y="4683882"/>
            <a:ext cx="953891" cy="95436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B3F5A9D-671E-4508-9C47-8EAB4F44EC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85" y="4602258"/>
            <a:ext cx="683320" cy="655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14B58A63-CF51-41A5-A470-5F8467DCC3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7580" y="4929758"/>
            <a:ext cx="441516" cy="42748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3999506-1BCA-40BC-B05B-F53709247A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8475" y="4355204"/>
            <a:ext cx="657031" cy="657355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40E0A37B-CC56-43C3-A050-890AFD29D0A6}"/>
              </a:ext>
            </a:extLst>
          </p:cNvPr>
          <p:cNvSpPr txBox="1">
            <a:spLocks/>
          </p:cNvSpPr>
          <p:nvPr/>
        </p:nvSpPr>
        <p:spPr>
          <a:xfrm>
            <a:off x="643890" y="348229"/>
            <a:ext cx="278836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Hooks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辅助工程质量</a:t>
            </a:r>
            <a:endParaRPr lang="en-GB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84D100-812F-4A35-8981-CAF0636F2E79}"/>
              </a:ext>
            </a:extLst>
          </p:cNvPr>
          <p:cNvSpPr txBox="1"/>
          <p:nvPr/>
        </p:nvSpPr>
        <p:spPr>
          <a:xfrm>
            <a:off x="6300192" y="2177662"/>
            <a:ext cx="219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配置文件是否中肯尚未可知也</a:t>
            </a:r>
          </a:p>
        </p:txBody>
      </p:sp>
    </p:spTree>
    <p:extLst>
      <p:ext uri="{BB962C8B-B14F-4D97-AF65-F5344CB8AC3E}">
        <p14:creationId xmlns:p14="http://schemas.microsoft.com/office/powerpoint/2010/main" val="5038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D931"/>
      </a:accent1>
      <a:accent2>
        <a:srgbClr val="53E8D6"/>
      </a:accent2>
      <a:accent3>
        <a:srgbClr val="FFD931"/>
      </a:accent3>
      <a:accent4>
        <a:srgbClr val="53E8D6"/>
      </a:accent4>
      <a:accent5>
        <a:srgbClr val="FFD931"/>
      </a:accent5>
      <a:accent6>
        <a:srgbClr val="53E8D6"/>
      </a:accent6>
      <a:hlink>
        <a:srgbClr val="5A895C"/>
      </a:hlink>
      <a:folHlink>
        <a:srgbClr val="9CCBB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FFD931"/>
    </a:accent1>
    <a:accent2>
      <a:srgbClr val="53E8D6"/>
    </a:accent2>
    <a:accent3>
      <a:srgbClr val="FFD931"/>
    </a:accent3>
    <a:accent4>
      <a:srgbClr val="53E8D6"/>
    </a:accent4>
    <a:accent5>
      <a:srgbClr val="FFD931"/>
    </a:accent5>
    <a:accent6>
      <a:srgbClr val="53E8D6"/>
    </a:accent6>
    <a:hlink>
      <a:srgbClr val="5A895C"/>
    </a:hlink>
    <a:folHlink>
      <a:srgbClr val="9CCB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1314</Words>
  <Application>Microsoft Office PowerPoint</Application>
  <PresentationFormat>全屏显示(16:9)</PresentationFormat>
  <Paragraphs>187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U.S. 101</vt:lpstr>
      <vt:lpstr>微软雅黑</vt:lpstr>
      <vt:lpstr>Arial</vt:lpstr>
      <vt:lpstr>Bodoni MT Black</vt:lpstr>
      <vt:lpstr>Calibri</vt:lpstr>
      <vt:lpstr>Franklin Gothic Medium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1152487659@qq.com</cp:lastModifiedBy>
  <cp:revision>274</cp:revision>
  <dcterms:created xsi:type="dcterms:W3CDTF">2015-12-11T17:46:17Z</dcterms:created>
  <dcterms:modified xsi:type="dcterms:W3CDTF">2019-08-09T04:34:52Z</dcterms:modified>
</cp:coreProperties>
</file>