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6FE"/>
    <a:srgbClr val="1B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43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F365B-B619-4653-9EFB-059DC0FD50F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0C18E-522A-4C00-BADB-AD58650B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di </a:t>
            </a:r>
            <a:r>
              <a:rPr lang="en-US" dirty="0" err="1" smtClean="0"/>
              <a:t>indonesia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presentasi</a:t>
            </a:r>
            <a:r>
              <a:rPr lang="en-US" baseline="0" dirty="0" smtClean="0"/>
              <a:t> Tim BRI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0C18E-522A-4C00-BADB-AD58650B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Data analytics </a:t>
            </a:r>
            <a:r>
              <a:rPr lang="en-US" dirty="0" err="1" smtClean="0"/>
              <a:t>itu</a:t>
            </a:r>
            <a:r>
              <a:rPr lang="en-US" dirty="0" smtClean="0"/>
              <a:t> history </a:t>
            </a:r>
            <a:r>
              <a:rPr lang="en-US" dirty="0" err="1" smtClean="0"/>
              <a:t>transaksinya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mentahnya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melainkan</a:t>
            </a:r>
            <a:r>
              <a:rPr lang="en-US" baseline="0" dirty="0" smtClean="0"/>
              <a:t> credit score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summary per </a:t>
            </a:r>
            <a:r>
              <a:rPr lang="en-US" baseline="0" dirty="0" err="1" smtClean="0"/>
              <a:t>individu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Commision</a:t>
            </a:r>
            <a:r>
              <a:rPr lang="en-US" baseline="0" dirty="0" smtClean="0"/>
              <a:t> fee (1% </a:t>
            </a:r>
            <a:r>
              <a:rPr lang="en-US" baseline="0" dirty="0" err="1" smtClean="0"/>
              <a:t>pinjamin</a:t>
            </a:r>
            <a:r>
              <a:rPr lang="en-US" baseline="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0C18E-522A-4C00-BADB-AD58650B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5344-E437-45CA-94AE-A4B1E61988BC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99AD-C03A-48CC-911A-532C12B3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67390"/>
            <a:ext cx="2286000" cy="24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di Indonesia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nominal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credit scoring </a:t>
            </a:r>
            <a:r>
              <a:rPr lang="en-US" dirty="0" err="1" smtClean="0"/>
              <a:t>seseorang</a:t>
            </a:r>
            <a:r>
              <a:rPr lang="en-US" dirty="0" smtClean="0"/>
              <a:t> ,bank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effort.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295400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6894" y="1219200"/>
            <a:ext cx="3379694" cy="45719"/>
          </a:xfrm>
          <a:prstGeom prst="rect">
            <a:avLst/>
          </a:prstGeom>
          <a:solidFill>
            <a:srgbClr val="1B96FE"/>
          </a:solidFill>
          <a:ln>
            <a:solidFill>
              <a:srgbClr val="1B9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Pinjamin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via web app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Memungkinan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100rb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credit scoring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295400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6894" y="1219200"/>
            <a:ext cx="3379694" cy="45719"/>
          </a:xfrm>
          <a:prstGeom prst="rect">
            <a:avLst/>
          </a:prstGeom>
          <a:solidFill>
            <a:srgbClr val="1B96FE"/>
          </a:solidFill>
          <a:ln>
            <a:solidFill>
              <a:srgbClr val="1B9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65" y="1298409"/>
            <a:ext cx="6564471" cy="389997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 descr="http://wordpress-innovately.rhcloud.com/wp-content/uploads/2015/04/business-model-canva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4400" cy="62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4200" y="90084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C-gen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79678" y="854673"/>
            <a:ext cx="10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800" y="3651914"/>
            <a:ext cx="14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</a:t>
            </a:r>
            <a:r>
              <a:rPr lang="en-US" dirty="0" smtClean="0"/>
              <a:t>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198" y="772519"/>
            <a:ext cx="167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Data Analytics (</a:t>
            </a:r>
            <a:r>
              <a:rPr lang="en-US" sz="1400" dirty="0" err="1" smtClean="0"/>
              <a:t>histori</a:t>
            </a:r>
            <a:r>
              <a:rPr lang="en-US" sz="1400" dirty="0" smtClean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Kemudahan</a:t>
            </a:r>
            <a:r>
              <a:rPr lang="en-US" sz="1400" dirty="0" smtClean="0"/>
              <a:t> </a:t>
            </a:r>
            <a:r>
              <a:rPr lang="en-US" sz="1400" dirty="0" err="1" smtClean="0"/>
              <a:t>peminjaman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kecil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Kepercayaan</a:t>
            </a:r>
            <a:r>
              <a:rPr lang="en-US" sz="1400" dirty="0" smtClean="0"/>
              <a:t> </a:t>
            </a:r>
            <a:r>
              <a:rPr lang="en-US" sz="1400" dirty="0" err="1" smtClean="0"/>
              <a:t>terkendali</a:t>
            </a:r>
            <a:r>
              <a:rPr lang="en-US" sz="1400" dirty="0" smtClean="0"/>
              <a:t> (credit scoring</a:t>
            </a:r>
            <a:r>
              <a:rPr lang="en-US" sz="1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2747" y="728960"/>
            <a:ext cx="144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Developing </a:t>
            </a:r>
            <a:r>
              <a:rPr lang="en-US" sz="1600" dirty="0" err="1" smtClean="0"/>
              <a:t>BRIpinjamin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3482637"/>
            <a:ext cx="146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Developers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477" y="762341"/>
            <a:ext cx="106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C-gen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083" y="5191181"/>
            <a:ext cx="260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Infrastruktur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94583" y="5149334"/>
            <a:ext cx="28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Commision</a:t>
            </a:r>
            <a:r>
              <a:rPr lang="en-US" dirty="0" smtClean="0"/>
              <a:t> </a:t>
            </a:r>
            <a:r>
              <a:rPr lang="en-US" dirty="0" smtClean="0"/>
              <a:t>fee</a:t>
            </a:r>
          </a:p>
        </p:txBody>
      </p:sp>
      <p:pic>
        <p:nvPicPr>
          <p:cNvPr id="14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295400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8621"/>
            <a:ext cx="624840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295400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Mensinergikan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pinjamin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T-Bank BRI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BRI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koran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mempertajam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credit scoring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Penetrasi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android &amp; </a:t>
            </a:r>
            <a:r>
              <a:rPr lang="en-US" dirty="0" err="1" smtClean="0"/>
              <a:t>iOS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6894" y="1219200"/>
            <a:ext cx="3379694" cy="45719"/>
          </a:xfrm>
          <a:prstGeom prst="rect">
            <a:avLst/>
          </a:prstGeom>
          <a:solidFill>
            <a:srgbClr val="1B96FE"/>
          </a:solidFill>
          <a:ln>
            <a:solidFill>
              <a:srgbClr val="1B96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C:\xampp\htdocs\bri_pinjamin\assets_logo\logo\2\2_Logo_pinja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0"/>
            <a:ext cx="1295400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8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147</Words>
  <Application>Microsoft Office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Permasalahan</vt:lpstr>
      <vt:lpstr>Pinjamin</vt:lpstr>
      <vt:lpstr>PowerPoint Presentation</vt:lpstr>
      <vt:lpstr>PowerPoint Presentation</vt:lpstr>
      <vt:lpstr>Future Plan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KUDOPLEX</dc:creator>
  <cp:lastModifiedBy>KUDOPLEX</cp:lastModifiedBy>
  <cp:revision>10</cp:revision>
  <dcterms:created xsi:type="dcterms:W3CDTF">2016-09-30T11:20:42Z</dcterms:created>
  <dcterms:modified xsi:type="dcterms:W3CDTF">2016-09-30T13:59:00Z</dcterms:modified>
</cp:coreProperties>
</file>