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8759EE0-EDDA-48A5-9934-EF60812B9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9019A2-73F1-4B0C-BB4C-424C147FB861}" type="datetimeFigureOut">
              <a:rPr lang="en-US" smtClean="0"/>
              <a:t>9/29/2016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Pinjamin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BRIkan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4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Bank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effort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credit scoring </a:t>
            </a:r>
            <a:r>
              <a:rPr lang="en-US" dirty="0" err="1" smtClean="0"/>
              <a:t>seseorang</a:t>
            </a:r>
            <a:endParaRPr lang="en-US" dirty="0" smtClean="0"/>
          </a:p>
          <a:p>
            <a:r>
              <a:rPr lang="en-US" dirty="0" err="1" smtClean="0"/>
              <a:t>Mayoritas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(source: cnnindonesia.com)</a:t>
            </a:r>
          </a:p>
        </p:txBody>
      </p:sp>
    </p:spTree>
    <p:extLst>
      <p:ext uri="{BB962C8B-B14F-4D97-AF65-F5344CB8AC3E}">
        <p14:creationId xmlns:p14="http://schemas.microsoft.com/office/powerpoint/2010/main" val="387026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palingyess.com/wp-content/uploads/2015/12/Grafik-Pengguna-Internet-di-Tahun-2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10" y="381000"/>
            <a:ext cx="6248400" cy="61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4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PINJAMIN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to Peer </a:t>
            </a:r>
            <a:r>
              <a:rPr lang="en-US" dirty="0" err="1" smtClean="0"/>
              <a:t>microlending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algortima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credit scoring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95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&amp; </a:t>
            </a:r>
            <a:r>
              <a:rPr lang="en-US" dirty="0" err="1" smtClean="0"/>
              <a:t>Strategi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C-gen </a:t>
            </a:r>
          </a:p>
          <a:p>
            <a:endParaRPr lang="en-US" dirty="0" smtClean="0"/>
          </a:p>
          <a:p>
            <a:r>
              <a:rPr lang="en-US" dirty="0" err="1" smtClean="0"/>
              <a:t>Strategi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Berbasis</a:t>
            </a:r>
            <a:r>
              <a:rPr lang="en-US" dirty="0" smtClean="0"/>
              <a:t> web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internet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Model &amp; Future</a:t>
            </a:r>
            <a:endParaRPr lang="en-US" dirty="0"/>
          </a:p>
        </p:txBody>
      </p:sp>
      <p:pic>
        <p:nvPicPr>
          <p:cNvPr id="3074" name="Picture 2" descr="http://wordpress-innovately.rhcloud.com/wp-content/uploads/2015/04/business-model-canv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305799" cy="552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88139" y="2274332"/>
            <a:ext cx="124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C-gen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6939" y="2057400"/>
            <a:ext cx="138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6939" y="4343400"/>
            <a:ext cx="96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2057400"/>
            <a:ext cx="152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Kemudahan</a:t>
            </a:r>
            <a:r>
              <a:rPr lang="en-US" sz="1400" dirty="0" smtClean="0"/>
              <a:t> </a:t>
            </a:r>
            <a:r>
              <a:rPr lang="en-US" sz="1400" dirty="0" err="1" smtClean="0"/>
              <a:t>peminjaman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kecil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/>
              <a:t>Kepercayaan</a:t>
            </a:r>
            <a:r>
              <a:rPr lang="en-US" sz="1400" dirty="0" smtClean="0"/>
              <a:t> </a:t>
            </a:r>
            <a:r>
              <a:rPr lang="en-US" sz="1400" dirty="0" err="1" smtClean="0"/>
              <a:t>terkendali</a:t>
            </a:r>
            <a:r>
              <a:rPr lang="en-US" sz="1400" dirty="0" smtClean="0"/>
              <a:t> (credit scoring)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01739" y="1981200"/>
            <a:ext cx="1246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Developing </a:t>
            </a:r>
            <a:r>
              <a:rPr lang="en-US" sz="1400" dirty="0" err="1" smtClean="0"/>
              <a:t>BRIpinjamin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01739" y="4319516"/>
            <a:ext cx="1246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Developers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981200"/>
            <a:ext cx="138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C-gen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6019799"/>
            <a:ext cx="339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Infrastruktur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019799"/>
            <a:ext cx="27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Commision</a:t>
            </a:r>
            <a:r>
              <a:rPr lang="en-US" dirty="0" smtClean="0"/>
              <a:t>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87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300</TotalTime>
  <Words>90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Pinjamin</vt:lpstr>
      <vt:lpstr>Permasalahan</vt:lpstr>
      <vt:lpstr>PowerPoint Presentation</vt:lpstr>
      <vt:lpstr>PINJAMIN</vt:lpstr>
      <vt:lpstr>Target &amp; Strategi</vt:lpstr>
      <vt:lpstr>Demo</vt:lpstr>
      <vt:lpstr>Business Model &amp; 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Pinjamin</dc:title>
  <dc:creator>KUDOPLEX</dc:creator>
  <cp:lastModifiedBy>KUDOPLEX</cp:lastModifiedBy>
  <cp:revision>5</cp:revision>
  <dcterms:created xsi:type="dcterms:W3CDTF">2016-09-29T11:13:14Z</dcterms:created>
  <dcterms:modified xsi:type="dcterms:W3CDTF">2016-09-29T16:14:00Z</dcterms:modified>
</cp:coreProperties>
</file>