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69" r:id="rId9"/>
    <p:sldId id="270" r:id="rId10"/>
    <p:sldId id="261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Helper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: Steven Alden (</a:t>
            </a:r>
            <a:r>
              <a:rPr lang="en-US" dirty="0" err="1" smtClean="0"/>
              <a:t>Semesta</a:t>
            </a:r>
            <a:r>
              <a:rPr lang="en-US" dirty="0" smtClean="0"/>
              <a:t> – Programmer)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AI Helper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78456"/>
            <a:ext cx="10815876" cy="5456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078456"/>
            <a:ext cx="10807700" cy="54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92" y="1645920"/>
            <a:ext cx="7781544" cy="34228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Study Helper </a:t>
            </a:r>
            <a:r>
              <a:rPr lang="en-US" sz="3600" dirty="0" err="1" smtClean="0"/>
              <a:t>merupakan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berbasis</a:t>
            </a:r>
            <a:r>
              <a:rPr lang="en-US" sz="3600" dirty="0" smtClean="0"/>
              <a:t> web, yang </a:t>
            </a:r>
            <a:r>
              <a:rPr lang="en-US" sz="3600" dirty="0" err="1" smtClean="0"/>
              <a:t>dibangung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framework </a:t>
            </a:r>
            <a:r>
              <a:rPr lang="en-US" sz="3600" dirty="0" err="1" smtClean="0"/>
              <a:t>laravel</a:t>
            </a:r>
            <a:r>
              <a:rPr lang="en-US" sz="3600" dirty="0" smtClean="0"/>
              <a:t>.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ini </a:t>
            </a:r>
            <a:r>
              <a:rPr lang="en-US" sz="3600" dirty="0" err="1" smtClean="0"/>
              <a:t>bertujuan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membantu</a:t>
            </a:r>
            <a:r>
              <a:rPr lang="en-US" sz="3600" dirty="0" smtClean="0"/>
              <a:t> </a:t>
            </a:r>
            <a:r>
              <a:rPr lang="en-US" sz="3600" dirty="0" err="1" smtClean="0"/>
              <a:t>mempermudah</a:t>
            </a:r>
            <a:r>
              <a:rPr lang="en-US" sz="3600" dirty="0" smtClean="0"/>
              <a:t> para </a:t>
            </a:r>
            <a:r>
              <a:rPr lang="en-US" sz="3600" dirty="0" err="1" smtClean="0"/>
              <a:t>pelajar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pendataan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pengerjaan</a:t>
            </a:r>
            <a:r>
              <a:rPr lang="en-US" sz="3600" dirty="0" smtClean="0"/>
              <a:t> </a:t>
            </a:r>
            <a:r>
              <a:rPr lang="en-US" sz="3600" dirty="0" err="1" smtClean="0"/>
              <a:t>tugas</a:t>
            </a:r>
            <a:r>
              <a:rPr lang="en-US" sz="3600" dirty="0" smtClean="0"/>
              <a:t> </a:t>
            </a:r>
            <a:r>
              <a:rPr lang="en-US" sz="3600" dirty="0" err="1" smtClean="0"/>
              <a:t>mereka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46428"/>
            <a:ext cx="7781544" cy="859055"/>
          </a:xfrm>
        </p:spPr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05483"/>
            <a:ext cx="6803136" cy="497471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Berikut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yang </a:t>
            </a:r>
            <a:r>
              <a:rPr lang="en-US" dirty="0" err="1" smtClean="0">
                <a:solidFill>
                  <a:schemeClr val="bg1"/>
                </a:solidFill>
              </a:rPr>
              <a:t>dimiliki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r>
              <a:rPr lang="en-US" dirty="0" smtClean="0">
                <a:solidFill>
                  <a:schemeClr val="bg1"/>
                </a:solidFill>
              </a:rPr>
              <a:t> Study Helper,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1. Dashboard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Berisi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rangkuman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keseluruhan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fitur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Mapel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Mapel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pelajaran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pendataan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pelajaran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pelajar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tujuannya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mempermudah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mengorganisir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fitur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membantu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pelajar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mengelompokkan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mereka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fitur</a:t>
            </a:r>
            <a:r>
              <a:rPr lang="en-US" dirty="0" smtClean="0">
                <a:solidFill>
                  <a:schemeClr val="bg1"/>
                </a:solidFill>
              </a:rPr>
              <a:t> ini </a:t>
            </a:r>
            <a:r>
              <a:rPr lang="en-US" dirty="0" err="1" smtClean="0">
                <a:solidFill>
                  <a:schemeClr val="bg1"/>
                </a:solidFill>
              </a:rPr>
              <a:t>terdapat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keterangan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tenggat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 agar </a:t>
            </a:r>
            <a:r>
              <a:rPr lang="en-US" dirty="0" err="1" smtClean="0">
                <a:solidFill>
                  <a:schemeClr val="bg1"/>
                </a:solidFill>
              </a:rPr>
              <a:t>pelajar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lupa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 AI Helper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fitur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pelajar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hendak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mengerjakan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, ini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mempermudah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mencari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tahu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saja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dibutuhkan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saja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mereka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inginkan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AI </a:t>
            </a:r>
            <a:r>
              <a:rPr lang="en-US" dirty="0" err="1" smtClean="0">
                <a:solidFill>
                  <a:schemeClr val="bg1"/>
                </a:solidFill>
              </a:rPr>
              <a:t>ChatGPT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804220"/>
            <a:ext cx="11214100" cy="840230"/>
          </a:xfrm>
        </p:spPr>
        <p:txBody>
          <a:bodyPr/>
          <a:lstStyle/>
          <a:p>
            <a:pPr algn="ctr"/>
            <a:r>
              <a:rPr lang="en-US" sz="5400" dirty="0" err="1" smtClean="0"/>
              <a:t>Tampilan</a:t>
            </a:r>
            <a:r>
              <a:rPr lang="en-US" sz="5400" dirty="0"/>
              <a:t> </a:t>
            </a:r>
            <a:r>
              <a:rPr lang="en-US" sz="5400" dirty="0" err="1" smtClean="0"/>
              <a:t>Aplikasi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Sign Up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78456"/>
            <a:ext cx="10815876" cy="5456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078456"/>
            <a:ext cx="10807700" cy="54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Sign In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78456"/>
            <a:ext cx="10815876" cy="5456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1078456"/>
            <a:ext cx="10807700" cy="54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Dashboard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78456"/>
            <a:ext cx="10815876" cy="54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Mapel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78456"/>
            <a:ext cx="10815876" cy="5456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1078456"/>
            <a:ext cx="10815876" cy="54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78456"/>
            <a:ext cx="10815876" cy="5456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1078455"/>
            <a:ext cx="10807700" cy="54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191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Trade Gothic LT Pro</vt:lpstr>
      <vt:lpstr>Trebuchet MS</vt:lpstr>
      <vt:lpstr>Office Theme</vt:lpstr>
      <vt:lpstr>Study Helper</vt:lpstr>
      <vt:lpstr>Study Helper merupakan sebuah aplikasi berbasis web, yang dibangung menggunakan framework laravel. Aplikasi ini bertujuan untuk membantu mempermudah para pelajar dalam pendataan dan pengerjaan tugas mereka.</vt:lpstr>
      <vt:lpstr>Fitur :</vt:lpstr>
      <vt:lpstr>Tampilan Aplikasi</vt:lpstr>
      <vt:lpstr>1. Sign Up</vt:lpstr>
      <vt:lpstr>2. Sign In</vt:lpstr>
      <vt:lpstr>3. Dashboard</vt:lpstr>
      <vt:lpstr>4. Mapel</vt:lpstr>
      <vt:lpstr>5. Tugas</vt:lpstr>
      <vt:lpstr>6. AI Helper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2023-06-24T12:27:47Z</dcterms:created>
  <dcterms:modified xsi:type="dcterms:W3CDTF">2023-06-24T13:34:35Z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