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C2B5B-D035-4808-9433-4CFF202E2AA5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AD3C-4F46-4610-91CC-AADCBEA06223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AA27-40E6-4C0B-8F62-A14D856C4106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D6FF9-F02B-41CE-BFE1-608724B3AE32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75CB0-2D7E-4C2F-8834-D668D2A90CA0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6EEC5-171E-4C8D-AEFC-A6D1CCC01E1D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39998-287A-4B04-8239-C1ED6711EE1D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92D103-1590-4029-B7E4-1A15A319DCB0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B7DD0B-0E1D-4742-9E13-A545559898C6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16C72D-CA57-4CB3-B79D-BBF4D993D9A5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22FDA5-BC35-4144-88EE-AC1542C7CBF3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F4EF16-72DE-42A9-8748-D94F1282060F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11CE4-EB62-4709-A8E8-C470E5209BF2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E28143-11FD-4A77-BC1C-E8864261F8C8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purl.org/dc/elements/1.1/"/>
    <ds:schemaRef ds:uri="http://schemas.microsoft.com/office/2006/metadata/properties"/>
    <ds:schemaRef ds:uri="c8e4db4b-48df-4a0d-a5ad-b048e586ef36"/>
    <ds:schemaRef ds:uri="216bde26-9634-4d6a-91fe-0c0c14b20b90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35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Craig Hutton</cp:lastModifiedBy>
  <cp:revision>26</cp:revision>
  <dcterms:created xsi:type="dcterms:W3CDTF">2019-06-23T17:54:19Z</dcterms:created>
  <dcterms:modified xsi:type="dcterms:W3CDTF">2019-08-06T08:46:26Z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