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1" r:id="rId6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0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close up of a keyboard&#10;&#10;Description automatically generated">
            <a:extLst>
              <a:ext uri="{FF2B5EF4-FFF2-40B4-BE49-F238E27FC236}">
                <a16:creationId xmlns:a16="http://schemas.microsoft.com/office/drawing/2014/main" id="{35046DA1-9A00-455E-9E05-4F60A1C8B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5780"/>
            <a:ext cx="1711036" cy="748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3C2B5B-D035-4808-9433-4CFF202E2AA5}"/>
              </a:ext>
            </a:extLst>
          </p:cNvPr>
          <p:cNvSpPr txBox="1"/>
          <p:nvPr/>
        </p:nvSpPr>
        <p:spPr>
          <a:xfrm>
            <a:off x="2033856" y="1956979"/>
            <a:ext cx="1392702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Collect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4AD3C-4F46-4610-91CC-AADCBEA06223}"/>
              </a:ext>
            </a:extLst>
          </p:cNvPr>
          <p:cNvSpPr txBox="1"/>
          <p:nvPr/>
        </p:nvSpPr>
        <p:spPr>
          <a:xfrm>
            <a:off x="3921187" y="1956979"/>
            <a:ext cx="1392702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Import to 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0AA27-40E6-4C0B-8F62-A14D856C4106}"/>
              </a:ext>
            </a:extLst>
          </p:cNvPr>
          <p:cNvSpPr txBox="1"/>
          <p:nvPr/>
        </p:nvSpPr>
        <p:spPr>
          <a:xfrm>
            <a:off x="5808518" y="1818480"/>
            <a:ext cx="1392702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Clean &amp; Transform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FD6FF9-F02B-41CE-BFE1-608724B3AE32}"/>
              </a:ext>
            </a:extLst>
          </p:cNvPr>
          <p:cNvSpPr txBox="1"/>
          <p:nvPr/>
        </p:nvSpPr>
        <p:spPr>
          <a:xfrm>
            <a:off x="5808518" y="2938456"/>
            <a:ext cx="1376557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Explore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A75CB0-2D7E-4C2F-8834-D668D2A90CA0}"/>
              </a:ext>
            </a:extLst>
          </p:cNvPr>
          <p:cNvSpPr txBox="1"/>
          <p:nvPr/>
        </p:nvSpPr>
        <p:spPr>
          <a:xfrm>
            <a:off x="3921187" y="2938456"/>
            <a:ext cx="1392702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06EEC5-171E-4C8D-AEFC-A6D1CCC01E1D}"/>
              </a:ext>
            </a:extLst>
          </p:cNvPr>
          <p:cNvSpPr txBox="1"/>
          <p:nvPr/>
        </p:nvSpPr>
        <p:spPr>
          <a:xfrm>
            <a:off x="2102556" y="2938456"/>
            <a:ext cx="1324002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Interpret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F39998-287A-4B04-8239-C1ED6711EE1D}"/>
              </a:ext>
            </a:extLst>
          </p:cNvPr>
          <p:cNvSpPr txBox="1"/>
          <p:nvPr/>
        </p:nvSpPr>
        <p:spPr>
          <a:xfrm>
            <a:off x="67516" y="2938456"/>
            <a:ext cx="1540411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Communicate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392D103-1590-4029-B7E4-1A15A319DCB0}"/>
              </a:ext>
            </a:extLst>
          </p:cNvPr>
          <p:cNvSpPr/>
          <p:nvPr/>
        </p:nvSpPr>
        <p:spPr>
          <a:xfrm>
            <a:off x="3480061" y="1986419"/>
            <a:ext cx="409092" cy="3358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5B7DD0B-0E1D-4742-9E13-A545559898C6}"/>
              </a:ext>
            </a:extLst>
          </p:cNvPr>
          <p:cNvSpPr/>
          <p:nvPr/>
        </p:nvSpPr>
        <p:spPr>
          <a:xfrm>
            <a:off x="5359991" y="1986419"/>
            <a:ext cx="409092" cy="3358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E16C72D-CA57-4CB3-B79D-BBF4D993D9A5}"/>
              </a:ext>
            </a:extLst>
          </p:cNvPr>
          <p:cNvSpPr/>
          <p:nvPr/>
        </p:nvSpPr>
        <p:spPr>
          <a:xfrm rot="5400000">
            <a:off x="6124311" y="2539567"/>
            <a:ext cx="409092" cy="3358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38290B7-86EC-4B10-B6DC-72008B2DBC20}"/>
              </a:ext>
            </a:extLst>
          </p:cNvPr>
          <p:cNvSpPr/>
          <p:nvPr/>
        </p:nvSpPr>
        <p:spPr>
          <a:xfrm rot="16200000">
            <a:off x="6558132" y="2529016"/>
            <a:ext cx="402058" cy="3358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422FDA5-BC35-4144-88EE-AC1542C7CBF3}"/>
              </a:ext>
            </a:extLst>
          </p:cNvPr>
          <p:cNvSpPr/>
          <p:nvPr/>
        </p:nvSpPr>
        <p:spPr>
          <a:xfrm rot="10800000">
            <a:off x="5347562" y="2955183"/>
            <a:ext cx="409092" cy="3358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46F8E07-C9AC-4682-B726-710AE8739F98}"/>
              </a:ext>
            </a:extLst>
          </p:cNvPr>
          <p:cNvSpPr/>
          <p:nvPr/>
        </p:nvSpPr>
        <p:spPr>
          <a:xfrm rot="10800000">
            <a:off x="3460231" y="2955184"/>
            <a:ext cx="409092" cy="3358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3F4EF16-72DE-42A9-8748-D94F1282060F}"/>
              </a:ext>
            </a:extLst>
          </p:cNvPr>
          <p:cNvSpPr/>
          <p:nvPr/>
        </p:nvSpPr>
        <p:spPr>
          <a:xfrm rot="10800000">
            <a:off x="1650695" y="2953236"/>
            <a:ext cx="409092" cy="3358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E87BE32-8132-4DC3-B6AB-EA6149D7445C}"/>
              </a:ext>
            </a:extLst>
          </p:cNvPr>
          <p:cNvSpPr/>
          <p:nvPr/>
        </p:nvSpPr>
        <p:spPr>
          <a:xfrm rot="16200000">
            <a:off x="2508518" y="2547552"/>
            <a:ext cx="512078" cy="1887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615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329657-48FE-49A3-A424-7C5B871C3595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c8e4db4b-48df-4a0d-a5ad-b048e586ef36"/>
    <ds:schemaRef ds:uri="216bde26-9634-4d6a-91fe-0c0c14b20b90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35</Words>
  <Application>Microsoft Office PowerPoint</Application>
  <PresentationFormat>Custom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Craig Hutton</cp:lastModifiedBy>
  <cp:revision>23</cp:revision>
  <dcterms:created xsi:type="dcterms:W3CDTF">2019-06-23T17:54:19Z</dcterms:created>
  <dcterms:modified xsi:type="dcterms:W3CDTF">2019-08-06T08:21:26Z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