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  <p:sldId id="269" r:id="rId7"/>
    <p:sldId id="270" r:id="rId8"/>
    <p:sldId id="271" r:id="rId9"/>
    <p:sldId id="272" r:id="rId10"/>
    <p:sldId id="273" r:id="rId11"/>
    <p:sldId id="274" r:id="rId12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7176" y="1427346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35046DA1-9A00-455E-9E05-4F60A1C8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6" y="1546460"/>
            <a:ext cx="1711036" cy="748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3C2B5B-D035-4808-9433-4CFF202E2AA5}"/>
              </a:ext>
            </a:extLst>
          </p:cNvPr>
          <p:cNvSpPr txBox="1"/>
          <p:nvPr/>
        </p:nvSpPr>
        <p:spPr>
          <a:xfrm>
            <a:off x="2935489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AD3C-4F46-4610-91CC-AADCBEA06223}"/>
              </a:ext>
            </a:extLst>
          </p:cNvPr>
          <p:cNvSpPr txBox="1"/>
          <p:nvPr/>
        </p:nvSpPr>
        <p:spPr>
          <a:xfrm>
            <a:off x="4822820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Import to 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AA27-40E6-4C0B-8F62-A14D856C4106}"/>
              </a:ext>
            </a:extLst>
          </p:cNvPr>
          <p:cNvSpPr txBox="1"/>
          <p:nvPr/>
        </p:nvSpPr>
        <p:spPr>
          <a:xfrm>
            <a:off x="4822820" y="2537698"/>
            <a:ext cx="1392702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Clean &amp; Transform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D6FF9-F02B-41CE-BFE1-608724B3AE32}"/>
              </a:ext>
            </a:extLst>
          </p:cNvPr>
          <p:cNvSpPr txBox="1"/>
          <p:nvPr/>
        </p:nvSpPr>
        <p:spPr>
          <a:xfrm>
            <a:off x="3095214" y="2537697"/>
            <a:ext cx="115642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75CB0-2D7E-4C2F-8834-D668D2A90CA0}"/>
              </a:ext>
            </a:extLst>
          </p:cNvPr>
          <p:cNvSpPr txBox="1"/>
          <p:nvPr/>
        </p:nvSpPr>
        <p:spPr>
          <a:xfrm>
            <a:off x="1242341" y="2542780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6EEC5-171E-4C8D-AEFC-A6D1CCC01E1D}"/>
              </a:ext>
            </a:extLst>
          </p:cNvPr>
          <p:cNvSpPr txBox="1"/>
          <p:nvPr/>
        </p:nvSpPr>
        <p:spPr>
          <a:xfrm>
            <a:off x="1276691" y="3307427"/>
            <a:ext cx="13240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Interpret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39998-287A-4B04-8239-C1ED6711EE1D}"/>
              </a:ext>
            </a:extLst>
          </p:cNvPr>
          <p:cNvSpPr txBox="1"/>
          <p:nvPr/>
        </p:nvSpPr>
        <p:spPr>
          <a:xfrm>
            <a:off x="3126238" y="3318129"/>
            <a:ext cx="154041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Communicate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92D103-1590-4029-B7E4-1A15A319DCB0}"/>
              </a:ext>
            </a:extLst>
          </p:cNvPr>
          <p:cNvSpPr/>
          <p:nvPr/>
        </p:nvSpPr>
        <p:spPr>
          <a:xfrm>
            <a:off x="4328190" y="1826624"/>
            <a:ext cx="487453" cy="3087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B7DD0B-0E1D-4742-9E13-A545559898C6}"/>
              </a:ext>
            </a:extLst>
          </p:cNvPr>
          <p:cNvSpPr/>
          <p:nvPr/>
        </p:nvSpPr>
        <p:spPr>
          <a:xfrm rot="5400000">
            <a:off x="5352652" y="2199968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E16C72D-CA57-4CB3-B79D-BBF4D993D9A5}"/>
              </a:ext>
            </a:extLst>
          </p:cNvPr>
          <p:cNvSpPr/>
          <p:nvPr/>
        </p:nvSpPr>
        <p:spPr>
          <a:xfrm rot="10800000">
            <a:off x="4282842" y="2510393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422FDA5-BC35-4144-88EE-AC1542C7CBF3}"/>
              </a:ext>
            </a:extLst>
          </p:cNvPr>
          <p:cNvSpPr/>
          <p:nvPr/>
        </p:nvSpPr>
        <p:spPr>
          <a:xfrm rot="10800000">
            <a:off x="2669096" y="2569358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3F4EF16-72DE-42A9-8748-D94F1282060F}"/>
              </a:ext>
            </a:extLst>
          </p:cNvPr>
          <p:cNvSpPr/>
          <p:nvPr/>
        </p:nvSpPr>
        <p:spPr>
          <a:xfrm>
            <a:off x="2622752" y="3324249"/>
            <a:ext cx="455435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211CE4-EB62-4709-A8E8-C470E5209BF2}"/>
              </a:ext>
            </a:extLst>
          </p:cNvPr>
          <p:cNvSpPr/>
          <p:nvPr/>
        </p:nvSpPr>
        <p:spPr>
          <a:xfrm>
            <a:off x="4285686" y="2747000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E28143-11FD-4A77-BC1C-E8864261F8C8}"/>
              </a:ext>
            </a:extLst>
          </p:cNvPr>
          <p:cNvSpPr/>
          <p:nvPr/>
        </p:nvSpPr>
        <p:spPr>
          <a:xfrm rot="5400000">
            <a:off x="1738338" y="2963822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B2CDD-C356-43D4-85E9-E5F91B702DBF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2098E9-5F37-45E1-A8B2-E53272F2D5E7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8E2A0-CC32-43D0-8F55-B4B255674F53}"/>
              </a:ext>
            </a:extLst>
          </p:cNvPr>
          <p:cNvSpPr/>
          <p:nvPr/>
        </p:nvSpPr>
        <p:spPr>
          <a:xfrm>
            <a:off x="7176" y="1427346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763C4774-D8CD-4F9E-AE34-5DA7C8EE2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6" y="1546460"/>
            <a:ext cx="1711036" cy="748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D7C3BB-0711-42E6-ACAD-5526D6A9D366}"/>
              </a:ext>
            </a:extLst>
          </p:cNvPr>
          <p:cNvSpPr txBox="1"/>
          <p:nvPr/>
        </p:nvSpPr>
        <p:spPr>
          <a:xfrm>
            <a:off x="2935489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D96BD-6C32-4795-AD94-DFC24E410607}"/>
              </a:ext>
            </a:extLst>
          </p:cNvPr>
          <p:cNvSpPr txBox="1"/>
          <p:nvPr/>
        </p:nvSpPr>
        <p:spPr>
          <a:xfrm>
            <a:off x="4822820" y="1796311"/>
            <a:ext cx="1392702" cy="36933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 to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4052D-A7C8-4926-A09C-CBF8C07B76C1}"/>
              </a:ext>
            </a:extLst>
          </p:cNvPr>
          <p:cNvSpPr txBox="1"/>
          <p:nvPr/>
        </p:nvSpPr>
        <p:spPr>
          <a:xfrm>
            <a:off x="4822820" y="2537698"/>
            <a:ext cx="1392702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Clean &amp; Transform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BDFC1-CD95-4CB5-BB28-6CB967975533}"/>
              </a:ext>
            </a:extLst>
          </p:cNvPr>
          <p:cNvSpPr txBox="1"/>
          <p:nvPr/>
        </p:nvSpPr>
        <p:spPr>
          <a:xfrm>
            <a:off x="3095214" y="2537697"/>
            <a:ext cx="115642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5922-2754-4693-BA33-C8E3445C1EC7}"/>
              </a:ext>
            </a:extLst>
          </p:cNvPr>
          <p:cNvSpPr txBox="1"/>
          <p:nvPr/>
        </p:nvSpPr>
        <p:spPr>
          <a:xfrm>
            <a:off x="1242341" y="2542780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D476D-1ED9-43FA-B5A8-AAC85425C851}"/>
              </a:ext>
            </a:extLst>
          </p:cNvPr>
          <p:cNvSpPr txBox="1"/>
          <p:nvPr/>
        </p:nvSpPr>
        <p:spPr>
          <a:xfrm>
            <a:off x="1276691" y="3307427"/>
            <a:ext cx="13240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Interpret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789FA-DF4B-4BB1-9B35-4BC66B19DB28}"/>
              </a:ext>
            </a:extLst>
          </p:cNvPr>
          <p:cNvSpPr txBox="1"/>
          <p:nvPr/>
        </p:nvSpPr>
        <p:spPr>
          <a:xfrm>
            <a:off x="3126238" y="3318129"/>
            <a:ext cx="154041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Communicate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B59A1D1-4B64-455D-BB87-13CF75C8EAD7}"/>
              </a:ext>
            </a:extLst>
          </p:cNvPr>
          <p:cNvSpPr/>
          <p:nvPr/>
        </p:nvSpPr>
        <p:spPr>
          <a:xfrm>
            <a:off x="4328190" y="1826624"/>
            <a:ext cx="487453" cy="3087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1FD9E65-A2AF-40B8-8BF6-3964E7B3D381}"/>
              </a:ext>
            </a:extLst>
          </p:cNvPr>
          <p:cNvSpPr/>
          <p:nvPr/>
        </p:nvSpPr>
        <p:spPr>
          <a:xfrm rot="5400000">
            <a:off x="5352652" y="2199968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B6D75F2-3F93-4E0F-94E2-A3EABE514F90}"/>
              </a:ext>
            </a:extLst>
          </p:cNvPr>
          <p:cNvSpPr/>
          <p:nvPr/>
        </p:nvSpPr>
        <p:spPr>
          <a:xfrm rot="10800000">
            <a:off x="4282842" y="2510393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2215F0E-4CF8-46D8-9CEC-DA1B4B77A62D}"/>
              </a:ext>
            </a:extLst>
          </p:cNvPr>
          <p:cNvSpPr/>
          <p:nvPr/>
        </p:nvSpPr>
        <p:spPr>
          <a:xfrm rot="10800000">
            <a:off x="2669096" y="2569358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A593C4C-66DF-43B3-A040-8CDF054DCF24}"/>
              </a:ext>
            </a:extLst>
          </p:cNvPr>
          <p:cNvSpPr/>
          <p:nvPr/>
        </p:nvSpPr>
        <p:spPr>
          <a:xfrm>
            <a:off x="2622752" y="3324249"/>
            <a:ext cx="455435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7A2F574-8AA0-4810-9094-AFB4B1ABEB9F}"/>
              </a:ext>
            </a:extLst>
          </p:cNvPr>
          <p:cNvSpPr/>
          <p:nvPr/>
        </p:nvSpPr>
        <p:spPr>
          <a:xfrm>
            <a:off x="4285686" y="2747000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63C182C-873E-4361-9347-5EA79C7B15E0}"/>
              </a:ext>
            </a:extLst>
          </p:cNvPr>
          <p:cNvSpPr/>
          <p:nvPr/>
        </p:nvSpPr>
        <p:spPr>
          <a:xfrm rot="5400000">
            <a:off x="1738338" y="2963822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78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ED59F-BDCC-4B24-A64D-BEA7B64FDADC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541E15-C52E-4946-86C8-5A930995CA8E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976D86-7A0F-4F93-B889-41D7A13486BA}"/>
              </a:ext>
            </a:extLst>
          </p:cNvPr>
          <p:cNvSpPr/>
          <p:nvPr/>
        </p:nvSpPr>
        <p:spPr>
          <a:xfrm>
            <a:off x="7176" y="1427346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A7AF8315-027E-4F30-AB49-EF23C2ECB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6" y="1546460"/>
            <a:ext cx="1711036" cy="748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4C7F7-9AB9-4184-B87E-A3012BB00518}"/>
              </a:ext>
            </a:extLst>
          </p:cNvPr>
          <p:cNvSpPr txBox="1"/>
          <p:nvPr/>
        </p:nvSpPr>
        <p:spPr>
          <a:xfrm>
            <a:off x="2935489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7E200-63C0-46CE-AE13-1DCB3E3140DA}"/>
              </a:ext>
            </a:extLst>
          </p:cNvPr>
          <p:cNvSpPr txBox="1"/>
          <p:nvPr/>
        </p:nvSpPr>
        <p:spPr>
          <a:xfrm>
            <a:off x="4822820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Import to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0F0E9-59DD-4C09-8A14-7420D1297404}"/>
              </a:ext>
            </a:extLst>
          </p:cNvPr>
          <p:cNvSpPr txBox="1"/>
          <p:nvPr/>
        </p:nvSpPr>
        <p:spPr>
          <a:xfrm>
            <a:off x="4822820" y="2537698"/>
            <a:ext cx="1392702" cy="64633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Clean &amp; Transform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BF402-BF31-4AD5-9C88-2798E1DE7C38}"/>
              </a:ext>
            </a:extLst>
          </p:cNvPr>
          <p:cNvSpPr txBox="1"/>
          <p:nvPr/>
        </p:nvSpPr>
        <p:spPr>
          <a:xfrm>
            <a:off x="3095214" y="2537697"/>
            <a:ext cx="115642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D18B4-5FB9-4B3C-BE63-78FC24B02DBF}"/>
              </a:ext>
            </a:extLst>
          </p:cNvPr>
          <p:cNvSpPr txBox="1"/>
          <p:nvPr/>
        </p:nvSpPr>
        <p:spPr>
          <a:xfrm>
            <a:off x="1242341" y="2542780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8218E-3E28-46EF-AD51-09E07EF41A2C}"/>
              </a:ext>
            </a:extLst>
          </p:cNvPr>
          <p:cNvSpPr txBox="1"/>
          <p:nvPr/>
        </p:nvSpPr>
        <p:spPr>
          <a:xfrm>
            <a:off x="1276691" y="3307427"/>
            <a:ext cx="13240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Interpret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3924C-75D6-468A-A734-D19E13561C69}"/>
              </a:ext>
            </a:extLst>
          </p:cNvPr>
          <p:cNvSpPr txBox="1"/>
          <p:nvPr/>
        </p:nvSpPr>
        <p:spPr>
          <a:xfrm>
            <a:off x="3126238" y="3318129"/>
            <a:ext cx="154041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Communicate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DE6D50-7BB2-40DA-9181-ABC28CBC6B1A}"/>
              </a:ext>
            </a:extLst>
          </p:cNvPr>
          <p:cNvSpPr/>
          <p:nvPr/>
        </p:nvSpPr>
        <p:spPr>
          <a:xfrm>
            <a:off x="4328190" y="1826624"/>
            <a:ext cx="487453" cy="3087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760634-8AB4-43DF-9F3F-9BEC0F5D411B}"/>
              </a:ext>
            </a:extLst>
          </p:cNvPr>
          <p:cNvSpPr/>
          <p:nvPr/>
        </p:nvSpPr>
        <p:spPr>
          <a:xfrm rot="5400000">
            <a:off x="5352652" y="2199968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D0A7908-3783-4774-807F-41885DA3CBA6}"/>
              </a:ext>
            </a:extLst>
          </p:cNvPr>
          <p:cNvSpPr/>
          <p:nvPr/>
        </p:nvSpPr>
        <p:spPr>
          <a:xfrm rot="10800000">
            <a:off x="4282842" y="2510393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18B587B-3CDB-4975-875D-6E2796610251}"/>
              </a:ext>
            </a:extLst>
          </p:cNvPr>
          <p:cNvSpPr/>
          <p:nvPr/>
        </p:nvSpPr>
        <p:spPr>
          <a:xfrm rot="10800000">
            <a:off x="2669096" y="2569358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5C2895D-4A58-4F2D-9ECF-698CAB5A49D8}"/>
              </a:ext>
            </a:extLst>
          </p:cNvPr>
          <p:cNvSpPr/>
          <p:nvPr/>
        </p:nvSpPr>
        <p:spPr>
          <a:xfrm>
            <a:off x="2622752" y="3324249"/>
            <a:ext cx="455435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5D4E8F2-3C36-4F59-835B-90E10B06E192}"/>
              </a:ext>
            </a:extLst>
          </p:cNvPr>
          <p:cNvSpPr/>
          <p:nvPr/>
        </p:nvSpPr>
        <p:spPr>
          <a:xfrm>
            <a:off x="4285686" y="2747000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15D4937-62D1-4779-85CC-102ED0A1F1E4}"/>
              </a:ext>
            </a:extLst>
          </p:cNvPr>
          <p:cNvSpPr/>
          <p:nvPr/>
        </p:nvSpPr>
        <p:spPr>
          <a:xfrm rot="5400000">
            <a:off x="1738338" y="2963822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73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3D98D4-4478-431A-8A0E-72892C0DE4C4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673A7C-A50C-4B36-B1B6-101FA3679449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A16DA9-9326-4692-B39A-199BCB200A17}"/>
              </a:ext>
            </a:extLst>
          </p:cNvPr>
          <p:cNvSpPr/>
          <p:nvPr/>
        </p:nvSpPr>
        <p:spPr>
          <a:xfrm>
            <a:off x="7176" y="1427346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BD3A9323-7A44-4B26-AB7C-44D7CB533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6" y="1546460"/>
            <a:ext cx="1711036" cy="748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B3C0E7-1874-4949-B291-2F5400821320}"/>
              </a:ext>
            </a:extLst>
          </p:cNvPr>
          <p:cNvSpPr txBox="1"/>
          <p:nvPr/>
        </p:nvSpPr>
        <p:spPr>
          <a:xfrm>
            <a:off x="2935489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C9431-9CE5-4377-9140-1DBE7A84853A}"/>
              </a:ext>
            </a:extLst>
          </p:cNvPr>
          <p:cNvSpPr txBox="1"/>
          <p:nvPr/>
        </p:nvSpPr>
        <p:spPr>
          <a:xfrm>
            <a:off x="4822820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Import to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71541-B28E-469B-9769-8390B9F5EC99}"/>
              </a:ext>
            </a:extLst>
          </p:cNvPr>
          <p:cNvSpPr txBox="1"/>
          <p:nvPr/>
        </p:nvSpPr>
        <p:spPr>
          <a:xfrm>
            <a:off x="4822820" y="2537698"/>
            <a:ext cx="1392702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Clean &amp; Transform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9B08A-0566-499A-95A0-E3AB09D64E12}"/>
              </a:ext>
            </a:extLst>
          </p:cNvPr>
          <p:cNvSpPr txBox="1"/>
          <p:nvPr/>
        </p:nvSpPr>
        <p:spPr>
          <a:xfrm>
            <a:off x="3095214" y="2537697"/>
            <a:ext cx="1156420" cy="36933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Explore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1808E-BAB9-40B5-8797-D13CEDA7DB47}"/>
              </a:ext>
            </a:extLst>
          </p:cNvPr>
          <p:cNvSpPr txBox="1"/>
          <p:nvPr/>
        </p:nvSpPr>
        <p:spPr>
          <a:xfrm>
            <a:off x="1242341" y="2542780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1AF4A-1569-4352-BB83-8B041487C0C7}"/>
              </a:ext>
            </a:extLst>
          </p:cNvPr>
          <p:cNvSpPr txBox="1"/>
          <p:nvPr/>
        </p:nvSpPr>
        <p:spPr>
          <a:xfrm>
            <a:off x="1276691" y="3307427"/>
            <a:ext cx="13240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Interpret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450EE-4FC8-4ABC-8F3F-E02101F075BF}"/>
              </a:ext>
            </a:extLst>
          </p:cNvPr>
          <p:cNvSpPr txBox="1"/>
          <p:nvPr/>
        </p:nvSpPr>
        <p:spPr>
          <a:xfrm>
            <a:off x="3126238" y="3318129"/>
            <a:ext cx="154041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Communicate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5FCE88D-6129-445C-8876-D1DA19B24C26}"/>
              </a:ext>
            </a:extLst>
          </p:cNvPr>
          <p:cNvSpPr/>
          <p:nvPr/>
        </p:nvSpPr>
        <p:spPr>
          <a:xfrm>
            <a:off x="4328190" y="1826624"/>
            <a:ext cx="487453" cy="3087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5A89D10-D1D6-4F17-B548-C201DC2CCD0B}"/>
              </a:ext>
            </a:extLst>
          </p:cNvPr>
          <p:cNvSpPr/>
          <p:nvPr/>
        </p:nvSpPr>
        <p:spPr>
          <a:xfrm rot="5400000">
            <a:off x="5352652" y="2199968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6951999-3504-4687-ADE4-DD5337D032D1}"/>
              </a:ext>
            </a:extLst>
          </p:cNvPr>
          <p:cNvSpPr/>
          <p:nvPr/>
        </p:nvSpPr>
        <p:spPr>
          <a:xfrm rot="10800000">
            <a:off x="4282842" y="2510393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44AB65-99FD-46C4-A1B7-C7EAB22F9437}"/>
              </a:ext>
            </a:extLst>
          </p:cNvPr>
          <p:cNvSpPr/>
          <p:nvPr/>
        </p:nvSpPr>
        <p:spPr>
          <a:xfrm rot="10800000">
            <a:off x="2669096" y="2569358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FC966EB-E8D6-4C79-8D5C-577A389D3F05}"/>
              </a:ext>
            </a:extLst>
          </p:cNvPr>
          <p:cNvSpPr/>
          <p:nvPr/>
        </p:nvSpPr>
        <p:spPr>
          <a:xfrm>
            <a:off x="2622752" y="3324249"/>
            <a:ext cx="455435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BD9B212-6003-4FE0-BD6E-0F02AA9C26B5}"/>
              </a:ext>
            </a:extLst>
          </p:cNvPr>
          <p:cNvSpPr/>
          <p:nvPr/>
        </p:nvSpPr>
        <p:spPr>
          <a:xfrm>
            <a:off x="4285686" y="2747000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73FA7E-6AD4-40EA-8802-6BB3F14F3FD1}"/>
              </a:ext>
            </a:extLst>
          </p:cNvPr>
          <p:cNvSpPr/>
          <p:nvPr/>
        </p:nvSpPr>
        <p:spPr>
          <a:xfrm rot="5400000">
            <a:off x="1738338" y="2963822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14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AFA10B-D22D-4BBB-80DC-44950DF89648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B132B-81F8-44BB-B290-13057B14D65F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04CDA-FE80-4FE8-BAD7-12C632E09D6A}"/>
              </a:ext>
            </a:extLst>
          </p:cNvPr>
          <p:cNvSpPr/>
          <p:nvPr/>
        </p:nvSpPr>
        <p:spPr>
          <a:xfrm>
            <a:off x="7176" y="1427346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89CF435C-C511-412B-B672-E596BF2CD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6" y="1546460"/>
            <a:ext cx="1711036" cy="748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5E803E-29EB-42A1-8571-352A6D7BBC9A}"/>
              </a:ext>
            </a:extLst>
          </p:cNvPr>
          <p:cNvSpPr txBox="1"/>
          <p:nvPr/>
        </p:nvSpPr>
        <p:spPr>
          <a:xfrm>
            <a:off x="2935489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0D185-76FE-484D-914B-003472172D2F}"/>
              </a:ext>
            </a:extLst>
          </p:cNvPr>
          <p:cNvSpPr txBox="1"/>
          <p:nvPr/>
        </p:nvSpPr>
        <p:spPr>
          <a:xfrm>
            <a:off x="4822820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Import to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D4DAA-8E9B-4ECD-8393-368DE45CCDF5}"/>
              </a:ext>
            </a:extLst>
          </p:cNvPr>
          <p:cNvSpPr txBox="1"/>
          <p:nvPr/>
        </p:nvSpPr>
        <p:spPr>
          <a:xfrm>
            <a:off x="4822820" y="2537698"/>
            <a:ext cx="1392702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Clean &amp; Transform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1992B-7012-4A08-B497-CDCDC8538FCA}"/>
              </a:ext>
            </a:extLst>
          </p:cNvPr>
          <p:cNvSpPr txBox="1"/>
          <p:nvPr/>
        </p:nvSpPr>
        <p:spPr>
          <a:xfrm>
            <a:off x="3095214" y="2537697"/>
            <a:ext cx="115642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083DB-563A-44C3-BE51-F360E8974F2B}"/>
              </a:ext>
            </a:extLst>
          </p:cNvPr>
          <p:cNvSpPr txBox="1"/>
          <p:nvPr/>
        </p:nvSpPr>
        <p:spPr>
          <a:xfrm>
            <a:off x="1242341" y="2542780"/>
            <a:ext cx="1392702" cy="36933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157C3-F189-4167-B041-EA07DA031A53}"/>
              </a:ext>
            </a:extLst>
          </p:cNvPr>
          <p:cNvSpPr txBox="1"/>
          <p:nvPr/>
        </p:nvSpPr>
        <p:spPr>
          <a:xfrm>
            <a:off x="1276691" y="3307427"/>
            <a:ext cx="13240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Interpret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1CC0CB-E073-4A80-83F6-3AE427BD20A7}"/>
              </a:ext>
            </a:extLst>
          </p:cNvPr>
          <p:cNvSpPr txBox="1"/>
          <p:nvPr/>
        </p:nvSpPr>
        <p:spPr>
          <a:xfrm>
            <a:off x="3126238" y="3318129"/>
            <a:ext cx="154041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Communicate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71DEBC-21AD-4D0B-B5FA-953F73AF2DAA}"/>
              </a:ext>
            </a:extLst>
          </p:cNvPr>
          <p:cNvSpPr/>
          <p:nvPr/>
        </p:nvSpPr>
        <p:spPr>
          <a:xfrm>
            <a:off x="4328190" y="1826624"/>
            <a:ext cx="487453" cy="3087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B613E0B-23AA-49A8-B689-2ACE8AA67235}"/>
              </a:ext>
            </a:extLst>
          </p:cNvPr>
          <p:cNvSpPr/>
          <p:nvPr/>
        </p:nvSpPr>
        <p:spPr>
          <a:xfrm rot="5400000">
            <a:off x="5352652" y="2199968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6BD1EA-438A-4BF5-A392-47551474A8D7}"/>
              </a:ext>
            </a:extLst>
          </p:cNvPr>
          <p:cNvSpPr/>
          <p:nvPr/>
        </p:nvSpPr>
        <p:spPr>
          <a:xfrm rot="10800000">
            <a:off x="4282842" y="2510393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D5FE58A-2D6B-4F41-AAE6-F06C6F87E7FA}"/>
              </a:ext>
            </a:extLst>
          </p:cNvPr>
          <p:cNvSpPr/>
          <p:nvPr/>
        </p:nvSpPr>
        <p:spPr>
          <a:xfrm rot="10800000">
            <a:off x="2669096" y="2569358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63DE0FE-E6F9-4E76-9938-DAB95A3BB4AA}"/>
              </a:ext>
            </a:extLst>
          </p:cNvPr>
          <p:cNvSpPr/>
          <p:nvPr/>
        </p:nvSpPr>
        <p:spPr>
          <a:xfrm>
            <a:off x="2622752" y="3324249"/>
            <a:ext cx="455435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022A6E-33D4-445D-BC75-4EB21A975415}"/>
              </a:ext>
            </a:extLst>
          </p:cNvPr>
          <p:cNvSpPr/>
          <p:nvPr/>
        </p:nvSpPr>
        <p:spPr>
          <a:xfrm>
            <a:off x="4285686" y="2747000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22CA461-23B1-417E-9127-9313181DE90D}"/>
              </a:ext>
            </a:extLst>
          </p:cNvPr>
          <p:cNvSpPr/>
          <p:nvPr/>
        </p:nvSpPr>
        <p:spPr>
          <a:xfrm rot="5400000">
            <a:off x="1738338" y="2963822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37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11A7A8-67D8-4383-BD4B-92DBD3586D93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0BBA7-BCFB-4EF2-8F6D-B9482F780C02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651AF-3EE2-4C7F-8621-76DA945965D3}"/>
              </a:ext>
            </a:extLst>
          </p:cNvPr>
          <p:cNvSpPr/>
          <p:nvPr/>
        </p:nvSpPr>
        <p:spPr>
          <a:xfrm>
            <a:off x="7176" y="1427346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457E3D86-D33F-4AE2-AEB1-633366D8B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6" y="1546460"/>
            <a:ext cx="1711036" cy="748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403D7C-A27E-4DC6-ADD6-ADDA1301C818}"/>
              </a:ext>
            </a:extLst>
          </p:cNvPr>
          <p:cNvSpPr txBox="1"/>
          <p:nvPr/>
        </p:nvSpPr>
        <p:spPr>
          <a:xfrm>
            <a:off x="2935489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4B88C-E7E6-4D58-8F37-DFAD008FD54C}"/>
              </a:ext>
            </a:extLst>
          </p:cNvPr>
          <p:cNvSpPr txBox="1"/>
          <p:nvPr/>
        </p:nvSpPr>
        <p:spPr>
          <a:xfrm>
            <a:off x="4822820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Import to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93090-B633-49DE-A847-ECEEDB8FD0D3}"/>
              </a:ext>
            </a:extLst>
          </p:cNvPr>
          <p:cNvSpPr txBox="1"/>
          <p:nvPr/>
        </p:nvSpPr>
        <p:spPr>
          <a:xfrm>
            <a:off x="4822820" y="2537698"/>
            <a:ext cx="1392702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Clean &amp; Transform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19793-8C51-43B4-8416-F6EBD215ADE7}"/>
              </a:ext>
            </a:extLst>
          </p:cNvPr>
          <p:cNvSpPr txBox="1"/>
          <p:nvPr/>
        </p:nvSpPr>
        <p:spPr>
          <a:xfrm>
            <a:off x="3095214" y="2537697"/>
            <a:ext cx="115642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44771-678E-4778-8AB9-068D9B27093F}"/>
              </a:ext>
            </a:extLst>
          </p:cNvPr>
          <p:cNvSpPr txBox="1"/>
          <p:nvPr/>
        </p:nvSpPr>
        <p:spPr>
          <a:xfrm>
            <a:off x="1242341" y="2542780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5EE6A-ED33-4EE8-A8F4-0D9184E3A6C8}"/>
              </a:ext>
            </a:extLst>
          </p:cNvPr>
          <p:cNvSpPr txBox="1"/>
          <p:nvPr/>
        </p:nvSpPr>
        <p:spPr>
          <a:xfrm>
            <a:off x="1276691" y="3307427"/>
            <a:ext cx="1324002" cy="36933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Interpret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E1E475-67A6-405F-BDF4-A9D42012A9C3}"/>
              </a:ext>
            </a:extLst>
          </p:cNvPr>
          <p:cNvSpPr txBox="1"/>
          <p:nvPr/>
        </p:nvSpPr>
        <p:spPr>
          <a:xfrm>
            <a:off x="3126238" y="3318129"/>
            <a:ext cx="154041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Communicate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E380E7C-9C7E-4702-B4D2-36C073152F04}"/>
              </a:ext>
            </a:extLst>
          </p:cNvPr>
          <p:cNvSpPr/>
          <p:nvPr/>
        </p:nvSpPr>
        <p:spPr>
          <a:xfrm>
            <a:off x="4328190" y="1826624"/>
            <a:ext cx="487453" cy="3087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27729B3-CA8E-4015-A714-E68177B2F160}"/>
              </a:ext>
            </a:extLst>
          </p:cNvPr>
          <p:cNvSpPr/>
          <p:nvPr/>
        </p:nvSpPr>
        <p:spPr>
          <a:xfrm rot="5400000">
            <a:off x="5352652" y="2199968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120C1E-5515-4871-9CE7-2261A32A67E2}"/>
              </a:ext>
            </a:extLst>
          </p:cNvPr>
          <p:cNvSpPr/>
          <p:nvPr/>
        </p:nvSpPr>
        <p:spPr>
          <a:xfrm rot="10800000">
            <a:off x="4282842" y="2510393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A67EE14-CD27-4FE4-BD38-3673A0D2C094}"/>
              </a:ext>
            </a:extLst>
          </p:cNvPr>
          <p:cNvSpPr/>
          <p:nvPr/>
        </p:nvSpPr>
        <p:spPr>
          <a:xfrm rot="10800000">
            <a:off x="2669096" y="2569358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71C759D-2AA9-47FA-B9B5-20435970FE12}"/>
              </a:ext>
            </a:extLst>
          </p:cNvPr>
          <p:cNvSpPr/>
          <p:nvPr/>
        </p:nvSpPr>
        <p:spPr>
          <a:xfrm>
            <a:off x="2622752" y="3324249"/>
            <a:ext cx="455435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FB13EFB-D661-452F-BA36-EF3D53F816B5}"/>
              </a:ext>
            </a:extLst>
          </p:cNvPr>
          <p:cNvSpPr/>
          <p:nvPr/>
        </p:nvSpPr>
        <p:spPr>
          <a:xfrm>
            <a:off x="4285686" y="2747000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4780006-CE10-4D62-92FD-CA1A65BA7D90}"/>
              </a:ext>
            </a:extLst>
          </p:cNvPr>
          <p:cNvSpPr/>
          <p:nvPr/>
        </p:nvSpPr>
        <p:spPr>
          <a:xfrm rot="5400000">
            <a:off x="1738338" y="2963822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82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B6455A-EF68-48AC-AE2D-3FD797C6561B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6E43E2-10E4-412E-91E7-921B4D309B0C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23F6D7-667B-4009-8518-9D64ABA39A93}"/>
              </a:ext>
            </a:extLst>
          </p:cNvPr>
          <p:cNvSpPr/>
          <p:nvPr/>
        </p:nvSpPr>
        <p:spPr>
          <a:xfrm>
            <a:off x="7176" y="1427346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5F1E3BEF-5110-4D16-8246-B75C1A00F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6" y="1546460"/>
            <a:ext cx="1711036" cy="748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FD0E5-5EE8-47AF-8EEA-B8E20D355A2D}"/>
              </a:ext>
            </a:extLst>
          </p:cNvPr>
          <p:cNvSpPr txBox="1"/>
          <p:nvPr/>
        </p:nvSpPr>
        <p:spPr>
          <a:xfrm>
            <a:off x="2935489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CA237-CF9D-444A-9490-2C8EFC682D09}"/>
              </a:ext>
            </a:extLst>
          </p:cNvPr>
          <p:cNvSpPr txBox="1"/>
          <p:nvPr/>
        </p:nvSpPr>
        <p:spPr>
          <a:xfrm>
            <a:off x="4822820" y="1796311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Import to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0626-B015-40C6-89E2-81A2B60BA298}"/>
              </a:ext>
            </a:extLst>
          </p:cNvPr>
          <p:cNvSpPr txBox="1"/>
          <p:nvPr/>
        </p:nvSpPr>
        <p:spPr>
          <a:xfrm>
            <a:off x="4822820" y="2537698"/>
            <a:ext cx="1392702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Clean &amp; Transform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6100D-37F6-4E66-8838-048CEB2A546C}"/>
              </a:ext>
            </a:extLst>
          </p:cNvPr>
          <p:cNvSpPr txBox="1"/>
          <p:nvPr/>
        </p:nvSpPr>
        <p:spPr>
          <a:xfrm>
            <a:off x="3095214" y="2537697"/>
            <a:ext cx="115642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3FEB1-372A-4CD0-A151-D602022489B5}"/>
              </a:ext>
            </a:extLst>
          </p:cNvPr>
          <p:cNvSpPr txBox="1"/>
          <p:nvPr/>
        </p:nvSpPr>
        <p:spPr>
          <a:xfrm>
            <a:off x="1242341" y="2542780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E628B-883B-4B1D-ABBE-0B33E7BAA6A2}"/>
              </a:ext>
            </a:extLst>
          </p:cNvPr>
          <p:cNvSpPr txBox="1"/>
          <p:nvPr/>
        </p:nvSpPr>
        <p:spPr>
          <a:xfrm>
            <a:off x="1276691" y="3307427"/>
            <a:ext cx="13240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Interpret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32556-4E5A-4985-BBEE-B5476C8C0D53}"/>
              </a:ext>
            </a:extLst>
          </p:cNvPr>
          <p:cNvSpPr txBox="1"/>
          <p:nvPr/>
        </p:nvSpPr>
        <p:spPr>
          <a:xfrm>
            <a:off x="3126238" y="3318129"/>
            <a:ext cx="1540411" cy="36933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Communicate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5DFCB1-EE83-4465-B43B-E8491ECCEC6B}"/>
              </a:ext>
            </a:extLst>
          </p:cNvPr>
          <p:cNvSpPr/>
          <p:nvPr/>
        </p:nvSpPr>
        <p:spPr>
          <a:xfrm>
            <a:off x="4328190" y="1826624"/>
            <a:ext cx="487453" cy="3087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6315E62-322D-434A-B66E-BB91D8E35A98}"/>
              </a:ext>
            </a:extLst>
          </p:cNvPr>
          <p:cNvSpPr/>
          <p:nvPr/>
        </p:nvSpPr>
        <p:spPr>
          <a:xfrm rot="5400000">
            <a:off x="5352652" y="2199968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8A31CBC-64D0-495C-BF84-ADDF8C05A540}"/>
              </a:ext>
            </a:extLst>
          </p:cNvPr>
          <p:cNvSpPr/>
          <p:nvPr/>
        </p:nvSpPr>
        <p:spPr>
          <a:xfrm rot="10800000">
            <a:off x="4282842" y="2510393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23F11C9-DAE1-40D3-B58E-9FDC16410151}"/>
              </a:ext>
            </a:extLst>
          </p:cNvPr>
          <p:cNvSpPr/>
          <p:nvPr/>
        </p:nvSpPr>
        <p:spPr>
          <a:xfrm rot="10800000">
            <a:off x="2669096" y="2569358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104CEC-0CC3-44D5-AEA9-993F6C0998DD}"/>
              </a:ext>
            </a:extLst>
          </p:cNvPr>
          <p:cNvSpPr/>
          <p:nvPr/>
        </p:nvSpPr>
        <p:spPr>
          <a:xfrm>
            <a:off x="2622752" y="3324249"/>
            <a:ext cx="455435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65B6673-ABD5-4173-B407-437A0DE4D9C6}"/>
              </a:ext>
            </a:extLst>
          </p:cNvPr>
          <p:cNvSpPr/>
          <p:nvPr/>
        </p:nvSpPr>
        <p:spPr>
          <a:xfrm>
            <a:off x="4285686" y="2747000"/>
            <a:ext cx="508770" cy="216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E7460B-7CAA-4553-81AC-362ABC4E537E}"/>
              </a:ext>
            </a:extLst>
          </p:cNvPr>
          <p:cNvSpPr/>
          <p:nvPr/>
        </p:nvSpPr>
        <p:spPr>
          <a:xfrm rot="5400000">
            <a:off x="1738338" y="2963822"/>
            <a:ext cx="359288" cy="316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85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purl.org/dc/elements/1.1/"/>
    <ds:schemaRef ds:uri="http://schemas.microsoft.com/office/2006/metadata/properties"/>
    <ds:schemaRef ds:uri="c8e4db4b-48df-4a0d-a5ad-b048e586ef36"/>
    <ds:schemaRef ds:uri="216bde26-9634-4d6a-91fe-0c0c14b20b90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107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Craig Hutton</cp:lastModifiedBy>
  <cp:revision>30</cp:revision>
  <dcterms:created xsi:type="dcterms:W3CDTF">2019-06-23T17:54:19Z</dcterms:created>
  <dcterms:modified xsi:type="dcterms:W3CDTF">2020-11-19T04:33:57Z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