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60054"/>
    <a:srgbClr val="2A0032"/>
    <a:srgbClr val="370042"/>
    <a:srgbClr val="420034"/>
    <a:srgbClr val="420021"/>
    <a:srgbClr val="422700"/>
    <a:srgbClr val="2E1B00"/>
    <a:srgbClr val="2D2E00"/>
    <a:srgbClr val="3D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1998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3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9753-F11D-4119-A371-E470169F1F5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8269-44AB-4600-ADA4-83F1B889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3832" y="-812799"/>
            <a:ext cx="16855768" cy="11176000"/>
          </a:xfrm>
          <a:prstGeom prst="rect">
            <a:avLst/>
          </a:prstGeom>
          <a:gradFill flip="none" rotWithShape="1">
            <a:gsLst>
              <a:gs pos="75000">
                <a:schemeClr val="tx1"/>
              </a:gs>
              <a:gs pos="100000">
                <a:srgbClr val="460054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entagon 3"/>
          <p:cNvSpPr/>
          <p:nvPr/>
        </p:nvSpPr>
        <p:spPr>
          <a:xfrm rot="5400000">
            <a:off x="2025650" y="2025650"/>
            <a:ext cx="7429500" cy="5283200"/>
          </a:xfrm>
          <a:prstGeom prst="homePlate">
            <a:avLst>
              <a:gd name="adj" fmla="val 15352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glow rad="6223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55483" y="5868711"/>
            <a:ext cx="1380315" cy="1893267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AFE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686832" y="1298362"/>
            <a:ext cx="128555" cy="121156"/>
          </a:xfrm>
          <a:prstGeom prst="roundRect">
            <a:avLst>
              <a:gd name="adj" fmla="val 39506"/>
            </a:avLst>
          </a:prstGeom>
          <a:solidFill>
            <a:schemeClr val="accent1"/>
          </a:solidFill>
          <a:ln w="25400">
            <a:solidFill>
              <a:schemeClr val="accent1">
                <a:lumMod val="75000"/>
              </a:schemeClr>
            </a:solidFill>
          </a:ln>
          <a:effectLst>
            <a:glow rad="203200">
              <a:schemeClr val="accent1">
                <a:alpha val="7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84138" y="1226147"/>
            <a:ext cx="1606669" cy="1244523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EXPANSION</a:t>
            </a:r>
            <a:endParaRPr lang="en-US" sz="800" dirty="0"/>
          </a:p>
        </p:txBody>
      </p:sp>
      <p:sp>
        <p:nvSpPr>
          <p:cNvPr id="10" name="Rounded Rectangle 9"/>
          <p:cNvSpPr/>
          <p:nvPr/>
        </p:nvSpPr>
        <p:spPr>
          <a:xfrm rot="5400000">
            <a:off x="6309325" y="3430819"/>
            <a:ext cx="1103567" cy="699818"/>
          </a:xfrm>
          <a:prstGeom prst="roundRect">
            <a:avLst/>
          </a:prstGeom>
          <a:noFill/>
          <a:ln w="28575">
            <a:solidFill>
              <a:srgbClr val="0D9E06">
                <a:alpha val="9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Battery</a:t>
            </a:r>
            <a:endParaRPr lang="en-US" sz="800" dirty="0"/>
          </a:p>
        </p:txBody>
      </p:sp>
      <p:sp>
        <p:nvSpPr>
          <p:cNvPr id="11" name="Rounded Rectangle 10"/>
          <p:cNvSpPr/>
          <p:nvPr/>
        </p:nvSpPr>
        <p:spPr>
          <a:xfrm rot="5400000">
            <a:off x="5995838" y="5069569"/>
            <a:ext cx="869261" cy="751643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SD card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 rot="20640598">
            <a:off x="7369920" y="7130209"/>
            <a:ext cx="889178" cy="49352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SSR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 rot="20626339">
            <a:off x="6961740" y="7549947"/>
            <a:ext cx="433789" cy="26583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uSSR</a:t>
            </a:r>
            <a:endParaRPr lang="en-US" sz="800" dirty="0"/>
          </a:p>
        </p:txBody>
      </p:sp>
      <p:sp>
        <p:nvSpPr>
          <p:cNvPr id="15" name="Rounded Rectangle 14"/>
          <p:cNvSpPr/>
          <p:nvPr/>
        </p:nvSpPr>
        <p:spPr>
          <a:xfrm>
            <a:off x="6175797" y="7060007"/>
            <a:ext cx="685312" cy="955447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Ethernet</a:t>
            </a:r>
            <a:endParaRPr lang="en-US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5334926" y="7537732"/>
            <a:ext cx="530001" cy="63661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USB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5702732" y="7690847"/>
            <a:ext cx="651455" cy="21153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Thermo-C</a:t>
            </a:r>
            <a:endParaRPr lang="en-US" sz="800" dirty="0"/>
          </a:p>
        </p:txBody>
      </p:sp>
      <p:sp>
        <p:nvSpPr>
          <p:cNvPr id="18" name="Rounded Rectangle 17"/>
          <p:cNvSpPr/>
          <p:nvPr/>
        </p:nvSpPr>
        <p:spPr>
          <a:xfrm>
            <a:off x="3163711" y="6774152"/>
            <a:ext cx="588884" cy="763578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SWO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 rot="5400000">
            <a:off x="7111497" y="3456181"/>
            <a:ext cx="1103566" cy="649096"/>
          </a:xfrm>
          <a:prstGeom prst="roundRect">
            <a:avLst/>
          </a:prstGeom>
          <a:noFill/>
          <a:ln w="28575">
            <a:solidFill>
              <a:srgbClr val="0D9E06">
                <a:alpha val="9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Solar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4235026" y="2941037"/>
            <a:ext cx="1449458" cy="1391474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EFM</a:t>
            </a:r>
            <a:endParaRPr lang="en-US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3297151" y="3596855"/>
            <a:ext cx="422356" cy="396826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RST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3212716" y="2898193"/>
            <a:ext cx="595529" cy="5546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Accel</a:t>
            </a:r>
            <a:endParaRPr lang="en-US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3153277" y="4141504"/>
            <a:ext cx="702206" cy="2887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Watch dog</a:t>
            </a:r>
            <a:endParaRPr lang="en-US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5535363" y="1890807"/>
            <a:ext cx="425725" cy="39736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smtClean="0"/>
              <a:t>Button</a:t>
            </a:r>
            <a:endParaRPr lang="en-US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3649731" y="1957693"/>
            <a:ext cx="1223574" cy="46168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WIFI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3507445" y="1298362"/>
            <a:ext cx="1223574" cy="7207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LORA</a:t>
            </a:r>
            <a:endParaRPr lang="en-US" sz="800" dirty="0"/>
          </a:p>
        </p:txBody>
      </p:sp>
      <p:sp>
        <p:nvSpPr>
          <p:cNvPr id="28" name="Rounded Rectangle 27"/>
          <p:cNvSpPr/>
          <p:nvPr/>
        </p:nvSpPr>
        <p:spPr>
          <a:xfrm>
            <a:off x="4006087" y="7311778"/>
            <a:ext cx="225397" cy="36092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ounded Rectangle 28"/>
          <p:cNvSpPr/>
          <p:nvPr/>
        </p:nvSpPr>
        <p:spPr>
          <a:xfrm>
            <a:off x="4282933" y="7310745"/>
            <a:ext cx="225397" cy="36092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4564243" y="7319547"/>
            <a:ext cx="225397" cy="36092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1" name="Rounded Rectangle 30"/>
          <p:cNvSpPr/>
          <p:nvPr/>
        </p:nvSpPr>
        <p:spPr>
          <a:xfrm>
            <a:off x="4847056" y="7319547"/>
            <a:ext cx="225397" cy="36092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3387328" y="1226147"/>
            <a:ext cx="1624985" cy="1244523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1776076" y="9034861"/>
            <a:ext cx="4039311" cy="1121626"/>
          </a:xfrm>
          <a:prstGeom prst="roundRect">
            <a:avLst>
              <a:gd name="adj" fmla="val 3089"/>
            </a:avLst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63372" y="8480863"/>
            <a:ext cx="8953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nkGothic Lt BT" panose="020B0607020203060204" pitchFamily="34" charset="0"/>
                <a:cs typeface="ISOCP_IV25" panose="00000400000000000000" pitchFamily="2" charset="0"/>
              </a:rPr>
              <a:t>Terminal</a:t>
            </a:r>
            <a:endParaRPr lang="en-US" sz="1200" b="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nkGothic Lt BT" panose="020B0607020203060204" pitchFamily="34" charset="0"/>
              <a:cs typeface="ISOCP_IV25" panose="00000400000000000000" pitchFamily="2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76076" y="8757862"/>
            <a:ext cx="3135388" cy="221902"/>
          </a:xfrm>
          <a:prstGeom prst="roundRect">
            <a:avLst>
              <a:gd name="adj" fmla="val 3089"/>
            </a:avLst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44428" y="8757862"/>
            <a:ext cx="29367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 smtClean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DT_IV25" panose="00000400000000000000" pitchFamily="2" charset="0"/>
                <a:cs typeface="ISOCP_IV25" panose="00000400000000000000" pitchFamily="2" charset="0"/>
              </a:rPr>
              <a:t>&gt;</a:t>
            </a:r>
            <a:endParaRPr lang="en-US" sz="1000" b="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DT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72948" y="-1905000"/>
            <a:ext cx="15607752" cy="8679153"/>
          </a:xfrm>
          <a:prstGeom prst="rect">
            <a:avLst/>
          </a:prstGeom>
          <a:ln w="0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1856974" y="-358255"/>
            <a:ext cx="12839700" cy="5657850"/>
          </a:xfrm>
          <a:prstGeom prst="roundRect">
            <a:avLst/>
          </a:prstGeom>
          <a:noFill/>
          <a:ln w="0">
            <a:solidFill>
              <a:srgbClr val="00B0F0">
                <a:alpha val="1000"/>
              </a:srgbClr>
            </a:solidFill>
          </a:ln>
          <a:effectLst>
            <a:glow rad="1790700">
              <a:srgbClr val="00B0F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93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BankGothic Lt BT</vt:lpstr>
      <vt:lpstr>Calibri</vt:lpstr>
      <vt:lpstr>Calibri Light</vt:lpstr>
      <vt:lpstr>GDT_IV25</vt:lpstr>
      <vt:lpstr>ISOCP_IV25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huttonji@mcmaster.ca</dc:creator>
  <cp:lastModifiedBy>huttonji@mcmaster.ca</cp:lastModifiedBy>
  <cp:revision>15</cp:revision>
  <dcterms:created xsi:type="dcterms:W3CDTF">2016-07-30T06:43:29Z</dcterms:created>
  <dcterms:modified xsi:type="dcterms:W3CDTF">2016-07-30T10:42:31Z</dcterms:modified>
</cp:coreProperties>
</file>