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4B3B0"/>
    <a:srgbClr val="898883"/>
    <a:srgbClr val="00FF00"/>
    <a:srgbClr val="460054"/>
    <a:srgbClr val="2A0032"/>
    <a:srgbClr val="370042"/>
    <a:srgbClr val="420034"/>
    <a:srgbClr val="420021"/>
    <a:srgbClr val="42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998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9753-F11D-4119-A371-E470169F1F5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6109" y="-812799"/>
            <a:ext cx="16855768" cy="11176000"/>
          </a:xfrm>
          <a:prstGeom prst="rect">
            <a:avLst/>
          </a:prstGeom>
          <a:gradFill flip="none" rotWithShape="1">
            <a:gsLst>
              <a:gs pos="75000">
                <a:schemeClr val="tx1"/>
              </a:gs>
              <a:gs pos="100000">
                <a:srgbClr val="460054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 rot="5400000">
            <a:off x="2025650" y="2025650"/>
            <a:ext cx="7429500" cy="5283200"/>
          </a:xfrm>
          <a:prstGeom prst="homePlate">
            <a:avLst>
              <a:gd name="adj" fmla="val 15352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glow rad="6223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55483" y="5868711"/>
            <a:ext cx="1380315" cy="1893267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686832" y="1298362"/>
            <a:ext cx="128555" cy="121156"/>
          </a:xfrm>
          <a:prstGeom prst="roundRect">
            <a:avLst>
              <a:gd name="adj" fmla="val 39506"/>
            </a:avLst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  <a:effectLst>
            <a:glow rad="203200">
              <a:schemeClr val="accent1">
                <a:alpha val="7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84138" y="1226147"/>
            <a:ext cx="1606669" cy="1244523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EXPANSION</a:t>
            </a:r>
            <a:endParaRPr lang="en-US" sz="800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6309325" y="3430819"/>
            <a:ext cx="1103567" cy="699818"/>
          </a:xfrm>
          <a:prstGeom prst="roundRect">
            <a:avLst/>
          </a:prstGeom>
          <a:noFill/>
          <a:ln w="28575">
            <a:solidFill>
              <a:srgbClr val="0D9E06">
                <a:alpha val="9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Battery</a:t>
            </a:r>
            <a:endParaRPr lang="en-US" sz="800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5995838" y="5069569"/>
            <a:ext cx="869261" cy="75164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SD card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 rot="20640598">
            <a:off x="7369920" y="7130209"/>
            <a:ext cx="889178" cy="4935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SSR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 rot="20626339">
            <a:off x="6961740" y="7549947"/>
            <a:ext cx="433789" cy="2658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uSSR</a:t>
            </a:r>
            <a:endParaRPr lang="en-US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6175797" y="7060007"/>
            <a:ext cx="685312" cy="955447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Ethernet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926" y="7537732"/>
            <a:ext cx="530001" cy="63661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USB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5702732" y="7690847"/>
            <a:ext cx="651455" cy="2115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Thermo-C</a:t>
            </a:r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3163711" y="6774152"/>
            <a:ext cx="588884" cy="76357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SWO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7111497" y="3456181"/>
            <a:ext cx="1103566" cy="649096"/>
          </a:xfrm>
          <a:prstGeom prst="roundRect">
            <a:avLst/>
          </a:prstGeom>
          <a:noFill/>
          <a:ln w="28575">
            <a:solidFill>
              <a:srgbClr val="0D9E06">
                <a:alpha val="9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Solar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4235026" y="2941037"/>
            <a:ext cx="1449458" cy="1391474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EFM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3297151" y="3596855"/>
            <a:ext cx="422356" cy="396826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RST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3212716" y="2898193"/>
            <a:ext cx="595529" cy="5546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Accel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3153277" y="4141504"/>
            <a:ext cx="702206" cy="2887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Watch dog</a:t>
            </a:r>
            <a:endParaRPr 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5535363" y="1890807"/>
            <a:ext cx="425725" cy="39736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Button</a:t>
            </a:r>
            <a:endParaRPr lang="en-US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3649731" y="1957693"/>
            <a:ext cx="1223574" cy="46168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WIFI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3507445" y="1298362"/>
            <a:ext cx="1223574" cy="7207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LORA</a:t>
            </a:r>
            <a:endParaRPr lang="en-US" sz="800" dirty="0"/>
          </a:p>
        </p:txBody>
      </p:sp>
      <p:sp>
        <p:nvSpPr>
          <p:cNvPr id="28" name="Rounded Rectangle 27"/>
          <p:cNvSpPr/>
          <p:nvPr/>
        </p:nvSpPr>
        <p:spPr>
          <a:xfrm>
            <a:off x="4006087" y="7311778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4282933" y="7310745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4564243" y="7319547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7056" y="7319547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3387328" y="1226147"/>
            <a:ext cx="1624985" cy="1244523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9251387" y="4555805"/>
            <a:ext cx="6545526" cy="5328424"/>
          </a:xfrm>
          <a:prstGeom prst="roundRect">
            <a:avLst>
              <a:gd name="adj" fmla="val 3089"/>
            </a:avLst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371854" y="4014761"/>
            <a:ext cx="8953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Lt BT" panose="020B0607020203060204" pitchFamily="34" charset="0"/>
                <a:cs typeface="ISOCP_IV25" panose="00000400000000000000" pitchFamily="2" charset="0"/>
              </a:rPr>
              <a:t>Terminal</a:t>
            </a:r>
            <a:endParaRPr lang="en-US" sz="12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Lt BT" panose="020B0607020203060204" pitchFamily="34" charset="0"/>
              <a:cs typeface="ISOCP_IV25" panose="00000400000000000000" pitchFamily="2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88761" y="4278807"/>
            <a:ext cx="5575467" cy="239218"/>
          </a:xfrm>
          <a:prstGeom prst="roundRect">
            <a:avLst>
              <a:gd name="adj" fmla="val 33136"/>
            </a:avLst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72356" y="4285879"/>
            <a:ext cx="2936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DT_IV25" panose="00000400000000000000" pitchFamily="2" charset="0"/>
                <a:cs typeface="ISOCP_IV25" panose="00000400000000000000" pitchFamily="2" charset="0"/>
              </a:rPr>
              <a:t>&gt;</a:t>
            </a:r>
            <a:endParaRPr lang="en-US" sz="10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DT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72948" y="-1905000"/>
            <a:ext cx="15607752" cy="8679153"/>
          </a:xfrm>
          <a:prstGeom prst="rect">
            <a:avLst/>
          </a:prstGeom>
          <a:ln w="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856974" y="-358255"/>
            <a:ext cx="12839700" cy="5657850"/>
          </a:xfrm>
          <a:prstGeom prst="roundRect">
            <a:avLst/>
          </a:prstGeom>
          <a:noFill/>
          <a:ln w="0">
            <a:solidFill>
              <a:srgbClr val="00B0F0">
                <a:alpha val="1000"/>
              </a:srgbClr>
            </a:solidFill>
          </a:ln>
          <a:effectLst>
            <a:glow rad="1790700"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0" name="Rounded Rectangle 39"/>
          <p:cNvSpPr/>
          <p:nvPr/>
        </p:nvSpPr>
        <p:spPr>
          <a:xfrm>
            <a:off x="11494757" y="348040"/>
            <a:ext cx="5315104" cy="3104770"/>
          </a:xfrm>
          <a:prstGeom prst="roundRect">
            <a:avLst>
              <a:gd name="adj" fmla="val 3089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longwood.edu/cannon479/files/2013/01/toggle_switch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396" r="53241" b="4163"/>
          <a:stretch/>
        </p:blipFill>
        <p:spPr bwMode="auto">
          <a:xfrm>
            <a:off x="2117838" y="1451609"/>
            <a:ext cx="1895302" cy="311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43" y="1454595"/>
            <a:ext cx="1895740" cy="311511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57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0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22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BankGothic Lt BT</vt:lpstr>
      <vt:lpstr>Calibri</vt:lpstr>
      <vt:lpstr>Calibri Light</vt:lpstr>
      <vt:lpstr>GDT_IV25</vt:lpstr>
      <vt:lpstr>ISOCP_IV25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huttonji@mcmaster.ca</dc:creator>
  <cp:lastModifiedBy>huttonji@mcmaster.ca</cp:lastModifiedBy>
  <cp:revision>22</cp:revision>
  <dcterms:created xsi:type="dcterms:W3CDTF">2016-07-30T06:43:29Z</dcterms:created>
  <dcterms:modified xsi:type="dcterms:W3CDTF">2016-08-09T00:04:32Z</dcterms:modified>
</cp:coreProperties>
</file>