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882A5-07A0-453D-84CF-0BDDB98B8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F0150-630F-420C-9BCE-AD35058B7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84183A-AFE6-4C15-8743-1D01FC3E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4D7-C80A-4A2F-AF6E-EEEC80B02E1D}" type="datetimeFigureOut">
              <a:rPr lang="de-AT" smtClean="0"/>
              <a:t>19.08.2020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16AF55-12E9-4454-95EF-3D2CE8FF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25185-BEEE-4117-88AC-71F7F4D8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09A-DD22-4E4B-B09E-2DEC6E3C7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631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181A-1C4F-45CD-8938-638F0FA1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E07364-43AE-4C59-9147-4E022404B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CD030-CB36-4639-B457-DE8BD6FD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4D7-C80A-4A2F-AF6E-EEEC80B02E1D}" type="datetimeFigureOut">
              <a:rPr lang="de-AT" smtClean="0"/>
              <a:t>19.08.2020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C79E1-2B27-4269-9584-A4FEE871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3CE2B-F77A-4B4A-8318-9849ED7F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09A-DD22-4E4B-B09E-2DEC6E3C7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877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DD7705-1640-4130-A64C-0E0C0D6F0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58D980-BF0B-437C-82C0-7D78A945B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3C8461-5422-45FC-BDE1-510F67C8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4D7-C80A-4A2F-AF6E-EEEC80B02E1D}" type="datetimeFigureOut">
              <a:rPr lang="de-AT" smtClean="0"/>
              <a:t>19.08.2020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33E20F-545B-4694-838C-3E66B6F6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3A9F76-082D-4413-9880-50DEE714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09A-DD22-4E4B-B09E-2DEC6E3C7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5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1C7D4-4950-4F54-A6B3-A2D505BA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5A439-983F-4D2E-B599-CE426EDD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A46D20-38DF-4217-B0F5-AFBF3B28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4D7-C80A-4A2F-AF6E-EEEC80B02E1D}" type="datetimeFigureOut">
              <a:rPr lang="de-AT" smtClean="0"/>
              <a:t>19.08.2020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2120A-682B-48FB-9BB6-DA8CA4B6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6DC95F-97D7-4D9E-AAD1-C3860BF7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09A-DD22-4E4B-B09E-2DEC6E3C7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554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72FE6-25E6-4A98-B9C2-91EB844B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4B293A-FE4E-48E2-92CF-0818A26BE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FADCF7-372B-4030-BAC7-B1FF3DA7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4D7-C80A-4A2F-AF6E-EEEC80B02E1D}" type="datetimeFigureOut">
              <a:rPr lang="de-AT" smtClean="0"/>
              <a:t>19.08.2020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0CEE8D-F27B-47CC-A8E5-9589E90F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DFB76-FADE-42C5-A91E-B5CC9EF0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09A-DD22-4E4B-B09E-2DEC6E3C7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228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4168B-6284-4768-9C13-7B95593E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E34DFD-17B8-4F89-B337-FCA53F222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B7A15D-4A27-4834-8811-49CF4FFF1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5D3ADB-04C9-4524-8600-837C4ED0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4D7-C80A-4A2F-AF6E-EEEC80B02E1D}" type="datetimeFigureOut">
              <a:rPr lang="de-AT" smtClean="0"/>
              <a:t>19.08.2020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91E43C-D356-419B-8009-3430C846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AA34C1-A3FB-4101-BBFB-4FF9CCA3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09A-DD22-4E4B-B09E-2DEC6E3C7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455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7F0B1-1943-4E30-95F1-AED6E1B5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89116E-7C16-46CF-B38C-FEA065BCC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52BCCE-BBA3-4FF4-A5B5-AA8ED9073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8BCF6A-4F81-4461-9314-07FF371D1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06A8E1-9EC9-4997-8FFA-9B095E567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E077AE-86AA-4AA2-AF52-4155DDE8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4D7-C80A-4A2F-AF6E-EEEC80B02E1D}" type="datetimeFigureOut">
              <a:rPr lang="de-AT" smtClean="0"/>
              <a:t>19.08.2020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40C972-9B68-4992-B151-131EA0BD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8CFA19-C82E-4E7A-BE2F-AB285EEA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09A-DD22-4E4B-B09E-2DEC6E3C7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654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A44FC-AEFB-4D5B-9F1E-FD1A76F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C4B632-EF1A-4EBE-9F06-80E8A489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4D7-C80A-4A2F-AF6E-EEEC80B02E1D}" type="datetimeFigureOut">
              <a:rPr lang="de-AT" smtClean="0"/>
              <a:t>19.08.2020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A63155-0A4F-48A3-9E97-E41BD00D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656C7-0710-463C-BC02-ECB11BD6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09A-DD22-4E4B-B09E-2DEC6E3C7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58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D9428E-8F97-465E-82D3-5CE2C974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4D7-C80A-4A2F-AF6E-EEEC80B02E1D}" type="datetimeFigureOut">
              <a:rPr lang="de-AT" smtClean="0"/>
              <a:t>19.08.2020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5D7243-3301-429E-B829-EBEB6542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2808C2-36C7-47D5-9E43-84CC44FC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09A-DD22-4E4B-B09E-2DEC6E3C7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595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18286-3BE3-443A-8761-8BB69CBC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4D82D1-67B6-4030-B3C0-BABF39B79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D71359-B007-45DA-AA9C-91DC62E00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4F29C2-C02A-4B53-B02E-A5048955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4D7-C80A-4A2F-AF6E-EEEC80B02E1D}" type="datetimeFigureOut">
              <a:rPr lang="de-AT" smtClean="0"/>
              <a:t>19.08.2020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D7F305-1E17-4606-A0A5-5E16A881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0FFF61-A4C3-446D-93BB-8E3801C5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09A-DD22-4E4B-B09E-2DEC6E3C7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195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E8EFC-66DC-4999-BE56-FFF735D0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1D2BDB-2CC3-4E42-B409-A644A087A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95A569-7569-45F7-9CCF-1A9C070F7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3C0012-2261-46C1-AE0E-313718D5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4D7-C80A-4A2F-AF6E-EEEC80B02E1D}" type="datetimeFigureOut">
              <a:rPr lang="de-AT" smtClean="0"/>
              <a:t>19.08.2020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4D693B-8167-4627-BA0E-914D2D5B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B524B1-BAAE-4589-982E-171989DC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C09A-DD22-4E4B-B09E-2DEC6E3C7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1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B02AAE-0517-4FBE-BBB5-E7B7E42B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97E61D-D153-4BA2-90A2-278C439A7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1F3D7-CCB9-4F0C-BA99-8FBD238CA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4D7-C80A-4A2F-AF6E-EEEC80B02E1D}" type="datetimeFigureOut">
              <a:rPr lang="de-AT" smtClean="0"/>
              <a:t>19.08.2020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9B221-6706-4864-B38D-F7C9021E5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4BD542-BF31-41F3-B583-AD0FD52A9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C09A-DD22-4E4B-B09E-2DEC6E3C786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881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Frau, beobachtend, Front, Mann enthält.&#10;&#10;Automatisch generierte Beschreibung">
            <a:extLst>
              <a:ext uri="{FF2B5EF4-FFF2-40B4-BE49-F238E27FC236}">
                <a16:creationId xmlns:a16="http://schemas.microsoft.com/office/drawing/2014/main" id="{505CA683-2704-4478-9D01-2C4722021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2" y="328180"/>
            <a:ext cx="11250595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3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Monitor, Computer, Bildschirm, Tisch enthält.&#10;&#10;Automatisch generierte Beschreibung">
            <a:extLst>
              <a:ext uri="{FF2B5EF4-FFF2-40B4-BE49-F238E27FC236}">
                <a16:creationId xmlns:a16="http://schemas.microsoft.com/office/drawing/2014/main" id="{B325A190-C0F0-490E-975A-3E1D7305C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6" y="124114"/>
            <a:ext cx="4019048" cy="2790476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01D879C-DC73-49B2-AD72-D8BFE6D671EF}"/>
              </a:ext>
            </a:extLst>
          </p:cNvPr>
          <p:cNvSpPr txBox="1"/>
          <p:nvPr/>
        </p:nvSpPr>
        <p:spPr>
          <a:xfrm>
            <a:off x="600501" y="3943411"/>
            <a:ext cx="11382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u="sng" dirty="0">
                <a:solidFill>
                  <a:schemeClr val="bg1"/>
                </a:solidFill>
              </a:rPr>
              <a:t>Team 9: </a:t>
            </a:r>
          </a:p>
          <a:p>
            <a:endParaRPr lang="de-AT" sz="3200" b="1" u="sng" dirty="0">
              <a:solidFill>
                <a:schemeClr val="bg1"/>
              </a:solidFill>
            </a:endParaRPr>
          </a:p>
          <a:p>
            <a:r>
              <a:rPr lang="de-AT" sz="3200" dirty="0">
                <a:solidFill>
                  <a:schemeClr val="bg1"/>
                </a:solidFill>
              </a:rPr>
              <a:t>Elke, Carina, Patrick F., Beniamin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40A06A-3917-4502-8409-D3AEEDA75E41}"/>
              </a:ext>
            </a:extLst>
          </p:cNvPr>
          <p:cNvSpPr txBox="1"/>
          <p:nvPr/>
        </p:nvSpPr>
        <p:spPr>
          <a:xfrm>
            <a:off x="4585647" y="1344929"/>
            <a:ext cx="6059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b="1" u="sng" dirty="0">
                <a:solidFill>
                  <a:schemeClr val="bg1"/>
                </a:solidFill>
              </a:rPr>
              <a:t>          </a:t>
            </a:r>
            <a:r>
              <a:rPr lang="de-AT" sz="4800" b="1" u="sng" dirty="0">
                <a:solidFill>
                  <a:schemeClr val="bg1"/>
                </a:solidFill>
              </a:rPr>
              <a:t>Austria</a:t>
            </a:r>
            <a:r>
              <a:rPr lang="de-AT" sz="5400" dirty="0">
                <a:solidFill>
                  <a:schemeClr val="bg1"/>
                </a:solidFill>
              </a:rPr>
              <a:t>________</a:t>
            </a:r>
            <a:r>
              <a:rPr lang="de-AT" sz="4800" b="1" u="sng" dirty="0">
                <a:solidFill>
                  <a:schemeClr val="bg1"/>
                </a:solidFill>
              </a:rPr>
              <a:t> </a:t>
            </a:r>
            <a:endParaRPr lang="de-AT" sz="4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7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ADBC512-94AB-476F-A81E-6C771C1B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3" y="1514902"/>
            <a:ext cx="9082580" cy="495477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106D953-3498-40DD-A32E-69F220978320}"/>
              </a:ext>
            </a:extLst>
          </p:cNvPr>
          <p:cNvSpPr txBox="1"/>
          <p:nvPr/>
        </p:nvSpPr>
        <p:spPr>
          <a:xfrm>
            <a:off x="586854" y="218365"/>
            <a:ext cx="9703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400" u="sng" dirty="0">
                <a:solidFill>
                  <a:schemeClr val="bg1"/>
                </a:solidFill>
              </a:rPr>
              <a:t>E4F Austria Facebook </a:t>
            </a:r>
            <a:r>
              <a:rPr lang="de-AT" sz="4400" u="sng" dirty="0" err="1">
                <a:solidFill>
                  <a:schemeClr val="bg1"/>
                </a:solidFill>
              </a:rPr>
              <a:t>page</a:t>
            </a:r>
            <a:r>
              <a:rPr lang="de-AT" sz="3200" u="sng" dirty="0">
                <a:solidFill>
                  <a:schemeClr val="bg1"/>
                </a:solidFill>
              </a:rPr>
              <a:t>_____________</a:t>
            </a:r>
            <a:endParaRPr lang="de-AT" sz="4400" u="sng" dirty="0">
              <a:solidFill>
                <a:schemeClr val="bg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5E315D6-4558-47DE-9111-A122D328C69A}"/>
              </a:ext>
            </a:extLst>
          </p:cNvPr>
          <p:cNvSpPr/>
          <p:nvPr/>
        </p:nvSpPr>
        <p:spPr>
          <a:xfrm>
            <a:off x="6096000" y="4914154"/>
            <a:ext cx="3930555" cy="120100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724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2DDEF-770A-4AEE-9CE0-191A5E34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947"/>
          </a:xfrm>
        </p:spPr>
        <p:txBody>
          <a:bodyPr/>
          <a:lstStyle/>
          <a:p>
            <a:r>
              <a:rPr lang="de-AT" b="1" u="sng" dirty="0" err="1">
                <a:solidFill>
                  <a:schemeClr val="bg1"/>
                </a:solidFill>
              </a:rPr>
              <a:t>Let</a:t>
            </a:r>
            <a:r>
              <a:rPr lang="de-AT" b="1" u="sng" dirty="0">
                <a:solidFill>
                  <a:schemeClr val="bg1"/>
                </a:solidFill>
              </a:rPr>
              <a:t> </a:t>
            </a:r>
            <a:r>
              <a:rPr lang="de-AT" b="1" u="sng" dirty="0" err="1">
                <a:solidFill>
                  <a:schemeClr val="bg1"/>
                </a:solidFill>
              </a:rPr>
              <a:t>us</a:t>
            </a:r>
            <a:r>
              <a:rPr lang="de-AT" b="1" u="sng" dirty="0">
                <a:solidFill>
                  <a:schemeClr val="bg1"/>
                </a:solidFill>
              </a:rPr>
              <a:t> </a:t>
            </a:r>
            <a:r>
              <a:rPr lang="de-AT" b="1" u="sng" dirty="0" err="1">
                <a:solidFill>
                  <a:schemeClr val="bg1"/>
                </a:solidFill>
              </a:rPr>
              <a:t>show</a:t>
            </a:r>
            <a:r>
              <a:rPr lang="de-AT" b="1" u="sng" dirty="0">
                <a:solidFill>
                  <a:schemeClr val="bg1"/>
                </a:solidFill>
              </a:rPr>
              <a:t> </a:t>
            </a:r>
            <a:r>
              <a:rPr lang="de-AT" b="1" u="sng" dirty="0" err="1">
                <a:solidFill>
                  <a:schemeClr val="bg1"/>
                </a:solidFill>
              </a:rPr>
              <a:t>you</a:t>
            </a:r>
            <a:endParaRPr lang="de-AT" b="1" dirty="0">
              <a:solidFill>
                <a:schemeClr val="bg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1751B3-7E86-49A5-8B56-E6FB3C50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072"/>
            <a:ext cx="10308771" cy="5465928"/>
          </a:xfrm>
        </p:spPr>
        <p:txBody>
          <a:bodyPr>
            <a:normAutofit fontScale="92500" lnSpcReduction="20000"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Our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index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page</a:t>
            </a:r>
            <a:endParaRPr lang="de-AT" dirty="0">
              <a:solidFill>
                <a:schemeClr val="bg1"/>
              </a:solidFill>
            </a:endParaRP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The Contact form </a:t>
            </a: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The Admin Login </a:t>
            </a:r>
            <a:r>
              <a:rPr lang="de-AT" dirty="0" err="1">
                <a:solidFill>
                  <a:schemeClr val="bg1"/>
                </a:solidFill>
              </a:rPr>
              <a:t>system</a:t>
            </a:r>
            <a:endParaRPr lang="de-AT" dirty="0">
              <a:solidFill>
                <a:schemeClr val="bg1"/>
              </a:solidFill>
            </a:endParaRP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News, Events: Create, Update, Delete</a:t>
            </a: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The Climate Statement </a:t>
            </a:r>
            <a:r>
              <a:rPr lang="de-AT" dirty="0" err="1">
                <a:solidFill>
                  <a:schemeClr val="bg1"/>
                </a:solidFill>
              </a:rPr>
              <a:t>to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be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signed</a:t>
            </a:r>
            <a:endParaRPr lang="de-AT" dirty="0">
              <a:solidFill>
                <a:schemeClr val="bg1"/>
              </a:solidFill>
            </a:endParaRP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The E4F </a:t>
            </a:r>
            <a:r>
              <a:rPr lang="de-AT" dirty="0" err="1">
                <a:solidFill>
                  <a:schemeClr val="bg1"/>
                </a:solidFill>
              </a:rPr>
              <a:t>member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page</a:t>
            </a:r>
            <a:r>
              <a:rPr lang="de-AT" dirty="0">
                <a:solidFill>
                  <a:schemeClr val="bg1"/>
                </a:solidFill>
              </a:rPr>
              <a:t> </a:t>
            </a: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dirty="0" err="1">
                <a:solidFill>
                  <a:schemeClr val="bg1"/>
                </a:solidFill>
              </a:rPr>
              <a:t>Our</a:t>
            </a:r>
            <a:r>
              <a:rPr lang="de-AT" dirty="0">
                <a:solidFill>
                  <a:schemeClr val="bg1"/>
                </a:solidFill>
              </a:rPr>
              <a:t> E4F </a:t>
            </a:r>
            <a:r>
              <a:rPr lang="de-AT" dirty="0" err="1">
                <a:solidFill>
                  <a:schemeClr val="bg1"/>
                </a:solidFill>
              </a:rPr>
              <a:t>map</a:t>
            </a:r>
            <a:endParaRPr lang="de-AT" dirty="0">
              <a:solidFill>
                <a:schemeClr val="bg1"/>
              </a:solidFill>
            </a:endParaRPr>
          </a:p>
          <a:p>
            <a:endParaRPr lang="de-AT" dirty="0">
              <a:solidFill>
                <a:schemeClr val="bg1"/>
              </a:solidFill>
            </a:endParaRPr>
          </a:p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2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DAD0E99-23C7-4EB3-B1C9-4C7990C89C7A}"/>
              </a:ext>
            </a:extLst>
          </p:cNvPr>
          <p:cNvSpPr txBox="1"/>
          <p:nvPr/>
        </p:nvSpPr>
        <p:spPr>
          <a:xfrm>
            <a:off x="1351128" y="2374710"/>
            <a:ext cx="9785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5400" dirty="0" err="1">
                <a:solidFill>
                  <a:schemeClr val="bg1"/>
                </a:solidFill>
              </a:rPr>
              <a:t>Thank</a:t>
            </a:r>
            <a:r>
              <a:rPr lang="de-AT" sz="5400" dirty="0">
                <a:solidFill>
                  <a:schemeClr val="bg1"/>
                </a:solidFill>
              </a:rPr>
              <a:t> </a:t>
            </a:r>
            <a:r>
              <a:rPr lang="de-AT" sz="5400" dirty="0" err="1">
                <a:solidFill>
                  <a:schemeClr val="bg1"/>
                </a:solidFill>
              </a:rPr>
              <a:t>you</a:t>
            </a:r>
            <a:r>
              <a:rPr lang="de-AT" sz="5400" dirty="0">
                <a:solidFill>
                  <a:schemeClr val="bg1"/>
                </a:solidFill>
              </a:rPr>
              <a:t> </a:t>
            </a:r>
            <a:r>
              <a:rPr lang="de-AT" sz="5400" dirty="0" err="1">
                <a:solidFill>
                  <a:schemeClr val="bg1"/>
                </a:solidFill>
              </a:rPr>
              <a:t>for</a:t>
            </a:r>
            <a:r>
              <a:rPr lang="de-AT" sz="5400" dirty="0">
                <a:solidFill>
                  <a:schemeClr val="bg1"/>
                </a:solidFill>
              </a:rPr>
              <a:t> </a:t>
            </a:r>
            <a:r>
              <a:rPr lang="de-AT" sz="5400" dirty="0" err="1">
                <a:solidFill>
                  <a:schemeClr val="bg1"/>
                </a:solidFill>
              </a:rPr>
              <a:t>your</a:t>
            </a:r>
            <a:r>
              <a:rPr lang="de-AT" sz="5400" dirty="0">
                <a:solidFill>
                  <a:schemeClr val="bg1"/>
                </a:solidFill>
              </a:rPr>
              <a:t> </a:t>
            </a:r>
            <a:r>
              <a:rPr lang="de-AT" sz="5400" dirty="0" err="1">
                <a:solidFill>
                  <a:schemeClr val="bg1"/>
                </a:solidFill>
              </a:rPr>
              <a:t>attention</a:t>
            </a:r>
            <a:r>
              <a:rPr lang="de-AT" sz="54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456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Let us show you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 Barbl</dc:creator>
  <cp:lastModifiedBy>Pascal Barbl</cp:lastModifiedBy>
  <cp:revision>23</cp:revision>
  <dcterms:created xsi:type="dcterms:W3CDTF">2020-08-19T10:45:18Z</dcterms:created>
  <dcterms:modified xsi:type="dcterms:W3CDTF">2020-08-19T15:54:06Z</dcterms:modified>
</cp:coreProperties>
</file>