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6C1A00"/>
    <a:srgbClr val="FFCC66"/>
    <a:srgbClr val="990099"/>
    <a:srgbClr val="CC0099"/>
    <a:srgbClr val="FE9202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3DADD-A91C-4814-B26F-F9307C8860F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BABA8-98B0-4A9E-B0CB-84CBD26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487979"/>
            <a:ext cx="8398775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844298B-2829-4886-8DA1-BD6757E82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58658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502815"/>
            <a:ext cx="6108200" cy="335950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582641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59598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582641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59598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AD04F-A9F5-48F2-A624-416A8B461F4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56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111</cp:revision>
  <dcterms:created xsi:type="dcterms:W3CDTF">2013-08-21T19:17:07Z</dcterms:created>
  <dcterms:modified xsi:type="dcterms:W3CDTF">2017-08-02T01:30:29Z</dcterms:modified>
</cp:coreProperties>
</file>