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73E23-C9DF-4904-AC7E-D3FA9E367A84}" v="5" dt="2020-05-08T04:03:0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nv" userId="S::sonnv_apzon.com#ext#@irsjsc.onmicrosoft.com::91da6b3f-5593-4150-8421-f00ada35c4a5" providerId="AD" clId="Web-{2C473E23-C9DF-4904-AC7E-D3FA9E367A84}"/>
    <pc:docChg chg="modSld">
      <pc:chgData name="sonnv" userId="S::sonnv_apzon.com#ext#@irsjsc.onmicrosoft.com::91da6b3f-5593-4150-8421-f00ada35c4a5" providerId="AD" clId="Web-{2C473E23-C9DF-4904-AC7E-D3FA9E367A84}" dt="2020-05-08T04:03:08.075" v="4" actId="1076"/>
      <pc:docMkLst>
        <pc:docMk/>
      </pc:docMkLst>
      <pc:sldChg chg="modSp">
        <pc:chgData name="sonnv" userId="S::sonnv_apzon.com#ext#@irsjsc.onmicrosoft.com::91da6b3f-5593-4150-8421-f00ada35c4a5" providerId="AD" clId="Web-{2C473E23-C9DF-4904-AC7E-D3FA9E367A84}" dt="2020-05-08T04:02:55.857" v="2" actId="1076"/>
        <pc:sldMkLst>
          <pc:docMk/>
          <pc:sldMk cId="3353010051" sldId="256"/>
        </pc:sldMkLst>
        <pc:picChg chg="mod">
          <ac:chgData name="sonnv" userId="S::sonnv_apzon.com#ext#@irsjsc.onmicrosoft.com::91da6b3f-5593-4150-8421-f00ada35c4a5" providerId="AD" clId="Web-{2C473E23-C9DF-4904-AC7E-D3FA9E367A84}" dt="2020-05-08T04:02:55.857" v="2" actId="1076"/>
          <ac:picMkLst>
            <pc:docMk/>
            <pc:sldMk cId="3353010051" sldId="256"/>
            <ac:picMk id="8" creationId="{CD854332-4AF5-4033-8B89-D791DD962478}"/>
          </ac:picMkLst>
        </pc:picChg>
        <pc:picChg chg="mod">
          <ac:chgData name="sonnv" userId="S::sonnv_apzon.com#ext#@irsjsc.onmicrosoft.com::91da6b3f-5593-4150-8421-f00ada35c4a5" providerId="AD" clId="Web-{2C473E23-C9DF-4904-AC7E-D3FA9E367A84}" dt="2020-05-08T04:02:52.232" v="1" actId="1076"/>
          <ac:picMkLst>
            <pc:docMk/>
            <pc:sldMk cId="3353010051" sldId="256"/>
            <ac:picMk id="21" creationId="{7D95ECEB-1056-45C9-B35C-CEA1A9B74B8C}"/>
          </ac:picMkLst>
        </pc:picChg>
      </pc:sldChg>
      <pc:sldChg chg="modSp">
        <pc:chgData name="sonnv" userId="S::sonnv_apzon.com#ext#@irsjsc.onmicrosoft.com::91da6b3f-5593-4150-8421-f00ada35c4a5" providerId="AD" clId="Web-{2C473E23-C9DF-4904-AC7E-D3FA9E367A84}" dt="2020-05-08T04:03:08.075" v="4" actId="1076"/>
        <pc:sldMkLst>
          <pc:docMk/>
          <pc:sldMk cId="157574412" sldId="258"/>
        </pc:sldMkLst>
        <pc:picChg chg="mod">
          <ac:chgData name="sonnv" userId="S::sonnv_apzon.com#ext#@irsjsc.onmicrosoft.com::91da6b3f-5593-4150-8421-f00ada35c4a5" providerId="AD" clId="Web-{2C473E23-C9DF-4904-AC7E-D3FA9E367A84}" dt="2020-05-08T04:03:08.075" v="4" actId="1076"/>
          <ac:picMkLst>
            <pc:docMk/>
            <pc:sldMk cId="157574412" sldId="258"/>
            <ac:picMk id="9" creationId="{74A2772A-4F8C-4D88-B1B3-4F9DC3F723D7}"/>
          </ac:picMkLst>
        </pc:picChg>
        <pc:picChg chg="mod">
          <ac:chgData name="sonnv" userId="S::sonnv_apzon.com#ext#@irsjsc.onmicrosoft.com::91da6b3f-5593-4150-8421-f00ada35c4a5" providerId="AD" clId="Web-{2C473E23-C9DF-4904-AC7E-D3FA9E367A84}" dt="2020-05-08T04:03:03.591" v="3" actId="1076"/>
          <ac:picMkLst>
            <pc:docMk/>
            <pc:sldMk cId="157574412" sldId="258"/>
            <ac:picMk id="21" creationId="{7D95ECEB-1056-45C9-B35C-CEA1A9B74B8C}"/>
          </ac:picMkLst>
        </pc:picChg>
      </pc:sldChg>
    </pc:docChg>
  </pc:docChgLst>
  <pc:docChgLst>
    <pc:chgData name="Hoang Thanh Tung" userId="d8b1b683-8fe0-4577-a876-aab2e713b8e9" providerId="ADAL" clId="{A62D1167-C3A2-495E-A764-71018B1ABA4C}"/>
    <pc:docChg chg="undo custSel addSld modSld">
      <pc:chgData name="Hoang Thanh Tung" userId="d8b1b683-8fe0-4577-a876-aab2e713b8e9" providerId="ADAL" clId="{A62D1167-C3A2-495E-A764-71018B1ABA4C}" dt="2020-05-07T04:24:02.290" v="125" actId="14100"/>
      <pc:docMkLst>
        <pc:docMk/>
      </pc:docMkLst>
      <pc:sldChg chg="addSp delSp modSp mod">
        <pc:chgData name="Hoang Thanh Tung" userId="d8b1b683-8fe0-4577-a876-aab2e713b8e9" providerId="ADAL" clId="{A62D1167-C3A2-495E-A764-71018B1ABA4C}" dt="2020-05-07T03:43:41.769" v="111" actId="208"/>
        <pc:sldMkLst>
          <pc:docMk/>
          <pc:sldMk cId="3353010051" sldId="256"/>
        </pc:sldMkLst>
        <pc:spChg chg="mod">
          <ac:chgData name="Hoang Thanh Tung" userId="d8b1b683-8fe0-4577-a876-aab2e713b8e9" providerId="ADAL" clId="{A62D1167-C3A2-495E-A764-71018B1ABA4C}" dt="2020-05-07T03:43:12.854" v="104" actId="1076"/>
          <ac:spMkLst>
            <pc:docMk/>
            <pc:sldMk cId="3353010051" sldId="256"/>
            <ac:spMk id="4" creationId="{6D60728B-49C9-4D2B-BED9-D7829AD87235}"/>
          </ac:spMkLst>
        </pc:spChg>
        <pc:spChg chg="del mod">
          <ac:chgData name="Hoang Thanh Tung" userId="d8b1b683-8fe0-4577-a876-aab2e713b8e9" providerId="ADAL" clId="{A62D1167-C3A2-495E-A764-71018B1ABA4C}" dt="2020-05-07T03:43:09.382" v="103" actId="478"/>
          <ac:spMkLst>
            <pc:docMk/>
            <pc:sldMk cId="3353010051" sldId="256"/>
            <ac:spMk id="5" creationId="{789A986B-9825-4335-8947-19963B4ADBC3}"/>
          </ac:spMkLst>
        </pc:spChg>
        <pc:spChg chg="add mod">
          <ac:chgData name="Hoang Thanh Tung" userId="d8b1b683-8fe0-4577-a876-aab2e713b8e9" providerId="ADAL" clId="{A62D1167-C3A2-495E-A764-71018B1ABA4C}" dt="2020-05-07T03:43:30.525" v="108" actId="1582"/>
          <ac:spMkLst>
            <pc:docMk/>
            <pc:sldMk cId="3353010051" sldId="256"/>
            <ac:spMk id="7" creationId="{3D3F5574-5975-473E-99FE-5EE4FCE42754}"/>
          </ac:spMkLst>
        </pc:spChg>
        <pc:spChg chg="add mod">
          <ac:chgData name="Hoang Thanh Tung" userId="d8b1b683-8fe0-4577-a876-aab2e713b8e9" providerId="ADAL" clId="{A62D1167-C3A2-495E-A764-71018B1ABA4C}" dt="2020-05-07T03:43:37.017" v="110" actId="207"/>
          <ac:spMkLst>
            <pc:docMk/>
            <pc:sldMk cId="3353010051" sldId="256"/>
            <ac:spMk id="9" creationId="{65EF3FBA-FE56-4DAD-9B7F-726D6D1CE4CC}"/>
          </ac:spMkLst>
        </pc:spChg>
        <pc:spChg chg="add mod">
          <ac:chgData name="Hoang Thanh Tung" userId="d8b1b683-8fe0-4577-a876-aab2e713b8e9" providerId="ADAL" clId="{A62D1167-C3A2-495E-A764-71018B1ABA4C}" dt="2020-05-07T03:43:37.017" v="110" actId="207"/>
          <ac:spMkLst>
            <pc:docMk/>
            <pc:sldMk cId="3353010051" sldId="256"/>
            <ac:spMk id="10" creationId="{BFF46AFE-ACE3-4B78-8945-84108031A5AF}"/>
          </ac:spMkLst>
        </pc:spChg>
        <pc:spChg chg="mod">
          <ac:chgData name="Hoang Thanh Tung" userId="d8b1b683-8fe0-4577-a876-aab2e713b8e9" providerId="ADAL" clId="{A62D1167-C3A2-495E-A764-71018B1ABA4C}" dt="2020-05-07T03:43:12.854" v="104" actId="1076"/>
          <ac:spMkLst>
            <pc:docMk/>
            <pc:sldMk cId="3353010051" sldId="256"/>
            <ac:spMk id="24" creationId="{3B3814AC-F0CC-42F6-822E-78E88CBFC092}"/>
          </ac:spMkLst>
        </pc:spChg>
        <pc:spChg chg="mod">
          <ac:chgData name="Hoang Thanh Tung" userId="d8b1b683-8fe0-4577-a876-aab2e713b8e9" providerId="ADAL" clId="{A62D1167-C3A2-495E-A764-71018B1ABA4C}" dt="2020-05-07T03:43:12.854" v="104" actId="1076"/>
          <ac:spMkLst>
            <pc:docMk/>
            <pc:sldMk cId="3353010051" sldId="256"/>
            <ac:spMk id="25" creationId="{91C59584-3FC1-41A5-A478-7769DB545BC6}"/>
          </ac:spMkLst>
        </pc:spChg>
        <pc:picChg chg="add mod">
          <ac:chgData name="Hoang Thanh Tung" userId="d8b1b683-8fe0-4577-a876-aab2e713b8e9" providerId="ADAL" clId="{A62D1167-C3A2-495E-A764-71018B1ABA4C}" dt="2020-05-07T03:43:41.769" v="111" actId="208"/>
          <ac:picMkLst>
            <pc:docMk/>
            <pc:sldMk cId="3353010051" sldId="256"/>
            <ac:picMk id="8" creationId="{CD854332-4AF5-4033-8B89-D791DD962478}"/>
          </ac:picMkLst>
        </pc:picChg>
        <pc:picChg chg="mod">
          <ac:chgData name="Hoang Thanh Tung" userId="d8b1b683-8fe0-4577-a876-aab2e713b8e9" providerId="ADAL" clId="{A62D1167-C3A2-495E-A764-71018B1ABA4C}" dt="2020-05-07T03:43:12.854" v="104" actId="1076"/>
          <ac:picMkLst>
            <pc:docMk/>
            <pc:sldMk cId="3353010051" sldId="256"/>
            <ac:picMk id="21" creationId="{7D95ECEB-1056-45C9-B35C-CEA1A9B74B8C}"/>
          </ac:picMkLst>
        </pc:picChg>
      </pc:sldChg>
      <pc:sldChg chg="addSp delSp modSp new mod">
        <pc:chgData name="Hoang Thanh Tung" userId="d8b1b683-8fe0-4577-a876-aab2e713b8e9" providerId="ADAL" clId="{A62D1167-C3A2-495E-A764-71018B1ABA4C}" dt="2020-05-07T04:24:02.290" v="125" actId="14100"/>
        <pc:sldMkLst>
          <pc:docMk/>
          <pc:sldMk cId="4134443210" sldId="257"/>
        </pc:sldMkLst>
        <pc:spChg chg="del">
          <ac:chgData name="Hoang Thanh Tung" userId="d8b1b683-8fe0-4577-a876-aab2e713b8e9" providerId="ADAL" clId="{A62D1167-C3A2-495E-A764-71018B1ABA4C}" dt="2020-05-07T03:22:23.611" v="10" actId="478"/>
          <ac:spMkLst>
            <pc:docMk/>
            <pc:sldMk cId="4134443210" sldId="257"/>
            <ac:spMk id="2" creationId="{71B159AB-A8BC-4ACF-872F-01651DC6B1FA}"/>
          </ac:spMkLst>
        </pc:spChg>
        <pc:spChg chg="add del">
          <ac:chgData name="Hoang Thanh Tung" userId="d8b1b683-8fe0-4577-a876-aab2e713b8e9" providerId="ADAL" clId="{A62D1167-C3A2-495E-A764-71018B1ABA4C}" dt="2020-05-07T03:35:56.577" v="75"/>
          <ac:spMkLst>
            <pc:docMk/>
            <pc:sldMk cId="4134443210" sldId="257"/>
            <ac:spMk id="3" creationId="{4EAAE2CE-6803-4F00-AB83-C33A4BBC9394}"/>
          </ac:spMkLst>
        </pc:spChg>
        <pc:spChg chg="del">
          <ac:chgData name="Hoang Thanh Tung" userId="d8b1b683-8fe0-4577-a876-aab2e713b8e9" providerId="ADAL" clId="{A62D1167-C3A2-495E-A764-71018B1ABA4C}" dt="2020-05-07T03:22:23.611" v="10" actId="478"/>
          <ac:spMkLst>
            <pc:docMk/>
            <pc:sldMk cId="4134443210" sldId="257"/>
            <ac:spMk id="3" creationId="{9EA42CCD-1989-4B55-82AB-4769472899EA}"/>
          </ac:spMkLst>
        </pc:spChg>
        <pc:spChg chg="add del">
          <ac:chgData name="Hoang Thanh Tung" userId="d8b1b683-8fe0-4577-a876-aab2e713b8e9" providerId="ADAL" clId="{A62D1167-C3A2-495E-A764-71018B1ABA4C}" dt="2020-05-07T03:22:25.562" v="12"/>
          <ac:spMkLst>
            <pc:docMk/>
            <pc:sldMk cId="4134443210" sldId="257"/>
            <ac:spMk id="4" creationId="{89F3E310-BF43-406C-8B28-F198D7D51149}"/>
          </ac:spMkLst>
        </pc:spChg>
        <pc:spChg chg="add del">
          <ac:chgData name="Hoang Thanh Tung" userId="d8b1b683-8fe0-4577-a876-aab2e713b8e9" providerId="ADAL" clId="{A62D1167-C3A2-495E-A764-71018B1ABA4C}" dt="2020-05-07T03:35:56.577" v="75"/>
          <ac:spMkLst>
            <pc:docMk/>
            <pc:sldMk cId="4134443210" sldId="257"/>
            <ac:spMk id="4" creationId="{E269A23C-F558-4CCD-874B-44685E39220A}"/>
          </ac:spMkLst>
        </pc:spChg>
        <pc:spChg chg="add del">
          <ac:chgData name="Hoang Thanh Tung" userId="d8b1b683-8fe0-4577-a876-aab2e713b8e9" providerId="ADAL" clId="{A62D1167-C3A2-495E-A764-71018B1ABA4C}" dt="2020-05-07T03:35:56.577" v="75"/>
          <ac:spMkLst>
            <pc:docMk/>
            <pc:sldMk cId="4134443210" sldId="257"/>
            <ac:spMk id="6" creationId="{4F07FED2-F0F4-488A-BF02-23BF75B1C1EF}"/>
          </ac:spMkLst>
        </pc:spChg>
        <pc:spChg chg="add del">
          <ac:chgData name="Hoang Thanh Tung" userId="d8b1b683-8fe0-4577-a876-aab2e713b8e9" providerId="ADAL" clId="{A62D1167-C3A2-495E-A764-71018B1ABA4C}" dt="2020-05-07T03:22:25.562" v="12"/>
          <ac:spMkLst>
            <pc:docMk/>
            <pc:sldMk cId="4134443210" sldId="257"/>
            <ac:spMk id="6" creationId="{B29AEFEB-8303-4A75-BF30-24BBC632D3A5}"/>
          </ac:spMkLst>
        </pc:spChg>
        <pc:spChg chg="add del">
          <ac:chgData name="Hoang Thanh Tung" userId="d8b1b683-8fe0-4577-a876-aab2e713b8e9" providerId="ADAL" clId="{A62D1167-C3A2-495E-A764-71018B1ABA4C}" dt="2020-05-07T03:35:56.577" v="75"/>
          <ac:spMkLst>
            <pc:docMk/>
            <pc:sldMk cId="4134443210" sldId="257"/>
            <ac:spMk id="7" creationId="{092AD061-43A7-4CE9-B210-CC3E167698F2}"/>
          </ac:spMkLst>
        </pc:spChg>
        <pc:spChg chg="add del">
          <ac:chgData name="Hoang Thanh Tung" userId="d8b1b683-8fe0-4577-a876-aab2e713b8e9" providerId="ADAL" clId="{A62D1167-C3A2-495E-A764-71018B1ABA4C}" dt="2020-05-07T03:22:25.562" v="12"/>
          <ac:spMkLst>
            <pc:docMk/>
            <pc:sldMk cId="4134443210" sldId="257"/>
            <ac:spMk id="7" creationId="{2C0A5480-6B7F-46FF-B286-C6D0EC524A72}"/>
          </ac:spMkLst>
        </pc:spChg>
        <pc:spChg chg="add del">
          <ac:chgData name="Hoang Thanh Tung" userId="d8b1b683-8fe0-4577-a876-aab2e713b8e9" providerId="ADAL" clId="{A62D1167-C3A2-495E-A764-71018B1ABA4C}" dt="2020-05-07T03:37:43.708" v="80"/>
          <ac:spMkLst>
            <pc:docMk/>
            <pc:sldMk cId="4134443210" sldId="257"/>
            <ac:spMk id="9" creationId="{66F5DD25-11EF-493A-902A-A36B42CC49B4}"/>
          </ac:spMkLst>
        </pc:spChg>
        <pc:spChg chg="add del">
          <ac:chgData name="Hoang Thanh Tung" userId="d8b1b683-8fe0-4577-a876-aab2e713b8e9" providerId="ADAL" clId="{A62D1167-C3A2-495E-A764-71018B1ABA4C}" dt="2020-05-07T03:37:43.708" v="80"/>
          <ac:spMkLst>
            <pc:docMk/>
            <pc:sldMk cId="4134443210" sldId="257"/>
            <ac:spMk id="10" creationId="{7818BED9-F6E8-4968-B86C-6A1949D366F7}"/>
          </ac:spMkLst>
        </pc:spChg>
        <pc:spChg chg="add del">
          <ac:chgData name="Hoang Thanh Tung" userId="d8b1b683-8fe0-4577-a876-aab2e713b8e9" providerId="ADAL" clId="{A62D1167-C3A2-495E-A764-71018B1ABA4C}" dt="2020-05-07T03:37:43.708" v="80"/>
          <ac:spMkLst>
            <pc:docMk/>
            <pc:sldMk cId="4134443210" sldId="257"/>
            <ac:spMk id="12" creationId="{A840C951-EB89-42F4-97CC-36DAE66A91F2}"/>
          </ac:spMkLst>
        </pc:spChg>
        <pc:spChg chg="add del">
          <ac:chgData name="Hoang Thanh Tung" userId="d8b1b683-8fe0-4577-a876-aab2e713b8e9" providerId="ADAL" clId="{A62D1167-C3A2-495E-A764-71018B1ABA4C}" dt="2020-05-07T03:37:43.708" v="80"/>
          <ac:spMkLst>
            <pc:docMk/>
            <pc:sldMk cId="4134443210" sldId="257"/>
            <ac:spMk id="13" creationId="{FEC4DB0F-B8E4-46BC-B27C-7D5E1998DD42}"/>
          </ac:spMkLst>
        </pc:spChg>
        <pc:spChg chg="add del">
          <ac:chgData name="Hoang Thanh Tung" userId="d8b1b683-8fe0-4577-a876-aab2e713b8e9" providerId="ADAL" clId="{A62D1167-C3A2-495E-A764-71018B1ABA4C}" dt="2020-05-07T03:41:06.171" v="91"/>
          <ac:spMkLst>
            <pc:docMk/>
            <pc:sldMk cId="4134443210" sldId="257"/>
            <ac:spMk id="15" creationId="{F408C391-B31A-4D7D-BA28-74DF26FE6752}"/>
          </ac:spMkLst>
        </pc:spChg>
        <pc:spChg chg="add del">
          <ac:chgData name="Hoang Thanh Tung" userId="d8b1b683-8fe0-4577-a876-aab2e713b8e9" providerId="ADAL" clId="{A62D1167-C3A2-495E-A764-71018B1ABA4C}" dt="2020-05-07T03:41:06.171" v="91"/>
          <ac:spMkLst>
            <pc:docMk/>
            <pc:sldMk cId="4134443210" sldId="257"/>
            <ac:spMk id="16" creationId="{CB5E2CC6-3ABC-455B-9AC3-5DF3263AF8B7}"/>
          </ac:spMkLst>
        </pc:spChg>
        <pc:spChg chg="add del">
          <ac:chgData name="Hoang Thanh Tung" userId="d8b1b683-8fe0-4577-a876-aab2e713b8e9" providerId="ADAL" clId="{A62D1167-C3A2-495E-A764-71018B1ABA4C}" dt="2020-05-07T03:41:06.171" v="91"/>
          <ac:spMkLst>
            <pc:docMk/>
            <pc:sldMk cId="4134443210" sldId="257"/>
            <ac:spMk id="18" creationId="{4B7E0970-4017-40EA-8BED-C5EAF44B1A57}"/>
          </ac:spMkLst>
        </pc:spChg>
        <pc:spChg chg="add del">
          <ac:chgData name="Hoang Thanh Tung" userId="d8b1b683-8fe0-4577-a876-aab2e713b8e9" providerId="ADAL" clId="{A62D1167-C3A2-495E-A764-71018B1ABA4C}" dt="2020-05-07T03:41:06.171" v="91"/>
          <ac:spMkLst>
            <pc:docMk/>
            <pc:sldMk cId="4134443210" sldId="257"/>
            <ac:spMk id="19" creationId="{5112908E-BB09-4F50-B0A0-F40454B6DC25}"/>
          </ac:spMkLst>
        </pc:spChg>
        <pc:spChg chg="add del">
          <ac:chgData name="Hoang Thanh Tung" userId="d8b1b683-8fe0-4577-a876-aab2e713b8e9" providerId="ADAL" clId="{A62D1167-C3A2-495E-A764-71018B1ABA4C}" dt="2020-05-07T03:44:33.973" v="119"/>
          <ac:spMkLst>
            <pc:docMk/>
            <pc:sldMk cId="4134443210" sldId="257"/>
            <ac:spMk id="21" creationId="{A814B89E-3ED1-4833-9595-728E094B4CD0}"/>
          </ac:spMkLst>
        </pc:spChg>
        <pc:spChg chg="add del">
          <ac:chgData name="Hoang Thanh Tung" userId="d8b1b683-8fe0-4577-a876-aab2e713b8e9" providerId="ADAL" clId="{A62D1167-C3A2-495E-A764-71018B1ABA4C}" dt="2020-05-07T03:44:33.973" v="119"/>
          <ac:spMkLst>
            <pc:docMk/>
            <pc:sldMk cId="4134443210" sldId="257"/>
            <ac:spMk id="23" creationId="{2BBE7151-CC5C-47DA-BBD8-D9CCBAF06ED4}"/>
          </ac:spMkLst>
        </pc:spChg>
        <pc:spChg chg="add del">
          <ac:chgData name="Hoang Thanh Tung" userId="d8b1b683-8fe0-4577-a876-aab2e713b8e9" providerId="ADAL" clId="{A62D1167-C3A2-495E-A764-71018B1ABA4C}" dt="2020-05-07T03:44:33.973" v="119"/>
          <ac:spMkLst>
            <pc:docMk/>
            <pc:sldMk cId="4134443210" sldId="257"/>
            <ac:spMk id="24" creationId="{830A41DF-E049-4E07-9663-E29254D4A241}"/>
          </ac:spMkLst>
        </pc:spChg>
        <pc:picChg chg="add mod">
          <ac:chgData name="Hoang Thanh Tung" userId="d8b1b683-8fe0-4577-a876-aab2e713b8e9" providerId="ADAL" clId="{A62D1167-C3A2-495E-A764-71018B1ABA4C}" dt="2020-05-07T04:24:02.290" v="125" actId="14100"/>
          <ac:picMkLst>
            <pc:docMk/>
            <pc:sldMk cId="4134443210" sldId="257"/>
            <ac:picMk id="2" creationId="{EC180353-2D3E-431E-839B-4DEF6A8C89EE}"/>
          </ac:picMkLst>
        </pc:picChg>
        <pc:picChg chg="add del">
          <ac:chgData name="Hoang Thanh Tung" userId="d8b1b683-8fe0-4577-a876-aab2e713b8e9" providerId="ADAL" clId="{A62D1167-C3A2-495E-A764-71018B1ABA4C}" dt="2020-05-07T03:35:56.577" v="75"/>
          <ac:picMkLst>
            <pc:docMk/>
            <pc:sldMk cId="4134443210" sldId="257"/>
            <ac:picMk id="5" creationId="{74830728-87CD-47D5-8351-F1915A4C045E}"/>
          </ac:picMkLst>
        </pc:picChg>
        <pc:picChg chg="add del">
          <ac:chgData name="Hoang Thanh Tung" userId="d8b1b683-8fe0-4577-a876-aab2e713b8e9" providerId="ADAL" clId="{A62D1167-C3A2-495E-A764-71018B1ABA4C}" dt="2020-05-07T03:22:25.562" v="12"/>
          <ac:picMkLst>
            <pc:docMk/>
            <pc:sldMk cId="4134443210" sldId="257"/>
            <ac:picMk id="5" creationId="{7E39B094-8917-4510-BD11-FEC2E2266EAD}"/>
          </ac:picMkLst>
        </pc:picChg>
        <pc:picChg chg="add mod">
          <ac:chgData name="Hoang Thanh Tung" userId="d8b1b683-8fe0-4577-a876-aab2e713b8e9" providerId="ADAL" clId="{A62D1167-C3A2-495E-A764-71018B1ABA4C}" dt="2020-05-07T03:44:27.274" v="117" actId="14100"/>
          <ac:picMkLst>
            <pc:docMk/>
            <pc:sldMk cId="4134443210" sldId="257"/>
            <ac:picMk id="8" creationId="{C3AB664B-9750-46C1-BDA2-933207E82387}"/>
          </ac:picMkLst>
        </pc:picChg>
        <pc:picChg chg="add del">
          <ac:chgData name="Hoang Thanh Tung" userId="d8b1b683-8fe0-4577-a876-aab2e713b8e9" providerId="ADAL" clId="{A62D1167-C3A2-495E-A764-71018B1ABA4C}" dt="2020-05-07T03:37:43.708" v="80"/>
          <ac:picMkLst>
            <pc:docMk/>
            <pc:sldMk cId="4134443210" sldId="257"/>
            <ac:picMk id="11" creationId="{DF5F2215-AB2B-4E9C-8A91-A77E40F16FEA}"/>
          </ac:picMkLst>
        </pc:picChg>
        <pc:picChg chg="add del mod">
          <ac:chgData name="Hoang Thanh Tung" userId="d8b1b683-8fe0-4577-a876-aab2e713b8e9" providerId="ADAL" clId="{A62D1167-C3A2-495E-A764-71018B1ABA4C}" dt="2020-05-07T03:38:13.352" v="83" actId="478"/>
          <ac:picMkLst>
            <pc:docMk/>
            <pc:sldMk cId="4134443210" sldId="257"/>
            <ac:picMk id="14" creationId="{6191F7B5-211A-41FC-BB2A-A1EA355FF929}"/>
          </ac:picMkLst>
        </pc:picChg>
        <pc:picChg chg="add del">
          <ac:chgData name="Hoang Thanh Tung" userId="d8b1b683-8fe0-4577-a876-aab2e713b8e9" providerId="ADAL" clId="{A62D1167-C3A2-495E-A764-71018B1ABA4C}" dt="2020-05-07T03:41:06.171" v="91"/>
          <ac:picMkLst>
            <pc:docMk/>
            <pc:sldMk cId="4134443210" sldId="257"/>
            <ac:picMk id="17" creationId="{A5A40CCE-EFD5-4445-810E-7DEFEFC4BDE1}"/>
          </ac:picMkLst>
        </pc:picChg>
        <pc:picChg chg="add mod">
          <ac:chgData name="Hoang Thanh Tung" userId="d8b1b683-8fe0-4577-a876-aab2e713b8e9" providerId="ADAL" clId="{A62D1167-C3A2-495E-A764-71018B1ABA4C}" dt="2020-05-07T03:44:42.600" v="123" actId="14100"/>
          <ac:picMkLst>
            <pc:docMk/>
            <pc:sldMk cId="4134443210" sldId="257"/>
            <ac:picMk id="20" creationId="{B22559D7-CC5D-4BE0-A0FA-E0351069C626}"/>
          </ac:picMkLst>
        </pc:picChg>
        <pc:picChg chg="add del">
          <ac:chgData name="Hoang Thanh Tung" userId="d8b1b683-8fe0-4577-a876-aab2e713b8e9" providerId="ADAL" clId="{A62D1167-C3A2-495E-A764-71018B1ABA4C}" dt="2020-05-07T03:44:33.973" v="119"/>
          <ac:picMkLst>
            <pc:docMk/>
            <pc:sldMk cId="4134443210" sldId="257"/>
            <ac:picMk id="22" creationId="{32BDC75B-BAB0-4291-8AEE-1FEE14F269A4}"/>
          </ac:picMkLst>
        </pc:picChg>
        <pc:picChg chg="add mod">
          <ac:chgData name="Hoang Thanh Tung" userId="d8b1b683-8fe0-4577-a876-aab2e713b8e9" providerId="ADAL" clId="{A62D1167-C3A2-495E-A764-71018B1ABA4C}" dt="2020-05-07T03:44:37.896" v="121" actId="1076"/>
          <ac:picMkLst>
            <pc:docMk/>
            <pc:sldMk cId="4134443210" sldId="257"/>
            <ac:picMk id="25" creationId="{EE4D9310-9282-4082-BF82-62C46D219234}"/>
          </ac:picMkLst>
        </pc:picChg>
      </pc:sldChg>
      <pc:sldChg chg="addSp delSp modSp add mod">
        <pc:chgData name="Hoang Thanh Tung" userId="d8b1b683-8fe0-4577-a876-aab2e713b8e9" providerId="ADAL" clId="{A62D1167-C3A2-495E-A764-71018B1ABA4C}" dt="2020-05-07T03:43:00.624" v="102" actId="208"/>
        <pc:sldMkLst>
          <pc:docMk/>
          <pc:sldMk cId="157574412" sldId="258"/>
        </pc:sldMkLst>
        <pc:spChg chg="mod">
          <ac:chgData name="Hoang Thanh Tung" userId="d8b1b683-8fe0-4577-a876-aab2e713b8e9" providerId="ADAL" clId="{A62D1167-C3A2-495E-A764-71018B1ABA4C}" dt="2020-05-07T03:42:28.827" v="97" actId="1076"/>
          <ac:spMkLst>
            <pc:docMk/>
            <pc:sldMk cId="157574412" sldId="258"/>
            <ac:spMk id="4" creationId="{6D60728B-49C9-4D2B-BED9-D7829AD87235}"/>
          </ac:spMkLst>
        </pc:spChg>
        <pc:spChg chg="add del mod">
          <ac:chgData name="Hoang Thanh Tung" userId="d8b1b683-8fe0-4577-a876-aab2e713b8e9" providerId="ADAL" clId="{A62D1167-C3A2-495E-A764-71018B1ABA4C}" dt="2020-05-07T03:42:28.827" v="97" actId="1076"/>
          <ac:spMkLst>
            <pc:docMk/>
            <pc:sldMk cId="157574412" sldId="258"/>
            <ac:spMk id="5" creationId="{789A986B-9825-4335-8947-19963B4ADBC3}"/>
          </ac:spMkLst>
        </pc:spChg>
        <pc:spChg chg="add mod">
          <ac:chgData name="Hoang Thanh Tung" userId="d8b1b683-8fe0-4577-a876-aab2e713b8e9" providerId="ADAL" clId="{A62D1167-C3A2-495E-A764-71018B1ABA4C}" dt="2020-05-07T03:42:52.004" v="100" actId="207"/>
          <ac:spMkLst>
            <pc:docMk/>
            <pc:sldMk cId="157574412" sldId="258"/>
            <ac:spMk id="7" creationId="{19F0722A-AE03-4B14-9E45-D01ED85A0695}"/>
          </ac:spMkLst>
        </pc:spChg>
        <pc:spChg chg="add mod">
          <ac:chgData name="Hoang Thanh Tung" userId="d8b1b683-8fe0-4577-a876-aab2e713b8e9" providerId="ADAL" clId="{A62D1167-C3A2-495E-A764-71018B1ABA4C}" dt="2020-05-07T03:42:52.004" v="100" actId="207"/>
          <ac:spMkLst>
            <pc:docMk/>
            <pc:sldMk cId="157574412" sldId="258"/>
            <ac:spMk id="8" creationId="{371F94EE-D861-4168-9068-AFA91A5B0C8A}"/>
          </ac:spMkLst>
        </pc:spChg>
        <pc:spChg chg="add mod">
          <ac:chgData name="Hoang Thanh Tung" userId="d8b1b683-8fe0-4577-a876-aab2e713b8e9" providerId="ADAL" clId="{A62D1167-C3A2-495E-A764-71018B1ABA4C}" dt="2020-05-07T03:42:52.004" v="100" actId="207"/>
          <ac:spMkLst>
            <pc:docMk/>
            <pc:sldMk cId="157574412" sldId="258"/>
            <ac:spMk id="10" creationId="{21EE9160-95DE-4A07-8980-28E8D1DEF3B8}"/>
          </ac:spMkLst>
        </pc:spChg>
        <pc:spChg chg="add mod">
          <ac:chgData name="Hoang Thanh Tung" userId="d8b1b683-8fe0-4577-a876-aab2e713b8e9" providerId="ADAL" clId="{A62D1167-C3A2-495E-A764-71018B1ABA4C}" dt="2020-05-07T03:42:55.043" v="101" actId="207"/>
          <ac:spMkLst>
            <pc:docMk/>
            <pc:sldMk cId="157574412" sldId="258"/>
            <ac:spMk id="11" creationId="{C16EE4C9-807D-455E-A8B2-F85E50CBCCD2}"/>
          </ac:spMkLst>
        </pc:spChg>
        <pc:spChg chg="mod">
          <ac:chgData name="Hoang Thanh Tung" userId="d8b1b683-8fe0-4577-a876-aab2e713b8e9" providerId="ADAL" clId="{A62D1167-C3A2-495E-A764-71018B1ABA4C}" dt="2020-05-07T03:42:28.827" v="97" actId="1076"/>
          <ac:spMkLst>
            <pc:docMk/>
            <pc:sldMk cId="157574412" sldId="258"/>
            <ac:spMk id="24" creationId="{3B3814AC-F0CC-42F6-822E-78E88CBFC092}"/>
          </ac:spMkLst>
        </pc:spChg>
        <pc:spChg chg="mod">
          <ac:chgData name="Hoang Thanh Tung" userId="d8b1b683-8fe0-4577-a876-aab2e713b8e9" providerId="ADAL" clId="{A62D1167-C3A2-495E-A764-71018B1ABA4C}" dt="2020-05-07T03:42:28.827" v="97" actId="1076"/>
          <ac:spMkLst>
            <pc:docMk/>
            <pc:sldMk cId="157574412" sldId="258"/>
            <ac:spMk id="25" creationId="{91C59584-3FC1-41A5-A478-7769DB545BC6}"/>
          </ac:spMkLst>
        </pc:spChg>
        <pc:picChg chg="add mod">
          <ac:chgData name="Hoang Thanh Tung" userId="d8b1b683-8fe0-4577-a876-aab2e713b8e9" providerId="ADAL" clId="{A62D1167-C3A2-495E-A764-71018B1ABA4C}" dt="2020-05-07T03:43:00.624" v="102" actId="208"/>
          <ac:picMkLst>
            <pc:docMk/>
            <pc:sldMk cId="157574412" sldId="258"/>
            <ac:picMk id="9" creationId="{74A2772A-4F8C-4D88-B1B3-4F9DC3F723D7}"/>
          </ac:picMkLst>
        </pc:picChg>
        <pc:picChg chg="mod">
          <ac:chgData name="Hoang Thanh Tung" userId="d8b1b683-8fe0-4577-a876-aab2e713b8e9" providerId="ADAL" clId="{A62D1167-C3A2-495E-A764-71018B1ABA4C}" dt="2020-05-07T03:42:28.827" v="97" actId="1076"/>
          <ac:picMkLst>
            <pc:docMk/>
            <pc:sldMk cId="157574412" sldId="258"/>
            <ac:picMk id="21" creationId="{7D95ECEB-1056-45C9-B35C-CEA1A9B74B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9303-13D2-40E3-BDC5-4FF4A83DD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69B74-F6D5-457E-A8C0-80031862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3615-56D9-4ECD-92AE-8722EC0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1C25-438E-4BB6-B883-3A32F42B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8ECA-09F3-4049-A5BD-86728F34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FCC1-F9B9-4BB2-837F-FE06C846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9D710-7EBC-4376-96D9-D43672A1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C97D-6FCC-4A50-81CC-97E3985C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A379-2865-48F6-B65A-386109F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6C737-9797-4098-8CB3-898C4E55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03E99-50B0-4A13-B994-9E8C8219E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2DC6C-9876-45D8-8493-5576F2E2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0405-3D21-44B7-B881-3E81A38A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791B-7A0B-47EE-873A-C1E411D9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2350-34C9-4B0F-AC99-2CEB0DB7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766E-10BD-425F-A699-7977AD6A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BDD6-62B7-4B91-B5C2-A6D4A940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FE29-D223-4E0F-A164-3BF147F2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2482-A18A-4CE0-8AFC-D85A9F70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E36A-F8DE-48D2-9FB6-80579E45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64B3-B5FC-4FDD-AB58-B31FFD12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39F3B-0A5D-4F2D-AF7B-9A3B6D7AE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40171-4B0D-4FE5-9F22-91315392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38AF-C133-4B72-A585-06FE8DD3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EB9FB-EC60-4E8B-8478-F45097E2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E72C-DCD3-4C20-B3B0-ACD41BE6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063D-3FD0-4CE4-B0C9-78DA66ED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2DBF6-A2D9-4EAB-832B-B827DA62B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29AF2-25AE-4A6B-8BFB-891C354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F242B-E918-4766-B927-F9AB02AA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0C8C-3324-48B2-A407-F5E63C97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6D9F-BCC7-4185-BBEC-423E980F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CB27-DD27-4660-8055-7BEB270B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2262C-6404-4198-A6FB-A01C7896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7CCAC-624F-4574-8730-A93B51E95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9C6DC-9A68-4589-A1CF-103958BD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0EBE5-BE92-4ABC-9932-237BC85A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30D03-0E43-406D-AB99-11EB0DB4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F8E44-F857-4BDA-9B2C-49291FF8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AD9-8CBA-4C8F-BE3D-424D2D6E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BBE05-3E00-4B5C-94C7-4DCC0339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4FBAC-B295-48C8-A884-F5A68AE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8250D-4D98-49CF-B677-16A46BB1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8470-8729-4F51-8F6F-33016A4C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4AE26-28E2-4B2E-9241-FC02E3EC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80642-A313-4B4E-939C-432BB970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F285-F60D-4D16-81C7-30A611CF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9D1C-D5F2-488C-AD94-1AF70975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8CDD-EF80-4685-9046-778420354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904F-A4A8-4B30-8E13-D3B1D329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63FB-DF0D-401B-B3D7-A0ED2623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2A48-6F70-48D4-ABE0-1EC684F7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970B-293C-46F8-92C2-E78215B7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9AE79-57BF-4D01-B53B-8C150044D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9B48-C04D-4533-A533-0BBD8A9E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81E6-41D2-46A8-BF73-A208FFDE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B9428-68AC-48E1-8985-E57555C3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548D-914B-4143-83E4-0F81BD4C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D6FBB-2545-489C-BAC2-75D38FCE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9DB6-D49A-49C4-8FEE-75F98BC5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A1B7-517B-42AB-9E2C-2AA2EBDE6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3994-395A-4CB2-8D06-D079EBB9494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56DB0-E893-4EAD-93AB-6B4AE403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ED93-37E5-4035-B929-91FE3C03A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2A2-FF11-4821-9209-9D97DCB90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D60728B-49C9-4D2B-BED9-D7829AD87235}"/>
              </a:ext>
            </a:extLst>
          </p:cNvPr>
          <p:cNvSpPr/>
          <p:nvPr/>
        </p:nvSpPr>
        <p:spPr>
          <a:xfrm>
            <a:off x="2161674" y="733262"/>
            <a:ext cx="7543548" cy="1754326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>
              <a:latin typeface="Algerian" panose="04020705040A02060702" pitchFamily="82" charset="0"/>
            </a:endParaRPr>
          </a:p>
        </p:txBody>
      </p:sp>
      <p:pic>
        <p:nvPicPr>
          <p:cNvPr id="21" name="Graphic 20" descr="Compass">
            <a:extLst>
              <a:ext uri="{FF2B5EF4-FFF2-40B4-BE49-F238E27FC236}">
                <a16:creationId xmlns:a16="http://schemas.microsoft.com/office/drawing/2014/main" id="{7D95ECEB-1056-45C9-B35C-CEA1A9B74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4321" y="926552"/>
            <a:ext cx="1310597" cy="13105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B3814AC-F0CC-42F6-822E-78E88CBFC092}"/>
              </a:ext>
            </a:extLst>
          </p:cNvPr>
          <p:cNvSpPr/>
          <p:nvPr/>
        </p:nvSpPr>
        <p:spPr>
          <a:xfrm>
            <a:off x="2429222" y="733262"/>
            <a:ext cx="13035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0800" spc="2000">
                <a:solidFill>
                  <a:schemeClr val="bg1"/>
                </a:solidFill>
                <a:latin typeface="Bahnschrift SemiBold" panose="020B0502040204020203" pitchFamily="34" charset="0"/>
              </a:rPr>
              <a:t>P</a:t>
            </a:r>
            <a:endParaRPr lang="en-US" sz="10800" spc="200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59584-3FC1-41A5-A478-7769DB545BC6}"/>
              </a:ext>
            </a:extLst>
          </p:cNvPr>
          <p:cNvSpPr/>
          <p:nvPr/>
        </p:nvSpPr>
        <p:spPr>
          <a:xfrm>
            <a:off x="4366455" y="733262"/>
            <a:ext cx="53636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0800" spc="2000">
                <a:solidFill>
                  <a:schemeClr val="bg1"/>
                </a:solidFill>
                <a:latin typeface="Bahnschrift SemiBold" panose="020B0502040204020203" pitchFamily="34" charset="0"/>
              </a:rPr>
              <a:t>SMAN</a:t>
            </a:r>
            <a:endParaRPr lang="en-US" sz="10800" spc="200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D3F5574-5975-473E-99FE-5EE4FCE42754}"/>
              </a:ext>
            </a:extLst>
          </p:cNvPr>
          <p:cNvSpPr/>
          <p:nvPr/>
        </p:nvSpPr>
        <p:spPr>
          <a:xfrm>
            <a:off x="2136780" y="3777251"/>
            <a:ext cx="7543548" cy="1754326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>
              <a:latin typeface="Algerian" panose="04020705040A02060702" pitchFamily="82" charset="0"/>
            </a:endParaRPr>
          </a:p>
        </p:txBody>
      </p:sp>
      <p:pic>
        <p:nvPicPr>
          <p:cNvPr id="8" name="Graphic 7" descr="Compass">
            <a:extLst>
              <a:ext uri="{FF2B5EF4-FFF2-40B4-BE49-F238E27FC236}">
                <a16:creationId xmlns:a16="http://schemas.microsoft.com/office/drawing/2014/main" id="{CD854332-4AF5-4033-8B89-D791DD96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9427" y="3961016"/>
            <a:ext cx="1310597" cy="1310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EF3FBA-FE56-4DAD-9B7F-726D6D1CE4CC}"/>
              </a:ext>
            </a:extLst>
          </p:cNvPr>
          <p:cNvSpPr/>
          <p:nvPr/>
        </p:nvSpPr>
        <p:spPr>
          <a:xfrm>
            <a:off x="2404328" y="3777251"/>
            <a:ext cx="13035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0800" spc="2000">
                <a:solidFill>
                  <a:srgbClr val="00B0F0"/>
                </a:solidFill>
                <a:latin typeface="Bahnschrift SemiBold" panose="020B0502040204020203" pitchFamily="34" charset="0"/>
              </a:rPr>
              <a:t>P</a:t>
            </a:r>
            <a:endParaRPr lang="en-US" sz="10800" spc="200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46AFE-ACE3-4B78-8945-84108031A5AF}"/>
              </a:ext>
            </a:extLst>
          </p:cNvPr>
          <p:cNvSpPr/>
          <p:nvPr/>
        </p:nvSpPr>
        <p:spPr>
          <a:xfrm>
            <a:off x="4341561" y="3777251"/>
            <a:ext cx="53636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0800" spc="2000">
                <a:solidFill>
                  <a:srgbClr val="00B0F0"/>
                </a:solidFill>
                <a:latin typeface="Bahnschrift SemiBold" panose="020B0502040204020203" pitchFamily="34" charset="0"/>
              </a:rPr>
              <a:t>SMAN</a:t>
            </a:r>
            <a:endParaRPr lang="en-US" sz="10800" spc="200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D60728B-49C9-4D2B-BED9-D7829AD87235}"/>
              </a:ext>
            </a:extLst>
          </p:cNvPr>
          <p:cNvSpPr/>
          <p:nvPr/>
        </p:nvSpPr>
        <p:spPr>
          <a:xfrm>
            <a:off x="782348" y="547497"/>
            <a:ext cx="3729493" cy="2791990"/>
          </a:xfrm>
          <a:prstGeom prst="round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A986B-9825-4335-8947-19963B4ADBC3}"/>
              </a:ext>
            </a:extLst>
          </p:cNvPr>
          <p:cNvSpPr/>
          <p:nvPr/>
        </p:nvSpPr>
        <p:spPr>
          <a:xfrm>
            <a:off x="778041" y="1674674"/>
            <a:ext cx="38988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0800" spc="2000">
                <a:solidFill>
                  <a:srgbClr val="00B0F0"/>
                </a:solidFill>
                <a:latin typeface="Bahnschrift SemiBold" panose="020B0502040204020203" pitchFamily="34" charset="0"/>
              </a:rPr>
              <a:t>MAN</a:t>
            </a:r>
            <a:endParaRPr lang="en-US" sz="10800" spc="200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1" name="Graphic 20" descr="Compass">
            <a:extLst>
              <a:ext uri="{FF2B5EF4-FFF2-40B4-BE49-F238E27FC236}">
                <a16:creationId xmlns:a16="http://schemas.microsoft.com/office/drawing/2014/main" id="{7D95ECEB-1056-45C9-B35C-CEA1A9B74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688" y="589385"/>
            <a:ext cx="1310597" cy="13105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B3814AC-F0CC-42F6-822E-78E88CBFC092}"/>
              </a:ext>
            </a:extLst>
          </p:cNvPr>
          <p:cNvSpPr/>
          <p:nvPr/>
        </p:nvSpPr>
        <p:spPr>
          <a:xfrm>
            <a:off x="807826" y="415145"/>
            <a:ext cx="13035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0800" spc="2000">
                <a:solidFill>
                  <a:srgbClr val="00B0F0"/>
                </a:solidFill>
                <a:latin typeface="Bahnschrift SemiBold" panose="020B0502040204020203" pitchFamily="34" charset="0"/>
              </a:rPr>
              <a:t>P</a:t>
            </a:r>
            <a:endParaRPr lang="en-US" sz="10800" spc="200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59584-3FC1-41A5-A478-7769DB545BC6}"/>
              </a:ext>
            </a:extLst>
          </p:cNvPr>
          <p:cNvSpPr/>
          <p:nvPr/>
        </p:nvSpPr>
        <p:spPr>
          <a:xfrm>
            <a:off x="3017259" y="415145"/>
            <a:ext cx="1901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0800" spc="2000">
                <a:solidFill>
                  <a:srgbClr val="00B0F0"/>
                </a:solidFill>
                <a:latin typeface="Bahnschrift SemiBold" panose="020B0502040204020203" pitchFamily="34" charset="0"/>
              </a:rPr>
              <a:t>S</a:t>
            </a:r>
            <a:endParaRPr lang="en-US" sz="10800" spc="200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9F0722A-AE03-4B14-9E45-D01ED85A0695}"/>
              </a:ext>
            </a:extLst>
          </p:cNvPr>
          <p:cNvSpPr/>
          <p:nvPr/>
        </p:nvSpPr>
        <p:spPr>
          <a:xfrm>
            <a:off x="6954548" y="3194445"/>
            <a:ext cx="3729493" cy="2791990"/>
          </a:xfrm>
          <a:prstGeom prst="round2DiagRect">
            <a:avLst/>
          </a:prstGeom>
          <a:solidFill>
            <a:srgbClr val="00B0F0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F94EE-D861-4168-9068-AFA91A5B0C8A}"/>
              </a:ext>
            </a:extLst>
          </p:cNvPr>
          <p:cNvSpPr/>
          <p:nvPr/>
        </p:nvSpPr>
        <p:spPr>
          <a:xfrm>
            <a:off x="6950241" y="4321622"/>
            <a:ext cx="38988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0800" spc="2000">
                <a:solidFill>
                  <a:schemeClr val="bg1"/>
                </a:solidFill>
                <a:latin typeface="Bahnschrift SemiBold" panose="020B0502040204020203" pitchFamily="34" charset="0"/>
              </a:rPr>
              <a:t>MAN</a:t>
            </a:r>
            <a:endParaRPr lang="en-US" sz="10800" spc="200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9" name="Graphic 8" descr="Compass">
            <a:extLst>
              <a:ext uri="{FF2B5EF4-FFF2-40B4-BE49-F238E27FC236}">
                <a16:creationId xmlns:a16="http://schemas.microsoft.com/office/drawing/2014/main" id="{74A2772A-4F8C-4D88-B1B3-4F9DC3F72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2888" y="3245858"/>
            <a:ext cx="1310597" cy="13105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EE9160-95DE-4A07-8980-28E8D1DEF3B8}"/>
              </a:ext>
            </a:extLst>
          </p:cNvPr>
          <p:cNvSpPr/>
          <p:nvPr/>
        </p:nvSpPr>
        <p:spPr>
          <a:xfrm>
            <a:off x="6980026" y="3062093"/>
            <a:ext cx="13035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10800" spc="2000">
                <a:solidFill>
                  <a:schemeClr val="bg1"/>
                </a:solidFill>
                <a:latin typeface="Bahnschrift SemiBold" panose="020B0502040204020203" pitchFamily="34" charset="0"/>
              </a:rPr>
              <a:t>P</a:t>
            </a:r>
            <a:endParaRPr lang="en-US" sz="10800" spc="200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EE4C9-807D-455E-A8B2-F85E50CBCCD2}"/>
              </a:ext>
            </a:extLst>
          </p:cNvPr>
          <p:cNvSpPr/>
          <p:nvPr/>
        </p:nvSpPr>
        <p:spPr>
          <a:xfrm>
            <a:off x="9189459" y="3062093"/>
            <a:ext cx="1901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0800" spc="2000">
                <a:solidFill>
                  <a:schemeClr val="bg1"/>
                </a:solidFill>
                <a:latin typeface="Bahnschrift SemiBold" panose="020B0502040204020203" pitchFamily="34" charset="0"/>
              </a:rPr>
              <a:t>S</a:t>
            </a:r>
            <a:endParaRPr lang="en-US" sz="10800" spc="200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AB664B-9750-46C1-BDA2-933207E8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637361" cy="2574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180353-2D3E-431E-839B-4DEF6A8C8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61" y="3656114"/>
            <a:ext cx="4124781" cy="32018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2559D7-CC5D-4BE0-A0FA-E0351069C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2861"/>
            <a:ext cx="3893489" cy="3022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4D9310-9282-4082-BF82-62C46D219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01" y="1671302"/>
            <a:ext cx="8571719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BE679F326ACF54F8370382E9424E0CB" ma:contentTypeVersion="10" ma:contentTypeDescription="Tạo tài liệu mới." ma:contentTypeScope="" ma:versionID="2bad4dc23bb6717bd89713d31654e248">
  <xsd:schema xmlns:xsd="http://www.w3.org/2001/XMLSchema" xmlns:xs="http://www.w3.org/2001/XMLSchema" xmlns:p="http://schemas.microsoft.com/office/2006/metadata/properties" xmlns:ns3="711c3de7-d9a2-44c3-aa52-33442d455f57" targetNamespace="http://schemas.microsoft.com/office/2006/metadata/properties" ma:root="true" ma:fieldsID="890fb90d4d1d25a5b5e076f94b3d9ca6" ns3:_="">
    <xsd:import namespace="711c3de7-d9a2-44c3-aa52-33442d455f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1c3de7-d9a2-44c3-aa52-33442d45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57B1B1-6237-4A84-9217-DEAD3DAD2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5D6904-5AF0-4ED2-B31C-9766D48AAE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1c3de7-d9a2-44c3-aa52-33442d455f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64ED44-B24F-47AD-ABBA-B7E9392EDE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Hoang</dc:creator>
  <cp:lastModifiedBy>Hoang Thanh Tung</cp:lastModifiedBy>
  <cp:revision>9</cp:revision>
  <dcterms:created xsi:type="dcterms:W3CDTF">2020-05-07T02:56:52Z</dcterms:created>
  <dcterms:modified xsi:type="dcterms:W3CDTF">2020-05-08T04:03:08Z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0x010100DBE679F326ACF54F8370382E9424E0CB</vt:lpwstr>
  </property>
</Properties>
</file>