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84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4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8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373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7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7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69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9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6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66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1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7074-71E5-4A96-906B-C02F0DAC718B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7AA-2CC7-4BA8-86AC-EFE321118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6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563" y="1266825"/>
            <a:ext cx="725011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850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5725" y="1300163"/>
            <a:ext cx="6935788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802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1243013"/>
            <a:ext cx="6345238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10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1247775"/>
            <a:ext cx="6897688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8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1209675"/>
            <a:ext cx="6421438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248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2021-11-30T20:11:29Z</dcterms:created>
  <dcterms:modified xsi:type="dcterms:W3CDTF">2021-11-30T20:40:45Z</dcterms:modified>
</cp:coreProperties>
</file>