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268B8"/>
    <a:srgbClr val="FFFFFF"/>
    <a:srgbClr val="227BC2"/>
    <a:srgbClr val="EAEFF2"/>
    <a:srgbClr val="EAEFF1"/>
    <a:srgbClr val="ECECED"/>
    <a:srgbClr val="E6E6E6"/>
    <a:srgbClr val="50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51A90-D4B3-4421-A463-4B88F7BFC02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8BDE9-3485-4B32-B2DE-625FABEEE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67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8A60-4019-4486-BA19-06E1EE90798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1F-2AE0-49FE-9DDA-CE75A117A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29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8A60-4019-4486-BA19-06E1EE90798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1F-2AE0-49FE-9DDA-CE75A117A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80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8A60-4019-4486-BA19-06E1EE90798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1F-2AE0-49FE-9DDA-CE75A117A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18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8A60-4019-4486-BA19-06E1EE90798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1F-2AE0-49FE-9DDA-CE75A117A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8A60-4019-4486-BA19-06E1EE90798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1F-2AE0-49FE-9DDA-CE75A117A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95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8A60-4019-4486-BA19-06E1EE90798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1F-2AE0-49FE-9DDA-CE75A117A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20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8A60-4019-4486-BA19-06E1EE90798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1F-2AE0-49FE-9DDA-CE75A117A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41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8A60-4019-4486-BA19-06E1EE90798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1F-2AE0-49FE-9DDA-CE75A117A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9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8A60-4019-4486-BA19-06E1EE90798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1F-2AE0-49FE-9DDA-CE75A117A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54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8A60-4019-4486-BA19-06E1EE90798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1F-2AE0-49FE-9DDA-CE75A117A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35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8A60-4019-4486-BA19-06E1EE90798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1F-2AE0-49FE-9DDA-CE75A117A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75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28A60-4019-4486-BA19-06E1EE90798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6401F-2AE0-49FE-9DDA-CE75A117A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11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50E6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Fluent Design System</a:t>
            </a:r>
            <a:endParaRPr lang="zh-CN" altLang="en-US" sz="4000" b="1" dirty="0">
              <a:solidFill>
                <a:srgbClr val="50E6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</a:rPr>
              <a:t>Learn how to design and develop apps using the Fluent Design 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</a:rPr>
              <a:t>System.</a:t>
            </a:r>
          </a:p>
          <a:p>
            <a:pPr algn="l"/>
            <a:r>
              <a:rPr lang="en-US" altLang="zh-CN" b="1" dirty="0" smtClean="0">
                <a:solidFill>
                  <a:srgbClr val="50E6FF"/>
                </a:solidFill>
              </a:rPr>
              <a:t>Get </a:t>
            </a:r>
            <a:r>
              <a:rPr lang="en-US" altLang="zh-CN" b="1" dirty="0">
                <a:solidFill>
                  <a:srgbClr val="50E6FF"/>
                </a:solidFill>
              </a:rPr>
              <a:t>started</a:t>
            </a:r>
            <a:endParaRPr lang="zh-CN" altLang="en-US" dirty="0">
              <a:solidFill>
                <a:srgbClr val="50E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285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51380" y="665658"/>
            <a:ext cx="2882158" cy="306187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988984" y="665658"/>
            <a:ext cx="2882158" cy="306187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577495" y="879959"/>
            <a:ext cx="3429928" cy="364380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25400" dir="5400000" sx="101000" sy="101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715099" y="879959"/>
            <a:ext cx="3429928" cy="364380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25400" dir="5400000" sx="101000" sy="101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251556" y="1128875"/>
            <a:ext cx="4081806" cy="43363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114300" dist="76200" dir="5400000" sx="101000" sy="101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389160" y="1128875"/>
            <a:ext cx="4081806" cy="43363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114300" dist="76200" dir="5400000" sx="101000" sy="101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033979" y="3018509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Motion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421237" y="3495115"/>
            <a:ext cx="3742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Bring your app to life with animations and transitions.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477038" y="4472954"/>
            <a:ext cx="163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0268B8"/>
                </a:solidFill>
              </a:rPr>
              <a:t>READ MORE &gt;</a:t>
            </a:r>
            <a:endParaRPr lang="zh-CN" altLang="en-US" sz="1600" b="1" dirty="0">
              <a:solidFill>
                <a:srgbClr val="0268B8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71583" y="3018509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Shell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558841" y="3495115"/>
            <a:ext cx="3742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Create tiles for launching your app and display notifications.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614642" y="4472954"/>
            <a:ext cx="163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0268B8"/>
                </a:solidFill>
              </a:rPr>
              <a:t>READ MORE &gt;</a:t>
            </a:r>
            <a:endParaRPr lang="zh-CN" altLang="en-US" sz="1600" b="1" dirty="0">
              <a:solidFill>
                <a:srgbClr val="0268B8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51556" y="6958175"/>
            <a:ext cx="4081806" cy="43363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389160" y="6958175"/>
            <a:ext cx="4081806" cy="43363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pic>
        <p:nvPicPr>
          <p:cNvPr id="1026" name="Picture 2" descr="Moti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06" y="1826188"/>
            <a:ext cx="952500" cy="9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hel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810" y="1826188"/>
            <a:ext cx="952500" cy="9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455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81525" y="630754"/>
            <a:ext cx="2421868" cy="257288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219129" y="630754"/>
            <a:ext cx="2421868" cy="257288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851380" y="789922"/>
            <a:ext cx="2882158" cy="306187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25400" dir="5400000" sx="101000" sy="101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988984" y="789922"/>
            <a:ext cx="2882158" cy="306187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25400" dir="5400000" sx="101000" sy="101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577495" y="954438"/>
            <a:ext cx="3429928" cy="364380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114300" dist="76200" dir="5400000" sx="101000" sy="101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15099" y="954438"/>
            <a:ext cx="3429928" cy="364380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114300" dist="76200" dir="5400000" sx="101000" sy="101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</a:p>
        </p:txBody>
      </p:sp>
      <p:sp>
        <p:nvSpPr>
          <p:cNvPr id="36" name="矩形 35"/>
          <p:cNvSpPr/>
          <p:nvPr/>
        </p:nvSpPr>
        <p:spPr>
          <a:xfrm>
            <a:off x="1251556" y="1141575"/>
            <a:ext cx="4081806" cy="43363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152400" dist="101600" dir="5400000" sx="102000" sy="102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389160" y="1141575"/>
            <a:ext cx="4081806" cy="43363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152400" dist="101600" dir="5400000" sx="102000" sy="102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2033979" y="3018509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Input and interactions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421237" y="3495115"/>
            <a:ext cx="3742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Optimize your app for pen, Surface dial, and other input types.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477038" y="4472954"/>
            <a:ext cx="163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0268B8"/>
                </a:solidFill>
              </a:rPr>
              <a:t>READ MORE &gt;</a:t>
            </a:r>
            <a:endParaRPr lang="zh-CN" altLang="en-US" sz="1600" b="1" dirty="0">
              <a:solidFill>
                <a:srgbClr val="0268B8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171583" y="3018509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Devices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558841" y="3495115"/>
            <a:ext cx="3742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Learn about the spectrum of Windows 10 devices and how to optimize for them.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614642" y="4472954"/>
            <a:ext cx="163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0268B8"/>
                </a:solidFill>
              </a:rPr>
              <a:t>READ MORE &gt;</a:t>
            </a:r>
            <a:endParaRPr lang="zh-CN" altLang="en-US" sz="1600" b="1" dirty="0">
              <a:solidFill>
                <a:srgbClr val="0268B8"/>
              </a:solidFill>
            </a:endParaRPr>
          </a:p>
        </p:txBody>
      </p:sp>
      <p:pic>
        <p:nvPicPr>
          <p:cNvPr id="2050" name="Picture 2" descr="Inpu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06" y="1844610"/>
            <a:ext cx="952500" cy="9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vice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810" y="1849818"/>
            <a:ext cx="952500" cy="9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矩形 47"/>
          <p:cNvSpPr/>
          <p:nvPr/>
        </p:nvSpPr>
        <p:spPr>
          <a:xfrm>
            <a:off x="4140807" y="6932775"/>
            <a:ext cx="4081806" cy="43363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923230" y="8744488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Usability</a:t>
            </a:r>
            <a:endParaRPr lang="en-US" altLang="zh-CN" b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4310488" y="9221094"/>
            <a:ext cx="3742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Make your app inclusive and accessible to people around the world.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366289" y="10198933"/>
            <a:ext cx="163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0268B8"/>
                </a:solidFill>
              </a:rPr>
              <a:t>READ MORE &gt;</a:t>
            </a:r>
            <a:endParaRPr lang="zh-CN" altLang="en-US" sz="1600" b="1" dirty="0">
              <a:solidFill>
                <a:srgbClr val="0268B8"/>
              </a:solidFill>
            </a:endParaRPr>
          </a:p>
        </p:txBody>
      </p:sp>
      <p:pic>
        <p:nvPicPr>
          <p:cNvPr id="52" name="Picture 2" descr="Usability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60" y="7646613"/>
            <a:ext cx="952500" cy="9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554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975707" y="1154455"/>
            <a:ext cx="4081806" cy="43363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58130" y="2953288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Usability</a:t>
            </a:r>
            <a:endParaRPr lang="en-US" altLang="zh-CN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4145388" y="3429894"/>
            <a:ext cx="3742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Make your app inclusive and accessible to people around the world.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201189" y="4407733"/>
            <a:ext cx="163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0268B8"/>
                </a:solidFill>
              </a:rPr>
              <a:t>READ MORE &gt;</a:t>
            </a:r>
            <a:endParaRPr lang="zh-CN" altLang="en-US" sz="1600" b="1" dirty="0">
              <a:solidFill>
                <a:srgbClr val="0268B8"/>
              </a:solidFill>
            </a:endParaRPr>
          </a:p>
        </p:txBody>
      </p:sp>
      <p:pic>
        <p:nvPicPr>
          <p:cNvPr id="3074" name="Picture 2" descr="Usabilit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60" y="1855413"/>
            <a:ext cx="952500" cy="9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>
          <a:xfrm>
            <a:off x="-3417575" y="630754"/>
            <a:ext cx="2421868" cy="257288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3251629" y="630754"/>
            <a:ext cx="2421868" cy="257288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-3647720" y="789922"/>
            <a:ext cx="2882158" cy="306187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25400" dir="5400000" sx="101000" sy="101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3021484" y="789922"/>
            <a:ext cx="2882158" cy="306187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25400" dir="5400000" sx="101000" sy="101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-3921605" y="954438"/>
            <a:ext cx="3429928" cy="364380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114300" dist="76200" dir="5400000" sx="101000" sy="101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2747599" y="954438"/>
            <a:ext cx="3429928" cy="364380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114300" dist="76200" dir="5400000" sx="101000" sy="101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</a:p>
        </p:txBody>
      </p:sp>
      <p:sp>
        <p:nvSpPr>
          <p:cNvPr id="31" name="矩形 30"/>
          <p:cNvSpPr/>
          <p:nvPr/>
        </p:nvSpPr>
        <p:spPr>
          <a:xfrm>
            <a:off x="-4247544" y="1141575"/>
            <a:ext cx="4081806" cy="43363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152400" dist="101600" dir="5400000" sx="102000" sy="102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2421660" y="1141575"/>
            <a:ext cx="4081806" cy="43363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152400" dist="101600" dir="5400000" sx="102000" sy="102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-3465121" y="3018509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Input and interactions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-4077863" y="3495115"/>
            <a:ext cx="3742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Optimize your app for pen, Surface dial, and other input types.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-3022062" y="4472954"/>
            <a:ext cx="163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0268B8"/>
                </a:solidFill>
              </a:rPr>
              <a:t>READ MORE &gt;</a:t>
            </a:r>
            <a:endParaRPr lang="zh-CN" altLang="en-US" sz="1600" b="1" dirty="0">
              <a:solidFill>
                <a:srgbClr val="0268B8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3204083" y="3018509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Devices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2591341" y="3495115"/>
            <a:ext cx="3742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Learn about the spectrum of Windows 10 devices and how to optimize for them.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3647142" y="4472954"/>
            <a:ext cx="163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0268B8"/>
                </a:solidFill>
              </a:rPr>
              <a:t>READ MORE &gt;</a:t>
            </a:r>
            <a:endParaRPr lang="zh-CN" altLang="en-US" sz="1600" b="1" dirty="0">
              <a:solidFill>
                <a:srgbClr val="0268B8"/>
              </a:solidFill>
            </a:endParaRPr>
          </a:p>
        </p:txBody>
      </p:sp>
      <p:pic>
        <p:nvPicPr>
          <p:cNvPr id="49" name="Picture 2" descr="Inpu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82894" y="1844610"/>
            <a:ext cx="952500" cy="9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Device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6310" y="1849818"/>
            <a:ext cx="952500" cy="9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00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Latest </a:t>
            </a:r>
            <a:r>
              <a:rPr lang="en-US" altLang="zh-CN" dirty="0" smtClean="0"/>
              <a:t>news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690688"/>
            <a:ext cx="4081806" cy="43363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Microsof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146" y="5210730"/>
            <a:ext cx="446956" cy="44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633102" y="5249542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Microsoft Design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86146" y="2408286"/>
            <a:ext cx="3489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Science in the System: Fluent Design and Material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5544312" y="1690688"/>
            <a:ext cx="4081806" cy="43363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Picture 2" descr="Microsof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258" y="5210730"/>
            <a:ext cx="446956" cy="44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6339214" y="5249542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Microsoft Design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92258" y="2408286"/>
            <a:ext cx="3489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Science in the System: Fluent Design and Light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10250424" y="1690688"/>
            <a:ext cx="4081806" cy="43363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6" name="Picture 2" descr="Microsof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370" y="5210730"/>
            <a:ext cx="446956" cy="44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/>
          <p:cNvSpPr txBox="1"/>
          <p:nvPr/>
        </p:nvSpPr>
        <p:spPr>
          <a:xfrm>
            <a:off x="11045326" y="5249542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Microsoft Design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598370" y="2408286"/>
            <a:ext cx="3489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12 Fluent Design elements to add to your app</a:t>
            </a:r>
            <a:endParaRPr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14956536" y="1690688"/>
            <a:ext cx="4081806" cy="43363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" name="Picture 2" descr="Microsof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482" y="5210730"/>
            <a:ext cx="446956" cy="44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/>
          <p:cNvSpPr txBox="1"/>
          <p:nvPr/>
        </p:nvSpPr>
        <p:spPr>
          <a:xfrm>
            <a:off x="15751438" y="5249542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Microsoft Design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304482" y="2408286"/>
            <a:ext cx="3489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Design </a:t>
            </a:r>
            <a:r>
              <a:rPr lang="en-US" altLang="zh-CN" sz="2000" b="1" dirty="0" smtClean="0"/>
              <a:t>System Fundamentals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672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reveal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Latest </a:t>
            </a:r>
            <a:r>
              <a:rPr lang="en-US" altLang="zh-CN" dirty="0" smtClean="0"/>
              <a:t>news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6787896" y="1690688"/>
            <a:ext cx="4081806" cy="43363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Microsof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9950" y="5210730"/>
            <a:ext cx="446956" cy="44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-5992994" y="5249542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Microsoft Design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6439950" y="2408286"/>
            <a:ext cx="3489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Science in the System: Fluent Design and Material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-2081784" y="1690688"/>
            <a:ext cx="4081806" cy="43363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Picture 2" descr="Microsof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3838" y="5210730"/>
            <a:ext cx="446956" cy="44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-1286882" y="5249542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Microsoft Design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-1733838" y="2408286"/>
            <a:ext cx="3489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Science in the System: Fluent Design and Light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2624328" y="1690688"/>
            <a:ext cx="4081806" cy="43363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6" name="Picture 2" descr="Microsof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74" y="5210730"/>
            <a:ext cx="446956" cy="44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/>
          <p:cNvSpPr txBox="1"/>
          <p:nvPr/>
        </p:nvSpPr>
        <p:spPr>
          <a:xfrm>
            <a:off x="3419230" y="5249542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Microsoft Design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72274" y="2408286"/>
            <a:ext cx="3489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12 Fluent Design elements to add to your app</a:t>
            </a:r>
            <a:endParaRPr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7330440" y="1690688"/>
            <a:ext cx="4081806" cy="43363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" name="Picture 2" descr="Microsof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386" y="5210730"/>
            <a:ext cx="446956" cy="44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/>
          <p:cNvSpPr txBox="1"/>
          <p:nvPr/>
        </p:nvSpPr>
        <p:spPr>
          <a:xfrm>
            <a:off x="8125342" y="5249542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Microsoft Design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78386" y="2408286"/>
            <a:ext cx="3489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Design </a:t>
            </a:r>
            <a:r>
              <a:rPr lang="en-US" altLang="zh-CN" sz="2000" b="1" dirty="0" smtClean="0"/>
              <a:t>System Fundamentals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2592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What’s new in Fluent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Design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0173" y="1690688"/>
            <a:ext cx="10991654" cy="4666268"/>
          </a:xfrm>
          <a:prstGeom prst="rect">
            <a:avLst/>
          </a:prstGeom>
          <a:solidFill>
            <a:srgbClr val="F2F2F2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-文本框 6"/>
          <p:cNvSpPr txBox="1"/>
          <p:nvPr>
            <p:custDataLst>
              <p:tags r:id="rId1"/>
            </p:custDataLst>
          </p:nvPr>
        </p:nvSpPr>
        <p:spPr>
          <a:xfrm>
            <a:off x="612056" y="3025176"/>
            <a:ext cx="23755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Swipe it</a:t>
            </a:r>
            <a:endParaRPr lang="zh-CN" altLang="en-US" sz="3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1724" y="3793443"/>
            <a:ext cx="5421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Enhance your lists with swipe-to-delete and pull-to-refresh.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2727" y="4892570"/>
            <a:ext cx="2121816" cy="6598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ENABLE SWIPE </a:t>
            </a: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509" y="2474592"/>
            <a:ext cx="5432834" cy="3098460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600173" y="1885985"/>
            <a:ext cx="10991654" cy="381491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What’s new in Fluent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Design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0173" y="1690688"/>
            <a:ext cx="10991654" cy="4666268"/>
          </a:xfrm>
          <a:prstGeom prst="rect">
            <a:avLst/>
          </a:prstGeom>
          <a:solidFill>
            <a:srgbClr val="F2F2F2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-文本框 6"/>
          <p:cNvSpPr txBox="1"/>
          <p:nvPr>
            <p:custDataLst>
              <p:tags r:id="rId1"/>
            </p:custDataLst>
          </p:nvPr>
        </p:nvSpPr>
        <p:spPr>
          <a:xfrm>
            <a:off x="838200" y="3025176"/>
            <a:ext cx="23755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Swipe it</a:t>
            </a:r>
            <a:endParaRPr lang="zh-CN" altLang="en-US" sz="3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3793443"/>
            <a:ext cx="5421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Enhance your lists with swipe-to-delete and pull-to-refresh.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27361" y="4892570"/>
            <a:ext cx="2121816" cy="6598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ENABLE SWIPE</a:t>
            </a: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993" y="2474592"/>
            <a:ext cx="5432834" cy="309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52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7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What’s new in Fluent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Design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0173" y="1690688"/>
            <a:ext cx="10991654" cy="4666268"/>
          </a:xfrm>
          <a:prstGeom prst="rect">
            <a:avLst/>
          </a:prstGeom>
          <a:solidFill>
            <a:srgbClr val="F2F2F2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-文本框 6"/>
          <p:cNvSpPr txBox="1"/>
          <p:nvPr>
            <p:custDataLst>
              <p:tags r:id="rId1"/>
            </p:custDataLst>
          </p:nvPr>
        </p:nvSpPr>
        <p:spPr>
          <a:xfrm>
            <a:off x="612056" y="3025176"/>
            <a:ext cx="35076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Navigation view</a:t>
            </a:r>
            <a:endParaRPr lang="zh-CN" altLang="en-US" sz="3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1724" y="3793443"/>
            <a:ext cx="5421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control makes it easy to add multi-page navigation to your app. And it's responsive, too.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2727" y="4892570"/>
            <a:ext cx="2641750" cy="6598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TRY THE NAV VIEW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592" y="2338309"/>
            <a:ext cx="5266738" cy="355659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12055" y="2116364"/>
            <a:ext cx="10979771" cy="381491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29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What’s new in Fluent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Design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0173" y="1690688"/>
            <a:ext cx="10991654" cy="4666268"/>
          </a:xfrm>
          <a:prstGeom prst="rect">
            <a:avLst/>
          </a:prstGeom>
          <a:solidFill>
            <a:srgbClr val="F2F2F2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-文本框 6"/>
          <p:cNvSpPr txBox="1"/>
          <p:nvPr>
            <p:custDataLst>
              <p:tags r:id="rId1"/>
            </p:custDataLst>
          </p:nvPr>
        </p:nvSpPr>
        <p:spPr>
          <a:xfrm>
            <a:off x="838200" y="3025176"/>
            <a:ext cx="403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Navigation view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8200" y="3793443"/>
            <a:ext cx="5421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control makes it easy to add multi-page navigation to your app. And it's responsive, too.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7361" y="4892570"/>
            <a:ext cx="2641750" cy="6598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TRY THE NAV VIEW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15" y="2338309"/>
            <a:ext cx="5266738" cy="355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3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7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What’s new in Fluent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Design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0173" y="1690688"/>
            <a:ext cx="10991654" cy="4666268"/>
          </a:xfrm>
          <a:prstGeom prst="rect">
            <a:avLst/>
          </a:prstGeom>
          <a:solidFill>
            <a:srgbClr val="F2F2F2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-文本框 6"/>
          <p:cNvSpPr txBox="1"/>
          <p:nvPr>
            <p:custDataLst>
              <p:tags r:id="rId1"/>
            </p:custDataLst>
          </p:nvPr>
        </p:nvSpPr>
        <p:spPr>
          <a:xfrm>
            <a:off x="612056" y="3025176"/>
            <a:ext cx="42057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Keyboard </a:t>
            </a:r>
            <a:r>
              <a:rPr lang="en-US" altLang="zh-CN" sz="3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shortcuts</a:t>
            </a:r>
            <a:endParaRPr lang="en-US" altLang="zh-CN" sz="3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1724" y="3793443"/>
            <a:ext cx="5421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Improve </a:t>
            </a:r>
            <a:r>
              <a:rPr lang="en-US" altLang="zh-CN" dirty="0"/>
              <a:t>the usability of your app with these keyboard shortcuts.</a:t>
            </a:r>
          </a:p>
        </p:txBody>
      </p:sp>
      <p:sp>
        <p:nvSpPr>
          <p:cNvPr id="9" name="矩形 8"/>
          <p:cNvSpPr/>
          <p:nvPr/>
        </p:nvSpPr>
        <p:spPr>
          <a:xfrm>
            <a:off x="612727" y="4892570"/>
            <a:ext cx="2641750" cy="6598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SHORTCUTS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494" y="2516532"/>
            <a:ext cx="5035809" cy="337837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12057" y="2178313"/>
            <a:ext cx="10979770" cy="381491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5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What’s new in Fluent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Design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0173" y="1690688"/>
            <a:ext cx="10991654" cy="4666268"/>
          </a:xfrm>
          <a:prstGeom prst="rect">
            <a:avLst/>
          </a:prstGeom>
          <a:solidFill>
            <a:srgbClr val="F2F2F2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-文本框 6"/>
          <p:cNvSpPr txBox="1"/>
          <p:nvPr>
            <p:custDataLst>
              <p:tags r:id="rId1"/>
            </p:custDataLst>
          </p:nvPr>
        </p:nvSpPr>
        <p:spPr>
          <a:xfrm>
            <a:off x="838200" y="3025176"/>
            <a:ext cx="45105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Keyboard shortcuts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8200" y="3793443"/>
            <a:ext cx="5421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Improve the usability of your app with these keyboard shortcuts.</a:t>
            </a:r>
          </a:p>
        </p:txBody>
      </p:sp>
      <p:sp>
        <p:nvSpPr>
          <p:cNvPr id="11" name="矩形 10"/>
          <p:cNvSpPr/>
          <p:nvPr/>
        </p:nvSpPr>
        <p:spPr>
          <a:xfrm>
            <a:off x="927361" y="4892570"/>
            <a:ext cx="2641750" cy="6598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SHORTCUTS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991" y="2516532"/>
            <a:ext cx="5035809" cy="337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53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7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51556" y="725865"/>
            <a:ext cx="4081806" cy="43363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776" y="1187705"/>
            <a:ext cx="1257365" cy="1257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33979" y="2537578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Design </a:t>
            </a:r>
            <a:r>
              <a:rPr lang="en-US" altLang="zh-CN" b="1" dirty="0" smtClean="0"/>
              <a:t>basics</a:t>
            </a:r>
            <a:endParaRPr lang="en-US" altLang="zh-CN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421237" y="3014184"/>
            <a:ext cx="3742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An introduction to app design and the Fluent Design System</a:t>
            </a:r>
            <a:r>
              <a:rPr lang="en-US" altLang="zh-CN" sz="1600" dirty="0" smtClean="0"/>
              <a:t>.</a:t>
            </a:r>
            <a:endParaRPr lang="en-US" altLang="zh-CN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77038" y="3992023"/>
            <a:ext cx="163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0268B8"/>
                </a:solidFill>
              </a:rPr>
              <a:t>READ MORE &gt;</a:t>
            </a:r>
            <a:endParaRPr lang="zh-CN" altLang="en-US" sz="1600" b="1" dirty="0">
              <a:solidFill>
                <a:srgbClr val="0268B8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89160" y="725865"/>
            <a:ext cx="4081806" cy="43363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171583" y="2537578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Layout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558841" y="3014184"/>
            <a:ext cx="3742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Responsive tips and APIs for a UI that looks great on every screen size.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614642" y="3992023"/>
            <a:ext cx="163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0268B8"/>
                </a:solidFill>
              </a:rPr>
              <a:t>READ MORE &gt;</a:t>
            </a:r>
            <a:endParaRPr lang="zh-CN" altLang="en-US" sz="1600" b="1" dirty="0">
              <a:solidFill>
                <a:srgbClr val="0268B8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034" y="1308361"/>
            <a:ext cx="1016052" cy="1016052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251556" y="7085175"/>
            <a:ext cx="4081806" cy="43363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389160" y="7085175"/>
            <a:ext cx="4081806" cy="43363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77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77495" y="869995"/>
            <a:ext cx="3429928" cy="364380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715099" y="869995"/>
            <a:ext cx="3429928" cy="364380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51556" y="1206796"/>
            <a:ext cx="4081806" cy="43363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25400" dir="5400000" sx="101000" sy="101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033979" y="3018509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Controls and Patterns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421237" y="3495115"/>
            <a:ext cx="3742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All the UI building blocks you need, from radio buttons to navigation controls.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477038" y="4472954"/>
            <a:ext cx="163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0268B8"/>
                </a:solidFill>
              </a:rPr>
              <a:t>READ MORE &gt;</a:t>
            </a:r>
            <a:endParaRPr lang="zh-CN" altLang="en-US" sz="1600" b="1" dirty="0">
              <a:solidFill>
                <a:srgbClr val="0268B8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89160" y="1206796"/>
            <a:ext cx="4081806" cy="43363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25400" dir="5400000" sx="101000" sy="101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171583" y="3018509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Style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558841" y="3495115"/>
            <a:ext cx="3742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Make your app stand out with color, typography, acrylic, and reveal.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614642" y="4472954"/>
            <a:ext cx="163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0268B8"/>
                </a:solidFill>
              </a:rPr>
              <a:t>READ MORE &gt;</a:t>
            </a:r>
            <a:endParaRPr lang="zh-CN" altLang="en-US" sz="1600" b="1" dirty="0">
              <a:solidFill>
                <a:srgbClr val="0268B8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02" y="1746787"/>
            <a:ext cx="1111307" cy="11113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253" y="1689633"/>
            <a:ext cx="1225613" cy="1225613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1251556" y="7085175"/>
            <a:ext cx="4081806" cy="43363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389160" y="7085175"/>
            <a:ext cx="4081806" cy="43363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63500" dist="127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972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636687639967552665</Template>
  <TotalTime>167</TotalTime>
  <Words>487</Words>
  <Application>Microsoft Office PowerPoint</Application>
  <PresentationFormat>宽屏</PresentationFormat>
  <Paragraphs>125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Microsoft JhengHei</vt:lpstr>
      <vt:lpstr>等线</vt:lpstr>
      <vt:lpstr>等线 Light</vt:lpstr>
      <vt:lpstr>微软雅黑</vt:lpstr>
      <vt:lpstr>微软雅黑 Light</vt:lpstr>
      <vt:lpstr>Arial</vt:lpstr>
      <vt:lpstr>Office 主题​​</vt:lpstr>
      <vt:lpstr>Fluent Design System</vt:lpstr>
      <vt:lpstr>What’s new in Fluent Design</vt:lpstr>
      <vt:lpstr>What’s new in Fluent Design</vt:lpstr>
      <vt:lpstr>What’s new in Fluent Design</vt:lpstr>
      <vt:lpstr>What’s new in Fluent Design</vt:lpstr>
      <vt:lpstr>What’s new in Fluent Design</vt:lpstr>
      <vt:lpstr>What’s new in Fluent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Latest news</vt:lpstr>
      <vt:lpstr>Latest news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Fluent Design System</dc:title>
  <dc:creator>hghhgyg huu</dc:creator>
  <cp:lastModifiedBy>hghhgyg huu</cp:lastModifiedBy>
  <cp:revision>22</cp:revision>
  <dcterms:created xsi:type="dcterms:W3CDTF">2018-08-01T15:15:12Z</dcterms:created>
  <dcterms:modified xsi:type="dcterms:W3CDTF">2018-11-24T01:47:30Z</dcterms:modified>
</cp:coreProperties>
</file>