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trictFirstAndLastChars="0" saveSubsetFonts="1">
  <p:sldMasterIdLst>
    <p:sldMasterId id="2147483650" r:id="rId1"/>
  </p:sldMasterIdLst>
  <p:notesMasterIdLst>
    <p:notesMasterId r:id="rId8"/>
  </p:notesMasterIdLst>
  <p:handoutMasterIdLst>
    <p:handoutMasterId r:id="rId9"/>
  </p:handoutMasterIdLst>
  <p:sldIdLst>
    <p:sldId id="633" r:id="rId2"/>
    <p:sldId id="635" r:id="rId3"/>
    <p:sldId id="636" r:id="rId4"/>
    <p:sldId id="637" r:id="rId5"/>
    <p:sldId id="638" r:id="rId6"/>
    <p:sldId id="639" r:id="rId7"/>
  </p:sldIdLst>
  <p:sldSz cx="12192000" cy="6858000"/>
  <p:notesSz cx="7102475" cy="9388475"/>
  <p:defaultTextStyle>
    <a:defPPr>
      <a:defRPr lang="en-US"/>
    </a:defPPr>
    <a:lvl1pPr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1pPr>
    <a:lvl2pPr marL="4572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2pPr>
    <a:lvl3pPr marL="9144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3pPr>
    <a:lvl4pPr marL="13716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4pPr>
    <a:lvl5pPr marL="18288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5pPr>
    <a:lvl6pPr marL="2286000" algn="l" defTabSz="914400" rtl="0" eaLnBrk="1" latinLnBrk="0" hangingPunct="1">
      <a:defRPr sz="2400" kern="1200">
        <a:solidFill>
          <a:schemeClr val="tx1"/>
        </a:solidFill>
        <a:latin typeface="Arial" charset="0"/>
        <a:ea typeface="Arial Unicode MS" pitchFamily="34" charset="-128"/>
        <a:cs typeface="Arial Unicode MS" pitchFamily="34" charset="-128"/>
      </a:defRPr>
    </a:lvl6pPr>
    <a:lvl7pPr marL="2743200" algn="l" defTabSz="914400" rtl="0" eaLnBrk="1" latinLnBrk="0" hangingPunct="1">
      <a:defRPr sz="2400" kern="1200">
        <a:solidFill>
          <a:schemeClr val="tx1"/>
        </a:solidFill>
        <a:latin typeface="Arial" charset="0"/>
        <a:ea typeface="Arial Unicode MS" pitchFamily="34" charset="-128"/>
        <a:cs typeface="Arial Unicode MS" pitchFamily="34" charset="-128"/>
      </a:defRPr>
    </a:lvl7pPr>
    <a:lvl8pPr marL="3200400" algn="l" defTabSz="914400" rtl="0" eaLnBrk="1" latinLnBrk="0" hangingPunct="1">
      <a:defRPr sz="2400" kern="1200">
        <a:solidFill>
          <a:schemeClr val="tx1"/>
        </a:solidFill>
        <a:latin typeface="Arial" charset="0"/>
        <a:ea typeface="Arial Unicode MS" pitchFamily="34" charset="-128"/>
        <a:cs typeface="Arial Unicode MS" pitchFamily="34" charset="-128"/>
      </a:defRPr>
    </a:lvl8pPr>
    <a:lvl9pPr marL="3657600" algn="l" defTabSz="914400" rtl="0" eaLnBrk="1" latinLnBrk="0" hangingPunct="1">
      <a:defRPr sz="2400" kern="1200">
        <a:solidFill>
          <a:schemeClr val="tx1"/>
        </a:solidFill>
        <a:latin typeface="Arial" charset="0"/>
        <a:ea typeface="Arial Unicode MS" pitchFamily="34" charset="-128"/>
        <a:cs typeface="Arial Unicode MS" pitchFamily="34" charset="-128"/>
      </a:defRPr>
    </a:lvl9pPr>
  </p:defaultTextStyle>
  <p:extLst>
    <p:ext uri="{521415D9-36F7-43E2-AB2F-B90AF26B5E84}">
      <p14:sectionLst xmlns:p14="http://schemas.microsoft.com/office/powerpoint/2010/main">
        <p14:section name="Default Section" id="{444954F0-89FE-427C-8A74-4EEC35E89F4F}">
          <p14:sldIdLst>
            <p14:sldId id="633"/>
            <p14:sldId id="635"/>
            <p14:sldId id="636"/>
            <p14:sldId id="637"/>
            <p14:sldId id="638"/>
            <p14:sldId id="639"/>
          </p14:sldIdLst>
        </p14:section>
      </p14:sectionLst>
    </p:ext>
    <p:ext uri="{EFAFB233-063F-42B5-8137-9DF3F51BA10A}">
      <p15:sldGuideLst xmlns:p15="http://schemas.microsoft.com/office/powerpoint/2012/main">
        <p15:guide id="14" pos="3840" userDrawn="1">
          <p15:clr>
            <a:srgbClr val="A4A3A4"/>
          </p15:clr>
        </p15:guide>
        <p15:guide id="15" orient="horz" pos="2160">
          <p15:clr>
            <a:srgbClr val="A4A3A4"/>
          </p15:clr>
        </p15:guide>
      </p15:sldGuideLst>
    </p:ext>
    <p:ext uri="{2D200454-40CA-4A62-9FC3-DE9A4176ACB9}">
      <p15:notesGuideLst xmlns:p15="http://schemas.microsoft.com/office/powerpoint/2012/main">
        <p15:guide id="1" orient="horz" pos="2957">
          <p15:clr>
            <a:srgbClr val="A4A3A4"/>
          </p15:clr>
        </p15:guide>
        <p15:guide id="2" orient="horz" pos="5757">
          <p15:clr>
            <a:srgbClr val="A4A3A4"/>
          </p15:clr>
        </p15:guide>
        <p15:guide id="3" pos="223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BC4"/>
    <a:srgbClr val="8E7653"/>
    <a:srgbClr val="0074DE"/>
    <a:srgbClr val="006BCC"/>
    <a:srgbClr val="FCD1BC"/>
    <a:srgbClr val="FBCBB3"/>
    <a:srgbClr val="E5550D"/>
    <a:srgbClr val="B0DEAC"/>
    <a:srgbClr val="8ED189"/>
    <a:srgbClr val="46A3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87" autoAdjust="0"/>
    <p:restoredTop sz="96110" autoAdjust="0"/>
  </p:normalViewPr>
  <p:slideViewPr>
    <p:cSldViewPr snapToGrid="0">
      <p:cViewPr varScale="1">
        <p:scale>
          <a:sx n="68" d="100"/>
          <a:sy n="68" d="100"/>
        </p:scale>
        <p:origin x="84" y="126"/>
      </p:cViewPr>
      <p:guideLst>
        <p:guide pos="3840"/>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66" d="100"/>
          <a:sy n="66" d="100"/>
        </p:scale>
        <p:origin x="3204" y="66"/>
      </p:cViewPr>
      <p:guideLst>
        <p:guide orient="horz" pos="2957"/>
        <p:guide orient="horz" pos="5757"/>
        <p:guide pos="2237"/>
      </p:guideLst>
    </p:cSldViewPr>
  </p:notes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468313"/>
          </a:xfrm>
          <a:prstGeom prst="rect">
            <a:avLst/>
          </a:prstGeom>
          <a:noFill/>
          <a:ln w="9525">
            <a:noFill/>
            <a:miter lim="800000"/>
            <a:headEnd/>
            <a:tailEnd/>
          </a:ln>
          <a:effectLst/>
        </p:spPr>
        <p:txBody>
          <a:bodyPr vert="horz" wrap="square" lIns="19324" tIns="0" rIns="19324" bIns="0" numCol="1" anchor="t" anchorCtr="0" compatLnSpc="1">
            <a:prstTxWarp prst="textNoShape">
              <a:avLst/>
            </a:prstTxWarp>
          </a:bodyPr>
          <a:lstStyle>
            <a:lvl1pPr algn="l" defTabSz="962025">
              <a:lnSpc>
                <a:spcPct val="100000"/>
              </a:lnSpc>
              <a:spcBef>
                <a:spcPct val="0"/>
              </a:spcBef>
              <a:spcAft>
                <a:spcPct val="0"/>
              </a:spcAft>
              <a:defRPr sz="1000" i="1">
                <a:ea typeface="+mn-ea"/>
                <a:cs typeface="+mn-cs"/>
              </a:defRPr>
            </a:lvl1pPr>
          </a:lstStyle>
          <a:p>
            <a:pPr>
              <a:defRPr/>
            </a:pPr>
            <a:endParaRPr lang="en-US" dirty="0"/>
          </a:p>
        </p:txBody>
      </p:sp>
      <p:sp>
        <p:nvSpPr>
          <p:cNvPr id="3075" name="Rectangle 3"/>
          <p:cNvSpPr>
            <a:spLocks noGrp="1" noChangeArrowheads="1"/>
          </p:cNvSpPr>
          <p:nvPr>
            <p:ph type="dt" sz="quarter" idx="1"/>
          </p:nvPr>
        </p:nvSpPr>
        <p:spPr bwMode="auto">
          <a:xfrm>
            <a:off x="4025900" y="0"/>
            <a:ext cx="3076575" cy="468313"/>
          </a:xfrm>
          <a:prstGeom prst="rect">
            <a:avLst/>
          </a:prstGeom>
          <a:noFill/>
          <a:ln w="9525">
            <a:noFill/>
            <a:miter lim="800000"/>
            <a:headEnd/>
            <a:tailEnd/>
          </a:ln>
          <a:effectLst/>
        </p:spPr>
        <p:txBody>
          <a:bodyPr vert="horz" wrap="square" lIns="19324" tIns="0" rIns="19324" bIns="0" numCol="1" anchor="t" anchorCtr="0" compatLnSpc="1">
            <a:prstTxWarp prst="textNoShape">
              <a:avLst/>
            </a:prstTxWarp>
          </a:bodyPr>
          <a:lstStyle>
            <a:lvl1pPr algn="r" defTabSz="962025">
              <a:lnSpc>
                <a:spcPct val="100000"/>
              </a:lnSpc>
              <a:spcBef>
                <a:spcPct val="0"/>
              </a:spcBef>
              <a:spcAft>
                <a:spcPct val="0"/>
              </a:spcAft>
              <a:defRPr sz="1000" i="1">
                <a:ea typeface="+mn-ea"/>
                <a:cs typeface="+mn-cs"/>
              </a:defRPr>
            </a:lvl1pPr>
          </a:lstStyle>
          <a:p>
            <a:pPr>
              <a:defRPr/>
            </a:pPr>
            <a:endParaRPr lang="en-US" dirty="0"/>
          </a:p>
        </p:txBody>
      </p:sp>
      <p:sp>
        <p:nvSpPr>
          <p:cNvPr id="3076" name="Rectangle 4"/>
          <p:cNvSpPr>
            <a:spLocks noGrp="1" noChangeArrowheads="1"/>
          </p:cNvSpPr>
          <p:nvPr>
            <p:ph type="ftr" sz="quarter" idx="2"/>
          </p:nvPr>
        </p:nvSpPr>
        <p:spPr bwMode="auto">
          <a:xfrm>
            <a:off x="0" y="8920163"/>
            <a:ext cx="3076575" cy="468312"/>
          </a:xfrm>
          <a:prstGeom prst="rect">
            <a:avLst/>
          </a:prstGeom>
          <a:noFill/>
          <a:ln w="9525">
            <a:noFill/>
            <a:miter lim="800000"/>
            <a:headEnd/>
            <a:tailEnd/>
          </a:ln>
          <a:effectLst/>
        </p:spPr>
        <p:txBody>
          <a:bodyPr vert="horz" wrap="square" lIns="19324" tIns="0" rIns="19324" bIns="0" numCol="1" anchor="b" anchorCtr="0" compatLnSpc="1">
            <a:prstTxWarp prst="textNoShape">
              <a:avLst/>
            </a:prstTxWarp>
          </a:bodyPr>
          <a:lstStyle>
            <a:lvl1pPr algn="l" defTabSz="962025">
              <a:lnSpc>
                <a:spcPct val="100000"/>
              </a:lnSpc>
              <a:spcBef>
                <a:spcPct val="0"/>
              </a:spcBef>
              <a:spcAft>
                <a:spcPct val="0"/>
              </a:spcAft>
              <a:defRPr sz="1000" i="1">
                <a:ea typeface="+mn-ea"/>
                <a:cs typeface="+mn-cs"/>
              </a:defRPr>
            </a:lvl1pPr>
          </a:lstStyle>
          <a:p>
            <a:pPr>
              <a:defRPr/>
            </a:pPr>
            <a:endParaRPr lang="en-US" dirty="0"/>
          </a:p>
        </p:txBody>
      </p:sp>
      <p:sp>
        <p:nvSpPr>
          <p:cNvPr id="3077" name="Rectangle 5"/>
          <p:cNvSpPr>
            <a:spLocks noGrp="1" noChangeArrowheads="1"/>
          </p:cNvSpPr>
          <p:nvPr>
            <p:ph type="sldNum" sz="quarter" idx="3"/>
          </p:nvPr>
        </p:nvSpPr>
        <p:spPr bwMode="auto">
          <a:xfrm>
            <a:off x="4025900" y="8920163"/>
            <a:ext cx="3076575" cy="468312"/>
          </a:xfrm>
          <a:prstGeom prst="rect">
            <a:avLst/>
          </a:prstGeom>
          <a:noFill/>
          <a:ln w="9525">
            <a:noFill/>
            <a:miter lim="800000"/>
            <a:headEnd/>
            <a:tailEnd/>
          </a:ln>
          <a:effectLst/>
        </p:spPr>
        <p:txBody>
          <a:bodyPr vert="horz" wrap="square" lIns="19324" tIns="0" rIns="19324" bIns="0" numCol="1" anchor="b" anchorCtr="0" compatLnSpc="1">
            <a:prstTxWarp prst="textNoShape">
              <a:avLst/>
            </a:prstTxWarp>
          </a:bodyPr>
          <a:lstStyle>
            <a:lvl1pPr algn="r" defTabSz="962025">
              <a:lnSpc>
                <a:spcPct val="100000"/>
              </a:lnSpc>
              <a:spcBef>
                <a:spcPct val="0"/>
              </a:spcBef>
              <a:spcAft>
                <a:spcPct val="0"/>
              </a:spcAft>
              <a:defRPr sz="1000" i="1">
                <a:ea typeface="+mn-ea"/>
                <a:cs typeface="+mn-cs"/>
              </a:defRPr>
            </a:lvl1pPr>
          </a:lstStyle>
          <a:p>
            <a:pPr>
              <a:defRPr/>
            </a:pPr>
            <a:fld id="{5F8EE95B-547E-472A-8178-E65FCEC5AD0F}" type="slidenum">
              <a:rPr lang="en-US"/>
              <a:pPr>
                <a:defRPr/>
              </a:pPr>
              <a:t>‹#›</a:t>
            </a:fld>
            <a:endParaRPr lang="en-US" dirty="0"/>
          </a:p>
        </p:txBody>
      </p:sp>
    </p:spTree>
    <p:extLst>
      <p:ext uri="{BB962C8B-B14F-4D97-AF65-F5344CB8AC3E}">
        <p14:creationId xmlns:p14="http://schemas.microsoft.com/office/powerpoint/2010/main" val="3450392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TextBox 23"/>
          <p:cNvSpPr txBox="1"/>
          <p:nvPr/>
        </p:nvSpPr>
        <p:spPr>
          <a:xfrm rot="16200000">
            <a:off x="-1262294" y="2730698"/>
            <a:ext cx="3672351" cy="258532"/>
          </a:xfrm>
          <a:prstGeom prst="rect">
            <a:avLst/>
          </a:prstGeom>
          <a:noFill/>
        </p:spPr>
        <p:txBody>
          <a:bodyPr wrap="none" rtlCol="0" anchor="ctr">
            <a:spAutoFit/>
          </a:bodyPr>
          <a:lstStyle/>
          <a:p>
            <a:pPr>
              <a:spcBef>
                <a:spcPts val="0"/>
              </a:spcBef>
              <a:spcAft>
                <a:spcPts val="0"/>
              </a:spcAft>
            </a:pPr>
            <a:r>
              <a:rPr lang="en-US" sz="1200" kern="1200" spc="100" baseline="0" dirty="0" smtClean="0">
                <a:solidFill>
                  <a:srgbClr val="CDCDCD"/>
                </a:solidFill>
                <a:effectLst/>
              </a:rPr>
              <a:t>— NOT FOR EXTERNAL DISTRIBUTION —</a:t>
            </a:r>
            <a:endParaRPr lang="en-US" sz="1200" spc="100" baseline="0" dirty="0">
              <a:solidFill>
                <a:srgbClr val="CDCDCD"/>
              </a:solidFill>
            </a:endParaRPr>
          </a:p>
        </p:txBody>
      </p:sp>
      <p:sp>
        <p:nvSpPr>
          <p:cNvPr id="25" name="TextBox 24"/>
          <p:cNvSpPr txBox="1"/>
          <p:nvPr/>
        </p:nvSpPr>
        <p:spPr>
          <a:xfrm rot="5400000">
            <a:off x="4727343" y="2730698"/>
            <a:ext cx="3672351" cy="258532"/>
          </a:xfrm>
          <a:prstGeom prst="rect">
            <a:avLst/>
          </a:prstGeom>
          <a:noFill/>
        </p:spPr>
        <p:txBody>
          <a:bodyPr wrap="none" rtlCol="0" anchor="ctr">
            <a:spAutoFit/>
          </a:bodyPr>
          <a:lstStyle/>
          <a:p>
            <a:pPr>
              <a:spcBef>
                <a:spcPts val="0"/>
              </a:spcBef>
              <a:spcAft>
                <a:spcPts val="0"/>
              </a:spcAft>
            </a:pPr>
            <a:r>
              <a:rPr lang="en-US" sz="1200" kern="1200" spc="100" baseline="0" dirty="0" smtClean="0">
                <a:solidFill>
                  <a:srgbClr val="CDCDCD"/>
                </a:solidFill>
                <a:effectLst/>
              </a:rPr>
              <a:t>— NOT FOR EXTERNAL DISTRIBUTION —</a:t>
            </a:r>
            <a:endParaRPr lang="en-US" sz="1200" spc="100" baseline="0" dirty="0">
              <a:solidFill>
                <a:srgbClr val="CDCDCD"/>
              </a:solidFill>
            </a:endParaRPr>
          </a:p>
        </p:txBody>
      </p:sp>
      <p:sp>
        <p:nvSpPr>
          <p:cNvPr id="19" name="Rectangle 90"/>
          <p:cNvSpPr>
            <a:spLocks noGrp="1" noRot="1" noChangeAspect="1" noChangeArrowheads="1" noTextEdit="1"/>
          </p:cNvSpPr>
          <p:nvPr>
            <p:ph type="sldImg" idx="2"/>
          </p:nvPr>
        </p:nvSpPr>
        <p:spPr bwMode="gray">
          <a:xfrm>
            <a:off x="704850" y="1247285"/>
            <a:ext cx="5727700" cy="3222625"/>
          </a:xfrm>
          <a:prstGeom prst="rect">
            <a:avLst/>
          </a:prstGeom>
          <a:noFill/>
          <a:ln w="9525">
            <a:solidFill>
              <a:schemeClr val="tx1"/>
            </a:solidFill>
            <a:miter lim="800000"/>
            <a:headEnd/>
            <a:tailEnd/>
          </a:ln>
        </p:spPr>
      </p:sp>
      <p:sp>
        <p:nvSpPr>
          <p:cNvPr id="2" name="Notes Placeholder 1"/>
          <p:cNvSpPr>
            <a:spLocks noGrp="1"/>
          </p:cNvSpPr>
          <p:nvPr>
            <p:ph type="body" sz="quarter" idx="3"/>
          </p:nvPr>
        </p:nvSpPr>
        <p:spPr>
          <a:xfrm>
            <a:off x="242372" y="4710426"/>
            <a:ext cx="6742627" cy="4001774"/>
          </a:xfrm>
          <a:prstGeom prst="rect">
            <a:avLst/>
          </a:prstGeom>
        </p:spPr>
        <p:txBody>
          <a:bodyPr vert="horz" lIns="0" tIns="45720" rIns="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50689992"/>
      </p:ext>
    </p:extLst>
  </p:cSld>
  <p:clrMap bg1="lt1" tx1="dk1" bg2="lt2" tx2="dk2" accent1="accent1" accent2="accent2" accent3="accent3" accent4="accent4" accent5="accent5" accent6="accent6" hlink="hlink" folHlink="folHlink"/>
  <p:notesStyle>
    <a:lvl1pPr marL="91440" indent="-137160" algn="l" defTabSz="949325" rtl="0" eaLnBrk="0" fontAlgn="base" hangingPunct="0">
      <a:lnSpc>
        <a:spcPct val="90000"/>
      </a:lnSpc>
      <a:spcBef>
        <a:spcPts val="400"/>
      </a:spcBef>
      <a:spcAft>
        <a:spcPct val="0"/>
      </a:spcAft>
      <a:buFont typeface="Arial" panose="020B0604020202020204" pitchFamily="34" charset="0"/>
      <a:buChar char="•"/>
      <a:defRPr sz="1200" kern="1200">
        <a:solidFill>
          <a:schemeClr val="tx1"/>
        </a:solidFill>
        <a:latin typeface="Times New Roman" panose="02020603050405020304" pitchFamily="18" charset="0"/>
        <a:ea typeface="+mn-ea"/>
        <a:cs typeface="Times New Roman" panose="02020603050405020304" pitchFamily="18" charset="0"/>
      </a:defRPr>
    </a:lvl1pPr>
    <a:lvl2pPr marL="395288" indent="-160338" algn="l" defTabSz="949325" rtl="0" eaLnBrk="0" fontAlgn="base" hangingPunct="0">
      <a:spcBef>
        <a:spcPct val="30000"/>
      </a:spcBef>
      <a:spcAft>
        <a:spcPct val="0"/>
      </a:spcAft>
      <a:buFont typeface="Arial" panose="020B0604020202020204" pitchFamily="34" charset="0"/>
      <a:buChar char="•"/>
      <a:defRPr sz="1200" kern="1200">
        <a:solidFill>
          <a:schemeClr val="tx1"/>
        </a:solidFill>
        <a:latin typeface="Times New Roman" panose="02020603050405020304" pitchFamily="18" charset="0"/>
        <a:ea typeface="+mn-ea"/>
        <a:cs typeface="Times New Roman" panose="02020603050405020304" pitchFamily="18" charset="0"/>
      </a:defRPr>
    </a:lvl2pPr>
    <a:lvl3pPr marL="630238" indent="-173038" algn="l" defTabSz="949325" rtl="0" eaLnBrk="0" fontAlgn="base" hangingPunct="0">
      <a:spcBef>
        <a:spcPct val="30000"/>
      </a:spcBef>
      <a:spcAft>
        <a:spcPct val="0"/>
      </a:spcAft>
      <a:buFont typeface="Arial" panose="020B0604020202020204" pitchFamily="34" charset="0"/>
      <a:buChar char="–"/>
      <a:defRPr sz="1200" kern="1200">
        <a:solidFill>
          <a:schemeClr val="tx1"/>
        </a:solidFill>
        <a:latin typeface="Times New Roman" panose="02020603050405020304" pitchFamily="18" charset="0"/>
        <a:ea typeface="+mn-ea"/>
        <a:cs typeface="Times New Roman" panose="02020603050405020304" pitchFamily="18" charset="0"/>
      </a:defRPr>
    </a:lvl3pPr>
    <a:lvl4pPr marL="803275" indent="-166688" algn="l" defTabSz="949325" rtl="0" eaLnBrk="0" fontAlgn="base" hangingPunct="0">
      <a:spcBef>
        <a:spcPct val="30000"/>
      </a:spcBef>
      <a:spcAft>
        <a:spcPct val="0"/>
      </a:spcAft>
      <a:buFont typeface="Arial" panose="020B0604020202020204" pitchFamily="34" charset="0"/>
      <a:buChar char="•"/>
      <a:defRPr sz="1200" kern="1200">
        <a:solidFill>
          <a:schemeClr val="tx1"/>
        </a:solidFill>
        <a:latin typeface="Times New Roman" panose="02020603050405020304" pitchFamily="18" charset="0"/>
        <a:ea typeface="+mn-ea"/>
        <a:cs typeface="Times New Roman" panose="02020603050405020304" pitchFamily="18" charset="0"/>
      </a:defRPr>
    </a:lvl4pPr>
    <a:lvl5pPr marL="1025525" indent="-173038" algn="l" defTabSz="949325" rtl="0" eaLnBrk="0" fontAlgn="base" hangingPunct="0">
      <a:spcBef>
        <a:spcPct val="30000"/>
      </a:spcBef>
      <a:spcAft>
        <a:spcPct val="0"/>
      </a:spcAft>
      <a:buFont typeface="Arial" panose="020B0604020202020204" pitchFamily="34" charset="0"/>
      <a:buChar char="–"/>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orient="horz" pos="2957" userDrawn="1">
          <p15:clr>
            <a:srgbClr val="F26B43"/>
          </p15:clr>
        </p15:guide>
        <p15:guide id="2" pos="2237" userDrawn="1">
          <p15:clr>
            <a:srgbClr val="F26B43"/>
          </p15:clr>
        </p15:guide>
        <p15:guide id="3" pos="152" userDrawn="1">
          <p15:clr>
            <a:srgbClr val="F26B43"/>
          </p15:clr>
        </p15:guide>
        <p15:guide id="4" pos="440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6388" y="1725613"/>
            <a:ext cx="6489700" cy="36512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85322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4850" y="1247775"/>
            <a:ext cx="5727700" cy="322262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66152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4850" y="1247775"/>
            <a:ext cx="5727700" cy="322262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72233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4850" y="1247775"/>
            <a:ext cx="5727700" cy="322262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15699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4672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513615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Rectangle 7"/>
          <p:cNvSpPr>
            <a:spLocks noChangeArrowheads="1"/>
          </p:cNvSpPr>
          <p:nvPr userDrawn="1"/>
        </p:nvSpPr>
        <p:spPr bwMode="gray">
          <a:xfrm>
            <a:off x="4997343" y="2105106"/>
            <a:ext cx="6599682" cy="3351958"/>
          </a:xfrm>
          <a:prstGeom prst="rect">
            <a:avLst/>
          </a:prstGeom>
          <a:solidFill>
            <a:schemeClr val="bg1"/>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b" anchorCtr="0"/>
          <a:lstStyle/>
          <a:p>
            <a:pPr>
              <a:spcBef>
                <a:spcPct val="50000"/>
              </a:spcBef>
            </a:pPr>
            <a:endParaRPr lang="en-US" sz="1800" dirty="0">
              <a:solidFill>
                <a:srgbClr val="FFFFFF"/>
              </a:solidFill>
            </a:endParaRPr>
          </a:p>
        </p:txBody>
      </p:sp>
      <p:sp>
        <p:nvSpPr>
          <p:cNvPr id="14" name="Rectangle 13"/>
          <p:cNvSpPr/>
          <p:nvPr userDrawn="1"/>
        </p:nvSpPr>
        <p:spPr bwMode="auto">
          <a:xfrm>
            <a:off x="0" y="6126480"/>
            <a:ext cx="12192000" cy="731520"/>
          </a:xfrm>
          <a:prstGeom prst="rect">
            <a:avLst/>
          </a:prstGeom>
          <a:solidFill>
            <a:schemeClr val="bg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err="1" smtClean="0">
              <a:ln>
                <a:noFill/>
              </a:ln>
              <a:solidFill>
                <a:schemeClr val="bg1"/>
              </a:solidFill>
              <a:effectLst/>
              <a:latin typeface="Arial" charset="0"/>
            </a:endParaRPr>
          </a:p>
        </p:txBody>
      </p:sp>
      <p:sp>
        <p:nvSpPr>
          <p:cNvPr id="15" name="White Frame"/>
          <p:cNvSpPr/>
          <p:nvPr userDrawn="1"/>
        </p:nvSpPr>
        <p:spPr bwMode="gray">
          <a:xfrm>
            <a:off x="0" y="0"/>
            <a:ext cx="12192000" cy="6858000"/>
          </a:xfrm>
          <a:custGeom>
            <a:avLst/>
            <a:gdLst>
              <a:gd name="connsiteX0" fmla="*/ 0 w 12192000"/>
              <a:gd name="connsiteY0" fmla="*/ 0 h 6858000"/>
              <a:gd name="connsiteX1" fmla="*/ 310896 w 12192000"/>
              <a:gd name="connsiteY1" fmla="*/ 0 h 6858000"/>
              <a:gd name="connsiteX2" fmla="*/ 310896 w 12192000"/>
              <a:gd name="connsiteY2" fmla="*/ 0 h 6858000"/>
              <a:gd name="connsiteX3" fmla="*/ 11881104 w 12192000"/>
              <a:gd name="connsiteY3" fmla="*/ 0 h 6858000"/>
              <a:gd name="connsiteX4" fmla="*/ 12192000 w 12192000"/>
              <a:gd name="connsiteY4" fmla="*/ 0 h 6858000"/>
              <a:gd name="connsiteX5" fmla="*/ 12192000 w 12192000"/>
              <a:gd name="connsiteY5" fmla="*/ 310896 h 6858000"/>
              <a:gd name="connsiteX6" fmla="*/ 12192000 w 12192000"/>
              <a:gd name="connsiteY6" fmla="*/ 6858000 h 6858000"/>
              <a:gd name="connsiteX7" fmla="*/ 11881104 w 12192000"/>
              <a:gd name="connsiteY7" fmla="*/ 6858000 h 6858000"/>
              <a:gd name="connsiteX8" fmla="*/ 11881104 w 12192000"/>
              <a:gd name="connsiteY8" fmla="*/ 310896 h 6858000"/>
              <a:gd name="connsiteX9" fmla="*/ 310896 w 12192000"/>
              <a:gd name="connsiteY9" fmla="*/ 310896 h 6858000"/>
              <a:gd name="connsiteX10" fmla="*/ 310896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0" y="0"/>
                </a:moveTo>
                <a:lnTo>
                  <a:pt x="310896" y="0"/>
                </a:lnTo>
                <a:lnTo>
                  <a:pt x="310896" y="0"/>
                </a:lnTo>
                <a:lnTo>
                  <a:pt x="11881104" y="0"/>
                </a:lnTo>
                <a:lnTo>
                  <a:pt x="12192000" y="0"/>
                </a:lnTo>
                <a:lnTo>
                  <a:pt x="12192000" y="310896"/>
                </a:lnTo>
                <a:lnTo>
                  <a:pt x="12192000" y="6858000"/>
                </a:lnTo>
                <a:lnTo>
                  <a:pt x="11881104" y="6858000"/>
                </a:lnTo>
                <a:lnTo>
                  <a:pt x="11881104" y="310896"/>
                </a:lnTo>
                <a:lnTo>
                  <a:pt x="310896" y="310896"/>
                </a:lnTo>
                <a:lnTo>
                  <a:pt x="310896" y="6858000"/>
                </a:lnTo>
                <a:lnTo>
                  <a:pt x="0" y="6858000"/>
                </a:lnTo>
                <a:close/>
              </a:path>
            </a:pathLst>
          </a:cu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Arial" charset="0"/>
            </a:endParaRPr>
          </a:p>
        </p:txBody>
      </p:sp>
      <p:sp>
        <p:nvSpPr>
          <p:cNvPr id="19" name="Rectangle 122"/>
          <p:cNvSpPr>
            <a:spLocks noGrp="1" noChangeArrowheads="1"/>
          </p:cNvSpPr>
          <p:nvPr>
            <p:ph type="ctrTitle"/>
          </p:nvPr>
        </p:nvSpPr>
        <p:spPr bwMode="auto">
          <a:xfrm>
            <a:off x="5205985" y="2370743"/>
            <a:ext cx="5878068" cy="461665"/>
          </a:xfrm>
          <a:ln>
            <a:noFill/>
          </a:ln>
        </p:spPr>
        <p:txBody>
          <a:bodyPr wrap="square" tIns="0" bIns="0" anchor="t" anchorCtr="0">
            <a:spAutoFit/>
          </a:bodyPr>
          <a:lstStyle>
            <a:lvl1pPr>
              <a:lnSpc>
                <a:spcPct val="100000"/>
              </a:lnSpc>
              <a:spcBef>
                <a:spcPts val="600"/>
              </a:spcBef>
              <a:spcAft>
                <a:spcPts val="0"/>
              </a:spcAft>
              <a:defRPr sz="3000" baseline="0">
                <a:solidFill>
                  <a:schemeClr val="tx1"/>
                </a:solidFill>
                <a:latin typeface="Arial"/>
                <a:cs typeface="Arial"/>
              </a:defRPr>
            </a:lvl1pPr>
          </a:lstStyle>
          <a:p>
            <a:r>
              <a:rPr lang="en-US" dirty="0" smtClean="0"/>
              <a:t>Click to edit Master title style</a:t>
            </a:r>
            <a:endParaRPr lang="en-US" dirty="0"/>
          </a:p>
        </p:txBody>
      </p:sp>
      <p:sp>
        <p:nvSpPr>
          <p:cNvPr id="20" name="Rectangle 223"/>
          <p:cNvSpPr>
            <a:spLocks noGrp="1" noChangeArrowheads="1"/>
          </p:cNvSpPr>
          <p:nvPr>
            <p:ph type="subTitle" idx="1"/>
          </p:nvPr>
        </p:nvSpPr>
        <p:spPr bwMode="auto">
          <a:xfrm>
            <a:off x="5205985" y="3781085"/>
            <a:ext cx="5878067" cy="307777"/>
          </a:xfrm>
          <a:prstGeom prst="rect">
            <a:avLst/>
          </a:prstGeom>
          <a:ln/>
        </p:spPr>
        <p:txBody>
          <a:bodyPr wrap="square" bIns="0" anchor="b" anchorCtr="0">
            <a:spAutoFit/>
          </a:bodyPr>
          <a:lstStyle>
            <a:lvl1pPr marL="0" indent="0" algn="l">
              <a:lnSpc>
                <a:spcPct val="100000"/>
              </a:lnSpc>
              <a:spcBef>
                <a:spcPts val="600"/>
              </a:spcBef>
              <a:spcAft>
                <a:spcPts val="0"/>
              </a:spcAft>
              <a:buFont typeface="Times" pitchFamily="18" charset="0"/>
              <a:buNone/>
              <a:defRPr sz="2000">
                <a:solidFill>
                  <a:srgbClr val="000000"/>
                </a:solidFill>
              </a:defRPr>
            </a:lvl1pPr>
          </a:lstStyle>
          <a:p>
            <a:r>
              <a:rPr lang="en-US" dirty="0" smtClean="0"/>
              <a:t>Click to edit Master subtitle style</a:t>
            </a:r>
            <a:endParaRPr lang="en-US" dirty="0"/>
          </a:p>
        </p:txBody>
      </p:sp>
      <p:pic>
        <p:nvPicPr>
          <p:cNvPr id="26" name="Picture 2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9118092" y="4558905"/>
            <a:ext cx="1965960" cy="452171"/>
          </a:xfrm>
          <a:prstGeom prst="rect">
            <a:avLst/>
          </a:prstGeom>
        </p:spPr>
      </p:pic>
      <p:sp>
        <p:nvSpPr>
          <p:cNvPr id="9" name="TextBox 8"/>
          <p:cNvSpPr txBox="1"/>
          <p:nvPr userDrawn="1"/>
        </p:nvSpPr>
        <p:spPr bwMode="gray">
          <a:xfrm>
            <a:off x="310897" y="6252826"/>
            <a:ext cx="11286128" cy="290849"/>
          </a:xfrm>
          <a:prstGeom prst="rect">
            <a:avLst/>
          </a:prstGeom>
          <a:solidFill>
            <a:schemeClr val="bg1"/>
          </a:solidFill>
        </p:spPr>
        <p:txBody>
          <a:bodyPr wrap="square" lIns="0" tIns="0" rIns="0" bIns="0" anchor="t" anchorCtr="0">
            <a:noAutofit/>
          </a:bodyPr>
          <a:lstStyle/>
          <a:p>
            <a:pPr algn="l" eaLnBrk="0" hangingPunct="0">
              <a:spcBef>
                <a:spcPts val="0"/>
              </a:spcBef>
              <a:spcAft>
                <a:spcPts val="0"/>
              </a:spcAft>
              <a:defRPr/>
            </a:pPr>
            <a:r>
              <a:rPr lang="en-US" sz="700" dirty="0" smtClean="0">
                <a:solidFill>
                  <a:srgbClr val="969696"/>
                </a:solidFill>
                <a:ea typeface="Arial Unicode MS" pitchFamily="34" charset="-128"/>
                <a:cs typeface="Arial Unicode MS" pitchFamily="34" charset="-128"/>
              </a:rPr>
              <a:t>CONFIDENTIAL AND PROPRIETARY</a:t>
            </a:r>
          </a:p>
          <a:p>
            <a:pPr algn="l" eaLnBrk="0" hangingPunct="0">
              <a:spcBef>
                <a:spcPts val="0"/>
              </a:spcBef>
              <a:spcAft>
                <a:spcPts val="0"/>
              </a:spcAft>
              <a:defRPr/>
            </a:pPr>
            <a:r>
              <a:rPr lang="en-US" sz="700" dirty="0" smtClean="0">
                <a:solidFill>
                  <a:srgbClr val="969696"/>
                </a:solidFill>
                <a:ea typeface="Arial Unicode MS" pitchFamily="34" charset="-128"/>
                <a:cs typeface="Arial Unicode MS" pitchFamily="34" charset="-128"/>
              </a:rPr>
              <a:t>This presentation, including any supporting materials, is owned by Gartner, Inc. and/or its affiliates and is for the sole use of the intended Gartner audience or other intended recipients. This presentation may contain information that is </a:t>
            </a:r>
            <a:br>
              <a:rPr lang="en-US" sz="700" dirty="0" smtClean="0">
                <a:solidFill>
                  <a:srgbClr val="969696"/>
                </a:solidFill>
                <a:ea typeface="Arial Unicode MS" pitchFamily="34" charset="-128"/>
                <a:cs typeface="Arial Unicode MS" pitchFamily="34" charset="-128"/>
              </a:rPr>
            </a:br>
            <a:r>
              <a:rPr lang="en-US" sz="700" dirty="0" smtClean="0">
                <a:solidFill>
                  <a:srgbClr val="969696"/>
                </a:solidFill>
                <a:ea typeface="Arial Unicode MS" pitchFamily="34" charset="-128"/>
                <a:cs typeface="Arial Unicode MS" pitchFamily="34" charset="-128"/>
              </a:rPr>
              <a:t>confidential, proprietary or otherwise legally protected, and it may not be further copied, distributed or publicly displayed without the express written permission of Gartner, Inc. or its affiliates. © 2016 Gartner, Inc. and/or its affiliates. </a:t>
            </a:r>
            <a:br>
              <a:rPr lang="en-US" sz="700" dirty="0" smtClean="0">
                <a:solidFill>
                  <a:srgbClr val="969696"/>
                </a:solidFill>
                <a:ea typeface="Arial Unicode MS" pitchFamily="34" charset="-128"/>
                <a:cs typeface="Arial Unicode MS" pitchFamily="34" charset="-128"/>
              </a:rPr>
            </a:br>
            <a:r>
              <a:rPr lang="en-US" sz="700" dirty="0" smtClean="0">
                <a:solidFill>
                  <a:srgbClr val="969696"/>
                </a:solidFill>
                <a:ea typeface="Arial Unicode MS" pitchFamily="34" charset="-128"/>
                <a:cs typeface="Arial Unicode MS" pitchFamily="34" charset="-128"/>
              </a:rPr>
              <a:t>All rights reserved.</a:t>
            </a:r>
          </a:p>
        </p:txBody>
      </p:sp>
    </p:spTree>
    <p:extLst>
      <p:ext uri="{BB962C8B-B14F-4D97-AF65-F5344CB8AC3E}">
        <p14:creationId xmlns:p14="http://schemas.microsoft.com/office/powerpoint/2010/main" val="497563603"/>
      </p:ext>
    </p:extLst>
  </p:cSld>
  <p:clrMapOvr>
    <a:masterClrMapping/>
  </p:clrMapOvr>
  <p:transition/>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ecommended Research">
    <p:spTree>
      <p:nvGrpSpPr>
        <p:cNvPr id="1" name=""/>
        <p:cNvGrpSpPr/>
        <p:nvPr/>
      </p:nvGrpSpPr>
      <p:grpSpPr>
        <a:xfrm>
          <a:off x="0" y="0"/>
          <a:ext cx="0" cy="0"/>
          <a:chOff x="0" y="0"/>
          <a:chExt cx="0" cy="0"/>
        </a:xfrm>
      </p:grpSpPr>
      <p:sp>
        <p:nvSpPr>
          <p:cNvPr id="7" name="Content Placeholder 2"/>
          <p:cNvSpPr>
            <a:spLocks noGrp="1"/>
          </p:cNvSpPr>
          <p:nvPr>
            <p:ph idx="1"/>
          </p:nvPr>
        </p:nvSpPr>
        <p:spPr bwMode="gray">
          <a:xfrm>
            <a:off x="460375" y="1325564"/>
            <a:ext cx="11272839" cy="4660900"/>
          </a:xfrm>
          <a:prstGeom prst="rect">
            <a:avLst/>
          </a:prstGeom>
          <a:noFill/>
          <a:ln w="9525" algn="ctr">
            <a:noFill/>
            <a:miter lim="800000"/>
            <a:headEnd/>
            <a:tailEnd/>
          </a:ln>
        </p:spPr>
        <p:txBody>
          <a:bodyPr vert="horz" wrap="square" lIns="0" tIns="0" rIns="45720" bIns="0" numCol="1" anchor="t" anchorCtr="0" compatLnSpc="1">
            <a:prstTxWarp prst="textNoShape">
              <a:avLst/>
            </a:prstTxWarp>
            <a:normAutofit/>
          </a:bodyPr>
          <a:lstStyle>
            <a:lvl1pPr marL="457167" marR="0" indent="-457167" algn="l" rtl="0" eaLnBrk="1" fontAlgn="base" hangingPunct="1">
              <a:lnSpc>
                <a:spcPct val="90000"/>
              </a:lnSpc>
              <a:spcBef>
                <a:spcPts val="1200"/>
              </a:spcBef>
              <a:spcAft>
                <a:spcPts val="300"/>
              </a:spcAft>
              <a:buClr>
                <a:srgbClr val="00529B"/>
              </a:buClr>
              <a:buSzPct val="80000"/>
              <a:buFont typeface="Wingdings 3" panose="05040102010807070707" pitchFamily="18" charset="2"/>
              <a:buChar char=""/>
              <a:defRPr lang="en-US" sz="2800" b="1" dirty="0" smtClean="0">
                <a:solidFill>
                  <a:srgbClr val="000000"/>
                </a:solidFill>
                <a:latin typeface="+mn-lt"/>
                <a:ea typeface="+mn-ea"/>
                <a:cs typeface="+mn-cs"/>
              </a:defRPr>
            </a:lvl1pPr>
            <a:lvl2pPr marL="868363" indent="-365125">
              <a:lnSpc>
                <a:spcPct val="90000"/>
              </a:lnSpc>
              <a:spcBef>
                <a:spcPts val="1200"/>
              </a:spcBef>
              <a:defRPr lang="en-US" dirty="0" smtClean="0"/>
            </a:lvl2pPr>
            <a:lvl3pPr marL="1143000" indent="-274320">
              <a:lnSpc>
                <a:spcPct val="90000"/>
              </a:lnSpc>
              <a:spcBef>
                <a:spcPts val="1200"/>
              </a:spcBef>
              <a:defRPr lang="en-US" dirty="0" smtClean="0"/>
            </a:lvl3pPr>
            <a:lvl4pPr marL="1600200" indent="-365760">
              <a:lnSpc>
                <a:spcPct val="90000"/>
              </a:lnSpc>
              <a:spcBef>
                <a:spcPts val="1200"/>
              </a:spcBef>
              <a:defRPr lang="en-US" dirty="0" smtClean="0"/>
            </a:lvl4pPr>
            <a:lvl5pPr marL="1660442" indent="-230177">
              <a:lnSpc>
                <a:spcPct val="100000"/>
              </a:lnSpc>
              <a:spcBef>
                <a:spcPts val="1200"/>
              </a:spcBef>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4" name="Title 3"/>
          <p:cNvSpPr>
            <a:spLocks noGrp="1"/>
          </p:cNvSpPr>
          <p:nvPr>
            <p:ph type="title"/>
          </p:nvPr>
        </p:nvSpPr>
        <p:spPr bwMode="auto"/>
        <p:txBody>
          <a:bodyPr/>
          <a:lstStyle/>
          <a:p>
            <a:r>
              <a:rPr lang="en-US" dirty="0" smtClean="0"/>
              <a:t>Click to edit Master title style</a:t>
            </a:r>
            <a:endParaRPr lang="en-US" dirty="0"/>
          </a:p>
        </p:txBody>
      </p:sp>
    </p:spTree>
    <p:extLst>
      <p:ext uri="{BB962C8B-B14F-4D97-AF65-F5344CB8AC3E}">
        <p14:creationId xmlns:p14="http://schemas.microsoft.com/office/powerpoint/2010/main" val="3714187255"/>
      </p:ext>
    </p:extLst>
  </p:cSld>
  <p:clrMapOvr>
    <a:masterClrMapping/>
  </p:clrMapOvr>
  <p:transition/>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p:cNvSpPr>
            <a:spLocks noGrp="1"/>
          </p:cNvSpPr>
          <p:nvPr>
            <p:ph type="title"/>
          </p:nvPr>
        </p:nvSpPr>
        <p:spPr bwMode="auto"/>
        <p:txBody>
          <a:bodyPr/>
          <a:lstStyle/>
          <a:p>
            <a:r>
              <a:rPr lang="en-US" smtClean="0"/>
              <a:t>Click to edit Master title style</a:t>
            </a:r>
            <a:endParaRPr lang="en-US"/>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Image w TTL">
    <p:spTree>
      <p:nvGrpSpPr>
        <p:cNvPr id="1" name=""/>
        <p:cNvGrpSpPr/>
        <p:nvPr/>
      </p:nvGrpSpPr>
      <p:grpSpPr>
        <a:xfrm>
          <a:off x="0" y="0"/>
          <a:ext cx="0" cy="0"/>
          <a:chOff x="0" y="0"/>
          <a:chExt cx="0" cy="0"/>
        </a:xfrm>
      </p:grpSpPr>
      <p:sp>
        <p:nvSpPr>
          <p:cNvPr id="4" name="Title 3"/>
          <p:cNvSpPr>
            <a:spLocks noGrp="1"/>
          </p:cNvSpPr>
          <p:nvPr>
            <p:ph type="title"/>
          </p:nvPr>
        </p:nvSpPr>
        <p:spPr bwMode="auto"/>
        <p:txBody>
          <a:bodyPr/>
          <a:lstStyle>
            <a:lvl1pPr algn="ctr">
              <a:defRPr/>
            </a:lvl1pPr>
          </a:lstStyle>
          <a:p>
            <a:r>
              <a:rPr lang="en-US" smtClean="0"/>
              <a:t>Click to edit Master title style</a:t>
            </a:r>
            <a:endParaRPr lang="en-US"/>
          </a:p>
        </p:txBody>
      </p:sp>
    </p:spTree>
    <p:extLst>
      <p:ext uri="{BB962C8B-B14F-4D97-AF65-F5344CB8AC3E}">
        <p14:creationId xmlns:p14="http://schemas.microsoft.com/office/powerpoint/2010/main" val="3293423720"/>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arter-image">
    <p:spTree>
      <p:nvGrpSpPr>
        <p:cNvPr id="1" name=""/>
        <p:cNvGrpSpPr/>
        <p:nvPr/>
      </p:nvGrpSpPr>
      <p:grpSpPr>
        <a:xfrm>
          <a:off x="0" y="0"/>
          <a:ext cx="0" cy="0"/>
          <a:chOff x="0" y="0"/>
          <a:chExt cx="0" cy="0"/>
        </a:xfrm>
      </p:grpSpPr>
      <p:sp>
        <p:nvSpPr>
          <p:cNvPr id="11" name="Text Placeholder 10"/>
          <p:cNvSpPr>
            <a:spLocks noGrp="1"/>
          </p:cNvSpPr>
          <p:nvPr>
            <p:ph type="body" sz="quarter" idx="14"/>
          </p:nvPr>
        </p:nvSpPr>
        <p:spPr bwMode="gray">
          <a:xfrm>
            <a:off x="460375" y="1325564"/>
            <a:ext cx="7510463" cy="46609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a:xfrm>
            <a:off x="460375" y="228600"/>
            <a:ext cx="7510463" cy="535531"/>
          </a:xfrm>
        </p:spPr>
        <p:txBody>
          <a:bodyPr/>
          <a:lstStyle/>
          <a:p>
            <a:r>
              <a:rPr lang="en-US" smtClean="0"/>
              <a:t>Click to edit Master title style</a:t>
            </a:r>
            <a:endParaRPr lang="en-US"/>
          </a:p>
        </p:txBody>
      </p:sp>
    </p:spTree>
    <p:extLst>
      <p:ext uri="{BB962C8B-B14F-4D97-AF65-F5344CB8AC3E}">
        <p14:creationId xmlns:p14="http://schemas.microsoft.com/office/powerpoint/2010/main" val="1677950693"/>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image">
    <p:spTree>
      <p:nvGrpSpPr>
        <p:cNvPr id="1" name=""/>
        <p:cNvGrpSpPr/>
        <p:nvPr/>
      </p:nvGrpSpPr>
      <p:grpSpPr>
        <a:xfrm>
          <a:off x="0" y="0"/>
          <a:ext cx="0" cy="0"/>
          <a:chOff x="0" y="0"/>
          <a:chExt cx="0" cy="0"/>
        </a:xfrm>
      </p:grpSpPr>
      <p:sp>
        <p:nvSpPr>
          <p:cNvPr id="11" name="Text Placeholder 10"/>
          <p:cNvSpPr>
            <a:spLocks noGrp="1"/>
          </p:cNvSpPr>
          <p:nvPr>
            <p:ph type="body" sz="quarter" idx="14"/>
          </p:nvPr>
        </p:nvSpPr>
        <p:spPr bwMode="gray">
          <a:xfrm>
            <a:off x="460375" y="1325564"/>
            <a:ext cx="5635625" cy="46609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a:xfrm>
            <a:off x="460375" y="228600"/>
            <a:ext cx="5635625" cy="535531"/>
          </a:xfrm>
        </p:spPr>
        <p:txBody>
          <a:bodyPr/>
          <a:lstStyle/>
          <a:p>
            <a:r>
              <a:rPr lang="en-US" smtClean="0"/>
              <a:t>Click to edit Master title style</a:t>
            </a:r>
            <a:endParaRPr lang="en-US"/>
          </a:p>
        </p:txBody>
      </p:sp>
    </p:spTree>
    <p:extLst>
      <p:ext uri="{BB962C8B-B14F-4D97-AF65-F5344CB8AC3E}">
        <p14:creationId xmlns:p14="http://schemas.microsoft.com/office/powerpoint/2010/main" val="3951035912"/>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ction Item">
    <p:spTree>
      <p:nvGrpSpPr>
        <p:cNvPr id="1" name=""/>
        <p:cNvGrpSpPr/>
        <p:nvPr/>
      </p:nvGrpSpPr>
      <p:grpSpPr>
        <a:xfrm>
          <a:off x="0" y="0"/>
          <a:ext cx="0" cy="0"/>
          <a:chOff x="0" y="0"/>
          <a:chExt cx="0" cy="0"/>
        </a:xfrm>
      </p:grpSpPr>
      <p:sp>
        <p:nvSpPr>
          <p:cNvPr id="14" name="Rectangle 13"/>
          <p:cNvSpPr/>
          <p:nvPr userDrawn="1"/>
        </p:nvSpPr>
        <p:spPr bwMode="gray">
          <a:xfrm>
            <a:off x="0" y="4251297"/>
            <a:ext cx="12192000" cy="162880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354"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Arial" charset="0"/>
            </a:endParaRPr>
          </a:p>
        </p:txBody>
      </p:sp>
      <p:sp>
        <p:nvSpPr>
          <p:cNvPr id="12" name="Text Placeholder 11"/>
          <p:cNvSpPr>
            <a:spLocks noGrp="1"/>
          </p:cNvSpPr>
          <p:nvPr>
            <p:ph type="body" sz="quarter" idx="10"/>
          </p:nvPr>
        </p:nvSpPr>
        <p:spPr bwMode="gray">
          <a:xfrm>
            <a:off x="469899" y="4515065"/>
            <a:ext cx="11250615" cy="1101266"/>
          </a:xfrm>
          <a:prstGeom prst="rect">
            <a:avLst/>
          </a:prstGeom>
          <a:noFill/>
        </p:spPr>
        <p:txBody>
          <a:bodyPr lIns="0" tIns="0" rIns="0" bIns="0" anchor="ctr" anchorCtr="0"/>
          <a:lstStyle>
            <a:lvl1pPr marL="0" indent="0">
              <a:buNone/>
              <a:defRPr>
                <a:solidFill>
                  <a:schemeClr val="bg1"/>
                </a:solidFill>
              </a:defRPr>
            </a:lvl1pPr>
            <a:lvl2pPr marL="318436" indent="0">
              <a:buNone/>
              <a:defRPr>
                <a:solidFill>
                  <a:schemeClr val="bg1"/>
                </a:solidFill>
              </a:defRPr>
            </a:lvl2pPr>
            <a:lvl3pPr marL="683650" indent="0">
              <a:buNone/>
              <a:defRPr>
                <a:solidFill>
                  <a:schemeClr val="bg1"/>
                </a:solidFill>
              </a:defRPr>
            </a:lvl3pPr>
            <a:lvl4pPr marL="957955" indent="0">
              <a:buNone/>
              <a:defRPr>
                <a:solidFill>
                  <a:schemeClr val="bg1"/>
                </a:solidFill>
              </a:defRPr>
            </a:lvl4pPr>
            <a:lvl5pPr marL="1232261" indent="0">
              <a:buNone/>
              <a:defRPr>
                <a:solidFill>
                  <a:schemeClr val="bg1"/>
                </a:solidFill>
              </a:defRPr>
            </a:lvl5pPr>
          </a:lstStyle>
          <a:p>
            <a:pPr lvl="0"/>
            <a:r>
              <a:rPr lang="en-US" dirty="0" smtClean="0"/>
              <a:t>Click to edit Master text styles</a:t>
            </a:r>
          </a:p>
        </p:txBody>
      </p:sp>
      <p:sp>
        <p:nvSpPr>
          <p:cNvPr id="3" name="Title 2"/>
          <p:cNvSpPr>
            <a:spLocks noGrp="1"/>
          </p:cNvSpPr>
          <p:nvPr>
            <p:ph type="title"/>
          </p:nvPr>
        </p:nvSpPr>
        <p:spPr bwMode="auto"/>
        <p:txBody>
          <a:bodyPr/>
          <a:lstStyle/>
          <a:p>
            <a:r>
              <a:rPr lang="en-US" dirty="0" smtClean="0"/>
              <a:t>Click to edit Master title style</a:t>
            </a:r>
            <a:endParaRPr lang="en-US" dirty="0"/>
          </a:p>
        </p:txBody>
      </p:sp>
      <p:sp>
        <p:nvSpPr>
          <p:cNvPr id="7" name="Isosceles Triangle 6"/>
          <p:cNvSpPr/>
          <p:nvPr userDrawn="1"/>
        </p:nvSpPr>
        <p:spPr bwMode="gray">
          <a:xfrm rot="10800000">
            <a:off x="365682" y="4251297"/>
            <a:ext cx="305136" cy="263048"/>
          </a:xfrm>
          <a:prstGeom prst="triangle">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Arial" charset="0"/>
            </a:endParaRPr>
          </a:p>
        </p:txBody>
      </p:sp>
      <p:sp>
        <p:nvSpPr>
          <p:cNvPr id="4" name="Text Placeholder 3"/>
          <p:cNvSpPr>
            <a:spLocks noGrp="1"/>
          </p:cNvSpPr>
          <p:nvPr>
            <p:ph type="body" sz="quarter" idx="11"/>
          </p:nvPr>
        </p:nvSpPr>
        <p:spPr bwMode="gray">
          <a:xfrm>
            <a:off x="460375" y="1325563"/>
            <a:ext cx="11272838" cy="292501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73406258"/>
      </p:ext>
    </p:extLst>
  </p:cSld>
  <p:clrMapOvr>
    <a:masterClrMapping/>
  </p:clrMapOvr>
  <p:transition/>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ction Item_2">
    <p:spTree>
      <p:nvGrpSpPr>
        <p:cNvPr id="1" name=""/>
        <p:cNvGrpSpPr/>
        <p:nvPr/>
      </p:nvGrpSpPr>
      <p:grpSpPr>
        <a:xfrm>
          <a:off x="0" y="0"/>
          <a:ext cx="0" cy="0"/>
          <a:chOff x="0" y="0"/>
          <a:chExt cx="0" cy="0"/>
        </a:xfrm>
      </p:grpSpPr>
      <p:sp>
        <p:nvSpPr>
          <p:cNvPr id="6" name="Rectangle 5"/>
          <p:cNvSpPr/>
          <p:nvPr/>
        </p:nvSpPr>
        <p:spPr bwMode="gray">
          <a:xfrm>
            <a:off x="7970837" y="1"/>
            <a:ext cx="4221163" cy="5880099"/>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354"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Arial" charset="0"/>
            </a:endParaRPr>
          </a:p>
        </p:txBody>
      </p:sp>
      <p:sp>
        <p:nvSpPr>
          <p:cNvPr id="8" name="Text Placeholder 11"/>
          <p:cNvSpPr>
            <a:spLocks noGrp="1"/>
          </p:cNvSpPr>
          <p:nvPr>
            <p:ph type="body" sz="quarter" idx="12"/>
          </p:nvPr>
        </p:nvSpPr>
        <p:spPr bwMode="gray">
          <a:xfrm>
            <a:off x="8363167" y="431521"/>
            <a:ext cx="3370046" cy="5554943"/>
          </a:xfrm>
          <a:prstGeom prst="rect">
            <a:avLst/>
          </a:prstGeom>
          <a:noFill/>
        </p:spPr>
        <p:txBody>
          <a:bodyPr lIns="0" tIns="0" rIns="0" bIns="0"/>
          <a:lstStyle>
            <a:lvl1pPr marL="0" indent="0">
              <a:buClr>
                <a:schemeClr val="bg1"/>
              </a:buClr>
              <a:buFont typeface="Arial" panose="020B0604020202020204" pitchFamily="34" charset="0"/>
              <a:buNone/>
              <a:defRPr>
                <a:solidFill>
                  <a:schemeClr val="bg1"/>
                </a:solidFill>
              </a:defRPr>
            </a:lvl1pPr>
            <a:lvl2pPr marL="0" indent="-274320">
              <a:buClr>
                <a:schemeClr val="bg1"/>
              </a:buClr>
              <a:buFont typeface="Arial" panose="020B0604020202020204" pitchFamily="34" charset="0"/>
              <a:buChar char="•"/>
              <a:defRPr>
                <a:solidFill>
                  <a:schemeClr val="bg1"/>
                </a:solidFill>
              </a:defRPr>
            </a:lvl2pPr>
            <a:lvl3pPr marL="640080" indent="-274320">
              <a:buClr>
                <a:schemeClr val="bg1"/>
              </a:buClr>
              <a:buFont typeface="Arial" panose="020B0604020202020204" pitchFamily="34" charset="0"/>
              <a:buChar char="–"/>
              <a:defRPr>
                <a:solidFill>
                  <a:schemeClr val="bg1"/>
                </a:solidFill>
              </a:defRPr>
            </a:lvl3pPr>
            <a:lvl4pPr marL="914400" indent="-182880">
              <a:buClr>
                <a:schemeClr val="bg1"/>
              </a:buClr>
              <a:buFont typeface="Arial" panose="020B0604020202020204" pitchFamily="34" charset="0"/>
              <a:buChar char="•"/>
              <a:defRPr>
                <a:solidFill>
                  <a:schemeClr val="bg1"/>
                </a:solidFill>
              </a:defRPr>
            </a:lvl4pPr>
            <a:lvl5pPr marL="1575161" indent="-342900">
              <a:buClr>
                <a:schemeClr val="bg1"/>
              </a:buClr>
              <a:buFont typeface="Arial" panose="020B0604020202020204" pitchFamily="34" charset="0"/>
              <a:buChar cha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Isosceles Triangle 6"/>
          <p:cNvSpPr/>
          <p:nvPr userDrawn="1"/>
        </p:nvSpPr>
        <p:spPr bwMode="gray">
          <a:xfrm rot="5400000">
            <a:off x="7949793" y="477617"/>
            <a:ext cx="305136" cy="263048"/>
          </a:xfrm>
          <a:prstGeom prst="triangle">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Arial" charset="0"/>
            </a:endParaRPr>
          </a:p>
        </p:txBody>
      </p:sp>
      <p:sp>
        <p:nvSpPr>
          <p:cNvPr id="5" name="Title 4"/>
          <p:cNvSpPr>
            <a:spLocks noGrp="1"/>
          </p:cNvSpPr>
          <p:nvPr>
            <p:ph type="title"/>
          </p:nvPr>
        </p:nvSpPr>
        <p:spPr bwMode="auto">
          <a:xfrm>
            <a:off x="460375" y="228600"/>
            <a:ext cx="7381181" cy="535531"/>
          </a:xfrm>
        </p:spPr>
        <p:txBody>
          <a:bodyPr/>
          <a:lstStyle/>
          <a:p>
            <a:r>
              <a:rPr lang="en-US" dirty="0" smtClean="0"/>
              <a:t>Click to edit Master title style</a:t>
            </a:r>
            <a:endParaRPr lang="en-US" dirty="0"/>
          </a:p>
        </p:txBody>
      </p:sp>
      <p:sp>
        <p:nvSpPr>
          <p:cNvPr id="12" name="Text Placeholder 11"/>
          <p:cNvSpPr>
            <a:spLocks noGrp="1"/>
          </p:cNvSpPr>
          <p:nvPr>
            <p:ph type="body" sz="quarter" idx="16"/>
          </p:nvPr>
        </p:nvSpPr>
        <p:spPr bwMode="gray">
          <a:xfrm>
            <a:off x="460375" y="1325564"/>
            <a:ext cx="7510463" cy="46609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22640238"/>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bwMode="gray">
      <p:bgPr>
        <a:solidFill>
          <a:schemeClr val="bg1"/>
        </a:solidFill>
        <a:effectLst/>
      </p:bgPr>
    </p:bg>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Thirds Image">
    <p:spTree>
      <p:nvGrpSpPr>
        <p:cNvPr id="1" name=""/>
        <p:cNvGrpSpPr/>
        <p:nvPr/>
      </p:nvGrpSpPr>
      <p:grpSpPr>
        <a:xfrm>
          <a:off x="0" y="0"/>
          <a:ext cx="0" cy="0"/>
          <a:chOff x="0" y="0"/>
          <a:chExt cx="0" cy="0"/>
        </a:xfrm>
      </p:grpSpPr>
      <p:sp>
        <p:nvSpPr>
          <p:cNvPr id="3" name="Rectangle 160"/>
          <p:cNvSpPr>
            <a:spLocks noChangeArrowheads="1"/>
          </p:cNvSpPr>
          <p:nvPr userDrawn="1"/>
        </p:nvSpPr>
        <p:spPr bwMode="gray">
          <a:xfrm>
            <a:off x="0" y="0"/>
            <a:ext cx="4071938" cy="5880100"/>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dirty="0">
              <a:solidFill>
                <a:srgbClr val="702906"/>
              </a:solidFill>
            </a:endParaRPr>
          </a:p>
        </p:txBody>
      </p:sp>
      <p:sp>
        <p:nvSpPr>
          <p:cNvPr id="6" name="Title 5"/>
          <p:cNvSpPr>
            <a:spLocks noGrp="1"/>
          </p:cNvSpPr>
          <p:nvPr>
            <p:ph type="title" hasCustomPrompt="1"/>
          </p:nvPr>
        </p:nvSpPr>
        <p:spPr bwMode="gray">
          <a:xfrm>
            <a:off x="155657" y="1325563"/>
            <a:ext cx="3885991" cy="1329595"/>
          </a:xfrm>
        </p:spPr>
        <p:txBody>
          <a:bodyPr wrap="square" tIns="0" anchor="b" anchorCtr="0">
            <a:spAutoFit/>
          </a:bodyPr>
          <a:lstStyle>
            <a:lvl1pPr algn="ctr">
              <a:defRPr sz="9600">
                <a:solidFill>
                  <a:schemeClr val="bg1"/>
                </a:solidFill>
              </a:defRPr>
            </a:lvl1pPr>
          </a:lstStyle>
          <a:p>
            <a:r>
              <a:rPr lang="en-US" dirty="0" smtClean="0"/>
              <a:t>Title</a:t>
            </a:r>
            <a:endParaRPr lang="en-US" dirty="0"/>
          </a:p>
        </p:txBody>
      </p:sp>
      <p:sp>
        <p:nvSpPr>
          <p:cNvPr id="8" name="Text Placeholder 7"/>
          <p:cNvSpPr>
            <a:spLocks noGrp="1"/>
          </p:cNvSpPr>
          <p:nvPr>
            <p:ph type="body" sz="quarter" idx="12"/>
          </p:nvPr>
        </p:nvSpPr>
        <p:spPr bwMode="gray">
          <a:xfrm>
            <a:off x="152401" y="2703059"/>
            <a:ext cx="3889247" cy="2130425"/>
          </a:xfrm>
        </p:spPr>
        <p:txBody>
          <a:bodyPr>
            <a:normAutofit/>
          </a:bodyPr>
          <a:lstStyle>
            <a:lvl1pPr marL="0" indent="0" algn="ctr">
              <a:buFontTx/>
              <a:buNone/>
              <a:defRPr sz="360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179555040"/>
      </p:ext>
    </p:extLst>
  </p:cSld>
  <p:clrMapOvr>
    <a:masterClrMapping/>
  </p:clrMapOvr>
  <p:transition/>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ction Plan 2">
    <p:spTree>
      <p:nvGrpSpPr>
        <p:cNvPr id="1" name=""/>
        <p:cNvGrpSpPr/>
        <p:nvPr/>
      </p:nvGrpSpPr>
      <p:grpSpPr>
        <a:xfrm>
          <a:off x="0" y="0"/>
          <a:ext cx="0" cy="0"/>
          <a:chOff x="0" y="0"/>
          <a:chExt cx="0" cy="0"/>
        </a:xfrm>
      </p:grpSpPr>
      <p:sp>
        <p:nvSpPr>
          <p:cNvPr id="5" name="Rectangle 4"/>
          <p:cNvSpPr/>
          <p:nvPr userDrawn="1"/>
        </p:nvSpPr>
        <p:spPr bwMode="gray">
          <a:xfrm>
            <a:off x="0" y="0"/>
            <a:ext cx="12192000" cy="1099757"/>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354"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Arial" charset="0"/>
            </a:endParaRPr>
          </a:p>
        </p:txBody>
      </p:sp>
      <p:sp>
        <p:nvSpPr>
          <p:cNvPr id="6" name="Isosceles Triangle 5"/>
          <p:cNvSpPr/>
          <p:nvPr userDrawn="1"/>
        </p:nvSpPr>
        <p:spPr bwMode="gray">
          <a:xfrm rot="10800000">
            <a:off x="403591" y="993547"/>
            <a:ext cx="749808" cy="411480"/>
          </a:xfrm>
          <a:prstGeom prst="triangle">
            <a:avLst/>
          </a:prstGeom>
          <a:solidFill>
            <a:srgbClr val="00529B"/>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354"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Arial" charset="0"/>
            </a:endParaRPr>
          </a:p>
        </p:txBody>
      </p:sp>
      <p:sp>
        <p:nvSpPr>
          <p:cNvPr id="11" name="Text Placeholder 10"/>
          <p:cNvSpPr>
            <a:spLocks noGrp="1"/>
          </p:cNvSpPr>
          <p:nvPr>
            <p:ph type="body" sz="quarter" idx="10"/>
          </p:nvPr>
        </p:nvSpPr>
        <p:spPr bwMode="gray">
          <a:xfrm>
            <a:off x="460375" y="1409700"/>
            <a:ext cx="11272837" cy="4576763"/>
          </a:xfrm>
          <a:prstGeom prst="rect">
            <a:avLst/>
          </a:prstGeom>
        </p:spPr>
        <p:txBody>
          <a:bodyPr/>
          <a:lstStyle>
            <a:lvl1pPr marL="0" indent="0">
              <a:buNone/>
              <a:defRPr b="1"/>
            </a:lvl1pPr>
            <a:lvl4pPr marL="1463040">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2" name="Title 1"/>
          <p:cNvSpPr>
            <a:spLocks noGrp="1"/>
          </p:cNvSpPr>
          <p:nvPr>
            <p:ph type="title"/>
          </p:nvPr>
        </p:nvSpPr>
        <p:spPr bwMode="gray"/>
        <p:txBody>
          <a:bodyPr/>
          <a:lstStyle>
            <a:lvl1pPr>
              <a:defRPr>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4169602227"/>
      </p:ext>
    </p:extLst>
  </p:cSld>
  <p:clrMapOvr>
    <a:masterClrMapping/>
  </p:clrMapOvr>
  <p:transition/>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1"/>
          </p:nvPr>
        </p:nvSpPr>
        <p:spPr bwMode="gray">
          <a:xfrm>
            <a:off x="460375" y="1325564"/>
            <a:ext cx="11272838" cy="4660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itle 2"/>
          <p:cNvSpPr>
            <a:spLocks noGrp="1"/>
          </p:cNvSpPr>
          <p:nvPr>
            <p:ph type="title"/>
          </p:nvPr>
        </p:nvSpPr>
        <p:spPr bwMode="auto">
          <a:xfrm>
            <a:off x="460375" y="228600"/>
            <a:ext cx="11272838" cy="535531"/>
          </a:xfrm>
        </p:spPr>
        <p:txBody>
          <a:bodyPr>
            <a:spAutoFit/>
          </a:bodyPr>
          <a:lstStyle/>
          <a:p>
            <a:r>
              <a:rPr lang="en-US" dirty="0" smtClean="0"/>
              <a:t>Click to edit Master title style</a:t>
            </a:r>
            <a:endParaRPr lang="en-US" dirty="0"/>
          </a:p>
        </p:txBody>
      </p:sp>
    </p:spTree>
  </p:cSld>
  <p:clrMapOvr>
    <a:masterClrMapping/>
  </p:clrMapOvr>
  <p:transition/>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 - Title and Content">
    <p:spTree>
      <p:nvGrpSpPr>
        <p:cNvPr id="1" name=""/>
        <p:cNvGrpSpPr/>
        <p:nvPr/>
      </p:nvGrpSpPr>
      <p:grpSpPr>
        <a:xfrm>
          <a:off x="0" y="0"/>
          <a:ext cx="0" cy="0"/>
          <a:chOff x="0" y="0"/>
          <a:chExt cx="0" cy="0"/>
        </a:xfrm>
      </p:grpSpPr>
      <p:sp>
        <p:nvSpPr>
          <p:cNvPr id="9" name="Rectangle 160"/>
          <p:cNvSpPr>
            <a:spLocks noChangeArrowheads="1"/>
          </p:cNvSpPr>
          <p:nvPr userDrawn="1"/>
        </p:nvSpPr>
        <p:spPr bwMode="gray">
          <a:xfrm>
            <a:off x="-793" y="7"/>
            <a:ext cx="12192000" cy="5880093"/>
          </a:xfrm>
          <a:prstGeom prst="rect">
            <a:avLst/>
          </a:prstGeom>
          <a:solidFill>
            <a:schemeClr val="accent1"/>
          </a:solidFill>
          <a:ln w="9525" algn="ctr">
            <a:noFill/>
            <a:miter lim="800000"/>
            <a:headEnd type="none" w="sm" len="sm"/>
            <a:tailEnd type="none" w="sm" len="sm"/>
          </a:ln>
        </p:spPr>
        <p:txBody>
          <a:bodyPr wrap="none" anchor="t" anchorCtr="0"/>
          <a:lstStyle/>
          <a:p>
            <a:pPr algn="l" eaLnBrk="1" fontAlgn="auto" hangingPunct="1">
              <a:lnSpc>
                <a:spcPct val="100000"/>
              </a:lnSpc>
              <a:spcBef>
                <a:spcPct val="0"/>
              </a:spcBef>
              <a:spcAft>
                <a:spcPct val="0"/>
              </a:spcAft>
              <a:tabLst>
                <a:tab pos="230177" algn="l"/>
              </a:tabLst>
            </a:pPr>
            <a:endParaRPr lang="en-US" sz="1051" kern="0" dirty="0">
              <a:solidFill>
                <a:schemeClr val="bg1"/>
              </a:solidFill>
            </a:endParaRPr>
          </a:p>
        </p:txBody>
      </p:sp>
      <p:sp>
        <p:nvSpPr>
          <p:cNvPr id="5" name="Content Placeholder 4"/>
          <p:cNvSpPr>
            <a:spLocks noGrp="1"/>
          </p:cNvSpPr>
          <p:nvPr>
            <p:ph sz="quarter" idx="11"/>
          </p:nvPr>
        </p:nvSpPr>
        <p:spPr bwMode="gray">
          <a:xfrm>
            <a:off x="469901" y="1325562"/>
            <a:ext cx="11250612" cy="4660901"/>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gray"/>
        <p:txBody>
          <a:bodyPr/>
          <a:lstStyle>
            <a:lvl1pPr>
              <a:defRPr>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1451405773"/>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 Title Only">
    <p:spTree>
      <p:nvGrpSpPr>
        <p:cNvPr id="1" name=""/>
        <p:cNvGrpSpPr/>
        <p:nvPr/>
      </p:nvGrpSpPr>
      <p:grpSpPr>
        <a:xfrm>
          <a:off x="0" y="0"/>
          <a:ext cx="0" cy="0"/>
          <a:chOff x="0" y="0"/>
          <a:chExt cx="0" cy="0"/>
        </a:xfrm>
      </p:grpSpPr>
      <p:sp>
        <p:nvSpPr>
          <p:cNvPr id="9" name="Rectangle 160"/>
          <p:cNvSpPr>
            <a:spLocks noChangeArrowheads="1"/>
          </p:cNvSpPr>
          <p:nvPr userDrawn="1"/>
        </p:nvSpPr>
        <p:spPr bwMode="gray">
          <a:xfrm>
            <a:off x="0" y="7"/>
            <a:ext cx="12192000" cy="5880093"/>
          </a:xfrm>
          <a:prstGeom prst="rect">
            <a:avLst/>
          </a:prstGeom>
          <a:solidFill>
            <a:schemeClr val="accent1"/>
          </a:solidFill>
          <a:ln w="9525" algn="ctr">
            <a:noFill/>
            <a:miter lim="800000"/>
            <a:headEnd type="none" w="sm" len="sm"/>
            <a:tailEnd type="none" w="sm" len="sm"/>
          </a:ln>
        </p:spPr>
        <p:txBody>
          <a:bodyPr wrap="none" anchor="t" anchorCtr="0"/>
          <a:lstStyle/>
          <a:p>
            <a:pPr algn="l" eaLnBrk="1" fontAlgn="auto" hangingPunct="1">
              <a:lnSpc>
                <a:spcPct val="100000"/>
              </a:lnSpc>
              <a:spcBef>
                <a:spcPct val="0"/>
              </a:spcBef>
              <a:spcAft>
                <a:spcPct val="0"/>
              </a:spcAft>
              <a:tabLst>
                <a:tab pos="230177" algn="l"/>
              </a:tabLst>
            </a:pPr>
            <a:endParaRPr lang="en-US" sz="1051" kern="0" dirty="0">
              <a:solidFill>
                <a:schemeClr val="bg1"/>
              </a:solidFill>
            </a:endParaRPr>
          </a:p>
        </p:txBody>
      </p:sp>
      <p:sp>
        <p:nvSpPr>
          <p:cNvPr id="2" name="Title 1"/>
          <p:cNvSpPr>
            <a:spLocks noGrp="1"/>
          </p:cNvSpPr>
          <p:nvPr>
            <p:ph type="title"/>
          </p:nvPr>
        </p:nvSpPr>
        <p:spPr bwMode="gray"/>
        <p:txBody>
          <a:bodyPr/>
          <a:lstStyle>
            <a:lvl1pPr>
              <a:defRPr>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3954353010"/>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 Title and Content">
    <p:spTree>
      <p:nvGrpSpPr>
        <p:cNvPr id="1" name=""/>
        <p:cNvGrpSpPr/>
        <p:nvPr/>
      </p:nvGrpSpPr>
      <p:grpSpPr>
        <a:xfrm>
          <a:off x="0" y="0"/>
          <a:ext cx="0" cy="0"/>
          <a:chOff x="0" y="0"/>
          <a:chExt cx="0" cy="0"/>
        </a:xfrm>
      </p:grpSpPr>
      <p:sp>
        <p:nvSpPr>
          <p:cNvPr id="9" name="Rectangle 160"/>
          <p:cNvSpPr>
            <a:spLocks noChangeArrowheads="1"/>
          </p:cNvSpPr>
          <p:nvPr userDrawn="1"/>
        </p:nvSpPr>
        <p:spPr bwMode="gray">
          <a:xfrm>
            <a:off x="0" y="7"/>
            <a:ext cx="12192000" cy="5880093"/>
          </a:xfrm>
          <a:prstGeom prst="rect">
            <a:avLst/>
          </a:prstGeom>
          <a:solidFill>
            <a:schemeClr val="tx1"/>
          </a:solidFill>
          <a:ln w="9525" algn="ctr">
            <a:noFill/>
            <a:miter lim="800000"/>
            <a:headEnd type="none" w="sm" len="sm"/>
            <a:tailEnd type="none" w="sm" len="sm"/>
          </a:ln>
        </p:spPr>
        <p:txBody>
          <a:bodyPr wrap="none" anchor="t" anchorCtr="0"/>
          <a:lstStyle/>
          <a:p>
            <a:pPr algn="l" eaLnBrk="1" fontAlgn="auto" hangingPunct="1">
              <a:lnSpc>
                <a:spcPct val="100000"/>
              </a:lnSpc>
              <a:spcBef>
                <a:spcPct val="0"/>
              </a:spcBef>
              <a:spcAft>
                <a:spcPct val="0"/>
              </a:spcAft>
              <a:tabLst>
                <a:tab pos="230177" algn="l"/>
              </a:tabLst>
            </a:pPr>
            <a:endParaRPr lang="en-US" sz="1051" kern="0" dirty="0">
              <a:solidFill>
                <a:schemeClr val="bg1"/>
              </a:solidFill>
            </a:endParaRPr>
          </a:p>
        </p:txBody>
      </p:sp>
      <p:sp>
        <p:nvSpPr>
          <p:cNvPr id="5" name="Content Placeholder 4"/>
          <p:cNvSpPr>
            <a:spLocks noGrp="1"/>
          </p:cNvSpPr>
          <p:nvPr>
            <p:ph sz="quarter" idx="11"/>
          </p:nvPr>
        </p:nvSpPr>
        <p:spPr bwMode="gray">
          <a:xfrm>
            <a:off x="460375" y="1325562"/>
            <a:ext cx="11272838" cy="4660901"/>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705749617"/>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 Title Only">
    <p:spTree>
      <p:nvGrpSpPr>
        <p:cNvPr id="1" name=""/>
        <p:cNvGrpSpPr/>
        <p:nvPr/>
      </p:nvGrpSpPr>
      <p:grpSpPr>
        <a:xfrm>
          <a:off x="0" y="0"/>
          <a:ext cx="0" cy="0"/>
          <a:chOff x="0" y="0"/>
          <a:chExt cx="0" cy="0"/>
        </a:xfrm>
      </p:grpSpPr>
      <p:sp>
        <p:nvSpPr>
          <p:cNvPr id="9" name="Rectangle 160"/>
          <p:cNvSpPr>
            <a:spLocks noChangeArrowheads="1"/>
          </p:cNvSpPr>
          <p:nvPr userDrawn="1"/>
        </p:nvSpPr>
        <p:spPr bwMode="gray">
          <a:xfrm>
            <a:off x="0" y="7"/>
            <a:ext cx="12192000" cy="5880093"/>
          </a:xfrm>
          <a:prstGeom prst="rect">
            <a:avLst/>
          </a:prstGeom>
          <a:solidFill>
            <a:schemeClr val="tx1"/>
          </a:solidFill>
          <a:ln w="9525" algn="ctr">
            <a:noFill/>
            <a:miter lim="800000"/>
            <a:headEnd type="none" w="sm" len="sm"/>
            <a:tailEnd type="none" w="sm" len="sm"/>
          </a:ln>
        </p:spPr>
        <p:txBody>
          <a:bodyPr wrap="none" anchor="t" anchorCtr="0"/>
          <a:lstStyle/>
          <a:p>
            <a:pPr algn="l" eaLnBrk="1" fontAlgn="auto" hangingPunct="1">
              <a:lnSpc>
                <a:spcPct val="100000"/>
              </a:lnSpc>
              <a:spcBef>
                <a:spcPct val="0"/>
              </a:spcBef>
              <a:spcAft>
                <a:spcPct val="0"/>
              </a:spcAft>
              <a:tabLst>
                <a:tab pos="230177" algn="l"/>
              </a:tabLst>
            </a:pPr>
            <a:endParaRPr lang="en-US" sz="1051" kern="0" dirty="0">
              <a:solidFill>
                <a:schemeClr val="bg1"/>
              </a:solidFill>
            </a:endParaRPr>
          </a:p>
        </p:txBody>
      </p:sp>
      <p:sp>
        <p:nvSpPr>
          <p:cNvPr id="2" name="Title 1"/>
          <p:cNvSpPr>
            <a:spLocks noGrp="1"/>
          </p:cNvSpPr>
          <p:nvPr>
            <p:ph type="title"/>
          </p:nvPr>
        </p:nvSpPr>
        <p:spPr bwMode="gray"/>
        <p:txBody>
          <a:bodyPr/>
          <a:lstStyle>
            <a:lvl1pPr>
              <a:defRPr>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678295331"/>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ivider Slide Blue">
    <p:spTree>
      <p:nvGrpSpPr>
        <p:cNvPr id="1" name=""/>
        <p:cNvGrpSpPr/>
        <p:nvPr/>
      </p:nvGrpSpPr>
      <p:grpSpPr>
        <a:xfrm>
          <a:off x="0" y="0"/>
          <a:ext cx="0" cy="0"/>
          <a:chOff x="0" y="0"/>
          <a:chExt cx="0" cy="0"/>
        </a:xfrm>
      </p:grpSpPr>
      <p:sp>
        <p:nvSpPr>
          <p:cNvPr id="7" name="half inch boarder"/>
          <p:cNvSpPr>
            <a:spLocks noChangeAspect="1"/>
          </p:cNvSpPr>
          <p:nvPr userDrawn="1"/>
        </p:nvSpPr>
        <p:spPr bwMode="gray">
          <a:xfrm>
            <a:off x="0" y="0"/>
            <a:ext cx="12192000" cy="6858000"/>
          </a:xfrm>
          <a:custGeom>
            <a:avLst/>
            <a:gdLst>
              <a:gd name="connsiteX0" fmla="*/ 11734800 w 12192000"/>
              <a:gd name="connsiteY0" fmla="*/ 0 h 6858000"/>
              <a:gd name="connsiteX1" fmla="*/ 12192000 w 12192000"/>
              <a:gd name="connsiteY1" fmla="*/ 0 h 6858000"/>
              <a:gd name="connsiteX2" fmla="*/ 12192000 w 12192000"/>
              <a:gd name="connsiteY2" fmla="*/ 0 h 6858000"/>
              <a:gd name="connsiteX3" fmla="*/ 12192000 w 12192000"/>
              <a:gd name="connsiteY3" fmla="*/ 457200 h 6858000"/>
              <a:gd name="connsiteX4" fmla="*/ 12192000 w 12192000"/>
              <a:gd name="connsiteY4" fmla="*/ 6858000 h 6858000"/>
              <a:gd name="connsiteX5" fmla="*/ 11734800 w 12192000"/>
              <a:gd name="connsiteY5" fmla="*/ 6858000 h 6858000"/>
              <a:gd name="connsiteX6" fmla="*/ 11734800 w 12192000"/>
              <a:gd name="connsiteY6" fmla="*/ 457200 h 6858000"/>
              <a:gd name="connsiteX7" fmla="*/ 457200 w 12192000"/>
              <a:gd name="connsiteY7" fmla="*/ 457200 h 6858000"/>
              <a:gd name="connsiteX8" fmla="*/ 457200 w 12192000"/>
              <a:gd name="connsiteY8" fmla="*/ 6858000 h 6858000"/>
              <a:gd name="connsiteX9" fmla="*/ 0 w 12192000"/>
              <a:gd name="connsiteY9" fmla="*/ 6858000 h 6858000"/>
              <a:gd name="connsiteX10" fmla="*/ 0 w 12192000"/>
              <a:gd name="connsiteY10" fmla="*/ 457200 h 6858000"/>
              <a:gd name="connsiteX11" fmla="*/ 0 w 12192000"/>
              <a:gd name="connsiteY11" fmla="*/ 0 h 6858000"/>
              <a:gd name="connsiteX12" fmla="*/ 457200 w 12192000"/>
              <a:gd name="connsiteY12" fmla="*/ 0 h 6858000"/>
              <a:gd name="connsiteX13" fmla="*/ 11734800 w 12192000"/>
              <a:gd name="connsiteY13"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858000">
                <a:moveTo>
                  <a:pt x="11734800" y="0"/>
                </a:moveTo>
                <a:lnTo>
                  <a:pt x="12192000" y="0"/>
                </a:lnTo>
                <a:lnTo>
                  <a:pt x="12192000" y="0"/>
                </a:lnTo>
                <a:lnTo>
                  <a:pt x="12192000" y="457200"/>
                </a:lnTo>
                <a:lnTo>
                  <a:pt x="12192000" y="6858000"/>
                </a:lnTo>
                <a:lnTo>
                  <a:pt x="11734800" y="6858000"/>
                </a:lnTo>
                <a:lnTo>
                  <a:pt x="11734800" y="457200"/>
                </a:lnTo>
                <a:lnTo>
                  <a:pt x="457200" y="457200"/>
                </a:lnTo>
                <a:lnTo>
                  <a:pt x="457200" y="6858000"/>
                </a:lnTo>
                <a:lnTo>
                  <a:pt x="0" y="6858000"/>
                </a:lnTo>
                <a:lnTo>
                  <a:pt x="0" y="457200"/>
                </a:lnTo>
                <a:lnTo>
                  <a:pt x="0" y="0"/>
                </a:lnTo>
                <a:lnTo>
                  <a:pt x="457200" y="0"/>
                </a:lnTo>
                <a:lnTo>
                  <a:pt x="11734800" y="0"/>
                </a:lnTo>
                <a:close/>
              </a:path>
            </a:pathLst>
          </a:custGeom>
          <a:solidFill>
            <a:schemeClr val="bg1"/>
          </a:solidFill>
          <a:ln w="12700" cap="flat" cmpd="sng" algn="ctr">
            <a:noFill/>
            <a:prstDash val="solid"/>
            <a:round/>
            <a:headEnd type="none" w="med" len="med"/>
            <a:tailEnd type="none" w="med" len="med"/>
          </a:ln>
          <a:effectLst/>
        </p:spPr>
        <p:txBody>
          <a:bodyPr vert="horz" wrap="square" lIns="68580" tIns="34290" rIns="68580" bIns="3429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350" dirty="0" smtClean="0">
              <a:solidFill>
                <a:srgbClr val="FFFFFF"/>
              </a:solidFill>
            </a:endParaRPr>
          </a:p>
        </p:txBody>
      </p:sp>
      <p:sp>
        <p:nvSpPr>
          <p:cNvPr id="3" name="Rectangle 2"/>
          <p:cNvSpPr/>
          <p:nvPr userDrawn="1"/>
        </p:nvSpPr>
        <p:spPr bwMode="gray">
          <a:xfrm>
            <a:off x="0" y="2"/>
            <a:ext cx="12192000" cy="6857998"/>
          </a:xfrm>
          <a:prstGeom prst="rect">
            <a:avLst/>
          </a:prstGeom>
          <a:solidFill>
            <a:srgbClr val="00529B"/>
          </a:solidFill>
          <a:ln w="12700" cap="flat" cmpd="sng" algn="ctr">
            <a:no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noAutofit/>
          </a:bodyPr>
          <a:lstStyle/>
          <a:p>
            <a:pPr marL="0" marR="0" indent="0" algn="ctr" defTabSz="685766" rtl="0" eaLnBrk="0" fontAlgn="base" latinLnBrk="0" hangingPunct="0">
              <a:lnSpc>
                <a:spcPct val="100000"/>
              </a:lnSpc>
              <a:spcBef>
                <a:spcPct val="50000"/>
              </a:spcBef>
              <a:spcAft>
                <a:spcPct val="0"/>
              </a:spcAft>
              <a:buClrTx/>
              <a:buSzTx/>
              <a:buFontTx/>
              <a:buNone/>
              <a:tabLst/>
            </a:pPr>
            <a:endParaRPr kumimoji="0" lang="en-US" sz="1350" b="0" i="0" u="none" strike="noStrike" cap="none" normalizeH="0" baseline="0" dirty="0" smtClean="0">
              <a:ln>
                <a:noFill/>
              </a:ln>
              <a:solidFill>
                <a:schemeClr val="bg1"/>
              </a:solidFill>
              <a:effectLst/>
              <a:latin typeface="Arial" charset="0"/>
            </a:endParaRPr>
          </a:p>
        </p:txBody>
      </p:sp>
      <p:sp>
        <p:nvSpPr>
          <p:cNvPr id="2" name="Title 1"/>
          <p:cNvSpPr>
            <a:spLocks noGrp="1"/>
          </p:cNvSpPr>
          <p:nvPr>
            <p:ph type="title"/>
          </p:nvPr>
        </p:nvSpPr>
        <p:spPr>
          <a:xfrm>
            <a:off x="461434" y="3140535"/>
            <a:ext cx="11272839" cy="609398"/>
          </a:xfrm>
        </p:spPr>
        <p:txBody>
          <a:bodyPr tIns="0" anchor="ctr" anchorCtr="0"/>
          <a:lstStyle>
            <a:lvl1pPr algn="ctr">
              <a:defRPr sz="4400">
                <a:solidFill>
                  <a:schemeClr val="bg1"/>
                </a:solidFill>
              </a:defRPr>
            </a:lvl1pPr>
          </a:lstStyle>
          <a:p>
            <a:r>
              <a:rPr lang="en-US" dirty="0" smtClean="0"/>
              <a:t>Click to edit Master title style</a:t>
            </a:r>
            <a:endParaRPr lang="en-US" dirty="0"/>
          </a:p>
        </p:txBody>
      </p:sp>
      <p:sp>
        <p:nvSpPr>
          <p:cNvPr id="8" name="Slide Number Placeholder 12"/>
          <p:cNvSpPr txBox="1">
            <a:spLocks/>
          </p:cNvSpPr>
          <p:nvPr userDrawn="1"/>
        </p:nvSpPr>
        <p:spPr bwMode="gray">
          <a:xfrm>
            <a:off x="460375" y="6446090"/>
            <a:ext cx="3066947" cy="96950"/>
          </a:xfrm>
          <a:prstGeom prst="rect">
            <a:avLst/>
          </a:prstGeom>
          <a:noFill/>
          <a:ln w="12700">
            <a:noFill/>
            <a:miter lim="800000"/>
            <a:headEnd type="none" w="sm" len="sm"/>
            <a:tailEnd type="none" w="sm" len="sm"/>
          </a:ln>
          <a:effectLst/>
        </p:spPr>
        <p:txBody>
          <a:bodyPr wrap="square" lIns="0" tIns="0" rIns="0" bIns="0" anchor="b">
            <a:spAutoFit/>
          </a:bodyPr>
          <a:lstStyle>
            <a:defPPr>
              <a:defRPr lang="en-US"/>
            </a:defPPr>
            <a:lvl1pPr algn="ctr" rtl="0" eaLnBrk="0" fontAlgn="base" hangingPunct="0">
              <a:lnSpc>
                <a:spcPct val="90000"/>
              </a:lnSpc>
              <a:spcBef>
                <a:spcPct val="30000"/>
              </a:spcBef>
              <a:spcAft>
                <a:spcPct val="10000"/>
              </a:spcAft>
              <a:defRPr lang="en-US" sz="700" b="0" kern="1200" smtClean="0">
                <a:solidFill>
                  <a:schemeClr val="tx1"/>
                </a:solidFill>
                <a:latin typeface="Arial" charset="0"/>
                <a:ea typeface="Arial Unicode MS" pitchFamily="34" charset="-128"/>
                <a:cs typeface="Arial Unicode MS" pitchFamily="34" charset="-128"/>
              </a:defRPr>
            </a:lvl1pPr>
            <a:lvl2pPr marL="4572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2pPr>
            <a:lvl3pPr marL="9144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3pPr>
            <a:lvl4pPr marL="13716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4pPr>
            <a:lvl5pPr marL="18288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5pPr>
            <a:lvl6pPr marL="2286000" algn="l" defTabSz="914400" rtl="0" eaLnBrk="1" latinLnBrk="0" hangingPunct="1">
              <a:defRPr sz="2400" kern="1200">
                <a:solidFill>
                  <a:schemeClr val="tx1"/>
                </a:solidFill>
                <a:latin typeface="Arial" charset="0"/>
                <a:ea typeface="Arial Unicode MS" pitchFamily="34" charset="-128"/>
                <a:cs typeface="Arial Unicode MS" pitchFamily="34" charset="-128"/>
              </a:defRPr>
            </a:lvl6pPr>
            <a:lvl7pPr marL="2743200" algn="l" defTabSz="914400" rtl="0" eaLnBrk="1" latinLnBrk="0" hangingPunct="1">
              <a:defRPr sz="2400" kern="1200">
                <a:solidFill>
                  <a:schemeClr val="tx1"/>
                </a:solidFill>
                <a:latin typeface="Arial" charset="0"/>
                <a:ea typeface="Arial Unicode MS" pitchFamily="34" charset="-128"/>
                <a:cs typeface="Arial Unicode MS" pitchFamily="34" charset="-128"/>
              </a:defRPr>
            </a:lvl7pPr>
            <a:lvl8pPr marL="3200400" algn="l" defTabSz="914400" rtl="0" eaLnBrk="1" latinLnBrk="0" hangingPunct="1">
              <a:defRPr sz="2400" kern="1200">
                <a:solidFill>
                  <a:schemeClr val="tx1"/>
                </a:solidFill>
                <a:latin typeface="Arial" charset="0"/>
                <a:ea typeface="Arial Unicode MS" pitchFamily="34" charset="-128"/>
                <a:cs typeface="Arial Unicode MS" pitchFamily="34" charset="-128"/>
              </a:defRPr>
            </a:lvl8pPr>
            <a:lvl9pPr marL="3657600" algn="l" defTabSz="914400" rtl="0" eaLnBrk="1" latinLnBrk="0" hangingPunct="1">
              <a:defRPr sz="2400" kern="1200">
                <a:solidFill>
                  <a:schemeClr val="tx1"/>
                </a:solidFill>
                <a:latin typeface="Arial" charset="0"/>
                <a:ea typeface="Arial Unicode MS" pitchFamily="34" charset="-128"/>
                <a:cs typeface="Arial Unicode MS" pitchFamily="34" charset="-128"/>
              </a:defRPr>
            </a:lvl9pPr>
          </a:lstStyle>
          <a:p>
            <a:pPr algn="l">
              <a:spcBef>
                <a:spcPts val="0"/>
              </a:spcBef>
              <a:spcAft>
                <a:spcPts val="600"/>
              </a:spcAft>
              <a:tabLst>
                <a:tab pos="228600" algn="l"/>
              </a:tabLst>
            </a:pPr>
            <a:fld id="{46808349-582F-4D2B-AF22-1E3714E0589A}" type="slidenum">
              <a:rPr lang="en-US" smtClean="0">
                <a:solidFill>
                  <a:schemeClr val="bg1">
                    <a:lumMod val="75000"/>
                  </a:schemeClr>
                </a:solidFill>
              </a:rPr>
              <a:pPr algn="l">
                <a:spcBef>
                  <a:spcPts val="0"/>
                </a:spcBef>
                <a:spcAft>
                  <a:spcPts val="600"/>
                </a:spcAft>
                <a:tabLst>
                  <a:tab pos="228600" algn="l"/>
                </a:tabLst>
              </a:pPr>
              <a:t>‹#›</a:t>
            </a:fld>
            <a:r>
              <a:rPr lang="en-US" dirty="0" smtClean="0">
                <a:solidFill>
                  <a:schemeClr val="bg1">
                    <a:lumMod val="75000"/>
                  </a:schemeClr>
                </a:solidFill>
              </a:rPr>
              <a:t>	© 2015 Gartner, Inc. and/or its affiliates. All rights reserved.</a:t>
            </a:r>
            <a:endParaRPr lang="en-US" dirty="0">
              <a:solidFill>
                <a:schemeClr val="bg1">
                  <a:lumMod val="75000"/>
                </a:schemeClr>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10317118" y="6206897"/>
            <a:ext cx="1417320" cy="323040"/>
          </a:xfrm>
          <a:prstGeom prst="rect">
            <a:avLst/>
          </a:prstGeom>
        </p:spPr>
      </p:pic>
    </p:spTree>
    <p:extLst>
      <p:ext uri="{BB962C8B-B14F-4D97-AF65-F5344CB8AC3E}">
        <p14:creationId xmlns:p14="http://schemas.microsoft.com/office/powerpoint/2010/main" val="129060114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blue - Title">
    <p:spTree>
      <p:nvGrpSpPr>
        <p:cNvPr id="1" name=""/>
        <p:cNvGrpSpPr/>
        <p:nvPr/>
      </p:nvGrpSpPr>
      <p:grpSpPr>
        <a:xfrm>
          <a:off x="0" y="0"/>
          <a:ext cx="0" cy="0"/>
          <a:chOff x="0" y="0"/>
          <a:chExt cx="0" cy="0"/>
        </a:xfrm>
      </p:grpSpPr>
      <p:sp>
        <p:nvSpPr>
          <p:cNvPr id="9" name="Rectangle 160"/>
          <p:cNvSpPr>
            <a:spLocks noChangeArrowheads="1"/>
          </p:cNvSpPr>
          <p:nvPr userDrawn="1"/>
        </p:nvSpPr>
        <p:spPr bwMode="gray">
          <a:xfrm>
            <a:off x="-793" y="8"/>
            <a:ext cx="12192000" cy="6857992"/>
          </a:xfrm>
          <a:prstGeom prst="rect">
            <a:avLst/>
          </a:prstGeom>
          <a:solidFill>
            <a:schemeClr val="accent1"/>
          </a:solidFill>
          <a:ln w="9525" algn="ctr">
            <a:noFill/>
            <a:miter lim="800000"/>
            <a:headEnd type="none" w="sm" len="sm"/>
            <a:tailEnd type="none" w="sm" len="sm"/>
          </a:ln>
        </p:spPr>
        <p:txBody>
          <a:bodyPr wrap="none" anchor="t" anchorCtr="0"/>
          <a:lstStyle/>
          <a:p>
            <a:pPr algn="l" eaLnBrk="1" fontAlgn="auto" hangingPunct="1">
              <a:lnSpc>
                <a:spcPct val="100000"/>
              </a:lnSpc>
              <a:spcBef>
                <a:spcPct val="0"/>
              </a:spcBef>
              <a:spcAft>
                <a:spcPct val="0"/>
              </a:spcAft>
              <a:tabLst>
                <a:tab pos="172633" algn="l"/>
              </a:tabLst>
            </a:pPr>
            <a:endParaRPr lang="en-US" sz="788" kern="0" dirty="0">
              <a:solidFill>
                <a:schemeClr val="bg1"/>
              </a:solidFill>
            </a:endParaRPr>
          </a:p>
        </p:txBody>
      </p:sp>
      <p:sp>
        <p:nvSpPr>
          <p:cNvPr id="8" name="Slide Number Placeholder 12"/>
          <p:cNvSpPr txBox="1">
            <a:spLocks/>
          </p:cNvSpPr>
          <p:nvPr userDrawn="1"/>
        </p:nvSpPr>
        <p:spPr bwMode="gray">
          <a:xfrm>
            <a:off x="460375" y="6446090"/>
            <a:ext cx="3066947" cy="96950"/>
          </a:xfrm>
          <a:prstGeom prst="rect">
            <a:avLst/>
          </a:prstGeom>
          <a:noFill/>
          <a:ln w="12700">
            <a:noFill/>
            <a:miter lim="800000"/>
            <a:headEnd type="none" w="sm" len="sm"/>
            <a:tailEnd type="none" w="sm" len="sm"/>
          </a:ln>
          <a:effectLst/>
        </p:spPr>
        <p:txBody>
          <a:bodyPr wrap="square" lIns="0" tIns="0" rIns="0" bIns="0" anchor="b">
            <a:spAutoFit/>
          </a:bodyPr>
          <a:lstStyle>
            <a:defPPr>
              <a:defRPr lang="en-US"/>
            </a:defPPr>
            <a:lvl1pPr algn="ctr" rtl="0" eaLnBrk="0" fontAlgn="base" hangingPunct="0">
              <a:lnSpc>
                <a:spcPct val="90000"/>
              </a:lnSpc>
              <a:spcBef>
                <a:spcPct val="30000"/>
              </a:spcBef>
              <a:spcAft>
                <a:spcPct val="10000"/>
              </a:spcAft>
              <a:defRPr lang="en-US" sz="700" b="0" kern="1200" smtClean="0">
                <a:solidFill>
                  <a:schemeClr val="tx1"/>
                </a:solidFill>
                <a:latin typeface="Arial" charset="0"/>
                <a:ea typeface="Arial Unicode MS" pitchFamily="34" charset="-128"/>
                <a:cs typeface="Arial Unicode MS" pitchFamily="34" charset="-128"/>
              </a:defRPr>
            </a:lvl1pPr>
            <a:lvl2pPr marL="4572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2pPr>
            <a:lvl3pPr marL="9144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3pPr>
            <a:lvl4pPr marL="13716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4pPr>
            <a:lvl5pPr marL="18288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5pPr>
            <a:lvl6pPr marL="2286000" algn="l" defTabSz="914400" rtl="0" eaLnBrk="1" latinLnBrk="0" hangingPunct="1">
              <a:defRPr sz="2400" kern="1200">
                <a:solidFill>
                  <a:schemeClr val="tx1"/>
                </a:solidFill>
                <a:latin typeface="Arial" charset="0"/>
                <a:ea typeface="Arial Unicode MS" pitchFamily="34" charset="-128"/>
                <a:cs typeface="Arial Unicode MS" pitchFamily="34" charset="-128"/>
              </a:defRPr>
            </a:lvl6pPr>
            <a:lvl7pPr marL="2743200" algn="l" defTabSz="914400" rtl="0" eaLnBrk="1" latinLnBrk="0" hangingPunct="1">
              <a:defRPr sz="2400" kern="1200">
                <a:solidFill>
                  <a:schemeClr val="tx1"/>
                </a:solidFill>
                <a:latin typeface="Arial" charset="0"/>
                <a:ea typeface="Arial Unicode MS" pitchFamily="34" charset="-128"/>
                <a:cs typeface="Arial Unicode MS" pitchFamily="34" charset="-128"/>
              </a:defRPr>
            </a:lvl7pPr>
            <a:lvl8pPr marL="3200400" algn="l" defTabSz="914400" rtl="0" eaLnBrk="1" latinLnBrk="0" hangingPunct="1">
              <a:defRPr sz="2400" kern="1200">
                <a:solidFill>
                  <a:schemeClr val="tx1"/>
                </a:solidFill>
                <a:latin typeface="Arial" charset="0"/>
                <a:ea typeface="Arial Unicode MS" pitchFamily="34" charset="-128"/>
                <a:cs typeface="Arial Unicode MS" pitchFamily="34" charset="-128"/>
              </a:defRPr>
            </a:lvl8pPr>
            <a:lvl9pPr marL="3657600" algn="l" defTabSz="914400" rtl="0" eaLnBrk="1" latinLnBrk="0" hangingPunct="1">
              <a:defRPr sz="2400" kern="1200">
                <a:solidFill>
                  <a:schemeClr val="tx1"/>
                </a:solidFill>
                <a:latin typeface="Arial" charset="0"/>
                <a:ea typeface="Arial Unicode MS" pitchFamily="34" charset="-128"/>
                <a:cs typeface="Arial Unicode MS" pitchFamily="34" charset="-128"/>
              </a:defRPr>
            </a:lvl9pPr>
          </a:lstStyle>
          <a:p>
            <a:pPr algn="l">
              <a:spcBef>
                <a:spcPts val="0"/>
              </a:spcBef>
              <a:spcAft>
                <a:spcPts val="600"/>
              </a:spcAft>
              <a:tabLst>
                <a:tab pos="228600" algn="l"/>
              </a:tabLst>
            </a:pPr>
            <a:fld id="{46808349-582F-4D2B-AF22-1E3714E0589A}" type="slidenum">
              <a:rPr lang="en-US" smtClean="0">
                <a:solidFill>
                  <a:schemeClr val="bg1">
                    <a:lumMod val="75000"/>
                  </a:schemeClr>
                </a:solidFill>
              </a:rPr>
              <a:pPr algn="l">
                <a:spcBef>
                  <a:spcPts val="0"/>
                </a:spcBef>
                <a:spcAft>
                  <a:spcPts val="600"/>
                </a:spcAft>
                <a:tabLst>
                  <a:tab pos="228600" algn="l"/>
                </a:tabLst>
              </a:pPr>
              <a:t>‹#›</a:t>
            </a:fld>
            <a:r>
              <a:rPr lang="en-US" dirty="0" smtClean="0">
                <a:solidFill>
                  <a:schemeClr val="bg1">
                    <a:lumMod val="75000"/>
                  </a:schemeClr>
                </a:solidFill>
              </a:rPr>
              <a:t>	© 2015 Gartner, Inc. and/or its affiliates. All rights reserved.</a:t>
            </a:r>
            <a:endParaRPr lang="en-US" dirty="0">
              <a:solidFill>
                <a:schemeClr val="bg1">
                  <a:lumMod val="75000"/>
                </a:schemeClr>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10317118" y="6206897"/>
            <a:ext cx="1417320" cy="323040"/>
          </a:xfrm>
          <a:prstGeom prst="rect">
            <a:avLst/>
          </a:prstGeom>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3274543060"/>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blue - Title">
    <p:spTree>
      <p:nvGrpSpPr>
        <p:cNvPr id="1" name=""/>
        <p:cNvGrpSpPr/>
        <p:nvPr/>
      </p:nvGrpSpPr>
      <p:grpSpPr>
        <a:xfrm>
          <a:off x="0" y="0"/>
          <a:ext cx="0" cy="0"/>
          <a:chOff x="0" y="0"/>
          <a:chExt cx="0" cy="0"/>
        </a:xfrm>
      </p:grpSpPr>
      <p:sp>
        <p:nvSpPr>
          <p:cNvPr id="9" name="Rectangle 160"/>
          <p:cNvSpPr>
            <a:spLocks noChangeArrowheads="1"/>
          </p:cNvSpPr>
          <p:nvPr userDrawn="1"/>
        </p:nvSpPr>
        <p:spPr bwMode="gray">
          <a:xfrm>
            <a:off x="-793" y="8"/>
            <a:ext cx="12192000" cy="6857992"/>
          </a:xfrm>
          <a:prstGeom prst="rect">
            <a:avLst/>
          </a:prstGeom>
          <a:solidFill>
            <a:schemeClr val="accent1"/>
          </a:solidFill>
          <a:ln w="9525" algn="ctr">
            <a:noFill/>
            <a:miter lim="800000"/>
            <a:headEnd type="none" w="sm" len="sm"/>
            <a:tailEnd type="none" w="sm" len="sm"/>
          </a:ln>
        </p:spPr>
        <p:txBody>
          <a:bodyPr wrap="none" anchor="t" anchorCtr="0"/>
          <a:lstStyle/>
          <a:p>
            <a:pPr algn="l" eaLnBrk="1" fontAlgn="auto" hangingPunct="1">
              <a:lnSpc>
                <a:spcPct val="100000"/>
              </a:lnSpc>
              <a:spcBef>
                <a:spcPct val="0"/>
              </a:spcBef>
              <a:spcAft>
                <a:spcPct val="0"/>
              </a:spcAft>
              <a:tabLst>
                <a:tab pos="172633" algn="l"/>
              </a:tabLst>
            </a:pPr>
            <a:endParaRPr lang="en-US" sz="788" kern="0" dirty="0">
              <a:solidFill>
                <a:schemeClr val="bg1"/>
              </a:solidFill>
            </a:endParaRPr>
          </a:p>
        </p:txBody>
      </p:sp>
      <p:sp>
        <p:nvSpPr>
          <p:cNvPr id="8" name="Slide Number Placeholder 12"/>
          <p:cNvSpPr txBox="1">
            <a:spLocks/>
          </p:cNvSpPr>
          <p:nvPr userDrawn="1"/>
        </p:nvSpPr>
        <p:spPr bwMode="gray">
          <a:xfrm>
            <a:off x="460375" y="6446090"/>
            <a:ext cx="3066947" cy="96950"/>
          </a:xfrm>
          <a:prstGeom prst="rect">
            <a:avLst/>
          </a:prstGeom>
          <a:noFill/>
          <a:ln w="12700">
            <a:noFill/>
            <a:miter lim="800000"/>
            <a:headEnd type="none" w="sm" len="sm"/>
            <a:tailEnd type="none" w="sm" len="sm"/>
          </a:ln>
          <a:effectLst/>
        </p:spPr>
        <p:txBody>
          <a:bodyPr wrap="square" lIns="0" tIns="0" rIns="0" bIns="0" anchor="b">
            <a:spAutoFit/>
          </a:bodyPr>
          <a:lstStyle>
            <a:defPPr>
              <a:defRPr lang="en-US"/>
            </a:defPPr>
            <a:lvl1pPr algn="ctr" rtl="0" eaLnBrk="0" fontAlgn="base" hangingPunct="0">
              <a:lnSpc>
                <a:spcPct val="90000"/>
              </a:lnSpc>
              <a:spcBef>
                <a:spcPct val="30000"/>
              </a:spcBef>
              <a:spcAft>
                <a:spcPct val="10000"/>
              </a:spcAft>
              <a:defRPr lang="en-US" sz="700" b="0" kern="1200" smtClean="0">
                <a:solidFill>
                  <a:schemeClr val="tx1"/>
                </a:solidFill>
                <a:latin typeface="Arial" charset="0"/>
                <a:ea typeface="Arial Unicode MS" pitchFamily="34" charset="-128"/>
                <a:cs typeface="Arial Unicode MS" pitchFamily="34" charset="-128"/>
              </a:defRPr>
            </a:lvl1pPr>
            <a:lvl2pPr marL="4572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2pPr>
            <a:lvl3pPr marL="9144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3pPr>
            <a:lvl4pPr marL="13716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4pPr>
            <a:lvl5pPr marL="18288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5pPr>
            <a:lvl6pPr marL="2286000" algn="l" defTabSz="914400" rtl="0" eaLnBrk="1" latinLnBrk="0" hangingPunct="1">
              <a:defRPr sz="2400" kern="1200">
                <a:solidFill>
                  <a:schemeClr val="tx1"/>
                </a:solidFill>
                <a:latin typeface="Arial" charset="0"/>
                <a:ea typeface="Arial Unicode MS" pitchFamily="34" charset="-128"/>
                <a:cs typeface="Arial Unicode MS" pitchFamily="34" charset="-128"/>
              </a:defRPr>
            </a:lvl6pPr>
            <a:lvl7pPr marL="2743200" algn="l" defTabSz="914400" rtl="0" eaLnBrk="1" latinLnBrk="0" hangingPunct="1">
              <a:defRPr sz="2400" kern="1200">
                <a:solidFill>
                  <a:schemeClr val="tx1"/>
                </a:solidFill>
                <a:latin typeface="Arial" charset="0"/>
                <a:ea typeface="Arial Unicode MS" pitchFamily="34" charset="-128"/>
                <a:cs typeface="Arial Unicode MS" pitchFamily="34" charset="-128"/>
              </a:defRPr>
            </a:lvl7pPr>
            <a:lvl8pPr marL="3200400" algn="l" defTabSz="914400" rtl="0" eaLnBrk="1" latinLnBrk="0" hangingPunct="1">
              <a:defRPr sz="2400" kern="1200">
                <a:solidFill>
                  <a:schemeClr val="tx1"/>
                </a:solidFill>
                <a:latin typeface="Arial" charset="0"/>
                <a:ea typeface="Arial Unicode MS" pitchFamily="34" charset="-128"/>
                <a:cs typeface="Arial Unicode MS" pitchFamily="34" charset="-128"/>
              </a:defRPr>
            </a:lvl8pPr>
            <a:lvl9pPr marL="3657600" algn="l" defTabSz="914400" rtl="0" eaLnBrk="1" latinLnBrk="0" hangingPunct="1">
              <a:defRPr sz="2400" kern="1200">
                <a:solidFill>
                  <a:schemeClr val="tx1"/>
                </a:solidFill>
                <a:latin typeface="Arial" charset="0"/>
                <a:ea typeface="Arial Unicode MS" pitchFamily="34" charset="-128"/>
                <a:cs typeface="Arial Unicode MS" pitchFamily="34" charset="-128"/>
              </a:defRPr>
            </a:lvl9pPr>
          </a:lstStyle>
          <a:p>
            <a:pPr algn="l">
              <a:spcBef>
                <a:spcPts val="0"/>
              </a:spcBef>
              <a:spcAft>
                <a:spcPts val="600"/>
              </a:spcAft>
              <a:tabLst>
                <a:tab pos="228600" algn="l"/>
              </a:tabLst>
            </a:pPr>
            <a:fld id="{46808349-582F-4D2B-AF22-1E3714E0589A}" type="slidenum">
              <a:rPr lang="en-US" smtClean="0">
                <a:solidFill>
                  <a:schemeClr val="bg1">
                    <a:lumMod val="75000"/>
                  </a:schemeClr>
                </a:solidFill>
              </a:rPr>
              <a:pPr algn="l">
                <a:spcBef>
                  <a:spcPts val="0"/>
                </a:spcBef>
                <a:spcAft>
                  <a:spcPts val="600"/>
                </a:spcAft>
                <a:tabLst>
                  <a:tab pos="228600" algn="l"/>
                </a:tabLst>
              </a:pPr>
              <a:t>‹#›</a:t>
            </a:fld>
            <a:r>
              <a:rPr lang="en-US" dirty="0" smtClean="0">
                <a:solidFill>
                  <a:schemeClr val="bg1">
                    <a:lumMod val="75000"/>
                  </a:schemeClr>
                </a:solidFill>
              </a:rPr>
              <a:t>	© 2015 Gartner, Inc. and/or its affiliates. All rights reserved.</a:t>
            </a:r>
            <a:endParaRPr lang="en-US" dirty="0">
              <a:solidFill>
                <a:schemeClr val="bg1">
                  <a:lumMod val="75000"/>
                </a:schemeClr>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10317118" y="6206897"/>
            <a:ext cx="1417320" cy="323040"/>
          </a:xfrm>
          <a:prstGeom prst="rect">
            <a:avLst/>
          </a:prstGeom>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6" name="Content Placeholder 4"/>
          <p:cNvSpPr>
            <a:spLocks noGrp="1"/>
          </p:cNvSpPr>
          <p:nvPr>
            <p:ph sz="quarter" idx="11"/>
          </p:nvPr>
        </p:nvSpPr>
        <p:spPr bwMode="gray">
          <a:xfrm>
            <a:off x="460375" y="1325564"/>
            <a:ext cx="11272838" cy="4660899"/>
          </a:xfrm>
        </p:spPr>
        <p:txBody>
          <a:bodyPr/>
          <a:lstStyle>
            <a:lvl1pPr>
              <a:buClrTx/>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79220609"/>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Divider Slide Black">
    <p:spTree>
      <p:nvGrpSpPr>
        <p:cNvPr id="1" name=""/>
        <p:cNvGrpSpPr/>
        <p:nvPr/>
      </p:nvGrpSpPr>
      <p:grpSpPr>
        <a:xfrm>
          <a:off x="0" y="0"/>
          <a:ext cx="0" cy="0"/>
          <a:chOff x="0" y="0"/>
          <a:chExt cx="0" cy="0"/>
        </a:xfrm>
      </p:grpSpPr>
      <p:sp>
        <p:nvSpPr>
          <p:cNvPr id="7" name="half inch boarder"/>
          <p:cNvSpPr>
            <a:spLocks noChangeAspect="1"/>
          </p:cNvSpPr>
          <p:nvPr userDrawn="1"/>
        </p:nvSpPr>
        <p:spPr bwMode="gray">
          <a:xfrm>
            <a:off x="0" y="0"/>
            <a:ext cx="12192000" cy="6858000"/>
          </a:xfrm>
          <a:custGeom>
            <a:avLst/>
            <a:gdLst>
              <a:gd name="connsiteX0" fmla="*/ 11734800 w 12192000"/>
              <a:gd name="connsiteY0" fmla="*/ 0 h 6858000"/>
              <a:gd name="connsiteX1" fmla="*/ 12192000 w 12192000"/>
              <a:gd name="connsiteY1" fmla="*/ 0 h 6858000"/>
              <a:gd name="connsiteX2" fmla="*/ 12192000 w 12192000"/>
              <a:gd name="connsiteY2" fmla="*/ 0 h 6858000"/>
              <a:gd name="connsiteX3" fmla="*/ 12192000 w 12192000"/>
              <a:gd name="connsiteY3" fmla="*/ 457200 h 6858000"/>
              <a:gd name="connsiteX4" fmla="*/ 12192000 w 12192000"/>
              <a:gd name="connsiteY4" fmla="*/ 6858000 h 6858000"/>
              <a:gd name="connsiteX5" fmla="*/ 11734800 w 12192000"/>
              <a:gd name="connsiteY5" fmla="*/ 6858000 h 6858000"/>
              <a:gd name="connsiteX6" fmla="*/ 11734800 w 12192000"/>
              <a:gd name="connsiteY6" fmla="*/ 457200 h 6858000"/>
              <a:gd name="connsiteX7" fmla="*/ 457200 w 12192000"/>
              <a:gd name="connsiteY7" fmla="*/ 457200 h 6858000"/>
              <a:gd name="connsiteX8" fmla="*/ 457200 w 12192000"/>
              <a:gd name="connsiteY8" fmla="*/ 6858000 h 6858000"/>
              <a:gd name="connsiteX9" fmla="*/ 0 w 12192000"/>
              <a:gd name="connsiteY9" fmla="*/ 6858000 h 6858000"/>
              <a:gd name="connsiteX10" fmla="*/ 0 w 12192000"/>
              <a:gd name="connsiteY10" fmla="*/ 457200 h 6858000"/>
              <a:gd name="connsiteX11" fmla="*/ 0 w 12192000"/>
              <a:gd name="connsiteY11" fmla="*/ 0 h 6858000"/>
              <a:gd name="connsiteX12" fmla="*/ 457200 w 12192000"/>
              <a:gd name="connsiteY12" fmla="*/ 0 h 6858000"/>
              <a:gd name="connsiteX13" fmla="*/ 11734800 w 12192000"/>
              <a:gd name="connsiteY13"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858000">
                <a:moveTo>
                  <a:pt x="11734800" y="0"/>
                </a:moveTo>
                <a:lnTo>
                  <a:pt x="12192000" y="0"/>
                </a:lnTo>
                <a:lnTo>
                  <a:pt x="12192000" y="0"/>
                </a:lnTo>
                <a:lnTo>
                  <a:pt x="12192000" y="457200"/>
                </a:lnTo>
                <a:lnTo>
                  <a:pt x="12192000" y="6858000"/>
                </a:lnTo>
                <a:lnTo>
                  <a:pt x="11734800" y="6858000"/>
                </a:lnTo>
                <a:lnTo>
                  <a:pt x="11734800" y="457200"/>
                </a:lnTo>
                <a:lnTo>
                  <a:pt x="457200" y="457200"/>
                </a:lnTo>
                <a:lnTo>
                  <a:pt x="457200" y="6858000"/>
                </a:lnTo>
                <a:lnTo>
                  <a:pt x="0" y="6858000"/>
                </a:lnTo>
                <a:lnTo>
                  <a:pt x="0" y="457200"/>
                </a:lnTo>
                <a:lnTo>
                  <a:pt x="0" y="0"/>
                </a:lnTo>
                <a:lnTo>
                  <a:pt x="457200" y="0"/>
                </a:lnTo>
                <a:lnTo>
                  <a:pt x="11734800" y="0"/>
                </a:lnTo>
                <a:close/>
              </a:path>
            </a:pathLst>
          </a:custGeom>
          <a:solidFill>
            <a:schemeClr val="bg1"/>
          </a:solidFill>
          <a:ln w="12700" cap="flat" cmpd="sng" algn="ctr">
            <a:noFill/>
            <a:prstDash val="solid"/>
            <a:round/>
            <a:headEnd type="none" w="med" len="med"/>
            <a:tailEnd type="none" w="med" len="med"/>
          </a:ln>
          <a:effectLst/>
        </p:spPr>
        <p:txBody>
          <a:bodyPr vert="horz" wrap="square" lIns="68580" tIns="34290" rIns="68580" bIns="3429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350" dirty="0" smtClean="0">
              <a:solidFill>
                <a:srgbClr val="FFFFFF"/>
              </a:solidFill>
            </a:endParaRPr>
          </a:p>
        </p:txBody>
      </p:sp>
      <p:sp>
        <p:nvSpPr>
          <p:cNvPr id="3" name="Rectangle 2"/>
          <p:cNvSpPr/>
          <p:nvPr userDrawn="1"/>
        </p:nvSpPr>
        <p:spPr bwMode="gray">
          <a:xfrm>
            <a:off x="0" y="2"/>
            <a:ext cx="12192000" cy="6857998"/>
          </a:xfrm>
          <a:prstGeom prst="rect">
            <a:avLst/>
          </a:prstGeom>
          <a:solidFill>
            <a:schemeClr val="tx1"/>
          </a:solidFill>
          <a:ln w="12700" cap="flat" cmpd="sng" algn="ctr">
            <a:no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noAutofit/>
          </a:bodyPr>
          <a:lstStyle/>
          <a:p>
            <a:pPr marL="0" marR="0" indent="0" algn="ctr" defTabSz="685766" rtl="0" eaLnBrk="0" fontAlgn="base" latinLnBrk="0" hangingPunct="0">
              <a:lnSpc>
                <a:spcPct val="100000"/>
              </a:lnSpc>
              <a:spcBef>
                <a:spcPct val="50000"/>
              </a:spcBef>
              <a:spcAft>
                <a:spcPct val="0"/>
              </a:spcAft>
              <a:buClrTx/>
              <a:buSzTx/>
              <a:buFontTx/>
              <a:buNone/>
              <a:tabLst/>
            </a:pPr>
            <a:endParaRPr kumimoji="0" lang="en-US" sz="1350" b="0" i="0" u="none" strike="noStrike" cap="none" normalizeH="0" baseline="0" dirty="0" smtClean="0">
              <a:ln>
                <a:noFill/>
              </a:ln>
              <a:solidFill>
                <a:schemeClr val="bg1"/>
              </a:solidFill>
              <a:effectLst/>
              <a:latin typeface="Arial" charset="0"/>
            </a:endParaRPr>
          </a:p>
        </p:txBody>
      </p:sp>
      <p:sp>
        <p:nvSpPr>
          <p:cNvPr id="2" name="Title 1"/>
          <p:cNvSpPr>
            <a:spLocks noGrp="1"/>
          </p:cNvSpPr>
          <p:nvPr>
            <p:ph type="title"/>
          </p:nvPr>
        </p:nvSpPr>
        <p:spPr>
          <a:xfrm>
            <a:off x="461434" y="3140535"/>
            <a:ext cx="11272839" cy="609398"/>
          </a:xfrm>
        </p:spPr>
        <p:txBody>
          <a:bodyPr tIns="0" anchor="ctr" anchorCtr="0"/>
          <a:lstStyle>
            <a:lvl1pPr algn="ctr">
              <a:defRPr sz="4400">
                <a:solidFill>
                  <a:schemeClr val="bg1"/>
                </a:solidFill>
              </a:defRPr>
            </a:lvl1pPr>
          </a:lstStyle>
          <a:p>
            <a:r>
              <a:rPr lang="en-US" dirty="0" smtClean="0"/>
              <a:t>Click to edit Master title style</a:t>
            </a:r>
            <a:endParaRPr lang="en-US" dirty="0"/>
          </a:p>
        </p:txBody>
      </p:sp>
      <p:sp>
        <p:nvSpPr>
          <p:cNvPr id="8" name="Slide Number Placeholder 12"/>
          <p:cNvSpPr txBox="1">
            <a:spLocks/>
          </p:cNvSpPr>
          <p:nvPr userDrawn="1"/>
        </p:nvSpPr>
        <p:spPr bwMode="gray">
          <a:xfrm>
            <a:off x="460375" y="6446090"/>
            <a:ext cx="3066947" cy="96950"/>
          </a:xfrm>
          <a:prstGeom prst="rect">
            <a:avLst/>
          </a:prstGeom>
          <a:noFill/>
          <a:ln w="12700">
            <a:noFill/>
            <a:miter lim="800000"/>
            <a:headEnd type="none" w="sm" len="sm"/>
            <a:tailEnd type="none" w="sm" len="sm"/>
          </a:ln>
          <a:effectLst/>
        </p:spPr>
        <p:txBody>
          <a:bodyPr wrap="square" lIns="0" tIns="0" rIns="0" bIns="0" anchor="b">
            <a:spAutoFit/>
          </a:bodyPr>
          <a:lstStyle>
            <a:defPPr>
              <a:defRPr lang="en-US"/>
            </a:defPPr>
            <a:lvl1pPr algn="ctr" rtl="0" eaLnBrk="0" fontAlgn="base" hangingPunct="0">
              <a:lnSpc>
                <a:spcPct val="90000"/>
              </a:lnSpc>
              <a:spcBef>
                <a:spcPct val="30000"/>
              </a:spcBef>
              <a:spcAft>
                <a:spcPct val="10000"/>
              </a:spcAft>
              <a:defRPr lang="en-US" sz="700" b="0" kern="1200" smtClean="0">
                <a:solidFill>
                  <a:schemeClr val="tx1"/>
                </a:solidFill>
                <a:latin typeface="Arial" charset="0"/>
                <a:ea typeface="Arial Unicode MS" pitchFamily="34" charset="-128"/>
                <a:cs typeface="Arial Unicode MS" pitchFamily="34" charset="-128"/>
              </a:defRPr>
            </a:lvl1pPr>
            <a:lvl2pPr marL="4572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2pPr>
            <a:lvl3pPr marL="9144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3pPr>
            <a:lvl4pPr marL="13716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4pPr>
            <a:lvl5pPr marL="18288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5pPr>
            <a:lvl6pPr marL="2286000" algn="l" defTabSz="914400" rtl="0" eaLnBrk="1" latinLnBrk="0" hangingPunct="1">
              <a:defRPr sz="2400" kern="1200">
                <a:solidFill>
                  <a:schemeClr val="tx1"/>
                </a:solidFill>
                <a:latin typeface="Arial" charset="0"/>
                <a:ea typeface="Arial Unicode MS" pitchFamily="34" charset="-128"/>
                <a:cs typeface="Arial Unicode MS" pitchFamily="34" charset="-128"/>
              </a:defRPr>
            </a:lvl6pPr>
            <a:lvl7pPr marL="2743200" algn="l" defTabSz="914400" rtl="0" eaLnBrk="1" latinLnBrk="0" hangingPunct="1">
              <a:defRPr sz="2400" kern="1200">
                <a:solidFill>
                  <a:schemeClr val="tx1"/>
                </a:solidFill>
                <a:latin typeface="Arial" charset="0"/>
                <a:ea typeface="Arial Unicode MS" pitchFamily="34" charset="-128"/>
                <a:cs typeface="Arial Unicode MS" pitchFamily="34" charset="-128"/>
              </a:defRPr>
            </a:lvl7pPr>
            <a:lvl8pPr marL="3200400" algn="l" defTabSz="914400" rtl="0" eaLnBrk="1" latinLnBrk="0" hangingPunct="1">
              <a:defRPr sz="2400" kern="1200">
                <a:solidFill>
                  <a:schemeClr val="tx1"/>
                </a:solidFill>
                <a:latin typeface="Arial" charset="0"/>
                <a:ea typeface="Arial Unicode MS" pitchFamily="34" charset="-128"/>
                <a:cs typeface="Arial Unicode MS" pitchFamily="34" charset="-128"/>
              </a:defRPr>
            </a:lvl8pPr>
            <a:lvl9pPr marL="3657600" algn="l" defTabSz="914400" rtl="0" eaLnBrk="1" latinLnBrk="0" hangingPunct="1">
              <a:defRPr sz="2400" kern="1200">
                <a:solidFill>
                  <a:schemeClr val="tx1"/>
                </a:solidFill>
                <a:latin typeface="Arial" charset="0"/>
                <a:ea typeface="Arial Unicode MS" pitchFamily="34" charset="-128"/>
                <a:cs typeface="Arial Unicode MS" pitchFamily="34" charset="-128"/>
              </a:defRPr>
            </a:lvl9pPr>
          </a:lstStyle>
          <a:p>
            <a:pPr algn="l">
              <a:spcBef>
                <a:spcPts val="0"/>
              </a:spcBef>
              <a:spcAft>
                <a:spcPts val="600"/>
              </a:spcAft>
              <a:tabLst>
                <a:tab pos="228600" algn="l"/>
              </a:tabLst>
            </a:pPr>
            <a:fld id="{46808349-582F-4D2B-AF22-1E3714E0589A}" type="slidenum">
              <a:rPr lang="en-US" smtClean="0">
                <a:solidFill>
                  <a:schemeClr val="bg1">
                    <a:lumMod val="75000"/>
                  </a:schemeClr>
                </a:solidFill>
              </a:rPr>
              <a:pPr algn="l">
                <a:spcBef>
                  <a:spcPts val="0"/>
                </a:spcBef>
                <a:spcAft>
                  <a:spcPts val="600"/>
                </a:spcAft>
                <a:tabLst>
                  <a:tab pos="228600" algn="l"/>
                </a:tabLst>
              </a:pPr>
              <a:t>‹#›</a:t>
            </a:fld>
            <a:r>
              <a:rPr lang="en-US" dirty="0" smtClean="0">
                <a:solidFill>
                  <a:schemeClr val="bg1">
                    <a:lumMod val="75000"/>
                  </a:schemeClr>
                </a:solidFill>
              </a:rPr>
              <a:t>	© 2015 Gartner, Inc. and/or its affiliates. All rights reserved.</a:t>
            </a:r>
            <a:endParaRPr lang="en-US" dirty="0">
              <a:solidFill>
                <a:schemeClr val="bg1">
                  <a:lumMod val="75000"/>
                </a:schemeClr>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10317118" y="6206897"/>
            <a:ext cx="1417320" cy="323040"/>
          </a:xfrm>
          <a:prstGeom prst="rect">
            <a:avLst/>
          </a:prstGeom>
        </p:spPr>
      </p:pic>
    </p:spTree>
    <p:extLst>
      <p:ext uri="{BB962C8B-B14F-4D97-AF65-F5344CB8AC3E}">
        <p14:creationId xmlns:p14="http://schemas.microsoft.com/office/powerpoint/2010/main" val="1570434377"/>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lack - Title">
    <p:spTree>
      <p:nvGrpSpPr>
        <p:cNvPr id="1" name=""/>
        <p:cNvGrpSpPr/>
        <p:nvPr/>
      </p:nvGrpSpPr>
      <p:grpSpPr>
        <a:xfrm>
          <a:off x="0" y="0"/>
          <a:ext cx="0" cy="0"/>
          <a:chOff x="0" y="0"/>
          <a:chExt cx="0" cy="0"/>
        </a:xfrm>
      </p:grpSpPr>
      <p:sp>
        <p:nvSpPr>
          <p:cNvPr id="9" name="Rectangle 160"/>
          <p:cNvSpPr>
            <a:spLocks noChangeArrowheads="1"/>
          </p:cNvSpPr>
          <p:nvPr userDrawn="1"/>
        </p:nvSpPr>
        <p:spPr bwMode="gray">
          <a:xfrm>
            <a:off x="-793" y="8"/>
            <a:ext cx="12192000" cy="6857992"/>
          </a:xfrm>
          <a:prstGeom prst="rect">
            <a:avLst/>
          </a:prstGeom>
          <a:solidFill>
            <a:schemeClr val="tx1"/>
          </a:solidFill>
          <a:ln w="9525" algn="ctr">
            <a:noFill/>
            <a:miter lim="800000"/>
            <a:headEnd type="none" w="sm" len="sm"/>
            <a:tailEnd type="none" w="sm" len="sm"/>
          </a:ln>
        </p:spPr>
        <p:txBody>
          <a:bodyPr wrap="none" anchor="t" anchorCtr="0"/>
          <a:lstStyle/>
          <a:p>
            <a:pPr algn="l" eaLnBrk="1" fontAlgn="auto" hangingPunct="1">
              <a:lnSpc>
                <a:spcPct val="100000"/>
              </a:lnSpc>
              <a:spcBef>
                <a:spcPct val="0"/>
              </a:spcBef>
              <a:spcAft>
                <a:spcPct val="0"/>
              </a:spcAft>
              <a:tabLst>
                <a:tab pos="172633" algn="l"/>
              </a:tabLst>
            </a:pPr>
            <a:endParaRPr lang="en-US" sz="788" kern="0" dirty="0">
              <a:solidFill>
                <a:schemeClr val="bg1"/>
              </a:solidFill>
            </a:endParaRPr>
          </a:p>
        </p:txBody>
      </p:sp>
      <p:sp>
        <p:nvSpPr>
          <p:cNvPr id="8" name="Slide Number Placeholder 12"/>
          <p:cNvSpPr txBox="1">
            <a:spLocks/>
          </p:cNvSpPr>
          <p:nvPr userDrawn="1"/>
        </p:nvSpPr>
        <p:spPr bwMode="gray">
          <a:xfrm>
            <a:off x="460375" y="6446090"/>
            <a:ext cx="3066947" cy="96950"/>
          </a:xfrm>
          <a:prstGeom prst="rect">
            <a:avLst/>
          </a:prstGeom>
          <a:noFill/>
          <a:ln w="12700">
            <a:noFill/>
            <a:miter lim="800000"/>
            <a:headEnd type="none" w="sm" len="sm"/>
            <a:tailEnd type="none" w="sm" len="sm"/>
          </a:ln>
          <a:effectLst/>
        </p:spPr>
        <p:txBody>
          <a:bodyPr wrap="square" lIns="0" tIns="0" rIns="0" bIns="0" anchor="b">
            <a:spAutoFit/>
          </a:bodyPr>
          <a:lstStyle>
            <a:defPPr>
              <a:defRPr lang="en-US"/>
            </a:defPPr>
            <a:lvl1pPr algn="ctr" rtl="0" eaLnBrk="0" fontAlgn="base" hangingPunct="0">
              <a:lnSpc>
                <a:spcPct val="90000"/>
              </a:lnSpc>
              <a:spcBef>
                <a:spcPct val="30000"/>
              </a:spcBef>
              <a:spcAft>
                <a:spcPct val="10000"/>
              </a:spcAft>
              <a:defRPr lang="en-US" sz="700" b="0" kern="1200" smtClean="0">
                <a:solidFill>
                  <a:schemeClr val="tx1"/>
                </a:solidFill>
                <a:latin typeface="Arial" charset="0"/>
                <a:ea typeface="Arial Unicode MS" pitchFamily="34" charset="-128"/>
                <a:cs typeface="Arial Unicode MS" pitchFamily="34" charset="-128"/>
              </a:defRPr>
            </a:lvl1pPr>
            <a:lvl2pPr marL="4572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2pPr>
            <a:lvl3pPr marL="9144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3pPr>
            <a:lvl4pPr marL="13716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4pPr>
            <a:lvl5pPr marL="18288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5pPr>
            <a:lvl6pPr marL="2286000" algn="l" defTabSz="914400" rtl="0" eaLnBrk="1" latinLnBrk="0" hangingPunct="1">
              <a:defRPr sz="2400" kern="1200">
                <a:solidFill>
                  <a:schemeClr val="tx1"/>
                </a:solidFill>
                <a:latin typeface="Arial" charset="0"/>
                <a:ea typeface="Arial Unicode MS" pitchFamily="34" charset="-128"/>
                <a:cs typeface="Arial Unicode MS" pitchFamily="34" charset="-128"/>
              </a:defRPr>
            </a:lvl6pPr>
            <a:lvl7pPr marL="2743200" algn="l" defTabSz="914400" rtl="0" eaLnBrk="1" latinLnBrk="0" hangingPunct="1">
              <a:defRPr sz="2400" kern="1200">
                <a:solidFill>
                  <a:schemeClr val="tx1"/>
                </a:solidFill>
                <a:latin typeface="Arial" charset="0"/>
                <a:ea typeface="Arial Unicode MS" pitchFamily="34" charset="-128"/>
                <a:cs typeface="Arial Unicode MS" pitchFamily="34" charset="-128"/>
              </a:defRPr>
            </a:lvl7pPr>
            <a:lvl8pPr marL="3200400" algn="l" defTabSz="914400" rtl="0" eaLnBrk="1" latinLnBrk="0" hangingPunct="1">
              <a:defRPr sz="2400" kern="1200">
                <a:solidFill>
                  <a:schemeClr val="tx1"/>
                </a:solidFill>
                <a:latin typeface="Arial" charset="0"/>
                <a:ea typeface="Arial Unicode MS" pitchFamily="34" charset="-128"/>
                <a:cs typeface="Arial Unicode MS" pitchFamily="34" charset="-128"/>
              </a:defRPr>
            </a:lvl8pPr>
            <a:lvl9pPr marL="3657600" algn="l" defTabSz="914400" rtl="0" eaLnBrk="1" latinLnBrk="0" hangingPunct="1">
              <a:defRPr sz="2400" kern="1200">
                <a:solidFill>
                  <a:schemeClr val="tx1"/>
                </a:solidFill>
                <a:latin typeface="Arial" charset="0"/>
                <a:ea typeface="Arial Unicode MS" pitchFamily="34" charset="-128"/>
                <a:cs typeface="Arial Unicode MS" pitchFamily="34" charset="-128"/>
              </a:defRPr>
            </a:lvl9pPr>
          </a:lstStyle>
          <a:p>
            <a:pPr algn="l">
              <a:spcBef>
                <a:spcPts val="0"/>
              </a:spcBef>
              <a:spcAft>
                <a:spcPts val="600"/>
              </a:spcAft>
              <a:tabLst>
                <a:tab pos="228600" algn="l"/>
              </a:tabLst>
            </a:pPr>
            <a:fld id="{46808349-582F-4D2B-AF22-1E3714E0589A}" type="slidenum">
              <a:rPr lang="en-US" smtClean="0">
                <a:solidFill>
                  <a:schemeClr val="bg1">
                    <a:lumMod val="75000"/>
                  </a:schemeClr>
                </a:solidFill>
              </a:rPr>
              <a:pPr algn="l">
                <a:spcBef>
                  <a:spcPts val="0"/>
                </a:spcBef>
                <a:spcAft>
                  <a:spcPts val="600"/>
                </a:spcAft>
                <a:tabLst>
                  <a:tab pos="228600" algn="l"/>
                </a:tabLst>
              </a:pPr>
              <a:t>‹#›</a:t>
            </a:fld>
            <a:r>
              <a:rPr lang="en-US" dirty="0" smtClean="0">
                <a:solidFill>
                  <a:schemeClr val="bg1">
                    <a:lumMod val="75000"/>
                  </a:schemeClr>
                </a:solidFill>
              </a:rPr>
              <a:t>	© 2015 Gartner, Inc. and/or its affiliates. All rights reserved.</a:t>
            </a:r>
            <a:endParaRPr lang="en-US" dirty="0">
              <a:solidFill>
                <a:schemeClr val="bg1">
                  <a:lumMod val="75000"/>
                </a:schemeClr>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10317118" y="6206897"/>
            <a:ext cx="1417320" cy="323040"/>
          </a:xfrm>
          <a:prstGeom prst="rect">
            <a:avLst/>
          </a:prstGeom>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393448034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blue - Title">
    <p:spTree>
      <p:nvGrpSpPr>
        <p:cNvPr id="1" name=""/>
        <p:cNvGrpSpPr/>
        <p:nvPr/>
      </p:nvGrpSpPr>
      <p:grpSpPr>
        <a:xfrm>
          <a:off x="0" y="0"/>
          <a:ext cx="0" cy="0"/>
          <a:chOff x="0" y="0"/>
          <a:chExt cx="0" cy="0"/>
        </a:xfrm>
      </p:grpSpPr>
      <p:sp>
        <p:nvSpPr>
          <p:cNvPr id="9" name="Rectangle 160"/>
          <p:cNvSpPr>
            <a:spLocks noChangeArrowheads="1"/>
          </p:cNvSpPr>
          <p:nvPr userDrawn="1"/>
        </p:nvSpPr>
        <p:spPr bwMode="gray">
          <a:xfrm>
            <a:off x="-793" y="8"/>
            <a:ext cx="12192000" cy="6857992"/>
          </a:xfrm>
          <a:prstGeom prst="rect">
            <a:avLst/>
          </a:prstGeom>
          <a:solidFill>
            <a:schemeClr val="tx1"/>
          </a:solidFill>
          <a:ln w="9525" algn="ctr">
            <a:noFill/>
            <a:miter lim="800000"/>
            <a:headEnd type="none" w="sm" len="sm"/>
            <a:tailEnd type="none" w="sm" len="sm"/>
          </a:ln>
        </p:spPr>
        <p:txBody>
          <a:bodyPr wrap="none" anchor="t" anchorCtr="0"/>
          <a:lstStyle/>
          <a:p>
            <a:pPr algn="l" eaLnBrk="1" fontAlgn="auto" hangingPunct="1">
              <a:lnSpc>
                <a:spcPct val="100000"/>
              </a:lnSpc>
              <a:spcBef>
                <a:spcPct val="0"/>
              </a:spcBef>
              <a:spcAft>
                <a:spcPct val="0"/>
              </a:spcAft>
              <a:tabLst>
                <a:tab pos="172633" algn="l"/>
              </a:tabLst>
            </a:pPr>
            <a:endParaRPr lang="en-US" sz="788" kern="0" dirty="0">
              <a:solidFill>
                <a:schemeClr val="bg1"/>
              </a:solidFill>
            </a:endParaRPr>
          </a:p>
        </p:txBody>
      </p:sp>
      <p:sp>
        <p:nvSpPr>
          <p:cNvPr id="8" name="Slide Number Placeholder 12"/>
          <p:cNvSpPr txBox="1">
            <a:spLocks/>
          </p:cNvSpPr>
          <p:nvPr userDrawn="1"/>
        </p:nvSpPr>
        <p:spPr bwMode="gray">
          <a:xfrm>
            <a:off x="460375" y="6446090"/>
            <a:ext cx="3066947" cy="96950"/>
          </a:xfrm>
          <a:prstGeom prst="rect">
            <a:avLst/>
          </a:prstGeom>
          <a:noFill/>
          <a:ln w="12700">
            <a:noFill/>
            <a:miter lim="800000"/>
            <a:headEnd type="none" w="sm" len="sm"/>
            <a:tailEnd type="none" w="sm" len="sm"/>
          </a:ln>
          <a:effectLst/>
        </p:spPr>
        <p:txBody>
          <a:bodyPr wrap="square" lIns="0" tIns="0" rIns="0" bIns="0" anchor="b">
            <a:spAutoFit/>
          </a:bodyPr>
          <a:lstStyle>
            <a:defPPr>
              <a:defRPr lang="en-US"/>
            </a:defPPr>
            <a:lvl1pPr algn="ctr" rtl="0" eaLnBrk="0" fontAlgn="base" hangingPunct="0">
              <a:lnSpc>
                <a:spcPct val="90000"/>
              </a:lnSpc>
              <a:spcBef>
                <a:spcPct val="30000"/>
              </a:spcBef>
              <a:spcAft>
                <a:spcPct val="10000"/>
              </a:spcAft>
              <a:defRPr lang="en-US" sz="700" b="0" kern="1200" smtClean="0">
                <a:solidFill>
                  <a:schemeClr val="tx1"/>
                </a:solidFill>
                <a:latin typeface="Arial" charset="0"/>
                <a:ea typeface="Arial Unicode MS" pitchFamily="34" charset="-128"/>
                <a:cs typeface="Arial Unicode MS" pitchFamily="34" charset="-128"/>
              </a:defRPr>
            </a:lvl1pPr>
            <a:lvl2pPr marL="4572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2pPr>
            <a:lvl3pPr marL="9144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3pPr>
            <a:lvl4pPr marL="13716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4pPr>
            <a:lvl5pPr marL="18288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5pPr>
            <a:lvl6pPr marL="2286000" algn="l" defTabSz="914400" rtl="0" eaLnBrk="1" latinLnBrk="0" hangingPunct="1">
              <a:defRPr sz="2400" kern="1200">
                <a:solidFill>
                  <a:schemeClr val="tx1"/>
                </a:solidFill>
                <a:latin typeface="Arial" charset="0"/>
                <a:ea typeface="Arial Unicode MS" pitchFamily="34" charset="-128"/>
                <a:cs typeface="Arial Unicode MS" pitchFamily="34" charset="-128"/>
              </a:defRPr>
            </a:lvl6pPr>
            <a:lvl7pPr marL="2743200" algn="l" defTabSz="914400" rtl="0" eaLnBrk="1" latinLnBrk="0" hangingPunct="1">
              <a:defRPr sz="2400" kern="1200">
                <a:solidFill>
                  <a:schemeClr val="tx1"/>
                </a:solidFill>
                <a:latin typeface="Arial" charset="0"/>
                <a:ea typeface="Arial Unicode MS" pitchFamily="34" charset="-128"/>
                <a:cs typeface="Arial Unicode MS" pitchFamily="34" charset="-128"/>
              </a:defRPr>
            </a:lvl7pPr>
            <a:lvl8pPr marL="3200400" algn="l" defTabSz="914400" rtl="0" eaLnBrk="1" latinLnBrk="0" hangingPunct="1">
              <a:defRPr sz="2400" kern="1200">
                <a:solidFill>
                  <a:schemeClr val="tx1"/>
                </a:solidFill>
                <a:latin typeface="Arial" charset="0"/>
                <a:ea typeface="Arial Unicode MS" pitchFamily="34" charset="-128"/>
                <a:cs typeface="Arial Unicode MS" pitchFamily="34" charset="-128"/>
              </a:defRPr>
            </a:lvl8pPr>
            <a:lvl9pPr marL="3657600" algn="l" defTabSz="914400" rtl="0" eaLnBrk="1" latinLnBrk="0" hangingPunct="1">
              <a:defRPr sz="2400" kern="1200">
                <a:solidFill>
                  <a:schemeClr val="tx1"/>
                </a:solidFill>
                <a:latin typeface="Arial" charset="0"/>
                <a:ea typeface="Arial Unicode MS" pitchFamily="34" charset="-128"/>
                <a:cs typeface="Arial Unicode MS" pitchFamily="34" charset="-128"/>
              </a:defRPr>
            </a:lvl9pPr>
          </a:lstStyle>
          <a:p>
            <a:pPr algn="l">
              <a:spcBef>
                <a:spcPts val="0"/>
              </a:spcBef>
              <a:spcAft>
                <a:spcPts val="600"/>
              </a:spcAft>
              <a:tabLst>
                <a:tab pos="228600" algn="l"/>
              </a:tabLst>
            </a:pPr>
            <a:fld id="{46808349-582F-4D2B-AF22-1E3714E0589A}" type="slidenum">
              <a:rPr lang="en-US" smtClean="0">
                <a:solidFill>
                  <a:schemeClr val="bg1">
                    <a:lumMod val="75000"/>
                  </a:schemeClr>
                </a:solidFill>
              </a:rPr>
              <a:pPr algn="l">
                <a:spcBef>
                  <a:spcPts val="0"/>
                </a:spcBef>
                <a:spcAft>
                  <a:spcPts val="600"/>
                </a:spcAft>
                <a:tabLst>
                  <a:tab pos="228600" algn="l"/>
                </a:tabLst>
              </a:pPr>
              <a:t>‹#›</a:t>
            </a:fld>
            <a:r>
              <a:rPr lang="en-US" dirty="0" smtClean="0">
                <a:solidFill>
                  <a:schemeClr val="bg1">
                    <a:lumMod val="75000"/>
                  </a:schemeClr>
                </a:solidFill>
              </a:rPr>
              <a:t>	© 2015 Gartner, Inc. and/or its affiliates. All rights reserved.</a:t>
            </a:r>
            <a:endParaRPr lang="en-US" dirty="0">
              <a:solidFill>
                <a:schemeClr val="bg1">
                  <a:lumMod val="75000"/>
                </a:schemeClr>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10317118" y="6206897"/>
            <a:ext cx="1417320" cy="323040"/>
          </a:xfrm>
          <a:prstGeom prst="rect">
            <a:avLst/>
          </a:prstGeom>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6" name="Content Placeholder 4"/>
          <p:cNvSpPr>
            <a:spLocks noGrp="1"/>
          </p:cNvSpPr>
          <p:nvPr>
            <p:ph sz="quarter" idx="11"/>
          </p:nvPr>
        </p:nvSpPr>
        <p:spPr bwMode="gray">
          <a:xfrm>
            <a:off x="460375" y="1325564"/>
            <a:ext cx="11272838" cy="4660899"/>
          </a:xfrm>
        </p:spPr>
        <p:txBody>
          <a:bodyPr/>
          <a:lstStyle>
            <a:lvl1pPr>
              <a:buClrTx/>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18328839"/>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 Issues">
    <p:spTree>
      <p:nvGrpSpPr>
        <p:cNvPr id="1" name=""/>
        <p:cNvGrpSpPr/>
        <p:nvPr/>
      </p:nvGrpSpPr>
      <p:grpSpPr>
        <a:xfrm>
          <a:off x="0" y="0"/>
          <a:ext cx="0" cy="0"/>
          <a:chOff x="0" y="0"/>
          <a:chExt cx="0" cy="0"/>
        </a:xfrm>
      </p:grpSpPr>
      <p:sp>
        <p:nvSpPr>
          <p:cNvPr id="12" name="Text Placeholder 11"/>
          <p:cNvSpPr>
            <a:spLocks noGrp="1"/>
          </p:cNvSpPr>
          <p:nvPr>
            <p:ph type="body" sz="quarter" idx="11"/>
          </p:nvPr>
        </p:nvSpPr>
        <p:spPr bwMode="gray">
          <a:xfrm>
            <a:off x="460375" y="1325564"/>
            <a:ext cx="11272838" cy="4660899"/>
          </a:xfrm>
        </p:spPr>
        <p:txBody>
          <a:bodyPr/>
          <a:lstStyle>
            <a:lvl1pPr marL="411163" indent="-411163">
              <a:spcBef>
                <a:spcPts val="1800"/>
              </a:spcBef>
              <a:buFont typeface="+mj-lt"/>
              <a:buAutoNum type="arabicPeriod"/>
              <a:defRPr/>
            </a:lvl1pPr>
            <a:lvl2pPr marL="731520">
              <a:spcBef>
                <a:spcPts val="1800"/>
              </a:spcBef>
              <a:defRPr/>
            </a:lvl2pPr>
            <a:lvl3pPr marL="1188720">
              <a:spcBef>
                <a:spcPts val="1800"/>
              </a:spcBef>
              <a:defRPr/>
            </a:lvl3pPr>
            <a:lvl4pPr marL="1554480">
              <a:spcBef>
                <a:spcPts val="1800"/>
              </a:spcBef>
              <a:defRPr/>
            </a:lvl4pPr>
            <a:lvl5pPr marL="1920240" indent="-274320">
              <a:lnSpc>
                <a:spcPct val="90000"/>
              </a:lnSpc>
              <a:spcBef>
                <a:spcPts val="18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p:cNvSpPr>
          <p:nvPr>
            <p:ph type="title"/>
          </p:nvPr>
        </p:nvSpPr>
        <p:spPr bwMode="auto"/>
        <p:txBody>
          <a:bodyPr/>
          <a:lstStyle/>
          <a:p>
            <a:r>
              <a:rPr lang="en-US" dirty="0" smtClean="0"/>
              <a:t>Click to edit Master title style</a:t>
            </a:r>
            <a:endParaRPr lang="en-US" dirty="0"/>
          </a:p>
        </p:txBody>
      </p:sp>
    </p:spTree>
    <p:extLst>
      <p:ext uri="{BB962C8B-B14F-4D97-AF65-F5344CB8AC3E}">
        <p14:creationId xmlns:p14="http://schemas.microsoft.com/office/powerpoint/2010/main" val="408259082"/>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Rectangle 2"/>
          <p:cNvSpPr/>
          <p:nvPr userDrawn="1"/>
        </p:nvSpPr>
        <p:spPr bwMode="gray">
          <a:xfrm>
            <a:off x="0" y="1"/>
            <a:ext cx="12192000" cy="5880099"/>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354"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Arial" charset="0"/>
            </a:endParaRPr>
          </a:p>
        </p:txBody>
      </p:sp>
      <p:sp>
        <p:nvSpPr>
          <p:cNvPr id="7" name="half inch boarder"/>
          <p:cNvSpPr>
            <a:spLocks noChangeAspect="1"/>
          </p:cNvSpPr>
          <p:nvPr userDrawn="1"/>
        </p:nvSpPr>
        <p:spPr bwMode="gray">
          <a:xfrm>
            <a:off x="0" y="0"/>
            <a:ext cx="12192000" cy="6858000"/>
          </a:xfrm>
          <a:custGeom>
            <a:avLst/>
            <a:gdLst>
              <a:gd name="connsiteX0" fmla="*/ 11734800 w 12192000"/>
              <a:gd name="connsiteY0" fmla="*/ 0 h 6858000"/>
              <a:gd name="connsiteX1" fmla="*/ 12192000 w 12192000"/>
              <a:gd name="connsiteY1" fmla="*/ 0 h 6858000"/>
              <a:gd name="connsiteX2" fmla="*/ 12192000 w 12192000"/>
              <a:gd name="connsiteY2" fmla="*/ 0 h 6858000"/>
              <a:gd name="connsiteX3" fmla="*/ 12192000 w 12192000"/>
              <a:gd name="connsiteY3" fmla="*/ 457200 h 6858000"/>
              <a:gd name="connsiteX4" fmla="*/ 12192000 w 12192000"/>
              <a:gd name="connsiteY4" fmla="*/ 6858000 h 6858000"/>
              <a:gd name="connsiteX5" fmla="*/ 11734800 w 12192000"/>
              <a:gd name="connsiteY5" fmla="*/ 6858000 h 6858000"/>
              <a:gd name="connsiteX6" fmla="*/ 11734800 w 12192000"/>
              <a:gd name="connsiteY6" fmla="*/ 457200 h 6858000"/>
              <a:gd name="connsiteX7" fmla="*/ 457200 w 12192000"/>
              <a:gd name="connsiteY7" fmla="*/ 457200 h 6858000"/>
              <a:gd name="connsiteX8" fmla="*/ 457200 w 12192000"/>
              <a:gd name="connsiteY8" fmla="*/ 6858000 h 6858000"/>
              <a:gd name="connsiteX9" fmla="*/ 0 w 12192000"/>
              <a:gd name="connsiteY9" fmla="*/ 6858000 h 6858000"/>
              <a:gd name="connsiteX10" fmla="*/ 0 w 12192000"/>
              <a:gd name="connsiteY10" fmla="*/ 457200 h 6858000"/>
              <a:gd name="connsiteX11" fmla="*/ 0 w 12192000"/>
              <a:gd name="connsiteY11" fmla="*/ 0 h 6858000"/>
              <a:gd name="connsiteX12" fmla="*/ 457200 w 12192000"/>
              <a:gd name="connsiteY12" fmla="*/ 0 h 6858000"/>
              <a:gd name="connsiteX13" fmla="*/ 11734800 w 12192000"/>
              <a:gd name="connsiteY13"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858000">
                <a:moveTo>
                  <a:pt x="11734800" y="0"/>
                </a:moveTo>
                <a:lnTo>
                  <a:pt x="12192000" y="0"/>
                </a:lnTo>
                <a:lnTo>
                  <a:pt x="12192000" y="0"/>
                </a:lnTo>
                <a:lnTo>
                  <a:pt x="12192000" y="457200"/>
                </a:lnTo>
                <a:lnTo>
                  <a:pt x="12192000" y="6858000"/>
                </a:lnTo>
                <a:lnTo>
                  <a:pt x="11734800" y="6858000"/>
                </a:lnTo>
                <a:lnTo>
                  <a:pt x="11734800" y="457200"/>
                </a:lnTo>
                <a:lnTo>
                  <a:pt x="457200" y="457200"/>
                </a:lnTo>
                <a:lnTo>
                  <a:pt x="457200" y="6858000"/>
                </a:lnTo>
                <a:lnTo>
                  <a:pt x="0" y="6858000"/>
                </a:lnTo>
                <a:lnTo>
                  <a:pt x="0" y="457200"/>
                </a:lnTo>
                <a:lnTo>
                  <a:pt x="0" y="0"/>
                </a:lnTo>
                <a:lnTo>
                  <a:pt x="457200" y="0"/>
                </a:lnTo>
                <a:lnTo>
                  <a:pt x="11734800" y="0"/>
                </a:lnTo>
                <a:close/>
              </a:path>
            </a:pathLst>
          </a:cu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dirty="0" smtClean="0">
              <a:solidFill>
                <a:srgbClr val="FFFFFF"/>
              </a:solidFill>
            </a:endParaRPr>
          </a:p>
        </p:txBody>
      </p:sp>
      <p:sp>
        <p:nvSpPr>
          <p:cNvPr id="5" name="Rectangle 7"/>
          <p:cNvSpPr>
            <a:spLocks noChangeArrowheads="1"/>
          </p:cNvSpPr>
          <p:nvPr userDrawn="1"/>
        </p:nvSpPr>
        <p:spPr bwMode="gray">
          <a:xfrm>
            <a:off x="927100" y="933450"/>
            <a:ext cx="8686800" cy="4139950"/>
          </a:xfrm>
          <a:prstGeom prst="rect">
            <a:avLst/>
          </a:prstGeom>
          <a:solidFill>
            <a:schemeClr val="bg1"/>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anchor="ctr"/>
          <a:lstStyle/>
          <a:p>
            <a:pPr algn="ctr" eaLnBrk="0" hangingPunct="0">
              <a:spcBef>
                <a:spcPct val="50000"/>
              </a:spcBef>
            </a:pPr>
            <a:endParaRPr lang="en-US" sz="1800" dirty="0">
              <a:solidFill>
                <a:schemeClr val="bg1"/>
              </a:solidFill>
            </a:endParaRPr>
          </a:p>
        </p:txBody>
      </p:sp>
      <p:sp>
        <p:nvSpPr>
          <p:cNvPr id="8" name="Text Placeholder 8"/>
          <p:cNvSpPr>
            <a:spLocks noGrp="1"/>
          </p:cNvSpPr>
          <p:nvPr>
            <p:ph type="body" sz="quarter" idx="11"/>
          </p:nvPr>
        </p:nvSpPr>
        <p:spPr bwMode="auto">
          <a:xfrm>
            <a:off x="1152525" y="1162050"/>
            <a:ext cx="8203012" cy="3695700"/>
          </a:xfrm>
          <a:prstGeom prst="rect">
            <a:avLst/>
          </a:prstGeom>
        </p:spPr>
        <p:txBody>
          <a:bodyPr anchor="ctr" anchorCtr="0"/>
          <a:lstStyle>
            <a:lvl1pPr marL="0" indent="0">
              <a:lnSpc>
                <a:spcPct val="90000"/>
              </a:lnSpc>
              <a:buNone/>
              <a:defRPr sz="4200" b="1" baseline="0"/>
            </a:lvl1pPr>
          </a:lstStyle>
          <a:p>
            <a:pPr lvl="0"/>
            <a:r>
              <a:rPr lang="en-US" dirty="0" smtClean="0"/>
              <a:t>Click to edit Master text styles</a:t>
            </a:r>
          </a:p>
        </p:txBody>
      </p:sp>
    </p:spTree>
    <p:extLst>
      <p:ext uri="{BB962C8B-B14F-4D97-AF65-F5344CB8AC3E}">
        <p14:creationId xmlns:p14="http://schemas.microsoft.com/office/powerpoint/2010/main" val="175527438"/>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ey Issues - Grey">
    <p:spTree>
      <p:nvGrpSpPr>
        <p:cNvPr id="1" name=""/>
        <p:cNvGrpSpPr/>
        <p:nvPr/>
      </p:nvGrpSpPr>
      <p:grpSpPr>
        <a:xfrm>
          <a:off x="0" y="0"/>
          <a:ext cx="0" cy="0"/>
          <a:chOff x="0" y="0"/>
          <a:chExt cx="0" cy="0"/>
        </a:xfrm>
      </p:grpSpPr>
      <p:sp>
        <p:nvSpPr>
          <p:cNvPr id="12" name="Text Placeholder 11"/>
          <p:cNvSpPr>
            <a:spLocks noGrp="1"/>
          </p:cNvSpPr>
          <p:nvPr>
            <p:ph type="body" sz="quarter" idx="11"/>
          </p:nvPr>
        </p:nvSpPr>
        <p:spPr bwMode="gray">
          <a:xfrm>
            <a:off x="460375" y="1325564"/>
            <a:ext cx="11272838" cy="4660900"/>
          </a:xfrm>
        </p:spPr>
        <p:txBody>
          <a:bodyPr/>
          <a:lstStyle>
            <a:lvl1pPr marL="411163" indent="-411163">
              <a:spcBef>
                <a:spcPts val="1800"/>
              </a:spcBef>
              <a:buClrTx/>
              <a:buFont typeface="+mj-lt"/>
              <a:buAutoNum type="arabicPeriod"/>
              <a:defRPr>
                <a:solidFill>
                  <a:srgbClr val="969696"/>
                </a:solidFill>
              </a:defRPr>
            </a:lvl1pPr>
            <a:lvl2pPr marL="868680">
              <a:spcBef>
                <a:spcPts val="1800"/>
              </a:spcBef>
              <a:buClrTx/>
              <a:defRPr>
                <a:solidFill>
                  <a:srgbClr val="969696"/>
                </a:solidFill>
              </a:defRPr>
            </a:lvl2pPr>
            <a:lvl3pPr marL="1097280">
              <a:spcBef>
                <a:spcPts val="1800"/>
              </a:spcBef>
              <a:buClrTx/>
              <a:defRPr>
                <a:solidFill>
                  <a:srgbClr val="969696"/>
                </a:solidFill>
              </a:defRPr>
            </a:lvl3pPr>
            <a:lvl4pPr marL="1463040">
              <a:spcBef>
                <a:spcPts val="1800"/>
              </a:spcBef>
              <a:buClrTx/>
              <a:defRPr>
                <a:solidFill>
                  <a:srgbClr val="969696"/>
                </a:solidFill>
              </a:defRPr>
            </a:lvl4pPr>
            <a:lvl5pPr marL="1737360" indent="-182880">
              <a:lnSpc>
                <a:spcPct val="90000"/>
              </a:lnSpc>
              <a:spcBef>
                <a:spcPts val="1800"/>
              </a:spcBef>
              <a:buClrTx/>
              <a:defRPr>
                <a:solidFill>
                  <a:srgbClr val="969696"/>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p:cNvSpPr>
          <p:nvPr>
            <p:ph type="title"/>
          </p:nvPr>
        </p:nvSpPr>
        <p:spPr bwMode="auto"/>
        <p:txBody>
          <a:bodyPr/>
          <a:lstStyle/>
          <a:p>
            <a:r>
              <a:rPr lang="en-US" dirty="0" smtClean="0"/>
              <a:t>Click to edit Master title style</a:t>
            </a:r>
            <a:endParaRPr lang="en-US" dirty="0"/>
          </a:p>
        </p:txBody>
      </p:sp>
    </p:spTree>
    <p:extLst>
      <p:ext uri="{BB962C8B-B14F-4D97-AF65-F5344CB8AC3E}">
        <p14:creationId xmlns:p14="http://schemas.microsoft.com/office/powerpoint/2010/main" val="317598072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bwMode="gray">
          <a:xfrm>
            <a:off x="457200" y="1325563"/>
            <a:ext cx="5409248" cy="46609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7"/>
          <p:cNvSpPr>
            <a:spLocks noGrp="1"/>
          </p:cNvSpPr>
          <p:nvPr>
            <p:ph type="body" sz="quarter" idx="12"/>
          </p:nvPr>
        </p:nvSpPr>
        <p:spPr bwMode="gray">
          <a:xfrm>
            <a:off x="6234113" y="1325563"/>
            <a:ext cx="5499100" cy="4660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bwMode="auto"/>
        <p:txBody>
          <a:bodyPr/>
          <a:lstStyle/>
          <a:p>
            <a:r>
              <a:rPr lang="en-US" dirty="0" smtClean="0"/>
              <a:t>Click to edit Master title style</a:t>
            </a:r>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A Full">
    <p:spTree>
      <p:nvGrpSpPr>
        <p:cNvPr id="1" name=""/>
        <p:cNvGrpSpPr/>
        <p:nvPr/>
      </p:nvGrpSpPr>
      <p:grpSpPr>
        <a:xfrm>
          <a:off x="0" y="0"/>
          <a:ext cx="0" cy="0"/>
          <a:chOff x="0" y="0"/>
          <a:chExt cx="0" cy="0"/>
        </a:xfrm>
      </p:grpSpPr>
      <p:sp>
        <p:nvSpPr>
          <p:cNvPr id="9" name="Rectangle 160"/>
          <p:cNvSpPr>
            <a:spLocks noChangeArrowheads="1"/>
          </p:cNvSpPr>
          <p:nvPr userDrawn="1"/>
        </p:nvSpPr>
        <p:spPr bwMode="gray">
          <a:xfrm>
            <a:off x="0" y="7"/>
            <a:ext cx="12192000" cy="5880093"/>
          </a:xfrm>
          <a:prstGeom prst="rect">
            <a:avLst/>
          </a:prstGeom>
          <a:solidFill>
            <a:schemeClr val="accent1"/>
          </a:solidFill>
          <a:ln w="9525" algn="ctr">
            <a:noFill/>
            <a:miter lim="800000"/>
            <a:headEnd type="none" w="sm" len="sm"/>
            <a:tailEnd type="none" w="sm" len="sm"/>
          </a:ln>
        </p:spPr>
        <p:txBody>
          <a:bodyPr wrap="none" anchor="t" anchorCtr="0"/>
          <a:lstStyle/>
          <a:p>
            <a:pPr algn="l" eaLnBrk="1" fontAlgn="auto" hangingPunct="1">
              <a:lnSpc>
                <a:spcPct val="100000"/>
              </a:lnSpc>
              <a:spcBef>
                <a:spcPct val="0"/>
              </a:spcBef>
              <a:spcAft>
                <a:spcPct val="0"/>
              </a:spcAft>
              <a:tabLst>
                <a:tab pos="230177" algn="l"/>
              </a:tabLst>
            </a:pPr>
            <a:endParaRPr lang="en-US" sz="1051" kern="0" dirty="0">
              <a:solidFill>
                <a:schemeClr val="bg1"/>
              </a:solidFill>
            </a:endParaRPr>
          </a:p>
        </p:txBody>
      </p:sp>
      <p:sp>
        <p:nvSpPr>
          <p:cNvPr id="5" name="Content Placeholder 4"/>
          <p:cNvSpPr>
            <a:spLocks noGrp="1"/>
          </p:cNvSpPr>
          <p:nvPr>
            <p:ph sz="quarter" idx="11"/>
          </p:nvPr>
        </p:nvSpPr>
        <p:spPr bwMode="gray">
          <a:xfrm>
            <a:off x="460375" y="1325563"/>
            <a:ext cx="11272838" cy="4554537"/>
          </a:xfrm>
        </p:spPr>
        <p:txBody>
          <a:bodyPr/>
          <a:lstStyle>
            <a:lvl1pPr marL="0" indent="0">
              <a:buClr>
                <a:schemeClr val="bg1"/>
              </a:buClr>
              <a:buNone/>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gray"/>
        <p:txBody>
          <a:bodyPr/>
          <a:lstStyle>
            <a:lvl1pPr>
              <a:defRPr>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85172747"/>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PA Band">
    <p:spTree>
      <p:nvGrpSpPr>
        <p:cNvPr id="1" name=""/>
        <p:cNvGrpSpPr/>
        <p:nvPr/>
      </p:nvGrpSpPr>
      <p:grpSpPr>
        <a:xfrm>
          <a:off x="0" y="0"/>
          <a:ext cx="0" cy="0"/>
          <a:chOff x="0" y="0"/>
          <a:chExt cx="0" cy="0"/>
        </a:xfrm>
      </p:grpSpPr>
      <p:sp>
        <p:nvSpPr>
          <p:cNvPr id="14" name="Text Placeholder 13"/>
          <p:cNvSpPr>
            <a:spLocks noGrp="1"/>
          </p:cNvSpPr>
          <p:nvPr>
            <p:ph type="body" sz="quarter" idx="17"/>
          </p:nvPr>
        </p:nvSpPr>
        <p:spPr bwMode="gray">
          <a:xfrm>
            <a:off x="0" y="945753"/>
            <a:ext cx="12192000" cy="1029537"/>
          </a:xfrm>
          <a:solidFill>
            <a:schemeClr val="accent1"/>
          </a:solidFill>
        </p:spPr>
        <p:txBody>
          <a:bodyPr lIns="0" tIns="0" rIns="365760" bIns="0" anchor="ctr" anchorCtr="0">
            <a:normAutofit/>
          </a:bodyPr>
          <a:lstStyle>
            <a:lvl1pPr marL="457200" indent="0">
              <a:buNone/>
              <a:defRPr>
                <a:solidFill>
                  <a:schemeClr val="bg1"/>
                </a:solidFill>
              </a:defRPr>
            </a:lvl1pPr>
          </a:lstStyle>
          <a:p>
            <a:pPr lvl="0"/>
            <a:r>
              <a:rPr lang="en-US" dirty="0" smtClean="0"/>
              <a:t>Click to edit Master text styles</a:t>
            </a:r>
            <a:endParaRPr lang="en-US" dirty="0"/>
          </a:p>
        </p:txBody>
      </p:sp>
      <p:sp>
        <p:nvSpPr>
          <p:cNvPr id="3" name="Content Placeholder 2"/>
          <p:cNvSpPr>
            <a:spLocks noGrp="1"/>
          </p:cNvSpPr>
          <p:nvPr>
            <p:ph sz="quarter" idx="18"/>
          </p:nvPr>
        </p:nvSpPr>
        <p:spPr>
          <a:xfrm>
            <a:off x="460375" y="2120900"/>
            <a:ext cx="5403850" cy="3865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9"/>
          </p:nvPr>
        </p:nvSpPr>
        <p:spPr>
          <a:xfrm>
            <a:off x="6326188" y="2120900"/>
            <a:ext cx="5407025" cy="3865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74695895"/>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commendations">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bwMode="gray">
          <a:xfrm>
            <a:off x="460375" y="1325564"/>
            <a:ext cx="11272837" cy="4660900"/>
          </a:xfrm>
        </p:spPr>
        <p:txBody>
          <a:bodyPr/>
          <a:lstStyle>
            <a:lvl1pPr marL="411163" indent="-411163">
              <a:buClr>
                <a:schemeClr val="accent6"/>
              </a:buClr>
              <a:buFont typeface="Wingdings" panose="05000000000000000000" pitchFamily="2" charset="2"/>
              <a:buChar char="ü"/>
              <a:defRPr/>
            </a:lvl1pPr>
            <a:lvl2pPr marL="868680" indent="-365760">
              <a:buClr>
                <a:schemeClr val="accent6"/>
              </a:buClr>
              <a:defRPr/>
            </a:lvl2pPr>
            <a:lvl3pPr marL="1143000" indent="-273037">
              <a:buClr>
                <a:schemeClr val="accent6"/>
              </a:buClr>
              <a:buFont typeface="Arial" panose="020B0604020202020204" pitchFamily="34" charset="0"/>
              <a:buChar char="•"/>
              <a:defRPr/>
            </a:lvl3pPr>
            <a:lvl4pPr marL="1600200" indent="-365760">
              <a:buClr>
                <a:schemeClr val="accent6"/>
              </a:buClr>
              <a:buFont typeface="Arial" panose="020B0604020202020204"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30032344"/>
      </p:ext>
    </p:extLst>
  </p:cSld>
  <p:clrMapOvr>
    <a:masterClrMapping/>
  </p:clrMapOvr>
  <p:transition/>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ction Plan">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bwMode="gray">
          <a:xfrm>
            <a:off x="460375" y="1325564"/>
            <a:ext cx="11272837" cy="4660900"/>
          </a:xfrm>
          <a:prstGeom prst="rect">
            <a:avLst/>
          </a:prstGeom>
        </p:spPr>
        <p:txBody>
          <a:bodyPr bIns="0">
            <a:normAutofit/>
          </a:bodyPr>
          <a:lstStyle>
            <a:lvl1pPr marL="0" indent="0">
              <a:lnSpc>
                <a:spcPct val="85000"/>
              </a:lnSpc>
              <a:spcBef>
                <a:spcPts val="1200"/>
              </a:spcBef>
              <a:spcAft>
                <a:spcPts val="300"/>
              </a:spcAft>
              <a:buNone/>
              <a:defRPr b="1"/>
            </a:lvl1pPr>
            <a:lvl2pPr>
              <a:lnSpc>
                <a:spcPct val="85000"/>
              </a:lnSpc>
              <a:spcBef>
                <a:spcPts val="1200"/>
              </a:spcBef>
              <a:spcAft>
                <a:spcPts val="300"/>
              </a:spcAft>
              <a:defRPr/>
            </a:lvl2pPr>
            <a:lvl3pPr>
              <a:lnSpc>
                <a:spcPct val="85000"/>
              </a:lnSpc>
              <a:spcBef>
                <a:spcPts val="1200"/>
              </a:spcBef>
              <a:spcAft>
                <a:spcPts val="300"/>
              </a:spcAft>
              <a:defRPr/>
            </a:lvl3pPr>
            <a:lvl4pPr marL="1463040">
              <a:lnSpc>
                <a:spcPct val="85000"/>
              </a:lnSpc>
              <a:spcBef>
                <a:spcPts val="1200"/>
              </a:spcBef>
              <a:spcAft>
                <a:spcPts val="300"/>
              </a:spcAft>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7" name="Title 6"/>
          <p:cNvSpPr>
            <a:spLocks noGrp="1"/>
          </p:cNvSpPr>
          <p:nvPr>
            <p:ph type="title"/>
          </p:nvPr>
        </p:nvSpPr>
        <p:spPr bwMode="auto"/>
        <p:txBody>
          <a:bodyPr/>
          <a:lstStyle/>
          <a:p>
            <a:r>
              <a:rPr lang="en-US" dirty="0" smtClean="0"/>
              <a:t>Click to edit Master title style</a:t>
            </a:r>
            <a:endParaRPr lang="en-US" dirty="0"/>
          </a:p>
        </p:txBody>
      </p:sp>
    </p:spTree>
    <p:extLst>
      <p:ext uri="{BB962C8B-B14F-4D97-AF65-F5344CB8AC3E}">
        <p14:creationId xmlns:p14="http://schemas.microsoft.com/office/powerpoint/2010/main" val="3813771746"/>
      </p:ext>
    </p:extLst>
  </p:cSld>
  <p:clrMapOvr>
    <a:masterClrMapping/>
  </p:clrMapOvr>
  <p:transition/>
  <p:timing>
    <p:tnLst>
      <p:par>
        <p:cTn id="1" dur="indefinite" restart="never" nodeType="tmRoot"/>
      </p:par>
    </p:tnLst>
  </p:timing>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7" name="Slide Number Placeholder 12"/>
          <p:cNvSpPr txBox="1">
            <a:spLocks/>
          </p:cNvSpPr>
          <p:nvPr userDrawn="1"/>
        </p:nvSpPr>
        <p:spPr bwMode="gray">
          <a:xfrm>
            <a:off x="460375" y="6446091"/>
            <a:ext cx="4797425" cy="96950"/>
          </a:xfrm>
          <a:prstGeom prst="rect">
            <a:avLst/>
          </a:prstGeom>
          <a:noFill/>
          <a:ln w="12700">
            <a:noFill/>
            <a:miter lim="800000"/>
            <a:headEnd type="none" w="sm" len="sm"/>
            <a:tailEnd type="none" w="sm" len="sm"/>
          </a:ln>
          <a:effectLst/>
        </p:spPr>
        <p:txBody>
          <a:bodyPr wrap="square" lIns="0" tIns="0" rIns="0" bIns="0" anchor="b">
            <a:spAutoFit/>
          </a:bodyPr>
          <a:lstStyle>
            <a:defPPr>
              <a:defRPr lang="en-US"/>
            </a:defPPr>
            <a:lvl1pPr algn="ctr" rtl="0" eaLnBrk="0" fontAlgn="base" hangingPunct="0">
              <a:lnSpc>
                <a:spcPct val="90000"/>
              </a:lnSpc>
              <a:spcBef>
                <a:spcPct val="30000"/>
              </a:spcBef>
              <a:spcAft>
                <a:spcPct val="10000"/>
              </a:spcAft>
              <a:defRPr lang="en-US" sz="700" b="0" kern="1200" smtClean="0">
                <a:solidFill>
                  <a:schemeClr val="tx1"/>
                </a:solidFill>
                <a:latin typeface="Arial" charset="0"/>
                <a:ea typeface="Arial Unicode MS" pitchFamily="34" charset="-128"/>
                <a:cs typeface="Arial Unicode MS" pitchFamily="34" charset="-128"/>
              </a:defRPr>
            </a:lvl1pPr>
            <a:lvl2pPr marL="4572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2pPr>
            <a:lvl3pPr marL="9144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3pPr>
            <a:lvl4pPr marL="13716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4pPr>
            <a:lvl5pPr marL="18288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5pPr>
            <a:lvl6pPr marL="2286000" algn="l" defTabSz="914400" rtl="0" eaLnBrk="1" latinLnBrk="0" hangingPunct="1">
              <a:defRPr sz="2400" kern="1200">
                <a:solidFill>
                  <a:schemeClr val="tx1"/>
                </a:solidFill>
                <a:latin typeface="Arial" charset="0"/>
                <a:ea typeface="Arial Unicode MS" pitchFamily="34" charset="-128"/>
                <a:cs typeface="Arial Unicode MS" pitchFamily="34" charset="-128"/>
              </a:defRPr>
            </a:lvl6pPr>
            <a:lvl7pPr marL="2743200" algn="l" defTabSz="914400" rtl="0" eaLnBrk="1" latinLnBrk="0" hangingPunct="1">
              <a:defRPr sz="2400" kern="1200">
                <a:solidFill>
                  <a:schemeClr val="tx1"/>
                </a:solidFill>
                <a:latin typeface="Arial" charset="0"/>
                <a:ea typeface="Arial Unicode MS" pitchFamily="34" charset="-128"/>
                <a:cs typeface="Arial Unicode MS" pitchFamily="34" charset="-128"/>
              </a:defRPr>
            </a:lvl7pPr>
            <a:lvl8pPr marL="3200400" algn="l" defTabSz="914400" rtl="0" eaLnBrk="1" latinLnBrk="0" hangingPunct="1">
              <a:defRPr sz="2400" kern="1200">
                <a:solidFill>
                  <a:schemeClr val="tx1"/>
                </a:solidFill>
                <a:latin typeface="Arial" charset="0"/>
                <a:ea typeface="Arial Unicode MS" pitchFamily="34" charset="-128"/>
                <a:cs typeface="Arial Unicode MS" pitchFamily="34" charset="-128"/>
              </a:defRPr>
            </a:lvl8pPr>
            <a:lvl9pPr marL="3657600" algn="l" defTabSz="914400" rtl="0" eaLnBrk="1" latinLnBrk="0" hangingPunct="1">
              <a:defRPr sz="2400" kern="1200">
                <a:solidFill>
                  <a:schemeClr val="tx1"/>
                </a:solidFill>
                <a:latin typeface="Arial" charset="0"/>
                <a:ea typeface="Arial Unicode MS" pitchFamily="34" charset="-128"/>
                <a:cs typeface="Arial Unicode MS" pitchFamily="34" charset="-128"/>
              </a:defRPr>
            </a:lvl9pPr>
          </a:lstStyle>
          <a:p>
            <a:pPr algn="l">
              <a:spcBef>
                <a:spcPts val="0"/>
              </a:spcBef>
              <a:spcAft>
                <a:spcPts val="600"/>
              </a:spcAft>
              <a:tabLst>
                <a:tab pos="228600" algn="l"/>
              </a:tabLst>
            </a:pPr>
            <a:fld id="{A2153114-09F7-456F-8946-05B403B99F5F}" type="slidenum">
              <a:rPr lang="en-US" smtClean="0">
                <a:solidFill>
                  <a:schemeClr val="tx1"/>
                </a:solidFill>
              </a:rPr>
              <a:t>‹#›</a:t>
            </a:fld>
            <a:r>
              <a:rPr lang="en-US" dirty="0" smtClean="0">
                <a:solidFill>
                  <a:schemeClr val="tx1"/>
                </a:solidFill>
              </a:rPr>
              <a:t>	CONFIDENTIAL AND PROPRIETARY   I   © 2016 Gartner, Inc. and/or its affiliates. All rights reserved.</a:t>
            </a:r>
          </a:p>
        </p:txBody>
      </p:sp>
      <p:sp>
        <p:nvSpPr>
          <p:cNvPr id="16" name="Rectangle 53"/>
          <p:cNvSpPr>
            <a:spLocks noGrp="1" noChangeArrowheads="1"/>
          </p:cNvSpPr>
          <p:nvPr>
            <p:ph type="title"/>
          </p:nvPr>
        </p:nvSpPr>
        <p:spPr bwMode="auto">
          <a:xfrm>
            <a:off x="460375" y="228600"/>
            <a:ext cx="11272838" cy="535531"/>
          </a:xfrm>
          <a:prstGeom prst="rect">
            <a:avLst/>
          </a:prstGeom>
          <a:noFill/>
          <a:ln w="9525" algn="ctr">
            <a:noFill/>
            <a:miter lim="800000"/>
            <a:headEnd/>
            <a:tailEnd/>
          </a:ln>
        </p:spPr>
        <p:txBody>
          <a:bodyPr vert="horz" wrap="square" lIns="0" tIns="91440" rIns="0" bIns="0" numCol="1" anchor="t" anchorCtr="0" compatLnSpc="1">
            <a:prstTxWarp prst="textNoShape">
              <a:avLst/>
            </a:prstTxWarp>
            <a:spAutoFit/>
          </a:bodyPr>
          <a:lstStyle/>
          <a:p>
            <a:pPr lvl="0"/>
            <a:r>
              <a:rPr lang="en-US" dirty="0" smtClean="0"/>
              <a:t>Click to edit Master title style</a:t>
            </a:r>
          </a:p>
        </p:txBody>
      </p:sp>
      <p:sp>
        <p:nvSpPr>
          <p:cNvPr id="2" name="Text Placeholder 1"/>
          <p:cNvSpPr>
            <a:spLocks noGrp="1"/>
          </p:cNvSpPr>
          <p:nvPr userDrawn="1">
            <p:ph type="body" idx="1"/>
          </p:nvPr>
        </p:nvSpPr>
        <p:spPr bwMode="gray">
          <a:xfrm>
            <a:off x="460375" y="1325564"/>
            <a:ext cx="11272838" cy="4660900"/>
          </a:xfrm>
          <a:prstGeom prst="rect">
            <a:avLst/>
          </a:prstGeom>
        </p:spPr>
        <p:txBody>
          <a:bodyPr vert="horz" lIns="0" tIns="0" rIns="4572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21" name="Picture 20"/>
          <p:cNvPicPr>
            <a:picLocks noChangeAspect="1"/>
          </p:cNvPicPr>
          <p:nvPr userDrawn="1"/>
        </p:nvPicPr>
        <p:blipFill>
          <a:blip r:embed="rId32" cstate="screen">
            <a:extLst>
              <a:ext uri="{28A0092B-C50C-407E-A947-70E740481C1C}">
                <a14:useLocalDpi xmlns:a14="http://schemas.microsoft.com/office/drawing/2010/main"/>
              </a:ext>
            </a:extLst>
          </a:blip>
          <a:stretch>
            <a:fillRect/>
          </a:stretch>
        </p:blipFill>
        <p:spPr bwMode="gray">
          <a:xfrm>
            <a:off x="10317118" y="6205425"/>
            <a:ext cx="1417320" cy="325984"/>
          </a:xfrm>
          <a:prstGeom prst="rect">
            <a:avLst/>
          </a:prstGeom>
        </p:spPr>
      </p:pic>
    </p:spTree>
  </p:cSld>
  <p:clrMap bg1="lt1" tx1="dk1" bg2="lt2" tx2="dk2" accent1="accent1" accent2="accent2" accent3="accent3" accent4="accent4" accent5="accent5" accent6="accent6" hlink="hlink" folHlink="folHlink"/>
  <p:sldLayoutIdLst>
    <p:sldLayoutId id="2147483942" r:id="rId1"/>
    <p:sldLayoutId id="2147483677" r:id="rId2"/>
    <p:sldLayoutId id="2147483707" r:id="rId3"/>
    <p:sldLayoutId id="2147483864" r:id="rId4"/>
    <p:sldLayoutId id="2147483679" r:id="rId5"/>
    <p:sldLayoutId id="2147483861" r:id="rId6"/>
    <p:sldLayoutId id="2147483859" r:id="rId7"/>
    <p:sldLayoutId id="2147483744" r:id="rId8"/>
    <p:sldLayoutId id="2147483840" r:id="rId9"/>
    <p:sldLayoutId id="2147483738" r:id="rId10"/>
    <p:sldLayoutId id="2147483681" r:id="rId11"/>
    <p:sldLayoutId id="2147483700" r:id="rId12"/>
    <p:sldLayoutId id="2147483701" r:id="rId13"/>
    <p:sldLayoutId id="2147483698" r:id="rId14"/>
    <p:sldLayoutId id="2147483745" r:id="rId15"/>
    <p:sldLayoutId id="2147483790" r:id="rId16"/>
    <p:sldLayoutId id="2147483682" r:id="rId17"/>
    <p:sldLayoutId id="2147483865" r:id="rId18"/>
    <p:sldLayoutId id="2147483741" r:id="rId19"/>
    <p:sldLayoutId id="2147483826" r:id="rId20"/>
    <p:sldLayoutId id="2147483866" r:id="rId21"/>
    <p:sldLayoutId id="2147483827" r:id="rId22"/>
    <p:sldLayoutId id="2147483867" r:id="rId23"/>
    <p:sldLayoutId id="2147483937" r:id="rId24"/>
    <p:sldLayoutId id="2147483935" r:id="rId25"/>
    <p:sldLayoutId id="2147483940" r:id="rId26"/>
    <p:sldLayoutId id="2147483938" r:id="rId27"/>
    <p:sldLayoutId id="2147483936" r:id="rId28"/>
    <p:sldLayoutId id="2147483941" r:id="rId29"/>
    <p:sldLayoutId id="2147483871" r:id="rId30"/>
  </p:sldLayoutIdLst>
  <p:transition/>
  <p:timing>
    <p:tnLst>
      <p:par>
        <p:cTn id="1" dur="indefinite" restart="never" nodeType="tmRoot"/>
      </p:par>
    </p:tnLst>
  </p:timing>
  <p:hf sldNum="0" hdr="0" ftr="0" dt="0"/>
  <p:txStyles>
    <p:titleStyle>
      <a:lvl1pPr marL="0" marR="0" indent="0" algn="l" rtl="0" eaLnBrk="1" fontAlgn="base" hangingPunct="1">
        <a:lnSpc>
          <a:spcPct val="90000"/>
        </a:lnSpc>
        <a:spcBef>
          <a:spcPct val="0"/>
        </a:spcBef>
        <a:spcAft>
          <a:spcPct val="0"/>
        </a:spcAft>
        <a:defRPr lang="en-US" sz="3200" b="1" dirty="0" smtClean="0">
          <a:solidFill>
            <a:srgbClr val="00529B"/>
          </a:solidFill>
          <a:latin typeface="+mj-lt"/>
          <a:ea typeface="+mj-ea"/>
          <a:cs typeface="+mj-cs"/>
        </a:defRPr>
      </a:lvl1pPr>
      <a:lvl2pPr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2pPr>
      <a:lvl3pPr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3pPr>
      <a:lvl4pPr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4pPr>
      <a:lvl5pPr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5pPr>
      <a:lvl6pPr marL="457178"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6pPr>
      <a:lvl7pPr marL="914354"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7pPr>
      <a:lvl8pPr marL="1371532"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8pPr>
      <a:lvl9pPr marL="1828709"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9pPr>
    </p:titleStyle>
    <p:bodyStyle>
      <a:lvl1pPr marL="274306" marR="0" indent="-274306" algn="l" rtl="0" eaLnBrk="1" fontAlgn="base" hangingPunct="1">
        <a:lnSpc>
          <a:spcPct val="90000"/>
        </a:lnSpc>
        <a:spcBef>
          <a:spcPts val="1200"/>
        </a:spcBef>
        <a:spcAft>
          <a:spcPts val="300"/>
        </a:spcAft>
        <a:buClr>
          <a:srgbClr val="00529B"/>
        </a:buClr>
        <a:buSzPct val="90000"/>
        <a:buFont typeface="Wingdings" panose="05000000000000000000" pitchFamily="2" charset="2"/>
        <a:buChar char="§"/>
        <a:defRPr lang="en-US" sz="2800" dirty="0" smtClean="0">
          <a:solidFill>
            <a:schemeClr val="tx1"/>
          </a:solidFill>
          <a:latin typeface="+mn-lt"/>
          <a:ea typeface="+mn-ea"/>
          <a:cs typeface="+mn-cs"/>
        </a:defRPr>
      </a:lvl1pPr>
      <a:lvl2pPr marL="548640" marR="0" indent="-274320" algn="l" rtl="0" eaLnBrk="1" fontAlgn="base" hangingPunct="1">
        <a:lnSpc>
          <a:spcPct val="90000"/>
        </a:lnSpc>
        <a:spcBef>
          <a:spcPts val="1200"/>
        </a:spcBef>
        <a:spcAft>
          <a:spcPts val="300"/>
        </a:spcAft>
        <a:buClrTx/>
        <a:buSzPct val="90000"/>
        <a:buFont typeface="Wingdings" panose="05000000000000000000" pitchFamily="2" charset="2"/>
        <a:buChar char="§"/>
        <a:tabLst/>
        <a:defRPr lang="en-US" sz="2800" dirty="0" smtClean="0">
          <a:solidFill>
            <a:schemeClr val="tx1"/>
          </a:solidFill>
          <a:latin typeface="+mn-lt"/>
          <a:ea typeface="+mn-ea"/>
          <a:cs typeface="+mn-cs"/>
        </a:defRPr>
      </a:lvl2pPr>
      <a:lvl3pPr marL="914400" marR="0" indent="-274320" algn="l" rtl="0" eaLnBrk="1" fontAlgn="base" hangingPunct="1">
        <a:lnSpc>
          <a:spcPct val="90000"/>
        </a:lnSpc>
        <a:spcBef>
          <a:spcPts val="1200"/>
        </a:spcBef>
        <a:spcAft>
          <a:spcPts val="300"/>
        </a:spcAft>
        <a:buClrTx/>
        <a:buSzPct val="90000"/>
        <a:buFont typeface="Arial" panose="020B0604020202020204" pitchFamily="34" charset="0"/>
        <a:buChar char="–"/>
        <a:defRPr lang="en-US" sz="2800" dirty="0" smtClean="0">
          <a:solidFill>
            <a:schemeClr val="tx1"/>
          </a:solidFill>
          <a:latin typeface="+mn-lt"/>
          <a:ea typeface="+mn-ea"/>
          <a:cs typeface="+mn-cs"/>
        </a:defRPr>
      </a:lvl3pPr>
      <a:lvl4pPr marL="1280160" marR="0" indent="-274320" algn="l" rtl="0" eaLnBrk="1" fontAlgn="base" hangingPunct="1">
        <a:lnSpc>
          <a:spcPct val="90000"/>
        </a:lnSpc>
        <a:spcBef>
          <a:spcPts val="1200"/>
        </a:spcBef>
        <a:spcAft>
          <a:spcPts val="300"/>
        </a:spcAft>
        <a:buClrTx/>
        <a:buSzPct val="90000"/>
        <a:buFont typeface="Arial" panose="020B0604020202020204" pitchFamily="34" charset="0"/>
        <a:buChar char="–"/>
        <a:defRPr lang="en-US" sz="2800" baseline="0" dirty="0" smtClean="0">
          <a:solidFill>
            <a:schemeClr val="tx1"/>
          </a:solidFill>
          <a:latin typeface="+mn-lt"/>
          <a:ea typeface="+mn-ea"/>
          <a:cs typeface="+mn-cs"/>
        </a:defRPr>
      </a:lvl4pPr>
      <a:lvl5pPr marL="1645920" marR="0" indent="-274320" algn="l" rtl="0" eaLnBrk="1" fontAlgn="base" hangingPunct="1">
        <a:lnSpc>
          <a:spcPct val="90000"/>
        </a:lnSpc>
        <a:spcBef>
          <a:spcPts val="1200"/>
        </a:spcBef>
        <a:spcAft>
          <a:spcPts val="300"/>
        </a:spcAft>
        <a:buClrTx/>
        <a:buSzPct val="90000"/>
        <a:buFont typeface="Arial" panose="020B0604020202020204" pitchFamily="34" charset="0"/>
        <a:buChar char="–"/>
        <a:defRPr lang="en-US" sz="2800" dirty="0" smtClean="0">
          <a:solidFill>
            <a:schemeClr val="tx1"/>
          </a:solidFill>
          <a:latin typeface="+mn-lt"/>
          <a:ea typeface="+mn-ea"/>
          <a:cs typeface="+mn-cs"/>
        </a:defRPr>
      </a:lvl5pPr>
      <a:lvl6pPr marL="1954115" indent="-173030" algn="l" rtl="0" eaLnBrk="1" fontAlgn="base" hangingPunct="1">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6pPr>
      <a:lvl7pPr marL="2411293" indent="-173030" algn="l" rtl="0" eaLnBrk="1" fontAlgn="base" hangingPunct="1">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7pPr>
      <a:lvl8pPr marL="2868471" indent="-173030" algn="l" rtl="0" eaLnBrk="1" fontAlgn="base" hangingPunct="1">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8pPr>
      <a:lvl9pPr marL="3325648" indent="-173030" algn="l" rtl="0" eaLnBrk="1" fontAlgn="base" hangingPunct="1">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A4A3A4"/>
          </p15:clr>
        </p15:guide>
        <p15:guide id="2" pos="7391" userDrawn="1">
          <p15:clr>
            <a:srgbClr val="5ACBF0"/>
          </p15:clr>
        </p15:guide>
        <p15:guide id="3" pos="290" userDrawn="1">
          <p15:clr>
            <a:srgbClr val="5ACBF0"/>
          </p15:clr>
        </p15:guide>
        <p15:guide id="13" orient="horz" pos="768" userDrawn="1">
          <p15:clr>
            <a:srgbClr val="5ACBF0"/>
          </p15:clr>
        </p15:guide>
        <p15:guide id="15" orient="horz" pos="4109" userDrawn="1">
          <p15:clr>
            <a:srgbClr val="5ACBF0"/>
          </p15:clr>
        </p15:guide>
        <p15:guide id="17" orient="horz" pos="835" userDrawn="1">
          <p15:clr>
            <a:srgbClr val="5ACBF0"/>
          </p15:clr>
        </p15:guide>
        <p15:guide id="18" orient="horz" pos="3704" userDrawn="1">
          <p15:clr>
            <a:srgbClr val="5ACBF0"/>
          </p15:clr>
        </p15:guide>
        <p15:guide id="19" orient="horz" pos="4057"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Mary Ruddy</a:t>
            </a:r>
            <a:endParaRPr lang="en-US" dirty="0"/>
          </a:p>
        </p:txBody>
      </p:sp>
      <p:sp>
        <p:nvSpPr>
          <p:cNvPr id="3" name="Title 2"/>
          <p:cNvSpPr>
            <a:spLocks noGrp="1"/>
          </p:cNvSpPr>
          <p:nvPr>
            <p:ph type="ctrTitle"/>
          </p:nvPr>
        </p:nvSpPr>
        <p:spPr>
          <a:xfrm>
            <a:off x="5205985" y="2370743"/>
            <a:ext cx="6256342" cy="1954381"/>
          </a:xfrm>
        </p:spPr>
        <p:txBody>
          <a:bodyPr/>
          <a:lstStyle/>
          <a:p>
            <a:r>
              <a:rPr lang="en-US" sz="2400" dirty="0"/>
              <a:t>Selecting the Right API Gateway for Identity and Access Management</a:t>
            </a:r>
            <a:r>
              <a:rPr lang="en-US" sz="2400" dirty="0" smtClean="0"/>
              <a:t/>
            </a:r>
            <a:br>
              <a:rPr lang="en-US" sz="2400" dirty="0" smtClean="0"/>
            </a:br>
            <a:r>
              <a:rPr lang="en-US" sz="1100" dirty="0"/>
              <a:t/>
            </a:r>
            <a:br>
              <a:rPr lang="en-US" sz="1100" dirty="0"/>
            </a:br>
            <a:r>
              <a:rPr lang="en-US" sz="1400" dirty="0"/>
              <a:t>Downloadable</a:t>
            </a:r>
            <a:r>
              <a:rPr lang="en-US" sz="1600" dirty="0"/>
              <a:t> </a:t>
            </a:r>
            <a:r>
              <a:rPr lang="en-US" sz="1400" dirty="0" smtClean="0"/>
              <a:t>Figures</a:t>
            </a:r>
            <a:r>
              <a:rPr lang="en-US" sz="1100" dirty="0" smtClean="0"/>
              <a:t/>
            </a:r>
            <a:br>
              <a:rPr lang="en-US" sz="1100" dirty="0" smtClean="0"/>
            </a:br>
            <a:r>
              <a:rPr lang="en-US" sz="1200" dirty="0"/>
              <a:t/>
            </a:r>
            <a:br>
              <a:rPr lang="en-US" sz="1200" dirty="0"/>
            </a:br>
            <a:r>
              <a:rPr lang="en-US" sz="1200" dirty="0"/>
              <a:t/>
            </a:r>
            <a:br>
              <a:rPr lang="en-US" sz="1200" dirty="0"/>
            </a:br>
            <a:endParaRPr lang="en-US" sz="2800" dirty="0"/>
          </a:p>
        </p:txBody>
      </p:sp>
    </p:spTree>
    <p:extLst>
      <p:ext uri="{BB962C8B-B14F-4D97-AF65-F5344CB8AC3E}">
        <p14:creationId xmlns:p14="http://schemas.microsoft.com/office/powerpoint/2010/main" val="85172218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bwMode="gray"/>
        <p:txBody>
          <a:bodyPr/>
          <a:lstStyle/>
          <a:p>
            <a:r>
              <a:rPr lang="en-US" dirty="0" smtClean="0"/>
              <a:t>Figure 1</a:t>
            </a:r>
            <a:endParaRPr lang="en-US" dirty="0"/>
          </a:p>
        </p:txBody>
      </p:sp>
      <p:grpSp>
        <p:nvGrpSpPr>
          <p:cNvPr id="29" name="Group 28"/>
          <p:cNvGrpSpPr/>
          <p:nvPr/>
        </p:nvGrpSpPr>
        <p:grpSpPr>
          <a:xfrm>
            <a:off x="3265923" y="1163193"/>
            <a:ext cx="5115060" cy="4531614"/>
            <a:chOff x="2008623" y="1163193"/>
            <a:chExt cx="5115060" cy="4531614"/>
          </a:xfrm>
        </p:grpSpPr>
        <p:sp>
          <p:nvSpPr>
            <p:cNvPr id="30" name="Rectangle 29"/>
            <p:cNvSpPr/>
            <p:nvPr/>
          </p:nvSpPr>
          <p:spPr bwMode="gray">
            <a:xfrm>
              <a:off x="2500021" y="4003157"/>
              <a:ext cx="679994" cy="237757"/>
            </a:xfrm>
            <a:prstGeom prst="rect">
              <a:avLst/>
            </a:prstGeom>
            <a:noFill/>
          </p:spPr>
          <p:txBody>
            <a:bodyPr wrap="none" rtlCol="0">
              <a:spAutoFit/>
            </a:bodyPr>
            <a:lstStyle/>
            <a:p>
              <a:r>
                <a:rPr lang="en-US" sz="1050" dirty="0">
                  <a:solidFill>
                    <a:schemeClr val="accent5">
                      <a:lumMod val="50000"/>
                    </a:schemeClr>
                  </a:solidFill>
                  <a:latin typeface="Arial" charset="0"/>
                  <a:ea typeface="Arial Unicode MS" pitchFamily="34" charset="-128"/>
                  <a:cs typeface="Arial Unicode MS" pitchFamily="34" charset="-128"/>
                </a:rPr>
                <a:t>Browser</a:t>
              </a:r>
            </a:p>
          </p:txBody>
        </p:sp>
        <p:sp>
          <p:nvSpPr>
            <p:cNvPr id="31" name="Rectangle 30"/>
            <p:cNvSpPr/>
            <p:nvPr/>
          </p:nvSpPr>
          <p:spPr bwMode="gray">
            <a:xfrm>
              <a:off x="2548111" y="4892587"/>
              <a:ext cx="583814" cy="237757"/>
            </a:xfrm>
            <a:prstGeom prst="rect">
              <a:avLst/>
            </a:prstGeom>
            <a:noFill/>
          </p:spPr>
          <p:txBody>
            <a:bodyPr wrap="none" rtlCol="0">
              <a:spAutoFit/>
            </a:bodyPr>
            <a:lstStyle/>
            <a:p>
              <a:r>
                <a:rPr lang="en-US" sz="1050" dirty="0" smtClean="0">
                  <a:solidFill>
                    <a:schemeClr val="accent5">
                      <a:lumMod val="50000"/>
                    </a:schemeClr>
                  </a:solidFill>
                  <a:latin typeface="Arial" charset="0"/>
                  <a:ea typeface="Arial Unicode MS" pitchFamily="34" charset="-128"/>
                  <a:cs typeface="Arial Unicode MS" pitchFamily="34" charset="-128"/>
                </a:rPr>
                <a:t>Mobile</a:t>
              </a:r>
              <a:endParaRPr lang="en-US" sz="1050" dirty="0">
                <a:solidFill>
                  <a:schemeClr val="accent5">
                    <a:lumMod val="50000"/>
                  </a:schemeClr>
                </a:solidFill>
                <a:latin typeface="Arial" charset="0"/>
                <a:ea typeface="Arial Unicode MS" pitchFamily="34" charset="-128"/>
                <a:cs typeface="Arial Unicode MS" pitchFamily="34" charset="-128"/>
              </a:endParaRPr>
            </a:p>
          </p:txBody>
        </p:sp>
        <p:sp>
          <p:nvSpPr>
            <p:cNvPr id="32" name="TextBox 31"/>
            <p:cNvSpPr txBox="1"/>
            <p:nvPr/>
          </p:nvSpPr>
          <p:spPr>
            <a:xfrm>
              <a:off x="2522464" y="5454217"/>
              <a:ext cx="635109" cy="237757"/>
            </a:xfrm>
            <a:prstGeom prst="rect">
              <a:avLst/>
            </a:prstGeom>
            <a:noFill/>
          </p:spPr>
          <p:txBody>
            <a:bodyPr wrap="none" rtlCol="0">
              <a:spAutoFit/>
            </a:bodyPr>
            <a:lstStyle/>
            <a:p>
              <a:r>
                <a:rPr lang="en-US" sz="1050" dirty="0">
                  <a:latin typeface="Arial" panose="020B0604020202020204" pitchFamily="34" charset="0"/>
                  <a:cs typeface="Arial" panose="020B0604020202020204" pitchFamily="34" charset="0"/>
                </a:rPr>
                <a:t>S</a:t>
              </a:r>
              <a:r>
                <a:rPr lang="en-US" sz="1050" dirty="0" smtClean="0">
                  <a:latin typeface="Arial" panose="020B0604020202020204" pitchFamily="34" charset="0"/>
                  <a:cs typeface="Arial" panose="020B0604020202020204" pitchFamily="34" charset="0"/>
                </a:rPr>
                <a:t>ervice</a:t>
              </a:r>
              <a:endParaRPr lang="en-US" sz="1050" dirty="0">
                <a:latin typeface="Arial" panose="020B0604020202020204" pitchFamily="34" charset="0"/>
                <a:cs typeface="Arial" panose="020B0604020202020204" pitchFamily="34" charset="0"/>
              </a:endParaRPr>
            </a:p>
          </p:txBody>
        </p:sp>
        <p:sp>
          <p:nvSpPr>
            <p:cNvPr id="34" name="TextBox 33"/>
            <p:cNvSpPr txBox="1"/>
            <p:nvPr/>
          </p:nvSpPr>
          <p:spPr bwMode="gray">
            <a:xfrm>
              <a:off x="2008623" y="4583803"/>
              <a:ext cx="322204" cy="383182"/>
            </a:xfrm>
            <a:prstGeom prst="rect">
              <a:avLst/>
            </a:prstGeom>
            <a:noFill/>
          </p:spPr>
          <p:txBody>
            <a:bodyPr wrap="none" lIns="0" rIns="0" rtlCol="0">
              <a:spAutoFit/>
            </a:bodyPr>
            <a:lstStyle>
              <a:defPPr>
                <a:defRPr lang="en-US"/>
              </a:defPPr>
              <a:lvl1pPr>
                <a:defRPr sz="1100">
                  <a:solidFill>
                    <a:schemeClr val="accent5">
                      <a:lumMod val="50000"/>
                    </a:schemeClr>
                  </a:solidFill>
                </a:defRPr>
              </a:lvl1pPr>
            </a:lstStyle>
            <a:p>
              <a:pPr>
                <a:spcBef>
                  <a:spcPts val="0"/>
                </a:spcBef>
                <a:spcAft>
                  <a:spcPts val="0"/>
                </a:spcAft>
              </a:pPr>
              <a:r>
                <a:rPr lang="en-US" sz="1050" dirty="0" smtClean="0">
                  <a:solidFill>
                    <a:schemeClr val="tx1"/>
                  </a:solidFill>
                </a:rPr>
                <a:t>End</a:t>
              </a:r>
            </a:p>
            <a:p>
              <a:pPr>
                <a:spcBef>
                  <a:spcPts val="0"/>
                </a:spcBef>
                <a:spcAft>
                  <a:spcPts val="0"/>
                </a:spcAft>
              </a:pPr>
              <a:r>
                <a:rPr lang="en-US" sz="1050" dirty="0" smtClean="0">
                  <a:solidFill>
                    <a:schemeClr val="tx1"/>
                  </a:solidFill>
                </a:rPr>
                <a:t> User</a:t>
              </a:r>
              <a:endParaRPr lang="en-US" sz="1050" dirty="0">
                <a:solidFill>
                  <a:schemeClr val="tx1"/>
                </a:solidFill>
              </a:endParaRPr>
            </a:p>
          </p:txBody>
        </p:sp>
        <p:cxnSp>
          <p:nvCxnSpPr>
            <p:cNvPr id="36" name="Elbow Connector 35"/>
            <p:cNvCxnSpPr/>
            <p:nvPr/>
          </p:nvCxnSpPr>
          <p:spPr bwMode="gray">
            <a:xfrm>
              <a:off x="5051072" y="4350994"/>
              <a:ext cx="653491" cy="1003506"/>
            </a:xfrm>
            <a:prstGeom prst="bentConnector2">
              <a:avLst/>
            </a:prstGeom>
            <a:solidFill>
              <a:srgbClr val="00529B"/>
            </a:solidFill>
            <a:ln w="19050" cap="flat" cmpd="sng" algn="ctr">
              <a:solidFill>
                <a:schemeClr val="tx1"/>
              </a:solidFill>
              <a:prstDash val="sysDot"/>
              <a:round/>
              <a:headEnd type="none" w="med" len="med"/>
              <a:tailEnd type="none" w="lg" len="lg"/>
            </a:ln>
            <a:effectLst/>
          </p:spPr>
        </p:cxnSp>
        <p:sp>
          <p:nvSpPr>
            <p:cNvPr id="37" name="TextBox 36"/>
            <p:cNvSpPr txBox="1"/>
            <p:nvPr/>
          </p:nvSpPr>
          <p:spPr bwMode="gray">
            <a:xfrm>
              <a:off x="6054481" y="5298116"/>
              <a:ext cx="1069202" cy="237757"/>
            </a:xfrm>
            <a:prstGeom prst="rect">
              <a:avLst/>
            </a:prstGeom>
            <a:noFill/>
          </p:spPr>
          <p:txBody>
            <a:bodyPr wrap="none" lIns="0" rIns="0" rtlCol="0">
              <a:spAutoFit/>
            </a:bodyPr>
            <a:lstStyle>
              <a:defPPr>
                <a:defRPr lang="en-US"/>
              </a:defPPr>
              <a:lvl1pPr>
                <a:defRPr sz="1100">
                  <a:solidFill>
                    <a:schemeClr val="accent5">
                      <a:lumMod val="50000"/>
                    </a:schemeClr>
                  </a:solidFill>
                </a:defRPr>
              </a:lvl1pPr>
            </a:lstStyle>
            <a:p>
              <a:r>
                <a:rPr lang="en-US" sz="1050" dirty="0" smtClean="0">
                  <a:solidFill>
                    <a:schemeClr val="tx1"/>
                  </a:solidFill>
                </a:rPr>
                <a:t>IAM Infrastructure</a:t>
              </a:r>
              <a:endParaRPr lang="en-US" sz="1050" dirty="0">
                <a:solidFill>
                  <a:schemeClr val="tx1"/>
                </a:solidFill>
              </a:endParaRPr>
            </a:p>
          </p:txBody>
        </p:sp>
        <p:grpSp>
          <p:nvGrpSpPr>
            <p:cNvPr id="38" name="Group 37"/>
            <p:cNvGrpSpPr/>
            <p:nvPr/>
          </p:nvGrpSpPr>
          <p:grpSpPr>
            <a:xfrm>
              <a:off x="5441796" y="5139182"/>
              <a:ext cx="555625" cy="555625"/>
              <a:chOff x="5278157" y="5160558"/>
              <a:chExt cx="555625" cy="555625"/>
            </a:xfrm>
          </p:grpSpPr>
          <p:sp>
            <p:nvSpPr>
              <p:cNvPr id="144" name="AutoShape 11"/>
              <p:cNvSpPr>
                <a:spLocks noChangeAspect="1" noChangeArrowheads="1" noTextEdit="1"/>
              </p:cNvSpPr>
              <p:nvPr/>
            </p:nvSpPr>
            <p:spPr bwMode="gray">
              <a:xfrm>
                <a:off x="5278157" y="5160558"/>
                <a:ext cx="555625" cy="555625"/>
              </a:xfrm>
              <a:prstGeom prst="rect">
                <a:avLst/>
              </a:prstGeom>
              <a:solidFill>
                <a:srgbClr val="FCAF1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13"/>
              <p:cNvSpPr>
                <a:spLocks/>
              </p:cNvSpPr>
              <p:nvPr/>
            </p:nvSpPr>
            <p:spPr bwMode="gray">
              <a:xfrm>
                <a:off x="5278157" y="5160558"/>
                <a:ext cx="555625" cy="555625"/>
              </a:xfrm>
              <a:custGeom>
                <a:avLst/>
                <a:gdLst>
                  <a:gd name="T0" fmla="*/ 383 w 432"/>
                  <a:gd name="T1" fmla="*/ 0 h 432"/>
                  <a:gd name="T2" fmla="*/ 50 w 432"/>
                  <a:gd name="T3" fmla="*/ 0 h 432"/>
                  <a:gd name="T4" fmla="*/ 0 w 432"/>
                  <a:gd name="T5" fmla="*/ 50 h 432"/>
                  <a:gd name="T6" fmla="*/ 0 w 432"/>
                  <a:gd name="T7" fmla="*/ 383 h 432"/>
                  <a:gd name="T8" fmla="*/ 50 w 432"/>
                  <a:gd name="T9" fmla="*/ 432 h 432"/>
                  <a:gd name="T10" fmla="*/ 383 w 432"/>
                  <a:gd name="T11" fmla="*/ 432 h 432"/>
                  <a:gd name="T12" fmla="*/ 432 w 432"/>
                  <a:gd name="T13" fmla="*/ 383 h 432"/>
                  <a:gd name="T14" fmla="*/ 432 w 432"/>
                  <a:gd name="T15" fmla="*/ 50 h 432"/>
                  <a:gd name="T16" fmla="*/ 383 w 432"/>
                  <a:gd name="T17"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432">
                    <a:moveTo>
                      <a:pt x="383" y="0"/>
                    </a:moveTo>
                    <a:cubicBezTo>
                      <a:pt x="50" y="0"/>
                      <a:pt x="50" y="0"/>
                      <a:pt x="50" y="0"/>
                    </a:cubicBezTo>
                    <a:cubicBezTo>
                      <a:pt x="23" y="0"/>
                      <a:pt x="0" y="22"/>
                      <a:pt x="0" y="50"/>
                    </a:cubicBezTo>
                    <a:cubicBezTo>
                      <a:pt x="0" y="383"/>
                      <a:pt x="0" y="383"/>
                      <a:pt x="0" y="383"/>
                    </a:cubicBezTo>
                    <a:cubicBezTo>
                      <a:pt x="0" y="410"/>
                      <a:pt x="23" y="432"/>
                      <a:pt x="50" y="432"/>
                    </a:cubicBezTo>
                    <a:cubicBezTo>
                      <a:pt x="383" y="432"/>
                      <a:pt x="383" y="432"/>
                      <a:pt x="383" y="432"/>
                    </a:cubicBezTo>
                    <a:cubicBezTo>
                      <a:pt x="410" y="432"/>
                      <a:pt x="432" y="410"/>
                      <a:pt x="432" y="383"/>
                    </a:cubicBezTo>
                    <a:cubicBezTo>
                      <a:pt x="432" y="50"/>
                      <a:pt x="432" y="50"/>
                      <a:pt x="432" y="50"/>
                    </a:cubicBezTo>
                    <a:cubicBezTo>
                      <a:pt x="432" y="22"/>
                      <a:pt x="410" y="0"/>
                      <a:pt x="383" y="0"/>
                    </a:cubicBezTo>
                    <a:close/>
                  </a:path>
                </a:pathLst>
              </a:custGeom>
              <a:solidFill>
                <a:srgbClr val="FCAF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46" name="Group 145"/>
              <p:cNvGrpSpPr/>
              <p:nvPr/>
            </p:nvGrpSpPr>
            <p:grpSpPr>
              <a:xfrm>
                <a:off x="5386106" y="5210564"/>
                <a:ext cx="339726" cy="455613"/>
                <a:chOff x="5386107" y="5210564"/>
                <a:chExt cx="339726" cy="455613"/>
              </a:xfrm>
            </p:grpSpPr>
            <p:sp>
              <p:nvSpPr>
                <p:cNvPr id="147" name="Freeform 14"/>
                <p:cNvSpPr>
                  <a:spLocks/>
                </p:cNvSpPr>
                <p:nvPr/>
              </p:nvSpPr>
              <p:spPr bwMode="gray">
                <a:xfrm>
                  <a:off x="5489295" y="5312164"/>
                  <a:ext cx="236538" cy="354013"/>
                </a:xfrm>
                <a:custGeom>
                  <a:avLst/>
                  <a:gdLst>
                    <a:gd name="T0" fmla="*/ 130 w 149"/>
                    <a:gd name="T1" fmla="*/ 0 h 223"/>
                    <a:gd name="T2" fmla="*/ 130 w 149"/>
                    <a:gd name="T3" fmla="*/ 204 h 223"/>
                    <a:gd name="T4" fmla="*/ 0 w 149"/>
                    <a:gd name="T5" fmla="*/ 204 h 223"/>
                    <a:gd name="T6" fmla="*/ 0 w 149"/>
                    <a:gd name="T7" fmla="*/ 223 h 223"/>
                    <a:gd name="T8" fmla="*/ 149 w 149"/>
                    <a:gd name="T9" fmla="*/ 223 h 223"/>
                    <a:gd name="T10" fmla="*/ 149 w 149"/>
                    <a:gd name="T11" fmla="*/ 0 h 223"/>
                    <a:gd name="T12" fmla="*/ 130 w 149"/>
                    <a:gd name="T13" fmla="*/ 0 h 223"/>
                  </a:gdLst>
                  <a:ahLst/>
                  <a:cxnLst>
                    <a:cxn ang="0">
                      <a:pos x="T0" y="T1"/>
                    </a:cxn>
                    <a:cxn ang="0">
                      <a:pos x="T2" y="T3"/>
                    </a:cxn>
                    <a:cxn ang="0">
                      <a:pos x="T4" y="T5"/>
                    </a:cxn>
                    <a:cxn ang="0">
                      <a:pos x="T6" y="T7"/>
                    </a:cxn>
                    <a:cxn ang="0">
                      <a:pos x="T8" y="T9"/>
                    </a:cxn>
                    <a:cxn ang="0">
                      <a:pos x="T10" y="T11"/>
                    </a:cxn>
                    <a:cxn ang="0">
                      <a:pos x="T12" y="T13"/>
                    </a:cxn>
                  </a:cxnLst>
                  <a:rect l="0" t="0" r="r" b="b"/>
                  <a:pathLst>
                    <a:path w="149" h="223">
                      <a:moveTo>
                        <a:pt x="130" y="0"/>
                      </a:moveTo>
                      <a:lnTo>
                        <a:pt x="130" y="204"/>
                      </a:lnTo>
                      <a:lnTo>
                        <a:pt x="0" y="204"/>
                      </a:lnTo>
                      <a:lnTo>
                        <a:pt x="0" y="223"/>
                      </a:lnTo>
                      <a:lnTo>
                        <a:pt x="149" y="223"/>
                      </a:lnTo>
                      <a:lnTo>
                        <a:pt x="149" y="0"/>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Freeform 15"/>
                <p:cNvSpPr>
                  <a:spLocks/>
                </p:cNvSpPr>
                <p:nvPr/>
              </p:nvSpPr>
              <p:spPr bwMode="gray">
                <a:xfrm>
                  <a:off x="5436907" y="5261364"/>
                  <a:ext cx="238125" cy="354013"/>
                </a:xfrm>
                <a:custGeom>
                  <a:avLst/>
                  <a:gdLst>
                    <a:gd name="T0" fmla="*/ 131 w 150"/>
                    <a:gd name="T1" fmla="*/ 0 h 223"/>
                    <a:gd name="T2" fmla="*/ 131 w 150"/>
                    <a:gd name="T3" fmla="*/ 204 h 223"/>
                    <a:gd name="T4" fmla="*/ 0 w 150"/>
                    <a:gd name="T5" fmla="*/ 204 h 223"/>
                    <a:gd name="T6" fmla="*/ 0 w 150"/>
                    <a:gd name="T7" fmla="*/ 223 h 223"/>
                    <a:gd name="T8" fmla="*/ 150 w 150"/>
                    <a:gd name="T9" fmla="*/ 223 h 223"/>
                    <a:gd name="T10" fmla="*/ 150 w 150"/>
                    <a:gd name="T11" fmla="*/ 0 h 223"/>
                    <a:gd name="T12" fmla="*/ 131 w 150"/>
                    <a:gd name="T13" fmla="*/ 0 h 223"/>
                  </a:gdLst>
                  <a:ahLst/>
                  <a:cxnLst>
                    <a:cxn ang="0">
                      <a:pos x="T0" y="T1"/>
                    </a:cxn>
                    <a:cxn ang="0">
                      <a:pos x="T2" y="T3"/>
                    </a:cxn>
                    <a:cxn ang="0">
                      <a:pos x="T4" y="T5"/>
                    </a:cxn>
                    <a:cxn ang="0">
                      <a:pos x="T6" y="T7"/>
                    </a:cxn>
                    <a:cxn ang="0">
                      <a:pos x="T8" y="T9"/>
                    </a:cxn>
                    <a:cxn ang="0">
                      <a:pos x="T10" y="T11"/>
                    </a:cxn>
                    <a:cxn ang="0">
                      <a:pos x="T12" y="T13"/>
                    </a:cxn>
                  </a:cxnLst>
                  <a:rect l="0" t="0" r="r" b="b"/>
                  <a:pathLst>
                    <a:path w="150" h="223">
                      <a:moveTo>
                        <a:pt x="131" y="0"/>
                      </a:moveTo>
                      <a:lnTo>
                        <a:pt x="131" y="204"/>
                      </a:lnTo>
                      <a:lnTo>
                        <a:pt x="0" y="204"/>
                      </a:lnTo>
                      <a:lnTo>
                        <a:pt x="0" y="223"/>
                      </a:lnTo>
                      <a:lnTo>
                        <a:pt x="150" y="223"/>
                      </a:lnTo>
                      <a:lnTo>
                        <a:pt x="150" y="0"/>
                      </a:lnTo>
                      <a:lnTo>
                        <a:pt x="13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9" name="Rectangle 16"/>
                <p:cNvSpPr>
                  <a:spLocks noChangeArrowheads="1"/>
                </p:cNvSpPr>
                <p:nvPr/>
              </p:nvSpPr>
              <p:spPr bwMode="gray">
                <a:xfrm>
                  <a:off x="5386107" y="5210564"/>
                  <a:ext cx="238125" cy="354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Rectangle 17"/>
                <p:cNvSpPr>
                  <a:spLocks noChangeArrowheads="1"/>
                </p:cNvSpPr>
                <p:nvPr/>
              </p:nvSpPr>
              <p:spPr bwMode="gray">
                <a:xfrm>
                  <a:off x="5411507" y="5286764"/>
                  <a:ext cx="188913" cy="179388"/>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1" name="Rectangle 18"/>
                <p:cNvSpPr>
                  <a:spLocks noChangeArrowheads="1"/>
                </p:cNvSpPr>
                <p:nvPr/>
              </p:nvSpPr>
              <p:spPr bwMode="gray">
                <a:xfrm>
                  <a:off x="5411507" y="5485201"/>
                  <a:ext cx="160338" cy="17463"/>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2" name="Rectangle 19"/>
                <p:cNvSpPr>
                  <a:spLocks noChangeArrowheads="1"/>
                </p:cNvSpPr>
                <p:nvPr/>
              </p:nvSpPr>
              <p:spPr bwMode="gray">
                <a:xfrm>
                  <a:off x="5411507" y="5518539"/>
                  <a:ext cx="98425" cy="15875"/>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3" name="Oval 20"/>
                <p:cNvSpPr>
                  <a:spLocks noChangeArrowheads="1"/>
                </p:cNvSpPr>
                <p:nvPr/>
              </p:nvSpPr>
              <p:spPr bwMode="gray">
                <a:xfrm>
                  <a:off x="5476595" y="5302639"/>
                  <a:ext cx="58738" cy="6032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4" name="Freeform 21"/>
                <p:cNvSpPr>
                  <a:spLocks/>
                </p:cNvSpPr>
                <p:nvPr/>
              </p:nvSpPr>
              <p:spPr bwMode="gray">
                <a:xfrm>
                  <a:off x="5443257" y="5372489"/>
                  <a:ext cx="123825" cy="79375"/>
                </a:xfrm>
                <a:custGeom>
                  <a:avLst/>
                  <a:gdLst>
                    <a:gd name="T0" fmla="*/ 96 w 96"/>
                    <a:gd name="T1" fmla="*/ 16 h 62"/>
                    <a:gd name="T2" fmla="*/ 96 w 96"/>
                    <a:gd name="T3" fmla="*/ 62 h 62"/>
                    <a:gd name="T4" fmla="*/ 83 w 96"/>
                    <a:gd name="T5" fmla="*/ 62 h 62"/>
                    <a:gd name="T6" fmla="*/ 82 w 96"/>
                    <a:gd name="T7" fmla="*/ 23 h 62"/>
                    <a:gd name="T8" fmla="*/ 75 w 96"/>
                    <a:gd name="T9" fmla="*/ 23 h 62"/>
                    <a:gd name="T10" fmla="*/ 75 w 96"/>
                    <a:gd name="T11" fmla="*/ 62 h 62"/>
                    <a:gd name="T12" fmla="*/ 21 w 96"/>
                    <a:gd name="T13" fmla="*/ 62 h 62"/>
                    <a:gd name="T14" fmla="*/ 21 w 96"/>
                    <a:gd name="T15" fmla="*/ 23 h 62"/>
                    <a:gd name="T16" fmla="*/ 14 w 96"/>
                    <a:gd name="T17" fmla="*/ 23 h 62"/>
                    <a:gd name="T18" fmla="*/ 12 w 96"/>
                    <a:gd name="T19" fmla="*/ 62 h 62"/>
                    <a:gd name="T20" fmla="*/ 0 w 96"/>
                    <a:gd name="T21" fmla="*/ 62 h 62"/>
                    <a:gd name="T22" fmla="*/ 0 w 96"/>
                    <a:gd name="T23" fmla="*/ 16 h 62"/>
                    <a:gd name="T24" fmla="*/ 15 w 96"/>
                    <a:gd name="T25" fmla="*/ 0 h 62"/>
                    <a:gd name="T26" fmla="*/ 80 w 96"/>
                    <a:gd name="T27" fmla="*/ 0 h 62"/>
                    <a:gd name="T28" fmla="*/ 96 w 96"/>
                    <a:gd name="T29" fmla="*/ 1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 h="62">
                      <a:moveTo>
                        <a:pt x="96" y="16"/>
                      </a:moveTo>
                      <a:cubicBezTo>
                        <a:pt x="96" y="62"/>
                        <a:pt x="96" y="62"/>
                        <a:pt x="96" y="62"/>
                      </a:cubicBezTo>
                      <a:cubicBezTo>
                        <a:pt x="83" y="62"/>
                        <a:pt x="83" y="62"/>
                        <a:pt x="83" y="62"/>
                      </a:cubicBezTo>
                      <a:cubicBezTo>
                        <a:pt x="82" y="23"/>
                        <a:pt x="82" y="23"/>
                        <a:pt x="82" y="23"/>
                      </a:cubicBezTo>
                      <a:cubicBezTo>
                        <a:pt x="75" y="23"/>
                        <a:pt x="75" y="23"/>
                        <a:pt x="75" y="23"/>
                      </a:cubicBezTo>
                      <a:cubicBezTo>
                        <a:pt x="75" y="62"/>
                        <a:pt x="75" y="62"/>
                        <a:pt x="75" y="62"/>
                      </a:cubicBezTo>
                      <a:cubicBezTo>
                        <a:pt x="21" y="62"/>
                        <a:pt x="21" y="62"/>
                        <a:pt x="21" y="62"/>
                      </a:cubicBezTo>
                      <a:cubicBezTo>
                        <a:pt x="21" y="23"/>
                        <a:pt x="21" y="23"/>
                        <a:pt x="21" y="23"/>
                      </a:cubicBezTo>
                      <a:cubicBezTo>
                        <a:pt x="14" y="23"/>
                        <a:pt x="14" y="23"/>
                        <a:pt x="14" y="23"/>
                      </a:cubicBezTo>
                      <a:cubicBezTo>
                        <a:pt x="12" y="62"/>
                        <a:pt x="12" y="62"/>
                        <a:pt x="12" y="62"/>
                      </a:cubicBezTo>
                      <a:cubicBezTo>
                        <a:pt x="0" y="62"/>
                        <a:pt x="0" y="62"/>
                        <a:pt x="0" y="62"/>
                      </a:cubicBezTo>
                      <a:cubicBezTo>
                        <a:pt x="0" y="16"/>
                        <a:pt x="0" y="16"/>
                        <a:pt x="0" y="16"/>
                      </a:cubicBezTo>
                      <a:cubicBezTo>
                        <a:pt x="0" y="7"/>
                        <a:pt x="7" y="0"/>
                        <a:pt x="15" y="0"/>
                      </a:cubicBezTo>
                      <a:cubicBezTo>
                        <a:pt x="80" y="0"/>
                        <a:pt x="80" y="0"/>
                        <a:pt x="80" y="0"/>
                      </a:cubicBezTo>
                      <a:cubicBezTo>
                        <a:pt x="89" y="0"/>
                        <a:pt x="96" y="7"/>
                        <a:pt x="96" y="1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5" name="Rectangle 22"/>
                <p:cNvSpPr>
                  <a:spLocks noChangeArrowheads="1"/>
                </p:cNvSpPr>
                <p:nvPr/>
              </p:nvSpPr>
              <p:spPr bwMode="gray">
                <a:xfrm>
                  <a:off x="5433732" y="5240726"/>
                  <a:ext cx="144463" cy="28575"/>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9" name="Rectangle 38"/>
            <p:cNvSpPr/>
            <p:nvPr/>
          </p:nvSpPr>
          <p:spPr bwMode="gray">
            <a:xfrm>
              <a:off x="3568812" y="1406062"/>
              <a:ext cx="3493331" cy="3506090"/>
            </a:xfrm>
            <a:prstGeom prst="rect">
              <a:avLst/>
            </a:prstGeom>
            <a:noFill/>
            <a:ln w="12700" cap="flat" cmpd="sng" algn="ctr">
              <a:solidFill>
                <a:schemeClr val="tx1"/>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effectLst/>
                <a:latin typeface="Arial" charset="0"/>
              </a:endParaRPr>
            </a:p>
          </p:txBody>
        </p:sp>
        <p:sp>
          <p:nvSpPr>
            <p:cNvPr id="40" name="Rectangle 39"/>
            <p:cNvSpPr/>
            <p:nvPr/>
          </p:nvSpPr>
          <p:spPr bwMode="gray">
            <a:xfrm>
              <a:off x="4697774" y="1163193"/>
              <a:ext cx="1235406" cy="244682"/>
            </a:xfrm>
            <a:prstGeom prst="rect">
              <a:avLst/>
            </a:prstGeom>
            <a:noFill/>
          </p:spPr>
          <p:txBody>
            <a:bodyPr wrap="square" lIns="45720" rIns="45720" rtlCol="0">
              <a:spAutoFit/>
            </a:bodyPr>
            <a:lstStyle/>
            <a:p>
              <a:r>
                <a:rPr lang="en-US" sz="1100" b="1" dirty="0" smtClean="0">
                  <a:latin typeface="Arial" charset="0"/>
                  <a:ea typeface="Arial Unicode MS" pitchFamily="34" charset="-128"/>
                  <a:cs typeface="Arial Unicode MS" pitchFamily="34" charset="-128"/>
                </a:rPr>
                <a:t>API Management</a:t>
              </a:r>
              <a:endParaRPr lang="en-US" sz="1100" b="1" dirty="0">
                <a:latin typeface="Arial" charset="0"/>
                <a:ea typeface="Arial Unicode MS" pitchFamily="34" charset="-128"/>
                <a:cs typeface="Arial Unicode MS" pitchFamily="34" charset="-128"/>
              </a:endParaRPr>
            </a:p>
          </p:txBody>
        </p:sp>
        <p:grpSp>
          <p:nvGrpSpPr>
            <p:cNvPr id="41" name="Group 40"/>
            <p:cNvGrpSpPr/>
            <p:nvPr/>
          </p:nvGrpSpPr>
          <p:grpSpPr>
            <a:xfrm>
              <a:off x="2531440" y="2836693"/>
              <a:ext cx="617157" cy="690191"/>
              <a:chOff x="2367801" y="2858069"/>
              <a:chExt cx="617157" cy="690191"/>
            </a:xfrm>
          </p:grpSpPr>
          <p:sp>
            <p:nvSpPr>
              <p:cNvPr id="138" name="TextBox 137"/>
              <p:cNvSpPr txBox="1"/>
              <p:nvPr/>
            </p:nvSpPr>
            <p:spPr bwMode="gray">
              <a:xfrm>
                <a:off x="2367801" y="3310503"/>
                <a:ext cx="617157" cy="237757"/>
              </a:xfrm>
              <a:prstGeom prst="rect">
                <a:avLst/>
              </a:prstGeom>
              <a:noFill/>
            </p:spPr>
            <p:txBody>
              <a:bodyPr wrap="none" lIns="0" rIns="0" rtlCol="0">
                <a:spAutoFit/>
              </a:bodyPr>
              <a:lstStyle/>
              <a:p>
                <a:r>
                  <a:rPr lang="en-US" sz="1050" dirty="0" smtClean="0"/>
                  <a:t>Developer</a:t>
                </a:r>
                <a:endParaRPr lang="en-US" sz="1050" dirty="0"/>
              </a:p>
            </p:txBody>
          </p:sp>
          <p:grpSp>
            <p:nvGrpSpPr>
              <p:cNvPr id="139" name="Group 138"/>
              <p:cNvGrpSpPr/>
              <p:nvPr/>
            </p:nvGrpSpPr>
            <p:grpSpPr>
              <a:xfrm>
                <a:off x="2442782" y="2858069"/>
                <a:ext cx="467194" cy="444885"/>
                <a:chOff x="2362180" y="2913359"/>
                <a:chExt cx="467194" cy="444885"/>
              </a:xfrm>
            </p:grpSpPr>
            <p:sp>
              <p:nvSpPr>
                <p:cNvPr id="140" name="Oval 5"/>
                <p:cNvSpPr>
                  <a:spLocks noChangeArrowheads="1"/>
                </p:cNvSpPr>
                <p:nvPr/>
              </p:nvSpPr>
              <p:spPr bwMode="gray">
                <a:xfrm>
                  <a:off x="2473712" y="2913359"/>
                  <a:ext cx="166058" cy="166058"/>
                </a:xfrm>
                <a:prstGeom prst="ellipse">
                  <a:avLst/>
                </a:prstGeom>
                <a:solidFill>
                  <a:srgbClr val="0153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6"/>
                <p:cNvSpPr>
                  <a:spLocks/>
                </p:cNvSpPr>
                <p:nvPr/>
              </p:nvSpPr>
              <p:spPr bwMode="gray">
                <a:xfrm>
                  <a:off x="2362180" y="3107918"/>
                  <a:ext cx="389121" cy="250326"/>
                </a:xfrm>
                <a:custGeom>
                  <a:avLst/>
                  <a:gdLst>
                    <a:gd name="T0" fmla="*/ 0 w 359"/>
                    <a:gd name="T1" fmla="*/ 231 h 231"/>
                    <a:gd name="T2" fmla="*/ 0 w 359"/>
                    <a:gd name="T3" fmla="*/ 51 h 231"/>
                    <a:gd name="T4" fmla="*/ 51 w 359"/>
                    <a:gd name="T5" fmla="*/ 0 h 231"/>
                    <a:gd name="T6" fmla="*/ 308 w 359"/>
                    <a:gd name="T7" fmla="*/ 0 h 231"/>
                    <a:gd name="T8" fmla="*/ 359 w 359"/>
                    <a:gd name="T9" fmla="*/ 51 h 231"/>
                    <a:gd name="T10" fmla="*/ 359 w 359"/>
                    <a:gd name="T11" fmla="*/ 182 h 231"/>
                    <a:gd name="T12" fmla="*/ 314 w 359"/>
                    <a:gd name="T13" fmla="*/ 182 h 231"/>
                    <a:gd name="T14" fmla="*/ 308 w 359"/>
                    <a:gd name="T15" fmla="*/ 70 h 231"/>
                    <a:gd name="T16" fmla="*/ 279 w 359"/>
                    <a:gd name="T17" fmla="*/ 70 h 231"/>
                    <a:gd name="T18" fmla="*/ 279 w 359"/>
                    <a:gd name="T19" fmla="*/ 231 h 231"/>
                    <a:gd name="T20" fmla="*/ 80 w 359"/>
                    <a:gd name="T21" fmla="*/ 231 h 231"/>
                    <a:gd name="T22" fmla="*/ 80 w 359"/>
                    <a:gd name="T23" fmla="*/ 70 h 231"/>
                    <a:gd name="T24" fmla="*/ 51 w 359"/>
                    <a:gd name="T25" fmla="*/ 70 h 231"/>
                    <a:gd name="T26" fmla="*/ 45 w 359"/>
                    <a:gd name="T27" fmla="*/ 231 h 231"/>
                    <a:gd name="T28" fmla="*/ 0 w 359"/>
                    <a:gd name="T29" fmla="*/ 23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9" h="231">
                      <a:moveTo>
                        <a:pt x="0" y="231"/>
                      </a:moveTo>
                      <a:cubicBezTo>
                        <a:pt x="0" y="51"/>
                        <a:pt x="0" y="51"/>
                        <a:pt x="0" y="51"/>
                      </a:cubicBezTo>
                      <a:cubicBezTo>
                        <a:pt x="0" y="23"/>
                        <a:pt x="23" y="0"/>
                        <a:pt x="51" y="0"/>
                      </a:cubicBezTo>
                      <a:cubicBezTo>
                        <a:pt x="51" y="0"/>
                        <a:pt x="308" y="0"/>
                        <a:pt x="308" y="0"/>
                      </a:cubicBezTo>
                      <a:cubicBezTo>
                        <a:pt x="336" y="0"/>
                        <a:pt x="359" y="23"/>
                        <a:pt x="359" y="51"/>
                      </a:cubicBezTo>
                      <a:cubicBezTo>
                        <a:pt x="359" y="182"/>
                        <a:pt x="359" y="182"/>
                        <a:pt x="359" y="182"/>
                      </a:cubicBezTo>
                      <a:cubicBezTo>
                        <a:pt x="314" y="182"/>
                        <a:pt x="314" y="182"/>
                        <a:pt x="314" y="182"/>
                      </a:cubicBezTo>
                      <a:cubicBezTo>
                        <a:pt x="308" y="70"/>
                        <a:pt x="308" y="70"/>
                        <a:pt x="308" y="70"/>
                      </a:cubicBezTo>
                      <a:cubicBezTo>
                        <a:pt x="279" y="70"/>
                        <a:pt x="279" y="70"/>
                        <a:pt x="279" y="70"/>
                      </a:cubicBezTo>
                      <a:cubicBezTo>
                        <a:pt x="279" y="231"/>
                        <a:pt x="279" y="231"/>
                        <a:pt x="279" y="231"/>
                      </a:cubicBezTo>
                      <a:cubicBezTo>
                        <a:pt x="80" y="231"/>
                        <a:pt x="80" y="231"/>
                        <a:pt x="80" y="231"/>
                      </a:cubicBezTo>
                      <a:cubicBezTo>
                        <a:pt x="80" y="70"/>
                        <a:pt x="80" y="70"/>
                        <a:pt x="80" y="70"/>
                      </a:cubicBezTo>
                      <a:cubicBezTo>
                        <a:pt x="51" y="70"/>
                        <a:pt x="51" y="70"/>
                        <a:pt x="51" y="70"/>
                      </a:cubicBezTo>
                      <a:cubicBezTo>
                        <a:pt x="45" y="231"/>
                        <a:pt x="45" y="231"/>
                        <a:pt x="45" y="231"/>
                      </a:cubicBezTo>
                      <a:lnTo>
                        <a:pt x="0" y="231"/>
                      </a:lnTo>
                      <a:close/>
                    </a:path>
                  </a:pathLst>
                </a:custGeom>
                <a:solidFill>
                  <a:srgbClr val="0153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Rectangle 7"/>
                <p:cNvSpPr>
                  <a:spLocks noChangeArrowheads="1"/>
                </p:cNvSpPr>
                <p:nvPr/>
              </p:nvSpPr>
              <p:spPr bwMode="gray">
                <a:xfrm>
                  <a:off x="2562937" y="3121549"/>
                  <a:ext cx="249088" cy="1796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8"/>
                <p:cNvSpPr>
                  <a:spLocks noEditPoints="1"/>
                </p:cNvSpPr>
                <p:nvPr/>
              </p:nvSpPr>
              <p:spPr bwMode="gray">
                <a:xfrm>
                  <a:off x="2549306" y="3107918"/>
                  <a:ext cx="280068" cy="250326"/>
                </a:xfrm>
                <a:custGeom>
                  <a:avLst/>
                  <a:gdLst>
                    <a:gd name="T0" fmla="*/ 249 w 258"/>
                    <a:gd name="T1" fmla="*/ 0 h 231"/>
                    <a:gd name="T2" fmla="*/ 9 w 258"/>
                    <a:gd name="T3" fmla="*/ 0 h 231"/>
                    <a:gd name="T4" fmla="*/ 0 w 258"/>
                    <a:gd name="T5" fmla="*/ 11 h 231"/>
                    <a:gd name="T6" fmla="*/ 0 w 258"/>
                    <a:gd name="T7" fmla="*/ 183 h 231"/>
                    <a:gd name="T8" fmla="*/ 9 w 258"/>
                    <a:gd name="T9" fmla="*/ 193 h 231"/>
                    <a:gd name="T10" fmla="*/ 97 w 258"/>
                    <a:gd name="T11" fmla="*/ 193 h 231"/>
                    <a:gd name="T12" fmla="*/ 97 w 258"/>
                    <a:gd name="T13" fmla="*/ 211 h 231"/>
                    <a:gd name="T14" fmla="*/ 51 w 258"/>
                    <a:gd name="T15" fmla="*/ 220 h 231"/>
                    <a:gd name="T16" fmla="*/ 51 w 258"/>
                    <a:gd name="T17" fmla="*/ 231 h 231"/>
                    <a:gd name="T18" fmla="*/ 206 w 258"/>
                    <a:gd name="T19" fmla="*/ 231 h 231"/>
                    <a:gd name="T20" fmla="*/ 206 w 258"/>
                    <a:gd name="T21" fmla="*/ 220 h 231"/>
                    <a:gd name="T22" fmla="*/ 162 w 258"/>
                    <a:gd name="T23" fmla="*/ 212 h 231"/>
                    <a:gd name="T24" fmla="*/ 162 w 258"/>
                    <a:gd name="T25" fmla="*/ 193 h 231"/>
                    <a:gd name="T26" fmla="*/ 249 w 258"/>
                    <a:gd name="T27" fmla="*/ 193 h 231"/>
                    <a:gd name="T28" fmla="*/ 258 w 258"/>
                    <a:gd name="T29" fmla="*/ 183 h 231"/>
                    <a:gd name="T30" fmla="*/ 258 w 258"/>
                    <a:gd name="T31" fmla="*/ 11 h 231"/>
                    <a:gd name="T32" fmla="*/ 249 w 258"/>
                    <a:gd name="T33" fmla="*/ 0 h 231"/>
                    <a:gd name="T34" fmla="*/ 236 w 258"/>
                    <a:gd name="T35" fmla="*/ 164 h 231"/>
                    <a:gd name="T36" fmla="*/ 229 w 258"/>
                    <a:gd name="T37" fmla="*/ 171 h 231"/>
                    <a:gd name="T38" fmla="*/ 28 w 258"/>
                    <a:gd name="T39" fmla="*/ 171 h 231"/>
                    <a:gd name="T40" fmla="*/ 22 w 258"/>
                    <a:gd name="T41" fmla="*/ 164 h 231"/>
                    <a:gd name="T42" fmla="*/ 22 w 258"/>
                    <a:gd name="T43" fmla="*/ 30 h 231"/>
                    <a:gd name="T44" fmla="*/ 28 w 258"/>
                    <a:gd name="T45" fmla="*/ 22 h 231"/>
                    <a:gd name="T46" fmla="*/ 229 w 258"/>
                    <a:gd name="T47" fmla="*/ 22 h 231"/>
                    <a:gd name="T48" fmla="*/ 236 w 258"/>
                    <a:gd name="T49" fmla="*/ 30 h 231"/>
                    <a:gd name="T50" fmla="*/ 236 w 258"/>
                    <a:gd name="T51" fmla="*/ 16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8" h="231">
                      <a:moveTo>
                        <a:pt x="249" y="0"/>
                      </a:moveTo>
                      <a:cubicBezTo>
                        <a:pt x="9" y="0"/>
                        <a:pt x="9" y="0"/>
                        <a:pt x="9" y="0"/>
                      </a:cubicBezTo>
                      <a:cubicBezTo>
                        <a:pt x="4" y="0"/>
                        <a:pt x="0" y="5"/>
                        <a:pt x="0" y="11"/>
                      </a:cubicBezTo>
                      <a:cubicBezTo>
                        <a:pt x="0" y="183"/>
                        <a:pt x="0" y="183"/>
                        <a:pt x="0" y="183"/>
                      </a:cubicBezTo>
                      <a:cubicBezTo>
                        <a:pt x="0" y="189"/>
                        <a:pt x="4" y="193"/>
                        <a:pt x="9" y="193"/>
                      </a:cubicBezTo>
                      <a:cubicBezTo>
                        <a:pt x="97" y="193"/>
                        <a:pt x="97" y="193"/>
                        <a:pt x="97" y="193"/>
                      </a:cubicBezTo>
                      <a:cubicBezTo>
                        <a:pt x="97" y="211"/>
                        <a:pt x="97" y="211"/>
                        <a:pt x="97" y="211"/>
                      </a:cubicBezTo>
                      <a:cubicBezTo>
                        <a:pt x="51" y="220"/>
                        <a:pt x="51" y="220"/>
                        <a:pt x="51" y="220"/>
                      </a:cubicBezTo>
                      <a:cubicBezTo>
                        <a:pt x="51" y="231"/>
                        <a:pt x="51" y="231"/>
                        <a:pt x="51" y="231"/>
                      </a:cubicBezTo>
                      <a:cubicBezTo>
                        <a:pt x="206" y="231"/>
                        <a:pt x="206" y="231"/>
                        <a:pt x="206" y="231"/>
                      </a:cubicBezTo>
                      <a:cubicBezTo>
                        <a:pt x="206" y="220"/>
                        <a:pt x="206" y="220"/>
                        <a:pt x="206" y="220"/>
                      </a:cubicBezTo>
                      <a:cubicBezTo>
                        <a:pt x="162" y="212"/>
                        <a:pt x="162" y="212"/>
                        <a:pt x="162" y="212"/>
                      </a:cubicBezTo>
                      <a:cubicBezTo>
                        <a:pt x="162" y="193"/>
                        <a:pt x="162" y="193"/>
                        <a:pt x="162" y="193"/>
                      </a:cubicBezTo>
                      <a:cubicBezTo>
                        <a:pt x="249" y="193"/>
                        <a:pt x="249" y="193"/>
                        <a:pt x="249" y="193"/>
                      </a:cubicBezTo>
                      <a:cubicBezTo>
                        <a:pt x="254" y="193"/>
                        <a:pt x="258" y="189"/>
                        <a:pt x="258" y="183"/>
                      </a:cubicBezTo>
                      <a:cubicBezTo>
                        <a:pt x="258" y="21"/>
                        <a:pt x="258" y="11"/>
                        <a:pt x="258" y="11"/>
                      </a:cubicBezTo>
                      <a:cubicBezTo>
                        <a:pt x="258" y="5"/>
                        <a:pt x="254" y="0"/>
                        <a:pt x="249" y="0"/>
                      </a:cubicBezTo>
                      <a:close/>
                      <a:moveTo>
                        <a:pt x="236" y="164"/>
                      </a:moveTo>
                      <a:cubicBezTo>
                        <a:pt x="236" y="168"/>
                        <a:pt x="233" y="171"/>
                        <a:pt x="229" y="171"/>
                      </a:cubicBezTo>
                      <a:cubicBezTo>
                        <a:pt x="43" y="171"/>
                        <a:pt x="28" y="171"/>
                        <a:pt x="28" y="171"/>
                      </a:cubicBezTo>
                      <a:cubicBezTo>
                        <a:pt x="25" y="171"/>
                        <a:pt x="22" y="168"/>
                        <a:pt x="22" y="164"/>
                      </a:cubicBezTo>
                      <a:cubicBezTo>
                        <a:pt x="22" y="53"/>
                        <a:pt x="22" y="30"/>
                        <a:pt x="22" y="30"/>
                      </a:cubicBezTo>
                      <a:cubicBezTo>
                        <a:pt x="22" y="26"/>
                        <a:pt x="25" y="22"/>
                        <a:pt x="28" y="22"/>
                      </a:cubicBezTo>
                      <a:cubicBezTo>
                        <a:pt x="229" y="22"/>
                        <a:pt x="229" y="22"/>
                        <a:pt x="229" y="22"/>
                      </a:cubicBezTo>
                      <a:cubicBezTo>
                        <a:pt x="233" y="22"/>
                        <a:pt x="236" y="26"/>
                        <a:pt x="236" y="30"/>
                      </a:cubicBezTo>
                      <a:lnTo>
                        <a:pt x="236" y="164"/>
                      </a:lnTo>
                      <a:close/>
                    </a:path>
                  </a:pathLst>
                </a:custGeom>
                <a:solidFill>
                  <a:srgbClr val="7096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2" name="Group 41"/>
            <p:cNvGrpSpPr/>
            <p:nvPr/>
          </p:nvGrpSpPr>
          <p:grpSpPr>
            <a:xfrm>
              <a:off x="2315836" y="1704783"/>
              <a:ext cx="1048364" cy="694628"/>
              <a:chOff x="2152197" y="1732915"/>
              <a:chExt cx="1048364" cy="694628"/>
            </a:xfrm>
          </p:grpSpPr>
          <p:grpSp>
            <p:nvGrpSpPr>
              <p:cNvPr id="129" name="Group 128"/>
              <p:cNvGrpSpPr/>
              <p:nvPr/>
            </p:nvGrpSpPr>
            <p:grpSpPr bwMode="gray">
              <a:xfrm>
                <a:off x="2442782" y="1732915"/>
                <a:ext cx="467194" cy="444885"/>
                <a:chOff x="279400" y="2943227"/>
                <a:chExt cx="598488" cy="569911"/>
              </a:xfrm>
            </p:grpSpPr>
            <p:sp>
              <p:nvSpPr>
                <p:cNvPr id="131" name="Oval 5"/>
                <p:cNvSpPr>
                  <a:spLocks noChangeArrowheads="1"/>
                </p:cNvSpPr>
                <p:nvPr/>
              </p:nvSpPr>
              <p:spPr bwMode="gray">
                <a:xfrm>
                  <a:off x="422275" y="2943227"/>
                  <a:ext cx="212725" cy="212725"/>
                </a:xfrm>
                <a:prstGeom prst="ellipse">
                  <a:avLst/>
                </a:prstGeom>
                <a:solidFill>
                  <a:srgbClr val="0153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6"/>
                <p:cNvSpPr>
                  <a:spLocks/>
                </p:cNvSpPr>
                <p:nvPr/>
              </p:nvSpPr>
              <p:spPr bwMode="gray">
                <a:xfrm>
                  <a:off x="279400" y="3192463"/>
                  <a:ext cx="498474" cy="320675"/>
                </a:xfrm>
                <a:custGeom>
                  <a:avLst/>
                  <a:gdLst>
                    <a:gd name="T0" fmla="*/ 0 w 359"/>
                    <a:gd name="T1" fmla="*/ 231 h 231"/>
                    <a:gd name="T2" fmla="*/ 0 w 359"/>
                    <a:gd name="T3" fmla="*/ 51 h 231"/>
                    <a:gd name="T4" fmla="*/ 51 w 359"/>
                    <a:gd name="T5" fmla="*/ 0 h 231"/>
                    <a:gd name="T6" fmla="*/ 308 w 359"/>
                    <a:gd name="T7" fmla="*/ 0 h 231"/>
                    <a:gd name="T8" fmla="*/ 359 w 359"/>
                    <a:gd name="T9" fmla="*/ 51 h 231"/>
                    <a:gd name="T10" fmla="*/ 359 w 359"/>
                    <a:gd name="T11" fmla="*/ 182 h 231"/>
                    <a:gd name="T12" fmla="*/ 314 w 359"/>
                    <a:gd name="T13" fmla="*/ 182 h 231"/>
                    <a:gd name="T14" fmla="*/ 308 w 359"/>
                    <a:gd name="T15" fmla="*/ 70 h 231"/>
                    <a:gd name="T16" fmla="*/ 279 w 359"/>
                    <a:gd name="T17" fmla="*/ 70 h 231"/>
                    <a:gd name="T18" fmla="*/ 279 w 359"/>
                    <a:gd name="T19" fmla="*/ 231 h 231"/>
                    <a:gd name="T20" fmla="*/ 80 w 359"/>
                    <a:gd name="T21" fmla="*/ 231 h 231"/>
                    <a:gd name="T22" fmla="*/ 80 w 359"/>
                    <a:gd name="T23" fmla="*/ 70 h 231"/>
                    <a:gd name="T24" fmla="*/ 51 w 359"/>
                    <a:gd name="T25" fmla="*/ 70 h 231"/>
                    <a:gd name="T26" fmla="*/ 45 w 359"/>
                    <a:gd name="T27" fmla="*/ 231 h 231"/>
                    <a:gd name="T28" fmla="*/ 0 w 359"/>
                    <a:gd name="T29" fmla="*/ 23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9" h="231">
                      <a:moveTo>
                        <a:pt x="0" y="231"/>
                      </a:moveTo>
                      <a:cubicBezTo>
                        <a:pt x="0" y="51"/>
                        <a:pt x="0" y="51"/>
                        <a:pt x="0" y="51"/>
                      </a:cubicBezTo>
                      <a:cubicBezTo>
                        <a:pt x="0" y="23"/>
                        <a:pt x="23" y="0"/>
                        <a:pt x="51" y="0"/>
                      </a:cubicBezTo>
                      <a:cubicBezTo>
                        <a:pt x="51" y="0"/>
                        <a:pt x="308" y="0"/>
                        <a:pt x="308" y="0"/>
                      </a:cubicBezTo>
                      <a:cubicBezTo>
                        <a:pt x="336" y="0"/>
                        <a:pt x="359" y="23"/>
                        <a:pt x="359" y="51"/>
                      </a:cubicBezTo>
                      <a:cubicBezTo>
                        <a:pt x="359" y="182"/>
                        <a:pt x="359" y="182"/>
                        <a:pt x="359" y="182"/>
                      </a:cubicBezTo>
                      <a:cubicBezTo>
                        <a:pt x="314" y="182"/>
                        <a:pt x="314" y="182"/>
                        <a:pt x="314" y="182"/>
                      </a:cubicBezTo>
                      <a:cubicBezTo>
                        <a:pt x="308" y="70"/>
                        <a:pt x="308" y="70"/>
                        <a:pt x="308" y="70"/>
                      </a:cubicBezTo>
                      <a:cubicBezTo>
                        <a:pt x="279" y="70"/>
                        <a:pt x="279" y="70"/>
                        <a:pt x="279" y="70"/>
                      </a:cubicBezTo>
                      <a:cubicBezTo>
                        <a:pt x="279" y="231"/>
                        <a:pt x="279" y="231"/>
                        <a:pt x="279" y="231"/>
                      </a:cubicBezTo>
                      <a:cubicBezTo>
                        <a:pt x="80" y="231"/>
                        <a:pt x="80" y="231"/>
                        <a:pt x="80" y="231"/>
                      </a:cubicBezTo>
                      <a:cubicBezTo>
                        <a:pt x="80" y="70"/>
                        <a:pt x="80" y="70"/>
                        <a:pt x="80" y="70"/>
                      </a:cubicBezTo>
                      <a:cubicBezTo>
                        <a:pt x="51" y="70"/>
                        <a:pt x="51" y="70"/>
                        <a:pt x="51" y="70"/>
                      </a:cubicBezTo>
                      <a:cubicBezTo>
                        <a:pt x="45" y="231"/>
                        <a:pt x="45" y="231"/>
                        <a:pt x="45" y="231"/>
                      </a:cubicBezTo>
                      <a:lnTo>
                        <a:pt x="0" y="231"/>
                      </a:lnTo>
                      <a:close/>
                    </a:path>
                  </a:pathLst>
                </a:custGeom>
                <a:solidFill>
                  <a:srgbClr val="0153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Rectangle 7"/>
                <p:cNvSpPr>
                  <a:spLocks noChangeArrowheads="1"/>
                </p:cNvSpPr>
                <p:nvPr/>
              </p:nvSpPr>
              <p:spPr bwMode="gray">
                <a:xfrm>
                  <a:off x="536575" y="3209925"/>
                  <a:ext cx="319088" cy="2301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8"/>
                <p:cNvSpPr>
                  <a:spLocks noEditPoints="1"/>
                </p:cNvSpPr>
                <p:nvPr/>
              </p:nvSpPr>
              <p:spPr bwMode="gray">
                <a:xfrm>
                  <a:off x="519113" y="3192463"/>
                  <a:ext cx="358775" cy="320675"/>
                </a:xfrm>
                <a:custGeom>
                  <a:avLst/>
                  <a:gdLst>
                    <a:gd name="T0" fmla="*/ 249 w 258"/>
                    <a:gd name="T1" fmla="*/ 0 h 231"/>
                    <a:gd name="T2" fmla="*/ 9 w 258"/>
                    <a:gd name="T3" fmla="*/ 0 h 231"/>
                    <a:gd name="T4" fmla="*/ 0 w 258"/>
                    <a:gd name="T5" fmla="*/ 11 h 231"/>
                    <a:gd name="T6" fmla="*/ 0 w 258"/>
                    <a:gd name="T7" fmla="*/ 183 h 231"/>
                    <a:gd name="T8" fmla="*/ 9 w 258"/>
                    <a:gd name="T9" fmla="*/ 193 h 231"/>
                    <a:gd name="T10" fmla="*/ 97 w 258"/>
                    <a:gd name="T11" fmla="*/ 193 h 231"/>
                    <a:gd name="T12" fmla="*/ 97 w 258"/>
                    <a:gd name="T13" fmla="*/ 211 h 231"/>
                    <a:gd name="T14" fmla="*/ 51 w 258"/>
                    <a:gd name="T15" fmla="*/ 220 h 231"/>
                    <a:gd name="T16" fmla="*/ 51 w 258"/>
                    <a:gd name="T17" fmla="*/ 231 h 231"/>
                    <a:gd name="T18" fmla="*/ 206 w 258"/>
                    <a:gd name="T19" fmla="*/ 231 h 231"/>
                    <a:gd name="T20" fmla="*/ 206 w 258"/>
                    <a:gd name="T21" fmla="*/ 220 h 231"/>
                    <a:gd name="T22" fmla="*/ 162 w 258"/>
                    <a:gd name="T23" fmla="*/ 212 h 231"/>
                    <a:gd name="T24" fmla="*/ 162 w 258"/>
                    <a:gd name="T25" fmla="*/ 193 h 231"/>
                    <a:gd name="T26" fmla="*/ 249 w 258"/>
                    <a:gd name="T27" fmla="*/ 193 h 231"/>
                    <a:gd name="T28" fmla="*/ 258 w 258"/>
                    <a:gd name="T29" fmla="*/ 183 h 231"/>
                    <a:gd name="T30" fmla="*/ 258 w 258"/>
                    <a:gd name="T31" fmla="*/ 11 h 231"/>
                    <a:gd name="T32" fmla="*/ 249 w 258"/>
                    <a:gd name="T33" fmla="*/ 0 h 231"/>
                    <a:gd name="T34" fmla="*/ 236 w 258"/>
                    <a:gd name="T35" fmla="*/ 164 h 231"/>
                    <a:gd name="T36" fmla="*/ 229 w 258"/>
                    <a:gd name="T37" fmla="*/ 171 h 231"/>
                    <a:gd name="T38" fmla="*/ 28 w 258"/>
                    <a:gd name="T39" fmla="*/ 171 h 231"/>
                    <a:gd name="T40" fmla="*/ 22 w 258"/>
                    <a:gd name="T41" fmla="*/ 164 h 231"/>
                    <a:gd name="T42" fmla="*/ 22 w 258"/>
                    <a:gd name="T43" fmla="*/ 30 h 231"/>
                    <a:gd name="T44" fmla="*/ 28 w 258"/>
                    <a:gd name="T45" fmla="*/ 22 h 231"/>
                    <a:gd name="T46" fmla="*/ 229 w 258"/>
                    <a:gd name="T47" fmla="*/ 22 h 231"/>
                    <a:gd name="T48" fmla="*/ 236 w 258"/>
                    <a:gd name="T49" fmla="*/ 30 h 231"/>
                    <a:gd name="T50" fmla="*/ 236 w 258"/>
                    <a:gd name="T51" fmla="*/ 16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8" h="231">
                      <a:moveTo>
                        <a:pt x="249" y="0"/>
                      </a:moveTo>
                      <a:cubicBezTo>
                        <a:pt x="9" y="0"/>
                        <a:pt x="9" y="0"/>
                        <a:pt x="9" y="0"/>
                      </a:cubicBezTo>
                      <a:cubicBezTo>
                        <a:pt x="4" y="0"/>
                        <a:pt x="0" y="5"/>
                        <a:pt x="0" y="11"/>
                      </a:cubicBezTo>
                      <a:cubicBezTo>
                        <a:pt x="0" y="183"/>
                        <a:pt x="0" y="183"/>
                        <a:pt x="0" y="183"/>
                      </a:cubicBezTo>
                      <a:cubicBezTo>
                        <a:pt x="0" y="189"/>
                        <a:pt x="4" y="193"/>
                        <a:pt x="9" y="193"/>
                      </a:cubicBezTo>
                      <a:cubicBezTo>
                        <a:pt x="97" y="193"/>
                        <a:pt x="97" y="193"/>
                        <a:pt x="97" y="193"/>
                      </a:cubicBezTo>
                      <a:cubicBezTo>
                        <a:pt x="97" y="211"/>
                        <a:pt x="97" y="211"/>
                        <a:pt x="97" y="211"/>
                      </a:cubicBezTo>
                      <a:cubicBezTo>
                        <a:pt x="51" y="220"/>
                        <a:pt x="51" y="220"/>
                        <a:pt x="51" y="220"/>
                      </a:cubicBezTo>
                      <a:cubicBezTo>
                        <a:pt x="51" y="231"/>
                        <a:pt x="51" y="231"/>
                        <a:pt x="51" y="231"/>
                      </a:cubicBezTo>
                      <a:cubicBezTo>
                        <a:pt x="206" y="231"/>
                        <a:pt x="206" y="231"/>
                        <a:pt x="206" y="231"/>
                      </a:cubicBezTo>
                      <a:cubicBezTo>
                        <a:pt x="206" y="220"/>
                        <a:pt x="206" y="220"/>
                        <a:pt x="206" y="220"/>
                      </a:cubicBezTo>
                      <a:cubicBezTo>
                        <a:pt x="162" y="212"/>
                        <a:pt x="162" y="212"/>
                        <a:pt x="162" y="212"/>
                      </a:cubicBezTo>
                      <a:cubicBezTo>
                        <a:pt x="162" y="193"/>
                        <a:pt x="162" y="193"/>
                        <a:pt x="162" y="193"/>
                      </a:cubicBezTo>
                      <a:cubicBezTo>
                        <a:pt x="249" y="193"/>
                        <a:pt x="249" y="193"/>
                        <a:pt x="249" y="193"/>
                      </a:cubicBezTo>
                      <a:cubicBezTo>
                        <a:pt x="254" y="193"/>
                        <a:pt x="258" y="189"/>
                        <a:pt x="258" y="183"/>
                      </a:cubicBezTo>
                      <a:cubicBezTo>
                        <a:pt x="258" y="21"/>
                        <a:pt x="258" y="11"/>
                        <a:pt x="258" y="11"/>
                      </a:cubicBezTo>
                      <a:cubicBezTo>
                        <a:pt x="258" y="5"/>
                        <a:pt x="254" y="0"/>
                        <a:pt x="249" y="0"/>
                      </a:cubicBezTo>
                      <a:close/>
                      <a:moveTo>
                        <a:pt x="236" y="164"/>
                      </a:moveTo>
                      <a:cubicBezTo>
                        <a:pt x="236" y="168"/>
                        <a:pt x="233" y="171"/>
                        <a:pt x="229" y="171"/>
                      </a:cubicBezTo>
                      <a:cubicBezTo>
                        <a:pt x="43" y="171"/>
                        <a:pt x="28" y="171"/>
                        <a:pt x="28" y="171"/>
                      </a:cubicBezTo>
                      <a:cubicBezTo>
                        <a:pt x="25" y="171"/>
                        <a:pt x="22" y="168"/>
                        <a:pt x="22" y="164"/>
                      </a:cubicBezTo>
                      <a:cubicBezTo>
                        <a:pt x="22" y="53"/>
                        <a:pt x="22" y="30"/>
                        <a:pt x="22" y="30"/>
                      </a:cubicBezTo>
                      <a:cubicBezTo>
                        <a:pt x="22" y="26"/>
                        <a:pt x="25" y="22"/>
                        <a:pt x="28" y="22"/>
                      </a:cubicBezTo>
                      <a:cubicBezTo>
                        <a:pt x="229" y="22"/>
                        <a:pt x="229" y="22"/>
                        <a:pt x="229" y="22"/>
                      </a:cubicBezTo>
                      <a:cubicBezTo>
                        <a:pt x="233" y="22"/>
                        <a:pt x="236" y="26"/>
                        <a:pt x="236" y="30"/>
                      </a:cubicBezTo>
                      <a:lnTo>
                        <a:pt x="236" y="164"/>
                      </a:lnTo>
                      <a:close/>
                    </a:path>
                  </a:pathLst>
                </a:custGeom>
                <a:solidFill>
                  <a:srgbClr val="7096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0" name="TextBox 129"/>
              <p:cNvSpPr txBox="1"/>
              <p:nvPr/>
            </p:nvSpPr>
            <p:spPr bwMode="gray">
              <a:xfrm>
                <a:off x="2152197" y="2189786"/>
                <a:ext cx="1048364" cy="237757"/>
              </a:xfrm>
              <a:prstGeom prst="rect">
                <a:avLst/>
              </a:prstGeom>
              <a:noFill/>
            </p:spPr>
            <p:txBody>
              <a:bodyPr wrap="none" lIns="0" rIns="0" rtlCol="0">
                <a:spAutoFit/>
              </a:bodyPr>
              <a:lstStyle/>
              <a:p>
                <a:r>
                  <a:rPr lang="en-US" sz="1050" dirty="0" smtClean="0"/>
                  <a:t>API Administrator</a:t>
                </a:r>
                <a:endParaRPr lang="en-US" sz="1050" dirty="0"/>
              </a:p>
            </p:txBody>
          </p:sp>
        </p:grpSp>
        <p:cxnSp>
          <p:nvCxnSpPr>
            <p:cNvPr id="43" name="Straight Arrow Connector 42"/>
            <p:cNvCxnSpPr/>
            <p:nvPr/>
          </p:nvCxnSpPr>
          <p:spPr bwMode="gray">
            <a:xfrm>
              <a:off x="3142774" y="3034695"/>
              <a:ext cx="914400" cy="0"/>
            </a:xfrm>
            <a:prstGeom prst="straightConnector1">
              <a:avLst/>
            </a:prstGeom>
            <a:solidFill>
              <a:srgbClr val="00529B"/>
            </a:solidFill>
            <a:ln w="12700" cap="rnd" cmpd="sng" algn="ctr">
              <a:solidFill>
                <a:schemeClr val="tx1"/>
              </a:solidFill>
              <a:prstDash val="solid"/>
              <a:round/>
              <a:headEnd type="triangle" w="med" len="med"/>
              <a:tailEnd type="triangle" w="med" len="med"/>
            </a:ln>
            <a:effectLst/>
          </p:spPr>
        </p:cxnSp>
        <p:cxnSp>
          <p:nvCxnSpPr>
            <p:cNvPr id="44" name="Straight Arrow Connector 43"/>
            <p:cNvCxnSpPr/>
            <p:nvPr/>
          </p:nvCxnSpPr>
          <p:spPr bwMode="gray">
            <a:xfrm>
              <a:off x="3142774" y="3910728"/>
              <a:ext cx="914400" cy="283396"/>
            </a:xfrm>
            <a:prstGeom prst="straightConnector1">
              <a:avLst/>
            </a:prstGeom>
            <a:solidFill>
              <a:srgbClr val="00529B"/>
            </a:solidFill>
            <a:ln w="12700" cap="rnd" cmpd="sng" algn="ctr">
              <a:solidFill>
                <a:schemeClr val="tx1"/>
              </a:solidFill>
              <a:prstDash val="solid"/>
              <a:round/>
              <a:headEnd type="triangle" w="med" len="med"/>
              <a:tailEnd type="triangle" w="med" len="med"/>
            </a:ln>
            <a:effectLst/>
          </p:spPr>
        </p:cxnSp>
        <p:sp>
          <p:nvSpPr>
            <p:cNvPr id="45" name="Rectangle 44"/>
            <p:cNvSpPr/>
            <p:nvPr/>
          </p:nvSpPr>
          <p:spPr bwMode="gray">
            <a:xfrm>
              <a:off x="4784728" y="4537783"/>
              <a:ext cx="503343" cy="369332"/>
            </a:xfrm>
            <a:prstGeom prst="rect">
              <a:avLst/>
            </a:prstGeom>
            <a:noFill/>
          </p:spPr>
          <p:txBody>
            <a:bodyPr wrap="none" lIns="0" rIns="0" rtlCol="0">
              <a:spAutoFit/>
            </a:bodyPr>
            <a:lstStyle/>
            <a:p>
              <a:r>
                <a:rPr lang="en-US" sz="1000" dirty="0"/>
                <a:t>API</a:t>
              </a:r>
              <a:br>
                <a:rPr lang="en-US" sz="1000" dirty="0"/>
              </a:br>
              <a:r>
                <a:rPr lang="en-US" sz="1000" dirty="0"/>
                <a:t>Gateway</a:t>
              </a:r>
            </a:p>
          </p:txBody>
        </p:sp>
        <p:sp>
          <p:nvSpPr>
            <p:cNvPr id="46" name="Rectangle 45"/>
            <p:cNvSpPr/>
            <p:nvPr/>
          </p:nvSpPr>
          <p:spPr bwMode="gray">
            <a:xfrm>
              <a:off x="4423250" y="3372881"/>
              <a:ext cx="1226298" cy="230832"/>
            </a:xfrm>
            <a:prstGeom prst="rect">
              <a:avLst/>
            </a:prstGeom>
            <a:noFill/>
          </p:spPr>
          <p:txBody>
            <a:bodyPr wrap="none" lIns="0" rIns="0" rtlCol="0">
              <a:spAutoFit/>
            </a:bodyPr>
            <a:lstStyle/>
            <a:p>
              <a:r>
                <a:rPr lang="en-US" sz="1000" dirty="0" smtClean="0">
                  <a:latin typeface="Arial" charset="0"/>
                  <a:ea typeface="Arial Unicode MS" pitchFamily="34" charset="-128"/>
                  <a:cs typeface="Arial Unicode MS" pitchFamily="34" charset="-128"/>
                </a:rPr>
                <a:t>API Developer  Portal</a:t>
              </a:r>
              <a:endParaRPr lang="en-US" sz="1000" dirty="0">
                <a:latin typeface="Arial" charset="0"/>
                <a:ea typeface="Arial Unicode MS" pitchFamily="34" charset="-128"/>
                <a:cs typeface="Arial Unicode MS" pitchFamily="34" charset="-128"/>
              </a:endParaRPr>
            </a:p>
          </p:txBody>
        </p:sp>
        <p:grpSp>
          <p:nvGrpSpPr>
            <p:cNvPr id="47" name="Group 46"/>
            <p:cNvGrpSpPr/>
            <p:nvPr/>
          </p:nvGrpSpPr>
          <p:grpSpPr bwMode="gray">
            <a:xfrm>
              <a:off x="4689810" y="2727216"/>
              <a:ext cx="693178" cy="663839"/>
              <a:chOff x="4599648" y="1812313"/>
              <a:chExt cx="693178" cy="694409"/>
            </a:xfrm>
          </p:grpSpPr>
          <p:sp>
            <p:nvSpPr>
              <p:cNvPr id="124" name="Freeform 42"/>
              <p:cNvSpPr>
                <a:spLocks/>
              </p:cNvSpPr>
              <p:nvPr/>
            </p:nvSpPr>
            <p:spPr bwMode="gray">
              <a:xfrm>
                <a:off x="4599648" y="1812314"/>
                <a:ext cx="512188" cy="512187"/>
              </a:xfrm>
              <a:custGeom>
                <a:avLst/>
                <a:gdLst>
                  <a:gd name="T0" fmla="*/ 63 w 350"/>
                  <a:gd name="T1" fmla="*/ 288 h 350"/>
                  <a:gd name="T2" fmla="*/ 63 w 350"/>
                  <a:gd name="T3" fmla="*/ 63 h 350"/>
                  <a:gd name="T4" fmla="*/ 287 w 350"/>
                  <a:gd name="T5" fmla="*/ 63 h 350"/>
                  <a:gd name="T6" fmla="*/ 287 w 350"/>
                  <a:gd name="T7" fmla="*/ 288 h 350"/>
                  <a:gd name="T8" fmla="*/ 63 w 350"/>
                  <a:gd name="T9" fmla="*/ 288 h 350"/>
                </a:gdLst>
                <a:ahLst/>
                <a:cxnLst>
                  <a:cxn ang="0">
                    <a:pos x="T0" y="T1"/>
                  </a:cxn>
                  <a:cxn ang="0">
                    <a:pos x="T2" y="T3"/>
                  </a:cxn>
                  <a:cxn ang="0">
                    <a:pos x="T4" y="T5"/>
                  </a:cxn>
                  <a:cxn ang="0">
                    <a:pos x="T6" y="T7"/>
                  </a:cxn>
                  <a:cxn ang="0">
                    <a:pos x="T8" y="T9"/>
                  </a:cxn>
                </a:cxnLst>
                <a:rect l="0" t="0" r="r" b="b"/>
                <a:pathLst>
                  <a:path w="350" h="350">
                    <a:moveTo>
                      <a:pt x="63" y="288"/>
                    </a:moveTo>
                    <a:cubicBezTo>
                      <a:pt x="0" y="225"/>
                      <a:pt x="0" y="125"/>
                      <a:pt x="63" y="63"/>
                    </a:cubicBezTo>
                    <a:cubicBezTo>
                      <a:pt x="125" y="1"/>
                      <a:pt x="225" y="0"/>
                      <a:pt x="287" y="63"/>
                    </a:cubicBezTo>
                    <a:cubicBezTo>
                      <a:pt x="350" y="125"/>
                      <a:pt x="350" y="225"/>
                      <a:pt x="287" y="288"/>
                    </a:cubicBezTo>
                    <a:cubicBezTo>
                      <a:pt x="225" y="350"/>
                      <a:pt x="125" y="350"/>
                      <a:pt x="63" y="28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43"/>
              <p:cNvSpPr>
                <a:spLocks noEditPoints="1"/>
              </p:cNvSpPr>
              <p:nvPr/>
            </p:nvSpPr>
            <p:spPr bwMode="gray">
              <a:xfrm>
                <a:off x="4599648" y="1812313"/>
                <a:ext cx="536813" cy="512187"/>
              </a:xfrm>
              <a:custGeom>
                <a:avLst/>
                <a:gdLst>
                  <a:gd name="T0" fmla="*/ 175 w 367"/>
                  <a:gd name="T1" fmla="*/ 350 h 350"/>
                  <a:gd name="T2" fmla="*/ 51 w 367"/>
                  <a:gd name="T3" fmla="*/ 299 h 350"/>
                  <a:gd name="T4" fmla="*/ 0 w 367"/>
                  <a:gd name="T5" fmla="*/ 175 h 350"/>
                  <a:gd name="T6" fmla="*/ 51 w 367"/>
                  <a:gd name="T7" fmla="*/ 51 h 350"/>
                  <a:gd name="T8" fmla="*/ 175 w 367"/>
                  <a:gd name="T9" fmla="*/ 0 h 350"/>
                  <a:gd name="T10" fmla="*/ 299 w 367"/>
                  <a:gd name="T11" fmla="*/ 51 h 350"/>
                  <a:gd name="T12" fmla="*/ 299 w 367"/>
                  <a:gd name="T13" fmla="*/ 299 h 350"/>
                  <a:gd name="T14" fmla="*/ 175 w 367"/>
                  <a:gd name="T15" fmla="*/ 350 h 350"/>
                  <a:gd name="T16" fmla="*/ 175 w 367"/>
                  <a:gd name="T17" fmla="*/ 32 h 350"/>
                  <a:gd name="T18" fmla="*/ 74 w 367"/>
                  <a:gd name="T19" fmla="*/ 74 h 350"/>
                  <a:gd name="T20" fmla="*/ 32 w 367"/>
                  <a:gd name="T21" fmla="*/ 175 h 350"/>
                  <a:gd name="T22" fmla="*/ 74 w 367"/>
                  <a:gd name="T23" fmla="*/ 276 h 350"/>
                  <a:gd name="T24" fmla="*/ 175 w 367"/>
                  <a:gd name="T25" fmla="*/ 318 h 350"/>
                  <a:gd name="T26" fmla="*/ 276 w 367"/>
                  <a:gd name="T27" fmla="*/ 276 h 350"/>
                  <a:gd name="T28" fmla="*/ 276 w 367"/>
                  <a:gd name="T29" fmla="*/ 74 h 350"/>
                  <a:gd name="T30" fmla="*/ 175 w 367"/>
                  <a:gd name="T31" fmla="*/ 32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7" h="350">
                    <a:moveTo>
                      <a:pt x="175" y="350"/>
                    </a:moveTo>
                    <a:cubicBezTo>
                      <a:pt x="128" y="350"/>
                      <a:pt x="84" y="332"/>
                      <a:pt x="51" y="299"/>
                    </a:cubicBezTo>
                    <a:cubicBezTo>
                      <a:pt x="18" y="266"/>
                      <a:pt x="0" y="222"/>
                      <a:pt x="0" y="175"/>
                    </a:cubicBezTo>
                    <a:cubicBezTo>
                      <a:pt x="0" y="128"/>
                      <a:pt x="18" y="84"/>
                      <a:pt x="51" y="51"/>
                    </a:cubicBezTo>
                    <a:cubicBezTo>
                      <a:pt x="84" y="18"/>
                      <a:pt x="128" y="0"/>
                      <a:pt x="175" y="0"/>
                    </a:cubicBezTo>
                    <a:cubicBezTo>
                      <a:pt x="222" y="0"/>
                      <a:pt x="266" y="18"/>
                      <a:pt x="299" y="51"/>
                    </a:cubicBezTo>
                    <a:cubicBezTo>
                      <a:pt x="367" y="120"/>
                      <a:pt x="367" y="231"/>
                      <a:pt x="299" y="299"/>
                    </a:cubicBezTo>
                    <a:cubicBezTo>
                      <a:pt x="266" y="332"/>
                      <a:pt x="222" y="350"/>
                      <a:pt x="175" y="350"/>
                    </a:cubicBezTo>
                    <a:close/>
                    <a:moveTo>
                      <a:pt x="175" y="32"/>
                    </a:moveTo>
                    <a:cubicBezTo>
                      <a:pt x="137" y="32"/>
                      <a:pt x="101" y="47"/>
                      <a:pt x="74" y="74"/>
                    </a:cubicBezTo>
                    <a:cubicBezTo>
                      <a:pt x="47" y="101"/>
                      <a:pt x="32" y="137"/>
                      <a:pt x="32" y="175"/>
                    </a:cubicBezTo>
                    <a:cubicBezTo>
                      <a:pt x="32" y="213"/>
                      <a:pt x="47" y="249"/>
                      <a:pt x="74" y="276"/>
                    </a:cubicBezTo>
                    <a:cubicBezTo>
                      <a:pt x="101" y="303"/>
                      <a:pt x="137" y="318"/>
                      <a:pt x="175" y="318"/>
                    </a:cubicBezTo>
                    <a:cubicBezTo>
                      <a:pt x="213" y="318"/>
                      <a:pt x="249" y="303"/>
                      <a:pt x="276" y="276"/>
                    </a:cubicBezTo>
                    <a:cubicBezTo>
                      <a:pt x="332" y="220"/>
                      <a:pt x="332" y="130"/>
                      <a:pt x="276" y="74"/>
                    </a:cubicBezTo>
                    <a:cubicBezTo>
                      <a:pt x="249" y="47"/>
                      <a:pt x="213" y="32"/>
                      <a:pt x="175" y="32"/>
                    </a:cubicBezTo>
                    <a:close/>
                  </a:path>
                </a:pathLst>
              </a:custGeom>
              <a:solidFill>
                <a:srgbClr val="FCAF17"/>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44"/>
              <p:cNvSpPr>
                <a:spLocks/>
              </p:cNvSpPr>
              <p:nvPr/>
            </p:nvSpPr>
            <p:spPr bwMode="gray">
              <a:xfrm>
                <a:off x="5003489" y="2216154"/>
                <a:ext cx="137897" cy="137896"/>
              </a:xfrm>
              <a:custGeom>
                <a:avLst/>
                <a:gdLst>
                  <a:gd name="T0" fmla="*/ 86 w 112"/>
                  <a:gd name="T1" fmla="*/ 112 h 112"/>
                  <a:gd name="T2" fmla="*/ 0 w 112"/>
                  <a:gd name="T3" fmla="*/ 28 h 112"/>
                  <a:gd name="T4" fmla="*/ 27 w 112"/>
                  <a:gd name="T5" fmla="*/ 0 h 112"/>
                  <a:gd name="T6" fmla="*/ 112 w 112"/>
                  <a:gd name="T7" fmla="*/ 86 h 112"/>
                  <a:gd name="T8" fmla="*/ 86 w 112"/>
                  <a:gd name="T9" fmla="*/ 112 h 112"/>
                </a:gdLst>
                <a:ahLst/>
                <a:cxnLst>
                  <a:cxn ang="0">
                    <a:pos x="T0" y="T1"/>
                  </a:cxn>
                  <a:cxn ang="0">
                    <a:pos x="T2" y="T3"/>
                  </a:cxn>
                  <a:cxn ang="0">
                    <a:pos x="T4" y="T5"/>
                  </a:cxn>
                  <a:cxn ang="0">
                    <a:pos x="T6" y="T7"/>
                  </a:cxn>
                  <a:cxn ang="0">
                    <a:pos x="T8" y="T9"/>
                  </a:cxn>
                </a:cxnLst>
                <a:rect l="0" t="0" r="r" b="b"/>
                <a:pathLst>
                  <a:path w="112" h="112">
                    <a:moveTo>
                      <a:pt x="86" y="112"/>
                    </a:moveTo>
                    <a:lnTo>
                      <a:pt x="0" y="28"/>
                    </a:lnTo>
                    <a:lnTo>
                      <a:pt x="27" y="0"/>
                    </a:lnTo>
                    <a:lnTo>
                      <a:pt x="112" y="86"/>
                    </a:lnTo>
                    <a:lnTo>
                      <a:pt x="86" y="112"/>
                    </a:lnTo>
                    <a:close/>
                  </a:path>
                </a:pathLst>
              </a:custGeom>
              <a:solidFill>
                <a:srgbClr val="FF990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45"/>
              <p:cNvSpPr>
                <a:spLocks/>
              </p:cNvSpPr>
              <p:nvPr/>
            </p:nvSpPr>
            <p:spPr bwMode="gray">
              <a:xfrm>
                <a:off x="5035500" y="2249397"/>
                <a:ext cx="257326" cy="257325"/>
              </a:xfrm>
              <a:custGeom>
                <a:avLst/>
                <a:gdLst>
                  <a:gd name="T0" fmla="*/ 155 w 209"/>
                  <a:gd name="T1" fmla="*/ 209 h 209"/>
                  <a:gd name="T2" fmla="*/ 0 w 209"/>
                  <a:gd name="T3" fmla="*/ 53 h 209"/>
                  <a:gd name="T4" fmla="*/ 54 w 209"/>
                  <a:gd name="T5" fmla="*/ 0 h 209"/>
                  <a:gd name="T6" fmla="*/ 209 w 209"/>
                  <a:gd name="T7" fmla="*/ 154 h 209"/>
                  <a:gd name="T8" fmla="*/ 155 w 209"/>
                  <a:gd name="T9" fmla="*/ 209 h 209"/>
                </a:gdLst>
                <a:ahLst/>
                <a:cxnLst>
                  <a:cxn ang="0">
                    <a:pos x="T0" y="T1"/>
                  </a:cxn>
                  <a:cxn ang="0">
                    <a:pos x="T2" y="T3"/>
                  </a:cxn>
                  <a:cxn ang="0">
                    <a:pos x="T4" y="T5"/>
                  </a:cxn>
                  <a:cxn ang="0">
                    <a:pos x="T6" y="T7"/>
                  </a:cxn>
                  <a:cxn ang="0">
                    <a:pos x="T8" y="T9"/>
                  </a:cxn>
                </a:cxnLst>
                <a:rect l="0" t="0" r="r" b="b"/>
                <a:pathLst>
                  <a:path w="209" h="209">
                    <a:moveTo>
                      <a:pt x="155" y="209"/>
                    </a:moveTo>
                    <a:lnTo>
                      <a:pt x="0" y="53"/>
                    </a:lnTo>
                    <a:lnTo>
                      <a:pt x="54" y="0"/>
                    </a:lnTo>
                    <a:lnTo>
                      <a:pt x="209" y="154"/>
                    </a:lnTo>
                    <a:lnTo>
                      <a:pt x="155" y="209"/>
                    </a:lnTo>
                    <a:close/>
                  </a:path>
                </a:pathLst>
              </a:custGeom>
              <a:solidFill>
                <a:srgbClr val="FCAF17"/>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28" name="Freeform 46"/>
              <p:cNvSpPr>
                <a:spLocks noEditPoints="1"/>
              </p:cNvSpPr>
              <p:nvPr/>
            </p:nvSpPr>
            <p:spPr bwMode="gray">
              <a:xfrm>
                <a:off x="4699377" y="1912043"/>
                <a:ext cx="312730" cy="313961"/>
              </a:xfrm>
              <a:custGeom>
                <a:avLst/>
                <a:gdLst>
                  <a:gd name="T0" fmla="*/ 179 w 214"/>
                  <a:gd name="T1" fmla="*/ 62 h 214"/>
                  <a:gd name="T2" fmla="*/ 203 w 214"/>
                  <a:gd name="T3" fmla="*/ 52 h 214"/>
                  <a:gd name="T4" fmla="*/ 214 w 214"/>
                  <a:gd name="T5" fmla="*/ 79 h 214"/>
                  <a:gd name="T6" fmla="*/ 190 w 214"/>
                  <a:gd name="T7" fmla="*/ 88 h 214"/>
                  <a:gd name="T8" fmla="*/ 190 w 214"/>
                  <a:gd name="T9" fmla="*/ 126 h 214"/>
                  <a:gd name="T10" fmla="*/ 214 w 214"/>
                  <a:gd name="T11" fmla="*/ 136 h 214"/>
                  <a:gd name="T12" fmla="*/ 203 w 214"/>
                  <a:gd name="T13" fmla="*/ 162 h 214"/>
                  <a:gd name="T14" fmla="*/ 179 w 214"/>
                  <a:gd name="T15" fmla="*/ 153 h 214"/>
                  <a:gd name="T16" fmla="*/ 152 w 214"/>
                  <a:gd name="T17" fmla="*/ 179 h 214"/>
                  <a:gd name="T18" fmla="*/ 162 w 214"/>
                  <a:gd name="T19" fmla="*/ 203 h 214"/>
                  <a:gd name="T20" fmla="*/ 136 w 214"/>
                  <a:gd name="T21" fmla="*/ 214 h 214"/>
                  <a:gd name="T22" fmla="*/ 126 w 214"/>
                  <a:gd name="T23" fmla="*/ 190 h 214"/>
                  <a:gd name="T24" fmla="*/ 88 w 214"/>
                  <a:gd name="T25" fmla="*/ 190 h 214"/>
                  <a:gd name="T26" fmla="*/ 78 w 214"/>
                  <a:gd name="T27" fmla="*/ 214 h 214"/>
                  <a:gd name="T28" fmla="*/ 52 w 214"/>
                  <a:gd name="T29" fmla="*/ 203 h 214"/>
                  <a:gd name="T30" fmla="*/ 62 w 214"/>
                  <a:gd name="T31" fmla="*/ 179 h 214"/>
                  <a:gd name="T32" fmla="*/ 35 w 214"/>
                  <a:gd name="T33" fmla="*/ 153 h 214"/>
                  <a:gd name="T34" fmla="*/ 11 w 214"/>
                  <a:gd name="T35" fmla="*/ 162 h 214"/>
                  <a:gd name="T36" fmla="*/ 0 w 214"/>
                  <a:gd name="T37" fmla="*/ 136 h 214"/>
                  <a:gd name="T38" fmla="*/ 24 w 214"/>
                  <a:gd name="T39" fmla="*/ 126 h 214"/>
                  <a:gd name="T40" fmla="*/ 24 w 214"/>
                  <a:gd name="T41" fmla="*/ 88 h 214"/>
                  <a:gd name="T42" fmla="*/ 0 w 214"/>
                  <a:gd name="T43" fmla="*/ 78 h 214"/>
                  <a:gd name="T44" fmla="*/ 11 w 214"/>
                  <a:gd name="T45" fmla="*/ 52 h 214"/>
                  <a:gd name="T46" fmla="*/ 35 w 214"/>
                  <a:gd name="T47" fmla="*/ 62 h 214"/>
                  <a:gd name="T48" fmla="*/ 62 w 214"/>
                  <a:gd name="T49" fmla="*/ 35 h 214"/>
                  <a:gd name="T50" fmla="*/ 52 w 214"/>
                  <a:gd name="T51" fmla="*/ 11 h 214"/>
                  <a:gd name="T52" fmla="*/ 78 w 214"/>
                  <a:gd name="T53" fmla="*/ 0 h 214"/>
                  <a:gd name="T54" fmla="*/ 88 w 214"/>
                  <a:gd name="T55" fmla="*/ 24 h 214"/>
                  <a:gd name="T56" fmla="*/ 126 w 214"/>
                  <a:gd name="T57" fmla="*/ 24 h 214"/>
                  <a:gd name="T58" fmla="*/ 136 w 214"/>
                  <a:gd name="T59" fmla="*/ 0 h 214"/>
                  <a:gd name="T60" fmla="*/ 162 w 214"/>
                  <a:gd name="T61" fmla="*/ 11 h 214"/>
                  <a:gd name="T62" fmla="*/ 152 w 214"/>
                  <a:gd name="T63" fmla="*/ 35 h 214"/>
                  <a:gd name="T64" fmla="*/ 179 w 214"/>
                  <a:gd name="T65" fmla="*/ 62 h 214"/>
                  <a:gd name="T66" fmla="*/ 60 w 214"/>
                  <a:gd name="T67" fmla="*/ 88 h 214"/>
                  <a:gd name="T68" fmla="*/ 88 w 214"/>
                  <a:gd name="T69" fmla="*/ 154 h 214"/>
                  <a:gd name="T70" fmla="*/ 154 w 214"/>
                  <a:gd name="T71" fmla="*/ 126 h 214"/>
                  <a:gd name="T72" fmla="*/ 126 w 214"/>
                  <a:gd name="T73" fmla="*/ 60 h 214"/>
                  <a:gd name="T74" fmla="*/ 60 w 214"/>
                  <a:gd name="T75" fmla="*/ 88 h 214"/>
                  <a:gd name="T76" fmla="*/ 121 w 214"/>
                  <a:gd name="T77" fmla="*/ 121 h 214"/>
                  <a:gd name="T78" fmla="*/ 93 w 214"/>
                  <a:gd name="T79" fmla="*/ 121 h 214"/>
                  <a:gd name="T80" fmla="*/ 93 w 214"/>
                  <a:gd name="T81" fmla="*/ 94 h 214"/>
                  <a:gd name="T82" fmla="*/ 121 w 214"/>
                  <a:gd name="T83" fmla="*/ 94 h 214"/>
                  <a:gd name="T84" fmla="*/ 121 w 214"/>
                  <a:gd name="T85" fmla="*/ 12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4" h="214">
                    <a:moveTo>
                      <a:pt x="179" y="62"/>
                    </a:moveTo>
                    <a:cubicBezTo>
                      <a:pt x="203" y="52"/>
                      <a:pt x="203" y="52"/>
                      <a:pt x="203" y="52"/>
                    </a:cubicBezTo>
                    <a:cubicBezTo>
                      <a:pt x="214" y="79"/>
                      <a:pt x="214" y="79"/>
                      <a:pt x="214" y="79"/>
                    </a:cubicBezTo>
                    <a:cubicBezTo>
                      <a:pt x="190" y="88"/>
                      <a:pt x="190" y="88"/>
                      <a:pt x="190" y="88"/>
                    </a:cubicBezTo>
                    <a:cubicBezTo>
                      <a:pt x="193" y="100"/>
                      <a:pt x="193" y="113"/>
                      <a:pt x="190" y="126"/>
                    </a:cubicBezTo>
                    <a:cubicBezTo>
                      <a:pt x="214" y="136"/>
                      <a:pt x="214" y="136"/>
                      <a:pt x="214" y="136"/>
                    </a:cubicBezTo>
                    <a:cubicBezTo>
                      <a:pt x="203" y="162"/>
                      <a:pt x="203" y="162"/>
                      <a:pt x="203" y="162"/>
                    </a:cubicBezTo>
                    <a:cubicBezTo>
                      <a:pt x="179" y="153"/>
                      <a:pt x="179" y="153"/>
                      <a:pt x="179" y="153"/>
                    </a:cubicBezTo>
                    <a:cubicBezTo>
                      <a:pt x="172" y="163"/>
                      <a:pt x="163" y="172"/>
                      <a:pt x="152" y="179"/>
                    </a:cubicBezTo>
                    <a:cubicBezTo>
                      <a:pt x="162" y="203"/>
                      <a:pt x="162" y="203"/>
                      <a:pt x="162" y="203"/>
                    </a:cubicBezTo>
                    <a:cubicBezTo>
                      <a:pt x="136" y="214"/>
                      <a:pt x="136" y="214"/>
                      <a:pt x="136" y="214"/>
                    </a:cubicBezTo>
                    <a:cubicBezTo>
                      <a:pt x="126" y="190"/>
                      <a:pt x="126" y="190"/>
                      <a:pt x="126" y="190"/>
                    </a:cubicBezTo>
                    <a:cubicBezTo>
                      <a:pt x="114" y="193"/>
                      <a:pt x="101" y="193"/>
                      <a:pt x="88" y="190"/>
                    </a:cubicBezTo>
                    <a:cubicBezTo>
                      <a:pt x="78" y="214"/>
                      <a:pt x="78" y="214"/>
                      <a:pt x="78" y="214"/>
                    </a:cubicBezTo>
                    <a:cubicBezTo>
                      <a:pt x="52" y="203"/>
                      <a:pt x="52" y="203"/>
                      <a:pt x="52" y="203"/>
                    </a:cubicBezTo>
                    <a:cubicBezTo>
                      <a:pt x="62" y="179"/>
                      <a:pt x="62" y="179"/>
                      <a:pt x="62" y="179"/>
                    </a:cubicBezTo>
                    <a:cubicBezTo>
                      <a:pt x="51" y="172"/>
                      <a:pt x="42" y="163"/>
                      <a:pt x="35" y="153"/>
                    </a:cubicBezTo>
                    <a:cubicBezTo>
                      <a:pt x="11" y="162"/>
                      <a:pt x="11" y="162"/>
                      <a:pt x="11" y="162"/>
                    </a:cubicBezTo>
                    <a:cubicBezTo>
                      <a:pt x="0" y="136"/>
                      <a:pt x="0" y="136"/>
                      <a:pt x="0" y="136"/>
                    </a:cubicBezTo>
                    <a:cubicBezTo>
                      <a:pt x="24" y="126"/>
                      <a:pt x="24" y="126"/>
                      <a:pt x="24" y="126"/>
                    </a:cubicBezTo>
                    <a:cubicBezTo>
                      <a:pt x="21" y="114"/>
                      <a:pt x="21" y="101"/>
                      <a:pt x="24" y="88"/>
                    </a:cubicBezTo>
                    <a:cubicBezTo>
                      <a:pt x="0" y="78"/>
                      <a:pt x="0" y="78"/>
                      <a:pt x="0" y="78"/>
                    </a:cubicBezTo>
                    <a:cubicBezTo>
                      <a:pt x="11" y="52"/>
                      <a:pt x="11" y="52"/>
                      <a:pt x="11" y="52"/>
                    </a:cubicBezTo>
                    <a:cubicBezTo>
                      <a:pt x="35" y="62"/>
                      <a:pt x="35" y="62"/>
                      <a:pt x="35" y="62"/>
                    </a:cubicBezTo>
                    <a:cubicBezTo>
                      <a:pt x="42" y="51"/>
                      <a:pt x="51" y="42"/>
                      <a:pt x="62" y="35"/>
                    </a:cubicBezTo>
                    <a:cubicBezTo>
                      <a:pt x="52" y="11"/>
                      <a:pt x="52" y="11"/>
                      <a:pt x="52" y="11"/>
                    </a:cubicBezTo>
                    <a:cubicBezTo>
                      <a:pt x="78" y="0"/>
                      <a:pt x="78" y="0"/>
                      <a:pt x="78" y="0"/>
                    </a:cubicBezTo>
                    <a:cubicBezTo>
                      <a:pt x="88" y="24"/>
                      <a:pt x="88" y="24"/>
                      <a:pt x="88" y="24"/>
                    </a:cubicBezTo>
                    <a:cubicBezTo>
                      <a:pt x="100" y="21"/>
                      <a:pt x="113" y="21"/>
                      <a:pt x="126" y="24"/>
                    </a:cubicBezTo>
                    <a:cubicBezTo>
                      <a:pt x="136" y="0"/>
                      <a:pt x="136" y="0"/>
                      <a:pt x="136" y="0"/>
                    </a:cubicBezTo>
                    <a:cubicBezTo>
                      <a:pt x="162" y="11"/>
                      <a:pt x="162" y="11"/>
                      <a:pt x="162" y="11"/>
                    </a:cubicBezTo>
                    <a:cubicBezTo>
                      <a:pt x="152" y="35"/>
                      <a:pt x="152" y="35"/>
                      <a:pt x="152" y="35"/>
                    </a:cubicBezTo>
                    <a:cubicBezTo>
                      <a:pt x="163" y="42"/>
                      <a:pt x="172" y="51"/>
                      <a:pt x="179" y="62"/>
                    </a:cubicBezTo>
                    <a:close/>
                    <a:moveTo>
                      <a:pt x="60" y="88"/>
                    </a:moveTo>
                    <a:cubicBezTo>
                      <a:pt x="50" y="114"/>
                      <a:pt x="62" y="143"/>
                      <a:pt x="88" y="154"/>
                    </a:cubicBezTo>
                    <a:cubicBezTo>
                      <a:pt x="113" y="164"/>
                      <a:pt x="143" y="152"/>
                      <a:pt x="154" y="126"/>
                    </a:cubicBezTo>
                    <a:cubicBezTo>
                      <a:pt x="164" y="101"/>
                      <a:pt x="152" y="71"/>
                      <a:pt x="126" y="60"/>
                    </a:cubicBezTo>
                    <a:cubicBezTo>
                      <a:pt x="101" y="50"/>
                      <a:pt x="71" y="62"/>
                      <a:pt x="60" y="88"/>
                    </a:cubicBezTo>
                    <a:close/>
                    <a:moveTo>
                      <a:pt x="121" y="121"/>
                    </a:moveTo>
                    <a:cubicBezTo>
                      <a:pt x="113" y="128"/>
                      <a:pt x="101" y="128"/>
                      <a:pt x="93" y="121"/>
                    </a:cubicBezTo>
                    <a:cubicBezTo>
                      <a:pt x="86" y="113"/>
                      <a:pt x="86" y="101"/>
                      <a:pt x="93" y="94"/>
                    </a:cubicBezTo>
                    <a:cubicBezTo>
                      <a:pt x="101" y="86"/>
                      <a:pt x="113" y="86"/>
                      <a:pt x="121" y="94"/>
                    </a:cubicBezTo>
                    <a:cubicBezTo>
                      <a:pt x="128" y="101"/>
                      <a:pt x="128" y="113"/>
                      <a:pt x="121" y="121"/>
                    </a:cubicBezTo>
                    <a:close/>
                  </a:path>
                </a:pathLst>
              </a:custGeom>
              <a:solidFill>
                <a:srgbClr val="FCAF17"/>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48" name="Group 4"/>
            <p:cNvGrpSpPr>
              <a:grpSpLocks noChangeAspect="1"/>
            </p:cNvGrpSpPr>
            <p:nvPr/>
          </p:nvGrpSpPr>
          <p:grpSpPr bwMode="gray">
            <a:xfrm>
              <a:off x="4741124" y="3938855"/>
              <a:ext cx="590551" cy="579437"/>
              <a:chOff x="2904" y="2215"/>
              <a:chExt cx="372" cy="365"/>
            </a:xfrm>
          </p:grpSpPr>
          <p:sp>
            <p:nvSpPr>
              <p:cNvPr id="116" name="AutoShape 3"/>
              <p:cNvSpPr>
                <a:spLocks noChangeAspect="1" noChangeArrowheads="1" noTextEdit="1"/>
              </p:cNvSpPr>
              <p:nvPr/>
            </p:nvSpPr>
            <p:spPr bwMode="gray">
              <a:xfrm>
                <a:off x="2904" y="2215"/>
                <a:ext cx="36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Oval 5"/>
              <p:cNvSpPr>
                <a:spLocks noChangeArrowheads="1"/>
              </p:cNvSpPr>
              <p:nvPr/>
            </p:nvSpPr>
            <p:spPr bwMode="gray">
              <a:xfrm>
                <a:off x="2913" y="2216"/>
                <a:ext cx="363" cy="363"/>
              </a:xfrm>
              <a:prstGeom prst="ellipse">
                <a:avLst/>
              </a:prstGeom>
              <a:solidFill>
                <a:srgbClr val="FCAF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6"/>
              <p:cNvSpPr>
                <a:spLocks/>
              </p:cNvSpPr>
              <p:nvPr/>
            </p:nvSpPr>
            <p:spPr bwMode="gray">
              <a:xfrm>
                <a:off x="3096" y="2280"/>
                <a:ext cx="109" cy="108"/>
              </a:xfrm>
              <a:custGeom>
                <a:avLst/>
                <a:gdLst>
                  <a:gd name="T0" fmla="*/ 109 w 109"/>
                  <a:gd name="T1" fmla="*/ 0 h 108"/>
                  <a:gd name="T2" fmla="*/ 14 w 109"/>
                  <a:gd name="T3" fmla="*/ 29 h 108"/>
                  <a:gd name="T4" fmla="*/ 35 w 109"/>
                  <a:gd name="T5" fmla="*/ 49 h 108"/>
                  <a:gd name="T6" fmla="*/ 0 w 109"/>
                  <a:gd name="T7" fmla="*/ 85 h 108"/>
                  <a:gd name="T8" fmla="*/ 24 w 109"/>
                  <a:gd name="T9" fmla="*/ 108 h 108"/>
                  <a:gd name="T10" fmla="*/ 59 w 109"/>
                  <a:gd name="T11" fmla="*/ 73 h 108"/>
                  <a:gd name="T12" fmla="*/ 79 w 109"/>
                  <a:gd name="T13" fmla="*/ 94 h 108"/>
                  <a:gd name="T14" fmla="*/ 109 w 109"/>
                  <a:gd name="T15" fmla="*/ 0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108">
                    <a:moveTo>
                      <a:pt x="109" y="0"/>
                    </a:moveTo>
                    <a:lnTo>
                      <a:pt x="14" y="29"/>
                    </a:lnTo>
                    <a:lnTo>
                      <a:pt x="35" y="49"/>
                    </a:lnTo>
                    <a:lnTo>
                      <a:pt x="0" y="85"/>
                    </a:lnTo>
                    <a:lnTo>
                      <a:pt x="24" y="108"/>
                    </a:lnTo>
                    <a:lnTo>
                      <a:pt x="59" y="73"/>
                    </a:lnTo>
                    <a:lnTo>
                      <a:pt x="79" y="94"/>
                    </a:lnTo>
                    <a:lnTo>
                      <a:pt x="10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Freeform 7"/>
              <p:cNvSpPr>
                <a:spLocks/>
              </p:cNvSpPr>
              <p:nvPr/>
            </p:nvSpPr>
            <p:spPr bwMode="gray">
              <a:xfrm>
                <a:off x="2958" y="2269"/>
                <a:ext cx="109" cy="109"/>
              </a:xfrm>
              <a:custGeom>
                <a:avLst/>
                <a:gdLst>
                  <a:gd name="T0" fmla="*/ 109 w 109"/>
                  <a:gd name="T1" fmla="*/ 109 h 109"/>
                  <a:gd name="T2" fmla="*/ 79 w 109"/>
                  <a:gd name="T3" fmla="*/ 14 h 109"/>
                  <a:gd name="T4" fmla="*/ 59 w 109"/>
                  <a:gd name="T5" fmla="*/ 35 h 109"/>
                  <a:gd name="T6" fmla="*/ 24 w 109"/>
                  <a:gd name="T7" fmla="*/ 0 h 109"/>
                  <a:gd name="T8" fmla="*/ 0 w 109"/>
                  <a:gd name="T9" fmla="*/ 23 h 109"/>
                  <a:gd name="T10" fmla="*/ 35 w 109"/>
                  <a:gd name="T11" fmla="*/ 59 h 109"/>
                  <a:gd name="T12" fmla="*/ 14 w 109"/>
                  <a:gd name="T13" fmla="*/ 79 h 109"/>
                  <a:gd name="T14" fmla="*/ 109 w 109"/>
                  <a:gd name="T15" fmla="*/ 109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109">
                    <a:moveTo>
                      <a:pt x="109" y="109"/>
                    </a:moveTo>
                    <a:lnTo>
                      <a:pt x="79" y="14"/>
                    </a:lnTo>
                    <a:lnTo>
                      <a:pt x="59" y="35"/>
                    </a:lnTo>
                    <a:lnTo>
                      <a:pt x="24" y="0"/>
                    </a:lnTo>
                    <a:lnTo>
                      <a:pt x="0" y="23"/>
                    </a:lnTo>
                    <a:lnTo>
                      <a:pt x="35" y="59"/>
                    </a:lnTo>
                    <a:lnTo>
                      <a:pt x="14" y="79"/>
                    </a:lnTo>
                    <a:lnTo>
                      <a:pt x="109"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8"/>
              <p:cNvSpPr>
                <a:spLocks/>
              </p:cNvSpPr>
              <p:nvPr/>
            </p:nvSpPr>
            <p:spPr bwMode="gray">
              <a:xfrm>
                <a:off x="3107" y="2417"/>
                <a:ext cx="108" cy="109"/>
              </a:xfrm>
              <a:custGeom>
                <a:avLst/>
                <a:gdLst>
                  <a:gd name="T0" fmla="*/ 108 w 108"/>
                  <a:gd name="T1" fmla="*/ 86 h 109"/>
                  <a:gd name="T2" fmla="*/ 74 w 108"/>
                  <a:gd name="T3" fmla="*/ 50 h 109"/>
                  <a:gd name="T4" fmla="*/ 94 w 108"/>
                  <a:gd name="T5" fmla="*/ 30 h 109"/>
                  <a:gd name="T6" fmla="*/ 0 w 108"/>
                  <a:gd name="T7" fmla="*/ 0 h 109"/>
                  <a:gd name="T8" fmla="*/ 29 w 108"/>
                  <a:gd name="T9" fmla="*/ 95 h 109"/>
                  <a:gd name="T10" fmla="*/ 49 w 108"/>
                  <a:gd name="T11" fmla="*/ 74 h 109"/>
                  <a:gd name="T12" fmla="*/ 85 w 108"/>
                  <a:gd name="T13" fmla="*/ 109 h 109"/>
                  <a:gd name="T14" fmla="*/ 108 w 108"/>
                  <a:gd name="T15" fmla="*/ 86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9">
                    <a:moveTo>
                      <a:pt x="108" y="86"/>
                    </a:moveTo>
                    <a:lnTo>
                      <a:pt x="74" y="50"/>
                    </a:lnTo>
                    <a:lnTo>
                      <a:pt x="94" y="30"/>
                    </a:lnTo>
                    <a:lnTo>
                      <a:pt x="0" y="0"/>
                    </a:lnTo>
                    <a:lnTo>
                      <a:pt x="29" y="95"/>
                    </a:lnTo>
                    <a:lnTo>
                      <a:pt x="49" y="74"/>
                    </a:lnTo>
                    <a:lnTo>
                      <a:pt x="85" y="109"/>
                    </a:lnTo>
                    <a:lnTo>
                      <a:pt x="108"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9"/>
              <p:cNvSpPr>
                <a:spLocks/>
              </p:cNvSpPr>
              <p:nvPr/>
            </p:nvSpPr>
            <p:spPr bwMode="gray">
              <a:xfrm>
                <a:off x="2969" y="2407"/>
                <a:ext cx="108" cy="108"/>
              </a:xfrm>
              <a:custGeom>
                <a:avLst/>
                <a:gdLst>
                  <a:gd name="T0" fmla="*/ 85 w 108"/>
                  <a:gd name="T1" fmla="*/ 0 h 108"/>
                  <a:gd name="T2" fmla="*/ 49 w 108"/>
                  <a:gd name="T3" fmla="*/ 35 h 108"/>
                  <a:gd name="T4" fmla="*/ 29 w 108"/>
                  <a:gd name="T5" fmla="*/ 14 h 108"/>
                  <a:gd name="T6" fmla="*/ 0 w 108"/>
                  <a:gd name="T7" fmla="*/ 108 h 108"/>
                  <a:gd name="T8" fmla="*/ 94 w 108"/>
                  <a:gd name="T9" fmla="*/ 79 h 108"/>
                  <a:gd name="T10" fmla="*/ 74 w 108"/>
                  <a:gd name="T11" fmla="*/ 59 h 108"/>
                  <a:gd name="T12" fmla="*/ 108 w 108"/>
                  <a:gd name="T13" fmla="*/ 23 h 108"/>
                  <a:gd name="T14" fmla="*/ 85 w 108"/>
                  <a:gd name="T15" fmla="*/ 0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8">
                    <a:moveTo>
                      <a:pt x="85" y="0"/>
                    </a:moveTo>
                    <a:lnTo>
                      <a:pt x="49" y="35"/>
                    </a:lnTo>
                    <a:lnTo>
                      <a:pt x="29" y="14"/>
                    </a:lnTo>
                    <a:lnTo>
                      <a:pt x="0" y="108"/>
                    </a:lnTo>
                    <a:lnTo>
                      <a:pt x="94" y="79"/>
                    </a:lnTo>
                    <a:lnTo>
                      <a:pt x="74" y="59"/>
                    </a:lnTo>
                    <a:lnTo>
                      <a:pt x="108" y="23"/>
                    </a:lnTo>
                    <a:lnTo>
                      <a:pt x="8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49" name="Straight Connector 48"/>
            <p:cNvCxnSpPr/>
            <p:nvPr/>
          </p:nvCxnSpPr>
          <p:spPr bwMode="gray">
            <a:xfrm flipH="1" flipV="1">
              <a:off x="6538136" y="1980939"/>
              <a:ext cx="0" cy="2279267"/>
            </a:xfrm>
            <a:prstGeom prst="line">
              <a:avLst/>
            </a:prstGeom>
            <a:solidFill>
              <a:srgbClr val="00529B"/>
            </a:solidFill>
            <a:ln w="12700" cap="rnd" cmpd="sng" algn="ctr">
              <a:solidFill>
                <a:schemeClr val="tx1"/>
              </a:solidFill>
              <a:prstDash val="solid"/>
              <a:round/>
              <a:headEnd type="none" w="med" len="med"/>
              <a:tailEnd type="none" w="lg" len="lg"/>
            </a:ln>
            <a:effectLst/>
          </p:spPr>
        </p:cxnSp>
        <p:cxnSp>
          <p:nvCxnSpPr>
            <p:cNvPr id="50" name="Straight Arrow Connector 49"/>
            <p:cNvCxnSpPr/>
            <p:nvPr/>
          </p:nvCxnSpPr>
          <p:spPr bwMode="gray">
            <a:xfrm>
              <a:off x="5220502" y="3034695"/>
              <a:ext cx="1317634" cy="0"/>
            </a:xfrm>
            <a:prstGeom prst="straightConnector1">
              <a:avLst/>
            </a:prstGeom>
            <a:solidFill>
              <a:srgbClr val="00529B"/>
            </a:solidFill>
            <a:ln w="12700" cap="rnd" cmpd="sng" algn="ctr">
              <a:solidFill>
                <a:schemeClr val="tx1"/>
              </a:solidFill>
              <a:prstDash val="solid"/>
              <a:round/>
              <a:headEnd type="triangle" w="med" len="med"/>
              <a:tailEnd type="none" w="med" len="med"/>
            </a:ln>
            <a:effectLst/>
          </p:spPr>
        </p:cxnSp>
        <p:cxnSp>
          <p:nvCxnSpPr>
            <p:cNvPr id="51" name="Straight Arrow Connector 50"/>
            <p:cNvCxnSpPr/>
            <p:nvPr/>
          </p:nvCxnSpPr>
          <p:spPr bwMode="gray">
            <a:xfrm>
              <a:off x="5349416" y="4260206"/>
              <a:ext cx="1188720" cy="0"/>
            </a:xfrm>
            <a:prstGeom prst="straightConnector1">
              <a:avLst/>
            </a:prstGeom>
            <a:solidFill>
              <a:srgbClr val="00529B"/>
            </a:solidFill>
            <a:ln w="12700" cap="rnd" cmpd="sng" algn="ctr">
              <a:solidFill>
                <a:schemeClr val="tx1"/>
              </a:solidFill>
              <a:prstDash val="solid"/>
              <a:round/>
              <a:headEnd type="triangle" w="med" len="med"/>
              <a:tailEnd type="none" w="med" len="med"/>
            </a:ln>
            <a:effectLst/>
          </p:spPr>
        </p:cxnSp>
        <p:sp>
          <p:nvSpPr>
            <p:cNvPr id="52" name="TextBox 51"/>
            <p:cNvSpPr txBox="1"/>
            <p:nvPr/>
          </p:nvSpPr>
          <p:spPr bwMode="gray">
            <a:xfrm>
              <a:off x="5333324" y="3039301"/>
              <a:ext cx="1162178" cy="230832"/>
            </a:xfrm>
            <a:prstGeom prst="rect">
              <a:avLst/>
            </a:prstGeom>
            <a:noFill/>
          </p:spPr>
          <p:txBody>
            <a:bodyPr wrap="none" lIns="0" rIns="0" rtlCol="0">
              <a:spAutoFit/>
            </a:bodyPr>
            <a:lstStyle/>
            <a:p>
              <a:r>
                <a:rPr lang="en-US" sz="1000" dirty="0"/>
                <a:t>C</a:t>
              </a:r>
              <a:r>
                <a:rPr lang="en-US" sz="1000" dirty="0" smtClean="0"/>
                <a:t>ontent </a:t>
              </a:r>
              <a:r>
                <a:rPr lang="en-US" sz="1000" dirty="0"/>
                <a:t>D</a:t>
              </a:r>
              <a:r>
                <a:rPr lang="en-US" sz="1000" dirty="0" smtClean="0"/>
                <a:t>eployment</a:t>
              </a:r>
              <a:endParaRPr lang="en-US" sz="1000" dirty="0"/>
            </a:p>
          </p:txBody>
        </p:sp>
        <p:sp>
          <p:nvSpPr>
            <p:cNvPr id="53" name="TextBox 52"/>
            <p:cNvSpPr txBox="1"/>
            <p:nvPr/>
          </p:nvSpPr>
          <p:spPr bwMode="gray">
            <a:xfrm>
              <a:off x="5393021" y="4029977"/>
              <a:ext cx="1057982" cy="230832"/>
            </a:xfrm>
            <a:prstGeom prst="rect">
              <a:avLst/>
            </a:prstGeom>
            <a:noFill/>
          </p:spPr>
          <p:txBody>
            <a:bodyPr wrap="none" lIns="0" rIns="0" rtlCol="0">
              <a:spAutoFit/>
            </a:bodyPr>
            <a:lstStyle/>
            <a:p>
              <a:r>
                <a:rPr lang="en-US" sz="1000" dirty="0" smtClean="0"/>
                <a:t>Policy Deployment</a:t>
              </a:r>
              <a:endParaRPr lang="en-US" sz="1000" dirty="0"/>
            </a:p>
          </p:txBody>
        </p:sp>
        <p:sp>
          <p:nvSpPr>
            <p:cNvPr id="54" name="TextBox 53"/>
            <p:cNvSpPr txBox="1"/>
            <p:nvPr/>
          </p:nvSpPr>
          <p:spPr bwMode="gray">
            <a:xfrm>
              <a:off x="5620262" y="2829065"/>
              <a:ext cx="588303" cy="230832"/>
            </a:xfrm>
            <a:prstGeom prst="rect">
              <a:avLst/>
            </a:prstGeom>
            <a:noFill/>
          </p:spPr>
          <p:txBody>
            <a:bodyPr wrap="none" lIns="0" rIns="0" rtlCol="0">
              <a:spAutoFit/>
            </a:bodyPr>
            <a:lstStyle/>
            <a:p>
              <a:r>
                <a:rPr lang="en-US" sz="1000" dirty="0" smtClean="0"/>
                <a:t>Policy and</a:t>
              </a:r>
              <a:endParaRPr lang="en-US" sz="1000" dirty="0"/>
            </a:p>
          </p:txBody>
        </p:sp>
        <p:grpSp>
          <p:nvGrpSpPr>
            <p:cNvPr id="55" name="Group 54"/>
            <p:cNvGrpSpPr/>
            <p:nvPr/>
          </p:nvGrpSpPr>
          <p:grpSpPr>
            <a:xfrm>
              <a:off x="3251142" y="1580127"/>
              <a:ext cx="3286994" cy="943941"/>
              <a:chOff x="3251142" y="1580127"/>
              <a:chExt cx="3286994" cy="943941"/>
            </a:xfrm>
          </p:grpSpPr>
          <p:cxnSp>
            <p:nvCxnSpPr>
              <p:cNvPr id="96" name="Straight Arrow Connector 95"/>
              <p:cNvCxnSpPr/>
              <p:nvPr/>
            </p:nvCxnSpPr>
            <p:spPr bwMode="gray">
              <a:xfrm>
                <a:off x="3251142" y="1941254"/>
                <a:ext cx="914400" cy="0"/>
              </a:xfrm>
              <a:prstGeom prst="straightConnector1">
                <a:avLst/>
              </a:prstGeom>
              <a:solidFill>
                <a:srgbClr val="00529B"/>
              </a:solidFill>
              <a:ln w="12700" cap="rnd" cmpd="sng" algn="ctr">
                <a:solidFill>
                  <a:schemeClr val="tx1"/>
                </a:solidFill>
                <a:prstDash val="solid"/>
                <a:round/>
                <a:headEnd type="triangle" w="med" len="med"/>
                <a:tailEnd type="triangle" w="med" len="med"/>
              </a:ln>
              <a:effectLst/>
            </p:spPr>
          </p:cxnSp>
          <p:grpSp>
            <p:nvGrpSpPr>
              <p:cNvPr id="97" name="Group 96"/>
              <p:cNvGrpSpPr/>
              <p:nvPr/>
            </p:nvGrpSpPr>
            <p:grpSpPr>
              <a:xfrm>
                <a:off x="4114673" y="1580127"/>
                <a:ext cx="2423463" cy="943941"/>
                <a:chOff x="4114673" y="1580127"/>
                <a:chExt cx="2423463" cy="943941"/>
              </a:xfrm>
            </p:grpSpPr>
            <p:cxnSp>
              <p:nvCxnSpPr>
                <p:cNvPr id="102" name="Straight Arrow Connector 101"/>
                <p:cNvCxnSpPr/>
                <p:nvPr/>
              </p:nvCxnSpPr>
              <p:spPr bwMode="gray">
                <a:xfrm>
                  <a:off x="5898056" y="1941254"/>
                  <a:ext cx="640080" cy="0"/>
                </a:xfrm>
                <a:prstGeom prst="straightConnector1">
                  <a:avLst/>
                </a:prstGeom>
                <a:solidFill>
                  <a:srgbClr val="00529B"/>
                </a:solidFill>
                <a:ln w="12700" cap="rnd" cmpd="sng" algn="ctr">
                  <a:solidFill>
                    <a:schemeClr val="tx1"/>
                  </a:solidFill>
                  <a:prstDash val="solid"/>
                  <a:round/>
                  <a:headEnd type="none" w="med" len="med"/>
                  <a:tailEnd type="triangle" w="med" len="med"/>
                </a:ln>
                <a:effectLst/>
              </p:spPr>
            </p:cxnSp>
            <p:grpSp>
              <p:nvGrpSpPr>
                <p:cNvPr id="104" name="Group 103"/>
                <p:cNvGrpSpPr/>
                <p:nvPr/>
              </p:nvGrpSpPr>
              <p:grpSpPr>
                <a:xfrm>
                  <a:off x="4114673" y="1580127"/>
                  <a:ext cx="1843453" cy="943941"/>
                  <a:chOff x="4073901" y="1580127"/>
                  <a:chExt cx="1843453" cy="943941"/>
                </a:xfrm>
              </p:grpSpPr>
              <p:sp>
                <p:nvSpPr>
                  <p:cNvPr id="105" name="Rectangle 104"/>
                  <p:cNvSpPr/>
                  <p:nvPr/>
                </p:nvSpPr>
                <p:spPr bwMode="gray">
                  <a:xfrm>
                    <a:off x="4073901" y="2293236"/>
                    <a:ext cx="1843453" cy="230832"/>
                  </a:xfrm>
                  <a:prstGeom prst="rect">
                    <a:avLst/>
                  </a:prstGeom>
                  <a:noFill/>
                </p:spPr>
                <p:txBody>
                  <a:bodyPr wrap="none" lIns="0" rIns="0" rtlCol="0">
                    <a:spAutoFit/>
                  </a:bodyPr>
                  <a:lstStyle/>
                  <a:p>
                    <a:r>
                      <a:rPr lang="en-US" sz="1000" dirty="0" smtClean="0">
                        <a:latin typeface="Arial" charset="0"/>
                        <a:ea typeface="Arial Unicode MS" pitchFamily="34" charset="-128"/>
                        <a:cs typeface="Arial Unicode MS" pitchFamily="34" charset="-128"/>
                      </a:rPr>
                      <a:t>API Administration and Analytics</a:t>
                    </a:r>
                    <a:endParaRPr lang="en-US" sz="1000" dirty="0">
                      <a:latin typeface="Arial" charset="0"/>
                      <a:ea typeface="Arial Unicode MS" pitchFamily="34" charset="-128"/>
                      <a:cs typeface="Arial Unicode MS" pitchFamily="34" charset="-128"/>
                    </a:endParaRPr>
                  </a:p>
                </p:txBody>
              </p:sp>
              <p:grpSp>
                <p:nvGrpSpPr>
                  <p:cNvPr id="106" name="Group 105"/>
                  <p:cNvGrpSpPr/>
                  <p:nvPr/>
                </p:nvGrpSpPr>
                <p:grpSpPr>
                  <a:xfrm>
                    <a:off x="4155511" y="1580127"/>
                    <a:ext cx="1652251" cy="707708"/>
                    <a:chOff x="3991872" y="1601503"/>
                    <a:chExt cx="1652251" cy="707708"/>
                  </a:xfrm>
                </p:grpSpPr>
                <p:sp>
                  <p:nvSpPr>
                    <p:cNvPr id="107" name="Rectangle 106"/>
                    <p:cNvSpPr/>
                    <p:nvPr/>
                  </p:nvSpPr>
                  <p:spPr bwMode="auto">
                    <a:xfrm>
                      <a:off x="3991872" y="1616049"/>
                      <a:ext cx="1652251" cy="693162"/>
                    </a:xfrm>
                    <a:prstGeom prst="rect">
                      <a:avLst/>
                    </a:prstGeom>
                    <a:solidFill>
                      <a:schemeClr val="bg1"/>
                    </a:solidFill>
                    <a:ln w="12700" cap="flat" cmpd="sng" algn="ctr">
                      <a:solidFill>
                        <a:schemeClr val="tx1"/>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err="1" smtClean="0">
                        <a:ln>
                          <a:noFill/>
                        </a:ln>
                        <a:effectLst/>
                        <a:latin typeface="Arial" charset="0"/>
                      </a:endParaRPr>
                    </a:p>
                  </p:txBody>
                </p:sp>
                <p:grpSp>
                  <p:nvGrpSpPr>
                    <p:cNvPr id="108" name="Group 107"/>
                    <p:cNvGrpSpPr/>
                    <p:nvPr/>
                  </p:nvGrpSpPr>
                  <p:grpSpPr>
                    <a:xfrm>
                      <a:off x="4865833" y="1601503"/>
                      <a:ext cx="752216" cy="678754"/>
                      <a:chOff x="7696119" y="1732132"/>
                      <a:chExt cx="752216" cy="678754"/>
                    </a:xfrm>
                  </p:grpSpPr>
                  <p:pic>
                    <p:nvPicPr>
                      <p:cNvPr id="114" name="Picture 10" descr="E:\Graphics library\3d_set_0108\Gray\Symbols\inventory_Gray_3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6119" y="1732132"/>
                        <a:ext cx="752216" cy="627074"/>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11" descr="E:\Graphics library\3d_set_0108\Gray\Symbols\search_Gray_3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06920" y="1962181"/>
                        <a:ext cx="574211" cy="44870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09" name="Straight Connector 108"/>
                    <p:cNvCxnSpPr>
                      <a:stCxn id="107" idx="0"/>
                      <a:endCxn id="107" idx="2"/>
                    </p:cNvCxnSpPr>
                    <p:nvPr/>
                  </p:nvCxnSpPr>
                  <p:spPr bwMode="auto">
                    <a:xfrm>
                      <a:off x="4817998" y="1616049"/>
                      <a:ext cx="0" cy="693162"/>
                    </a:xfrm>
                    <a:prstGeom prst="line">
                      <a:avLst/>
                    </a:prstGeom>
                    <a:solidFill>
                      <a:srgbClr val="00529B"/>
                    </a:solidFill>
                    <a:ln w="12700" cap="flat" cmpd="sng" algn="ctr">
                      <a:solidFill>
                        <a:schemeClr val="tx1"/>
                      </a:solidFill>
                      <a:prstDash val="dash"/>
                      <a:round/>
                      <a:headEnd type="none" w="med" len="med"/>
                      <a:tailEnd type="none" w="lg" len="lg"/>
                    </a:ln>
                    <a:effectLst/>
                  </p:spPr>
                </p:cxnSp>
                <p:grpSp>
                  <p:nvGrpSpPr>
                    <p:cNvPr id="110" name="Group 109"/>
                    <p:cNvGrpSpPr>
                      <a:grpSpLocks noChangeAspect="1"/>
                    </p:cNvGrpSpPr>
                    <p:nvPr/>
                  </p:nvGrpSpPr>
                  <p:grpSpPr>
                    <a:xfrm>
                      <a:off x="4093028" y="1742539"/>
                      <a:ext cx="646920" cy="440182"/>
                      <a:chOff x="1549913" y="2471026"/>
                      <a:chExt cx="3235129" cy="2020280"/>
                    </a:xfrm>
                  </p:grpSpPr>
                  <p:sp>
                    <p:nvSpPr>
                      <p:cNvPr id="111" name="Freeform 110"/>
                      <p:cNvSpPr>
                        <a:spLocks noEditPoints="1"/>
                      </p:cNvSpPr>
                      <p:nvPr/>
                    </p:nvSpPr>
                    <p:spPr bwMode="auto">
                      <a:xfrm>
                        <a:off x="1549913" y="2471026"/>
                        <a:ext cx="3235129" cy="1704819"/>
                      </a:xfrm>
                      <a:custGeom>
                        <a:avLst/>
                        <a:gdLst>
                          <a:gd name="T0" fmla="*/ 232 w 482"/>
                          <a:gd name="T1" fmla="*/ 224 h 254"/>
                          <a:gd name="T2" fmla="*/ 108 w 482"/>
                          <a:gd name="T3" fmla="*/ 224 h 254"/>
                          <a:gd name="T4" fmla="*/ 108 w 482"/>
                          <a:gd name="T5" fmla="*/ 120 h 254"/>
                          <a:gd name="T6" fmla="*/ 232 w 482"/>
                          <a:gd name="T7" fmla="*/ 120 h 254"/>
                          <a:gd name="T8" fmla="*/ 232 w 482"/>
                          <a:gd name="T9" fmla="*/ 224 h 254"/>
                          <a:gd name="T10" fmla="*/ 250 w 482"/>
                          <a:gd name="T11" fmla="*/ 224 h 254"/>
                          <a:gd name="T12" fmla="*/ 374 w 482"/>
                          <a:gd name="T13" fmla="*/ 224 h 254"/>
                          <a:gd name="T14" fmla="*/ 374 w 482"/>
                          <a:gd name="T15" fmla="*/ 120 h 254"/>
                          <a:gd name="T16" fmla="*/ 250 w 482"/>
                          <a:gd name="T17" fmla="*/ 120 h 254"/>
                          <a:gd name="T18" fmla="*/ 250 w 482"/>
                          <a:gd name="T19" fmla="*/ 224 h 254"/>
                          <a:gd name="T20" fmla="*/ 94 w 482"/>
                          <a:gd name="T21" fmla="*/ 120 h 254"/>
                          <a:gd name="T22" fmla="*/ 0 w 482"/>
                          <a:gd name="T23" fmla="*/ 148 h 254"/>
                          <a:gd name="T24" fmla="*/ 0 w 482"/>
                          <a:gd name="T25" fmla="*/ 254 h 254"/>
                          <a:gd name="T26" fmla="*/ 94 w 482"/>
                          <a:gd name="T27" fmla="*/ 224 h 254"/>
                          <a:gd name="T28" fmla="*/ 94 w 482"/>
                          <a:gd name="T29" fmla="*/ 120 h 254"/>
                          <a:gd name="T30" fmla="*/ 232 w 482"/>
                          <a:gd name="T31" fmla="*/ 0 h 254"/>
                          <a:gd name="T32" fmla="*/ 108 w 482"/>
                          <a:gd name="T33" fmla="*/ 0 h 254"/>
                          <a:gd name="T34" fmla="*/ 108 w 482"/>
                          <a:gd name="T35" fmla="*/ 105 h 254"/>
                          <a:gd name="T36" fmla="*/ 232 w 482"/>
                          <a:gd name="T37" fmla="*/ 105 h 254"/>
                          <a:gd name="T38" fmla="*/ 232 w 482"/>
                          <a:gd name="T39" fmla="*/ 0 h 254"/>
                          <a:gd name="T40" fmla="*/ 94 w 482"/>
                          <a:gd name="T41" fmla="*/ 0 h 254"/>
                          <a:gd name="T42" fmla="*/ 0 w 482"/>
                          <a:gd name="T43" fmla="*/ 29 h 254"/>
                          <a:gd name="T44" fmla="*/ 0 w 482"/>
                          <a:gd name="T45" fmla="*/ 134 h 254"/>
                          <a:gd name="T46" fmla="*/ 94 w 482"/>
                          <a:gd name="T47" fmla="*/ 105 h 254"/>
                          <a:gd name="T48" fmla="*/ 94 w 482"/>
                          <a:gd name="T49" fmla="*/ 0 h 254"/>
                          <a:gd name="T50" fmla="*/ 388 w 482"/>
                          <a:gd name="T51" fmla="*/ 224 h 254"/>
                          <a:gd name="T52" fmla="*/ 482 w 482"/>
                          <a:gd name="T53" fmla="*/ 254 h 254"/>
                          <a:gd name="T54" fmla="*/ 482 w 482"/>
                          <a:gd name="T55" fmla="*/ 148 h 254"/>
                          <a:gd name="T56" fmla="*/ 388 w 482"/>
                          <a:gd name="T57" fmla="*/ 120 h 254"/>
                          <a:gd name="T58" fmla="*/ 388 w 482"/>
                          <a:gd name="T59" fmla="*/ 224 h 254"/>
                          <a:gd name="T60" fmla="*/ 250 w 482"/>
                          <a:gd name="T61" fmla="*/ 105 h 254"/>
                          <a:gd name="T62" fmla="*/ 374 w 482"/>
                          <a:gd name="T63" fmla="*/ 105 h 254"/>
                          <a:gd name="T64" fmla="*/ 374 w 482"/>
                          <a:gd name="T65" fmla="*/ 0 h 254"/>
                          <a:gd name="T66" fmla="*/ 250 w 482"/>
                          <a:gd name="T67" fmla="*/ 0 h 254"/>
                          <a:gd name="T68" fmla="*/ 250 w 482"/>
                          <a:gd name="T69" fmla="*/ 105 h 254"/>
                          <a:gd name="T70" fmla="*/ 388 w 482"/>
                          <a:gd name="T71" fmla="*/ 105 h 254"/>
                          <a:gd name="T72" fmla="*/ 482 w 482"/>
                          <a:gd name="T73" fmla="*/ 134 h 254"/>
                          <a:gd name="T74" fmla="*/ 482 w 482"/>
                          <a:gd name="T75" fmla="*/ 29 h 254"/>
                          <a:gd name="T76" fmla="*/ 388 w 482"/>
                          <a:gd name="T77" fmla="*/ 0 h 254"/>
                          <a:gd name="T78" fmla="*/ 388 w 482"/>
                          <a:gd name="T79" fmla="*/ 105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82" h="254">
                            <a:moveTo>
                              <a:pt x="232" y="224"/>
                            </a:moveTo>
                            <a:lnTo>
                              <a:pt x="108" y="224"/>
                            </a:lnTo>
                            <a:lnTo>
                              <a:pt x="108" y="120"/>
                            </a:lnTo>
                            <a:lnTo>
                              <a:pt x="232" y="120"/>
                            </a:lnTo>
                            <a:lnTo>
                              <a:pt x="232" y="224"/>
                            </a:lnTo>
                            <a:close/>
                            <a:moveTo>
                              <a:pt x="250" y="224"/>
                            </a:moveTo>
                            <a:lnTo>
                              <a:pt x="374" y="224"/>
                            </a:lnTo>
                            <a:lnTo>
                              <a:pt x="374" y="120"/>
                            </a:lnTo>
                            <a:lnTo>
                              <a:pt x="250" y="120"/>
                            </a:lnTo>
                            <a:lnTo>
                              <a:pt x="250" y="224"/>
                            </a:lnTo>
                            <a:close/>
                            <a:moveTo>
                              <a:pt x="94" y="120"/>
                            </a:moveTo>
                            <a:lnTo>
                              <a:pt x="0" y="148"/>
                            </a:lnTo>
                            <a:lnTo>
                              <a:pt x="0" y="254"/>
                            </a:lnTo>
                            <a:lnTo>
                              <a:pt x="94" y="224"/>
                            </a:lnTo>
                            <a:lnTo>
                              <a:pt x="94" y="120"/>
                            </a:lnTo>
                            <a:close/>
                            <a:moveTo>
                              <a:pt x="232" y="0"/>
                            </a:moveTo>
                            <a:lnTo>
                              <a:pt x="108" y="0"/>
                            </a:lnTo>
                            <a:lnTo>
                              <a:pt x="108" y="105"/>
                            </a:lnTo>
                            <a:lnTo>
                              <a:pt x="232" y="105"/>
                            </a:lnTo>
                            <a:lnTo>
                              <a:pt x="232" y="0"/>
                            </a:lnTo>
                            <a:close/>
                            <a:moveTo>
                              <a:pt x="94" y="0"/>
                            </a:moveTo>
                            <a:lnTo>
                              <a:pt x="0" y="29"/>
                            </a:lnTo>
                            <a:lnTo>
                              <a:pt x="0" y="134"/>
                            </a:lnTo>
                            <a:lnTo>
                              <a:pt x="94" y="105"/>
                            </a:lnTo>
                            <a:lnTo>
                              <a:pt x="94" y="0"/>
                            </a:lnTo>
                            <a:close/>
                            <a:moveTo>
                              <a:pt x="388" y="224"/>
                            </a:moveTo>
                            <a:lnTo>
                              <a:pt x="482" y="254"/>
                            </a:lnTo>
                            <a:lnTo>
                              <a:pt x="482" y="148"/>
                            </a:lnTo>
                            <a:lnTo>
                              <a:pt x="388" y="120"/>
                            </a:lnTo>
                            <a:lnTo>
                              <a:pt x="388" y="224"/>
                            </a:lnTo>
                            <a:close/>
                            <a:moveTo>
                              <a:pt x="250" y="105"/>
                            </a:moveTo>
                            <a:lnTo>
                              <a:pt x="374" y="105"/>
                            </a:lnTo>
                            <a:lnTo>
                              <a:pt x="374" y="0"/>
                            </a:lnTo>
                            <a:lnTo>
                              <a:pt x="250" y="0"/>
                            </a:lnTo>
                            <a:lnTo>
                              <a:pt x="250" y="105"/>
                            </a:lnTo>
                            <a:close/>
                            <a:moveTo>
                              <a:pt x="388" y="105"/>
                            </a:moveTo>
                            <a:lnTo>
                              <a:pt x="482" y="134"/>
                            </a:lnTo>
                            <a:lnTo>
                              <a:pt x="482" y="29"/>
                            </a:lnTo>
                            <a:lnTo>
                              <a:pt x="388" y="0"/>
                            </a:lnTo>
                            <a:lnTo>
                              <a:pt x="388" y="105"/>
                            </a:lnTo>
                            <a:close/>
                          </a:path>
                        </a:pathLst>
                      </a:custGeom>
                      <a:solidFill>
                        <a:srgbClr val="6E96D5"/>
                      </a:solidFill>
                      <a:ln>
                        <a:noFill/>
                      </a:ln>
                    </p:spPr>
                    <p:txBody>
                      <a:bodyPr vert="horz" wrap="square" lIns="91440" tIns="45720" rIns="91440" bIns="45720" numCol="1" anchor="t" anchorCtr="0" compatLnSpc="1">
                        <a:prstTxWarp prst="textNoShape">
                          <a:avLst/>
                        </a:prstTxWarp>
                      </a:bodyPr>
                      <a:lstStyle/>
                      <a:p>
                        <a:endParaRPr lang="en-US" sz="800" dirty="0"/>
                      </a:p>
                    </p:txBody>
                  </p:sp>
                  <p:sp>
                    <p:nvSpPr>
                      <p:cNvPr id="112" name="Freeform 111"/>
                      <p:cNvSpPr>
                        <a:spLocks noEditPoints="1"/>
                      </p:cNvSpPr>
                      <p:nvPr/>
                    </p:nvSpPr>
                    <p:spPr bwMode="auto">
                      <a:xfrm>
                        <a:off x="1617032" y="2564992"/>
                        <a:ext cx="3087468" cy="1409496"/>
                      </a:xfrm>
                      <a:custGeom>
                        <a:avLst/>
                        <a:gdLst>
                          <a:gd name="T0" fmla="*/ 147 w 402"/>
                          <a:gd name="T1" fmla="*/ 166 h 183"/>
                          <a:gd name="T2" fmla="*/ 175 w 402"/>
                          <a:gd name="T3" fmla="*/ 105 h 183"/>
                          <a:gd name="T4" fmla="*/ 139 w 402"/>
                          <a:gd name="T5" fmla="*/ 121 h 183"/>
                          <a:gd name="T6" fmla="*/ 101 w 402"/>
                          <a:gd name="T7" fmla="*/ 166 h 183"/>
                          <a:gd name="T8" fmla="*/ 101 w 402"/>
                          <a:gd name="T9" fmla="*/ 166 h 183"/>
                          <a:gd name="T10" fmla="*/ 282 w 402"/>
                          <a:gd name="T11" fmla="*/ 110 h 183"/>
                          <a:gd name="T12" fmla="*/ 275 w 402"/>
                          <a:gd name="T13" fmla="*/ 110 h 183"/>
                          <a:gd name="T14" fmla="*/ 246 w 402"/>
                          <a:gd name="T15" fmla="*/ 127 h 183"/>
                          <a:gd name="T16" fmla="*/ 282 w 402"/>
                          <a:gd name="T17" fmla="*/ 162 h 183"/>
                          <a:gd name="T18" fmla="*/ 282 w 402"/>
                          <a:gd name="T19" fmla="*/ 162 h 183"/>
                          <a:gd name="T20" fmla="*/ 253 w 402"/>
                          <a:gd name="T21" fmla="*/ 146 h 183"/>
                          <a:gd name="T22" fmla="*/ 246 w 402"/>
                          <a:gd name="T23" fmla="*/ 146 h 183"/>
                          <a:gd name="T24" fmla="*/ 280 w 402"/>
                          <a:gd name="T25" fmla="*/ 27 h 183"/>
                          <a:gd name="T26" fmla="*/ 274 w 402"/>
                          <a:gd name="T27" fmla="*/ 11 h 183"/>
                          <a:gd name="T28" fmla="*/ 241 w 402"/>
                          <a:gd name="T29" fmla="*/ 29 h 183"/>
                          <a:gd name="T30" fmla="*/ 249 w 402"/>
                          <a:gd name="T31" fmla="*/ 45 h 183"/>
                          <a:gd name="T32" fmla="*/ 256 w 402"/>
                          <a:gd name="T33" fmla="*/ 57 h 183"/>
                          <a:gd name="T34" fmla="*/ 273 w 402"/>
                          <a:gd name="T35" fmla="*/ 57 h 183"/>
                          <a:gd name="T36" fmla="*/ 101 w 402"/>
                          <a:gd name="T37" fmla="*/ 61 h 183"/>
                          <a:gd name="T38" fmla="*/ 180 w 402"/>
                          <a:gd name="T39" fmla="*/ 65 h 183"/>
                          <a:gd name="T40" fmla="*/ 118 w 402"/>
                          <a:gd name="T41" fmla="*/ 55 h 183"/>
                          <a:gd name="T42" fmla="*/ 101 w 402"/>
                          <a:gd name="T43" fmla="*/ 0 h 183"/>
                          <a:gd name="T44" fmla="*/ 143 w 402"/>
                          <a:gd name="T45" fmla="*/ 0 h 183"/>
                          <a:gd name="T46" fmla="*/ 143 w 402"/>
                          <a:gd name="T47" fmla="*/ 0 h 183"/>
                          <a:gd name="T48" fmla="*/ 160 w 402"/>
                          <a:gd name="T49" fmla="*/ 55 h 183"/>
                          <a:gd name="T50" fmla="*/ 166 w 402"/>
                          <a:gd name="T51" fmla="*/ 55 h 183"/>
                          <a:gd name="T52" fmla="*/ 63 w 402"/>
                          <a:gd name="T53" fmla="*/ 126 h 183"/>
                          <a:gd name="T54" fmla="*/ 24 w 402"/>
                          <a:gd name="T55" fmla="*/ 138 h 183"/>
                          <a:gd name="T56" fmla="*/ 24 w 402"/>
                          <a:gd name="T57" fmla="*/ 138 h 183"/>
                          <a:gd name="T58" fmla="*/ 0 w 402"/>
                          <a:gd name="T59" fmla="*/ 130 h 183"/>
                          <a:gd name="T60" fmla="*/ 63 w 402"/>
                          <a:gd name="T61" fmla="*/ 148 h 183"/>
                          <a:gd name="T62" fmla="*/ 40 w 402"/>
                          <a:gd name="T63" fmla="*/ 171 h 183"/>
                          <a:gd name="T64" fmla="*/ 0 w 402"/>
                          <a:gd name="T65" fmla="*/ 183 h 183"/>
                          <a:gd name="T66" fmla="*/ 0 w 402"/>
                          <a:gd name="T67" fmla="*/ 183 h 183"/>
                          <a:gd name="T68" fmla="*/ 339 w 402"/>
                          <a:gd name="T69" fmla="*/ 111 h 183"/>
                          <a:gd name="T70" fmla="*/ 379 w 402"/>
                          <a:gd name="T71" fmla="*/ 123 h 183"/>
                          <a:gd name="T72" fmla="*/ 387 w 402"/>
                          <a:gd name="T73" fmla="*/ 141 h 183"/>
                          <a:gd name="T74" fmla="*/ 339 w 402"/>
                          <a:gd name="T75" fmla="*/ 164 h 183"/>
                          <a:gd name="T76" fmla="*/ 339 w 402"/>
                          <a:gd name="T77" fmla="*/ 164 h 183"/>
                          <a:gd name="T78" fmla="*/ 363 w 402"/>
                          <a:gd name="T79" fmla="*/ 156 h 183"/>
                          <a:gd name="T80" fmla="*/ 402 w 402"/>
                          <a:gd name="T81" fmla="*/ 168 h 183"/>
                          <a:gd name="T82" fmla="*/ 63 w 402"/>
                          <a:gd name="T83" fmla="*/ 31 h 183"/>
                          <a:gd name="T84" fmla="*/ 352 w 402"/>
                          <a:gd name="T85" fmla="*/ 44 h 183"/>
                          <a:gd name="T86" fmla="*/ 352 w 402"/>
                          <a:gd name="T87" fmla="*/ 44 h 183"/>
                          <a:gd name="T88" fmla="*/ 375 w 402"/>
                          <a:gd name="T89" fmla="*/ 86 h 183"/>
                          <a:gd name="T90" fmla="*/ 386 w 402"/>
                          <a:gd name="T91" fmla="*/ 89 h 183"/>
                          <a:gd name="T92" fmla="*/ 40 w 402"/>
                          <a:gd name="T93" fmla="*/ 38 h 183"/>
                          <a:gd name="T94" fmla="*/ 0 w 402"/>
                          <a:gd name="T95" fmla="*/ 50 h 183"/>
                          <a:gd name="T96" fmla="*/ 0 w 402"/>
                          <a:gd name="T97" fmla="*/ 50 h 183"/>
                          <a:gd name="T98" fmla="*/ 48 w 402"/>
                          <a:gd name="T99" fmla="*/ 57 h 183"/>
                          <a:gd name="T100" fmla="*/ 40 w 402"/>
                          <a:gd name="T101" fmla="*/ 60 h 183"/>
                          <a:gd name="T102" fmla="*/ 16 w 402"/>
                          <a:gd name="T103" fmla="*/ 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2" h="183">
                            <a:moveTo>
                              <a:pt x="147" y="105"/>
                            </a:moveTo>
                            <a:cubicBezTo>
                              <a:pt x="157" y="105"/>
                              <a:pt x="157" y="105"/>
                              <a:pt x="157" y="105"/>
                            </a:cubicBezTo>
                            <a:cubicBezTo>
                              <a:pt x="157" y="166"/>
                              <a:pt x="157" y="166"/>
                              <a:pt x="157" y="166"/>
                            </a:cubicBezTo>
                            <a:cubicBezTo>
                              <a:pt x="147" y="166"/>
                              <a:pt x="147" y="166"/>
                              <a:pt x="147" y="166"/>
                            </a:cubicBezTo>
                            <a:lnTo>
                              <a:pt x="147" y="105"/>
                            </a:lnTo>
                            <a:close/>
                            <a:moveTo>
                              <a:pt x="165" y="166"/>
                            </a:moveTo>
                            <a:cubicBezTo>
                              <a:pt x="175" y="166"/>
                              <a:pt x="175" y="166"/>
                              <a:pt x="175" y="166"/>
                            </a:cubicBezTo>
                            <a:cubicBezTo>
                              <a:pt x="175" y="105"/>
                              <a:pt x="175" y="105"/>
                              <a:pt x="175" y="105"/>
                            </a:cubicBezTo>
                            <a:cubicBezTo>
                              <a:pt x="165" y="105"/>
                              <a:pt x="165" y="105"/>
                              <a:pt x="165" y="105"/>
                            </a:cubicBezTo>
                            <a:lnTo>
                              <a:pt x="165" y="166"/>
                            </a:lnTo>
                            <a:close/>
                            <a:moveTo>
                              <a:pt x="101" y="121"/>
                            </a:moveTo>
                            <a:cubicBezTo>
                              <a:pt x="139" y="121"/>
                              <a:pt x="139" y="121"/>
                              <a:pt x="139" y="121"/>
                            </a:cubicBezTo>
                            <a:cubicBezTo>
                              <a:pt x="139" y="104"/>
                              <a:pt x="139" y="104"/>
                              <a:pt x="139" y="104"/>
                            </a:cubicBezTo>
                            <a:cubicBezTo>
                              <a:pt x="101" y="104"/>
                              <a:pt x="101" y="104"/>
                              <a:pt x="101" y="104"/>
                            </a:cubicBezTo>
                            <a:lnTo>
                              <a:pt x="101" y="121"/>
                            </a:lnTo>
                            <a:close/>
                            <a:moveTo>
                              <a:pt x="101" y="166"/>
                            </a:moveTo>
                            <a:cubicBezTo>
                              <a:pt x="139" y="166"/>
                              <a:pt x="139" y="166"/>
                              <a:pt x="139" y="166"/>
                            </a:cubicBezTo>
                            <a:cubicBezTo>
                              <a:pt x="139" y="132"/>
                              <a:pt x="139" y="132"/>
                              <a:pt x="139" y="132"/>
                            </a:cubicBezTo>
                            <a:cubicBezTo>
                              <a:pt x="101" y="132"/>
                              <a:pt x="101" y="132"/>
                              <a:pt x="101" y="132"/>
                            </a:cubicBezTo>
                            <a:lnTo>
                              <a:pt x="101" y="166"/>
                            </a:lnTo>
                            <a:close/>
                            <a:moveTo>
                              <a:pt x="282" y="127"/>
                            </a:moveTo>
                            <a:cubicBezTo>
                              <a:pt x="305" y="127"/>
                              <a:pt x="305" y="127"/>
                              <a:pt x="305" y="127"/>
                            </a:cubicBezTo>
                            <a:cubicBezTo>
                              <a:pt x="305" y="110"/>
                              <a:pt x="305" y="110"/>
                              <a:pt x="305" y="110"/>
                            </a:cubicBezTo>
                            <a:cubicBezTo>
                              <a:pt x="282" y="110"/>
                              <a:pt x="282" y="110"/>
                              <a:pt x="282" y="110"/>
                            </a:cubicBezTo>
                            <a:lnTo>
                              <a:pt x="282" y="127"/>
                            </a:lnTo>
                            <a:close/>
                            <a:moveTo>
                              <a:pt x="253" y="127"/>
                            </a:moveTo>
                            <a:cubicBezTo>
                              <a:pt x="275" y="127"/>
                              <a:pt x="275" y="127"/>
                              <a:pt x="275" y="127"/>
                            </a:cubicBezTo>
                            <a:cubicBezTo>
                              <a:pt x="275" y="110"/>
                              <a:pt x="275" y="110"/>
                              <a:pt x="275" y="110"/>
                            </a:cubicBezTo>
                            <a:cubicBezTo>
                              <a:pt x="253" y="110"/>
                              <a:pt x="253" y="110"/>
                              <a:pt x="253" y="110"/>
                            </a:cubicBezTo>
                            <a:lnTo>
                              <a:pt x="253" y="127"/>
                            </a:lnTo>
                            <a:close/>
                            <a:moveTo>
                              <a:pt x="224" y="127"/>
                            </a:moveTo>
                            <a:cubicBezTo>
                              <a:pt x="246" y="127"/>
                              <a:pt x="246" y="127"/>
                              <a:pt x="246" y="127"/>
                            </a:cubicBezTo>
                            <a:cubicBezTo>
                              <a:pt x="246" y="110"/>
                              <a:pt x="246" y="110"/>
                              <a:pt x="246" y="110"/>
                            </a:cubicBezTo>
                            <a:cubicBezTo>
                              <a:pt x="224" y="110"/>
                              <a:pt x="224" y="110"/>
                              <a:pt x="224" y="110"/>
                            </a:cubicBezTo>
                            <a:lnTo>
                              <a:pt x="224" y="127"/>
                            </a:lnTo>
                            <a:close/>
                            <a:moveTo>
                              <a:pt x="282" y="162"/>
                            </a:moveTo>
                            <a:cubicBezTo>
                              <a:pt x="305" y="162"/>
                              <a:pt x="305" y="162"/>
                              <a:pt x="305" y="162"/>
                            </a:cubicBezTo>
                            <a:cubicBezTo>
                              <a:pt x="305" y="146"/>
                              <a:pt x="305" y="146"/>
                              <a:pt x="305" y="146"/>
                            </a:cubicBezTo>
                            <a:cubicBezTo>
                              <a:pt x="282" y="146"/>
                              <a:pt x="282" y="146"/>
                              <a:pt x="282" y="146"/>
                            </a:cubicBezTo>
                            <a:lnTo>
                              <a:pt x="282" y="162"/>
                            </a:lnTo>
                            <a:close/>
                            <a:moveTo>
                              <a:pt x="253" y="162"/>
                            </a:moveTo>
                            <a:cubicBezTo>
                              <a:pt x="275" y="162"/>
                              <a:pt x="275" y="162"/>
                              <a:pt x="275" y="162"/>
                            </a:cubicBezTo>
                            <a:cubicBezTo>
                              <a:pt x="275" y="146"/>
                              <a:pt x="275" y="146"/>
                              <a:pt x="275" y="146"/>
                            </a:cubicBezTo>
                            <a:cubicBezTo>
                              <a:pt x="253" y="146"/>
                              <a:pt x="253" y="146"/>
                              <a:pt x="253" y="146"/>
                            </a:cubicBezTo>
                            <a:lnTo>
                              <a:pt x="253" y="162"/>
                            </a:lnTo>
                            <a:close/>
                            <a:moveTo>
                              <a:pt x="224" y="162"/>
                            </a:moveTo>
                            <a:cubicBezTo>
                              <a:pt x="246" y="162"/>
                              <a:pt x="246" y="162"/>
                              <a:pt x="246" y="162"/>
                            </a:cubicBezTo>
                            <a:cubicBezTo>
                              <a:pt x="246" y="146"/>
                              <a:pt x="246" y="146"/>
                              <a:pt x="246" y="146"/>
                            </a:cubicBezTo>
                            <a:cubicBezTo>
                              <a:pt x="224" y="146"/>
                              <a:pt x="224" y="146"/>
                              <a:pt x="224" y="146"/>
                            </a:cubicBezTo>
                            <a:lnTo>
                              <a:pt x="224" y="162"/>
                            </a:lnTo>
                            <a:close/>
                            <a:moveTo>
                              <a:pt x="254" y="51"/>
                            </a:moveTo>
                            <a:cubicBezTo>
                              <a:pt x="280" y="27"/>
                              <a:pt x="280" y="27"/>
                              <a:pt x="280" y="27"/>
                            </a:cubicBezTo>
                            <a:cubicBezTo>
                              <a:pt x="282" y="28"/>
                              <a:pt x="285" y="29"/>
                              <a:pt x="287" y="29"/>
                            </a:cubicBezTo>
                            <a:cubicBezTo>
                              <a:pt x="295" y="29"/>
                              <a:pt x="302" y="23"/>
                              <a:pt x="302" y="15"/>
                            </a:cubicBezTo>
                            <a:cubicBezTo>
                              <a:pt x="302" y="7"/>
                              <a:pt x="295" y="1"/>
                              <a:pt x="287" y="1"/>
                            </a:cubicBezTo>
                            <a:cubicBezTo>
                              <a:pt x="281" y="1"/>
                              <a:pt x="275" y="5"/>
                              <a:pt x="274" y="11"/>
                            </a:cubicBezTo>
                            <a:cubicBezTo>
                              <a:pt x="255" y="11"/>
                              <a:pt x="255" y="11"/>
                              <a:pt x="255" y="11"/>
                            </a:cubicBezTo>
                            <a:cubicBezTo>
                              <a:pt x="253" y="5"/>
                              <a:pt x="248" y="1"/>
                              <a:pt x="241" y="1"/>
                            </a:cubicBezTo>
                            <a:cubicBezTo>
                              <a:pt x="233" y="1"/>
                              <a:pt x="227" y="7"/>
                              <a:pt x="227" y="15"/>
                            </a:cubicBezTo>
                            <a:cubicBezTo>
                              <a:pt x="227" y="23"/>
                              <a:pt x="233" y="29"/>
                              <a:pt x="241" y="29"/>
                            </a:cubicBezTo>
                            <a:cubicBezTo>
                              <a:pt x="248" y="29"/>
                              <a:pt x="253" y="25"/>
                              <a:pt x="255" y="19"/>
                            </a:cubicBezTo>
                            <a:cubicBezTo>
                              <a:pt x="274" y="19"/>
                              <a:pt x="274" y="19"/>
                              <a:pt x="274" y="19"/>
                            </a:cubicBezTo>
                            <a:cubicBezTo>
                              <a:pt x="274" y="20"/>
                              <a:pt x="274" y="20"/>
                              <a:pt x="274" y="21"/>
                            </a:cubicBezTo>
                            <a:cubicBezTo>
                              <a:pt x="249" y="45"/>
                              <a:pt x="249" y="45"/>
                              <a:pt x="249" y="45"/>
                            </a:cubicBezTo>
                            <a:cubicBezTo>
                              <a:pt x="246" y="44"/>
                              <a:pt x="244" y="43"/>
                              <a:pt x="241" y="43"/>
                            </a:cubicBezTo>
                            <a:cubicBezTo>
                              <a:pt x="233" y="43"/>
                              <a:pt x="227" y="49"/>
                              <a:pt x="227" y="57"/>
                            </a:cubicBezTo>
                            <a:cubicBezTo>
                              <a:pt x="227" y="65"/>
                              <a:pt x="233" y="71"/>
                              <a:pt x="241" y="71"/>
                            </a:cubicBezTo>
                            <a:cubicBezTo>
                              <a:pt x="249" y="71"/>
                              <a:pt x="256" y="65"/>
                              <a:pt x="256" y="57"/>
                            </a:cubicBezTo>
                            <a:cubicBezTo>
                              <a:pt x="256" y="55"/>
                              <a:pt x="255" y="53"/>
                              <a:pt x="254" y="51"/>
                            </a:cubicBezTo>
                            <a:close/>
                            <a:moveTo>
                              <a:pt x="302" y="57"/>
                            </a:moveTo>
                            <a:cubicBezTo>
                              <a:pt x="302" y="49"/>
                              <a:pt x="295" y="43"/>
                              <a:pt x="287" y="43"/>
                            </a:cubicBezTo>
                            <a:cubicBezTo>
                              <a:pt x="279" y="43"/>
                              <a:pt x="273" y="49"/>
                              <a:pt x="273" y="57"/>
                            </a:cubicBezTo>
                            <a:cubicBezTo>
                              <a:pt x="273" y="65"/>
                              <a:pt x="279" y="71"/>
                              <a:pt x="287" y="71"/>
                            </a:cubicBezTo>
                            <a:cubicBezTo>
                              <a:pt x="295" y="71"/>
                              <a:pt x="302" y="65"/>
                              <a:pt x="302" y="57"/>
                            </a:cubicBezTo>
                            <a:close/>
                            <a:moveTo>
                              <a:pt x="176" y="61"/>
                            </a:moveTo>
                            <a:cubicBezTo>
                              <a:pt x="101" y="61"/>
                              <a:pt x="101" y="61"/>
                              <a:pt x="101" y="61"/>
                            </a:cubicBezTo>
                            <a:cubicBezTo>
                              <a:pt x="99" y="61"/>
                              <a:pt x="97" y="63"/>
                              <a:pt x="97" y="65"/>
                            </a:cubicBezTo>
                            <a:cubicBezTo>
                              <a:pt x="97" y="68"/>
                              <a:pt x="99" y="69"/>
                              <a:pt x="101" y="69"/>
                            </a:cubicBezTo>
                            <a:cubicBezTo>
                              <a:pt x="176" y="69"/>
                              <a:pt x="176" y="69"/>
                              <a:pt x="176" y="69"/>
                            </a:cubicBezTo>
                            <a:cubicBezTo>
                              <a:pt x="178" y="69"/>
                              <a:pt x="180" y="68"/>
                              <a:pt x="180" y="65"/>
                            </a:cubicBezTo>
                            <a:cubicBezTo>
                              <a:pt x="180" y="63"/>
                              <a:pt x="178" y="61"/>
                              <a:pt x="176" y="61"/>
                            </a:cubicBezTo>
                            <a:close/>
                            <a:moveTo>
                              <a:pt x="127" y="15"/>
                            </a:moveTo>
                            <a:cubicBezTo>
                              <a:pt x="118" y="15"/>
                              <a:pt x="118" y="15"/>
                              <a:pt x="118" y="15"/>
                            </a:cubicBezTo>
                            <a:cubicBezTo>
                              <a:pt x="118" y="55"/>
                              <a:pt x="118" y="55"/>
                              <a:pt x="118" y="55"/>
                            </a:cubicBezTo>
                            <a:cubicBezTo>
                              <a:pt x="127" y="55"/>
                              <a:pt x="127" y="55"/>
                              <a:pt x="127" y="55"/>
                            </a:cubicBezTo>
                            <a:lnTo>
                              <a:pt x="127" y="15"/>
                            </a:lnTo>
                            <a:close/>
                            <a:moveTo>
                              <a:pt x="111" y="0"/>
                            </a:moveTo>
                            <a:cubicBezTo>
                              <a:pt x="101" y="0"/>
                              <a:pt x="101" y="0"/>
                              <a:pt x="101" y="0"/>
                            </a:cubicBezTo>
                            <a:cubicBezTo>
                              <a:pt x="101" y="55"/>
                              <a:pt x="101" y="55"/>
                              <a:pt x="101" y="55"/>
                            </a:cubicBezTo>
                            <a:cubicBezTo>
                              <a:pt x="111" y="55"/>
                              <a:pt x="111" y="55"/>
                              <a:pt x="111" y="55"/>
                            </a:cubicBezTo>
                            <a:lnTo>
                              <a:pt x="111" y="0"/>
                            </a:lnTo>
                            <a:close/>
                            <a:moveTo>
                              <a:pt x="143" y="0"/>
                            </a:moveTo>
                            <a:cubicBezTo>
                              <a:pt x="134" y="0"/>
                              <a:pt x="134" y="0"/>
                              <a:pt x="134" y="0"/>
                            </a:cubicBezTo>
                            <a:cubicBezTo>
                              <a:pt x="134" y="55"/>
                              <a:pt x="134" y="55"/>
                              <a:pt x="134" y="55"/>
                            </a:cubicBezTo>
                            <a:cubicBezTo>
                              <a:pt x="143" y="55"/>
                              <a:pt x="143" y="55"/>
                              <a:pt x="143" y="55"/>
                            </a:cubicBezTo>
                            <a:lnTo>
                              <a:pt x="143" y="0"/>
                            </a:lnTo>
                            <a:close/>
                            <a:moveTo>
                              <a:pt x="160" y="28"/>
                            </a:moveTo>
                            <a:cubicBezTo>
                              <a:pt x="150" y="28"/>
                              <a:pt x="150" y="28"/>
                              <a:pt x="150" y="28"/>
                            </a:cubicBezTo>
                            <a:cubicBezTo>
                              <a:pt x="150" y="55"/>
                              <a:pt x="150" y="55"/>
                              <a:pt x="150" y="55"/>
                            </a:cubicBezTo>
                            <a:cubicBezTo>
                              <a:pt x="160" y="55"/>
                              <a:pt x="160" y="55"/>
                              <a:pt x="160" y="55"/>
                            </a:cubicBezTo>
                            <a:lnTo>
                              <a:pt x="160" y="28"/>
                            </a:lnTo>
                            <a:close/>
                            <a:moveTo>
                              <a:pt x="176" y="15"/>
                            </a:moveTo>
                            <a:cubicBezTo>
                              <a:pt x="166" y="15"/>
                              <a:pt x="166" y="15"/>
                              <a:pt x="166" y="15"/>
                            </a:cubicBezTo>
                            <a:cubicBezTo>
                              <a:pt x="166" y="55"/>
                              <a:pt x="166" y="55"/>
                              <a:pt x="166" y="55"/>
                            </a:cubicBezTo>
                            <a:cubicBezTo>
                              <a:pt x="176" y="55"/>
                              <a:pt x="176" y="55"/>
                              <a:pt x="176" y="55"/>
                            </a:cubicBezTo>
                            <a:lnTo>
                              <a:pt x="176" y="15"/>
                            </a:lnTo>
                            <a:close/>
                            <a:moveTo>
                              <a:pt x="48" y="131"/>
                            </a:moveTo>
                            <a:cubicBezTo>
                              <a:pt x="63" y="126"/>
                              <a:pt x="63" y="126"/>
                              <a:pt x="63" y="126"/>
                            </a:cubicBezTo>
                            <a:cubicBezTo>
                              <a:pt x="63" y="111"/>
                              <a:pt x="63" y="111"/>
                              <a:pt x="63" y="111"/>
                            </a:cubicBezTo>
                            <a:cubicBezTo>
                              <a:pt x="48" y="115"/>
                              <a:pt x="48" y="115"/>
                              <a:pt x="48" y="115"/>
                            </a:cubicBezTo>
                            <a:lnTo>
                              <a:pt x="48" y="131"/>
                            </a:lnTo>
                            <a:close/>
                            <a:moveTo>
                              <a:pt x="24" y="138"/>
                            </a:moveTo>
                            <a:cubicBezTo>
                              <a:pt x="40" y="134"/>
                              <a:pt x="40" y="134"/>
                              <a:pt x="40" y="134"/>
                            </a:cubicBezTo>
                            <a:cubicBezTo>
                              <a:pt x="40" y="118"/>
                              <a:pt x="40" y="118"/>
                              <a:pt x="40" y="118"/>
                            </a:cubicBezTo>
                            <a:cubicBezTo>
                              <a:pt x="24" y="123"/>
                              <a:pt x="24" y="123"/>
                              <a:pt x="24" y="123"/>
                            </a:cubicBezTo>
                            <a:lnTo>
                              <a:pt x="24" y="138"/>
                            </a:lnTo>
                            <a:close/>
                            <a:moveTo>
                              <a:pt x="0" y="146"/>
                            </a:moveTo>
                            <a:cubicBezTo>
                              <a:pt x="16" y="141"/>
                              <a:pt x="16" y="141"/>
                              <a:pt x="16" y="141"/>
                            </a:cubicBezTo>
                            <a:cubicBezTo>
                              <a:pt x="16" y="126"/>
                              <a:pt x="16" y="126"/>
                              <a:pt x="16" y="126"/>
                            </a:cubicBezTo>
                            <a:cubicBezTo>
                              <a:pt x="0" y="130"/>
                              <a:pt x="0" y="130"/>
                              <a:pt x="0" y="130"/>
                            </a:cubicBezTo>
                            <a:lnTo>
                              <a:pt x="0" y="146"/>
                            </a:lnTo>
                            <a:close/>
                            <a:moveTo>
                              <a:pt x="48" y="168"/>
                            </a:moveTo>
                            <a:cubicBezTo>
                              <a:pt x="63" y="164"/>
                              <a:pt x="63" y="164"/>
                              <a:pt x="63" y="164"/>
                            </a:cubicBezTo>
                            <a:cubicBezTo>
                              <a:pt x="63" y="148"/>
                              <a:pt x="63" y="148"/>
                              <a:pt x="63" y="148"/>
                            </a:cubicBezTo>
                            <a:cubicBezTo>
                              <a:pt x="48" y="153"/>
                              <a:pt x="48" y="153"/>
                              <a:pt x="48" y="153"/>
                            </a:cubicBezTo>
                            <a:lnTo>
                              <a:pt x="48" y="168"/>
                            </a:lnTo>
                            <a:close/>
                            <a:moveTo>
                              <a:pt x="24" y="176"/>
                            </a:moveTo>
                            <a:cubicBezTo>
                              <a:pt x="40" y="171"/>
                              <a:pt x="40" y="171"/>
                              <a:pt x="40" y="171"/>
                            </a:cubicBezTo>
                            <a:cubicBezTo>
                              <a:pt x="40" y="156"/>
                              <a:pt x="40" y="156"/>
                              <a:pt x="40" y="156"/>
                            </a:cubicBezTo>
                            <a:cubicBezTo>
                              <a:pt x="24" y="160"/>
                              <a:pt x="24" y="160"/>
                              <a:pt x="24" y="160"/>
                            </a:cubicBezTo>
                            <a:lnTo>
                              <a:pt x="24" y="176"/>
                            </a:lnTo>
                            <a:close/>
                            <a:moveTo>
                              <a:pt x="0" y="183"/>
                            </a:moveTo>
                            <a:cubicBezTo>
                              <a:pt x="16" y="179"/>
                              <a:pt x="16" y="179"/>
                              <a:pt x="16" y="179"/>
                            </a:cubicBezTo>
                            <a:cubicBezTo>
                              <a:pt x="16" y="163"/>
                              <a:pt x="16" y="163"/>
                              <a:pt x="16" y="163"/>
                            </a:cubicBezTo>
                            <a:cubicBezTo>
                              <a:pt x="0" y="168"/>
                              <a:pt x="0" y="168"/>
                              <a:pt x="0" y="168"/>
                            </a:cubicBezTo>
                            <a:lnTo>
                              <a:pt x="0" y="183"/>
                            </a:lnTo>
                            <a:close/>
                            <a:moveTo>
                              <a:pt x="339" y="126"/>
                            </a:moveTo>
                            <a:cubicBezTo>
                              <a:pt x="355" y="131"/>
                              <a:pt x="355" y="131"/>
                              <a:pt x="355" y="131"/>
                            </a:cubicBezTo>
                            <a:cubicBezTo>
                              <a:pt x="355" y="115"/>
                              <a:pt x="355" y="115"/>
                              <a:pt x="355" y="115"/>
                            </a:cubicBezTo>
                            <a:cubicBezTo>
                              <a:pt x="339" y="111"/>
                              <a:pt x="339" y="111"/>
                              <a:pt x="339" y="111"/>
                            </a:cubicBezTo>
                            <a:lnTo>
                              <a:pt x="339" y="126"/>
                            </a:lnTo>
                            <a:close/>
                            <a:moveTo>
                              <a:pt x="363" y="134"/>
                            </a:moveTo>
                            <a:cubicBezTo>
                              <a:pt x="379" y="138"/>
                              <a:pt x="379" y="138"/>
                              <a:pt x="379" y="138"/>
                            </a:cubicBezTo>
                            <a:cubicBezTo>
                              <a:pt x="379" y="123"/>
                              <a:pt x="379" y="123"/>
                              <a:pt x="379" y="123"/>
                            </a:cubicBezTo>
                            <a:cubicBezTo>
                              <a:pt x="363" y="118"/>
                              <a:pt x="363" y="118"/>
                              <a:pt x="363" y="118"/>
                            </a:cubicBezTo>
                            <a:lnTo>
                              <a:pt x="363" y="134"/>
                            </a:lnTo>
                            <a:close/>
                            <a:moveTo>
                              <a:pt x="387" y="126"/>
                            </a:moveTo>
                            <a:cubicBezTo>
                              <a:pt x="387" y="141"/>
                              <a:pt x="387" y="141"/>
                              <a:pt x="387" y="141"/>
                            </a:cubicBezTo>
                            <a:cubicBezTo>
                              <a:pt x="402" y="146"/>
                              <a:pt x="402" y="146"/>
                              <a:pt x="402" y="146"/>
                            </a:cubicBezTo>
                            <a:cubicBezTo>
                              <a:pt x="402" y="130"/>
                              <a:pt x="402" y="130"/>
                              <a:pt x="402" y="130"/>
                            </a:cubicBezTo>
                            <a:lnTo>
                              <a:pt x="387" y="126"/>
                            </a:lnTo>
                            <a:close/>
                            <a:moveTo>
                              <a:pt x="339" y="164"/>
                            </a:moveTo>
                            <a:cubicBezTo>
                              <a:pt x="355" y="168"/>
                              <a:pt x="355" y="168"/>
                              <a:pt x="355" y="168"/>
                            </a:cubicBezTo>
                            <a:cubicBezTo>
                              <a:pt x="355" y="153"/>
                              <a:pt x="355" y="153"/>
                              <a:pt x="355" y="153"/>
                            </a:cubicBezTo>
                            <a:cubicBezTo>
                              <a:pt x="339" y="148"/>
                              <a:pt x="339" y="148"/>
                              <a:pt x="339" y="148"/>
                            </a:cubicBezTo>
                            <a:lnTo>
                              <a:pt x="339" y="164"/>
                            </a:lnTo>
                            <a:close/>
                            <a:moveTo>
                              <a:pt x="363" y="171"/>
                            </a:moveTo>
                            <a:cubicBezTo>
                              <a:pt x="379" y="176"/>
                              <a:pt x="379" y="176"/>
                              <a:pt x="379" y="176"/>
                            </a:cubicBezTo>
                            <a:cubicBezTo>
                              <a:pt x="379" y="160"/>
                              <a:pt x="379" y="160"/>
                              <a:pt x="379" y="160"/>
                            </a:cubicBezTo>
                            <a:cubicBezTo>
                              <a:pt x="363" y="156"/>
                              <a:pt x="363" y="156"/>
                              <a:pt x="363" y="156"/>
                            </a:cubicBezTo>
                            <a:lnTo>
                              <a:pt x="363" y="171"/>
                            </a:lnTo>
                            <a:close/>
                            <a:moveTo>
                              <a:pt x="387" y="179"/>
                            </a:moveTo>
                            <a:cubicBezTo>
                              <a:pt x="402" y="183"/>
                              <a:pt x="402" y="183"/>
                              <a:pt x="402" y="183"/>
                            </a:cubicBezTo>
                            <a:cubicBezTo>
                              <a:pt x="402" y="168"/>
                              <a:pt x="402" y="168"/>
                              <a:pt x="402" y="168"/>
                            </a:cubicBezTo>
                            <a:cubicBezTo>
                              <a:pt x="387" y="163"/>
                              <a:pt x="387" y="163"/>
                              <a:pt x="387" y="163"/>
                            </a:cubicBezTo>
                            <a:lnTo>
                              <a:pt x="387" y="179"/>
                            </a:lnTo>
                            <a:close/>
                            <a:moveTo>
                              <a:pt x="48" y="35"/>
                            </a:moveTo>
                            <a:cubicBezTo>
                              <a:pt x="63" y="31"/>
                              <a:pt x="63" y="31"/>
                              <a:pt x="63" y="31"/>
                            </a:cubicBezTo>
                            <a:cubicBezTo>
                              <a:pt x="63" y="15"/>
                              <a:pt x="63" y="15"/>
                              <a:pt x="63" y="15"/>
                            </a:cubicBezTo>
                            <a:cubicBezTo>
                              <a:pt x="48" y="19"/>
                              <a:pt x="48" y="19"/>
                              <a:pt x="48" y="19"/>
                            </a:cubicBezTo>
                            <a:lnTo>
                              <a:pt x="48" y="35"/>
                            </a:lnTo>
                            <a:close/>
                            <a:moveTo>
                              <a:pt x="352" y="44"/>
                            </a:moveTo>
                            <a:cubicBezTo>
                              <a:pt x="341" y="41"/>
                              <a:pt x="341" y="41"/>
                              <a:pt x="341" y="41"/>
                            </a:cubicBezTo>
                            <a:cubicBezTo>
                              <a:pt x="341" y="75"/>
                              <a:pt x="341" y="75"/>
                              <a:pt x="341" y="75"/>
                            </a:cubicBezTo>
                            <a:cubicBezTo>
                              <a:pt x="352" y="78"/>
                              <a:pt x="352" y="78"/>
                              <a:pt x="352" y="78"/>
                            </a:cubicBezTo>
                            <a:lnTo>
                              <a:pt x="352" y="44"/>
                            </a:lnTo>
                            <a:close/>
                            <a:moveTo>
                              <a:pt x="375" y="36"/>
                            </a:moveTo>
                            <a:cubicBezTo>
                              <a:pt x="363" y="32"/>
                              <a:pt x="363" y="32"/>
                              <a:pt x="363" y="32"/>
                            </a:cubicBezTo>
                            <a:cubicBezTo>
                              <a:pt x="363" y="82"/>
                              <a:pt x="363" y="82"/>
                              <a:pt x="363" y="82"/>
                            </a:cubicBezTo>
                            <a:cubicBezTo>
                              <a:pt x="375" y="86"/>
                              <a:pt x="375" y="86"/>
                              <a:pt x="375" y="86"/>
                            </a:cubicBezTo>
                            <a:lnTo>
                              <a:pt x="375" y="36"/>
                            </a:lnTo>
                            <a:close/>
                            <a:moveTo>
                              <a:pt x="398" y="43"/>
                            </a:moveTo>
                            <a:cubicBezTo>
                              <a:pt x="386" y="39"/>
                              <a:pt x="386" y="39"/>
                              <a:pt x="386" y="39"/>
                            </a:cubicBezTo>
                            <a:cubicBezTo>
                              <a:pt x="386" y="89"/>
                              <a:pt x="386" y="89"/>
                              <a:pt x="386" y="89"/>
                            </a:cubicBezTo>
                            <a:cubicBezTo>
                              <a:pt x="398" y="93"/>
                              <a:pt x="398" y="93"/>
                              <a:pt x="398" y="93"/>
                            </a:cubicBezTo>
                            <a:lnTo>
                              <a:pt x="398" y="43"/>
                            </a:lnTo>
                            <a:close/>
                            <a:moveTo>
                              <a:pt x="24" y="43"/>
                            </a:moveTo>
                            <a:cubicBezTo>
                              <a:pt x="40" y="38"/>
                              <a:pt x="40" y="38"/>
                              <a:pt x="40" y="38"/>
                            </a:cubicBezTo>
                            <a:cubicBezTo>
                              <a:pt x="40" y="22"/>
                              <a:pt x="40" y="22"/>
                              <a:pt x="40" y="22"/>
                            </a:cubicBezTo>
                            <a:cubicBezTo>
                              <a:pt x="24" y="27"/>
                              <a:pt x="24" y="27"/>
                              <a:pt x="24" y="27"/>
                            </a:cubicBezTo>
                            <a:lnTo>
                              <a:pt x="24" y="43"/>
                            </a:lnTo>
                            <a:close/>
                            <a:moveTo>
                              <a:pt x="0" y="50"/>
                            </a:moveTo>
                            <a:cubicBezTo>
                              <a:pt x="16" y="45"/>
                              <a:pt x="16" y="45"/>
                              <a:pt x="16" y="45"/>
                            </a:cubicBezTo>
                            <a:cubicBezTo>
                              <a:pt x="16" y="30"/>
                              <a:pt x="16" y="30"/>
                              <a:pt x="16" y="30"/>
                            </a:cubicBezTo>
                            <a:cubicBezTo>
                              <a:pt x="0" y="34"/>
                              <a:pt x="0" y="34"/>
                              <a:pt x="0" y="34"/>
                            </a:cubicBezTo>
                            <a:lnTo>
                              <a:pt x="0" y="50"/>
                            </a:lnTo>
                            <a:close/>
                            <a:moveTo>
                              <a:pt x="48" y="73"/>
                            </a:moveTo>
                            <a:cubicBezTo>
                              <a:pt x="63" y="68"/>
                              <a:pt x="63" y="68"/>
                              <a:pt x="63" y="68"/>
                            </a:cubicBezTo>
                            <a:cubicBezTo>
                              <a:pt x="63" y="52"/>
                              <a:pt x="63" y="52"/>
                              <a:pt x="63" y="52"/>
                            </a:cubicBezTo>
                            <a:cubicBezTo>
                              <a:pt x="48" y="57"/>
                              <a:pt x="48" y="57"/>
                              <a:pt x="48" y="57"/>
                            </a:cubicBezTo>
                            <a:lnTo>
                              <a:pt x="48" y="73"/>
                            </a:lnTo>
                            <a:close/>
                            <a:moveTo>
                              <a:pt x="24" y="80"/>
                            </a:moveTo>
                            <a:cubicBezTo>
                              <a:pt x="40" y="76"/>
                              <a:pt x="40" y="76"/>
                              <a:pt x="40" y="76"/>
                            </a:cubicBezTo>
                            <a:cubicBezTo>
                              <a:pt x="40" y="60"/>
                              <a:pt x="40" y="60"/>
                              <a:pt x="40" y="60"/>
                            </a:cubicBezTo>
                            <a:cubicBezTo>
                              <a:pt x="24" y="65"/>
                              <a:pt x="24" y="65"/>
                              <a:pt x="24" y="65"/>
                            </a:cubicBezTo>
                            <a:lnTo>
                              <a:pt x="24" y="80"/>
                            </a:lnTo>
                            <a:close/>
                            <a:moveTo>
                              <a:pt x="0" y="87"/>
                            </a:moveTo>
                            <a:cubicBezTo>
                              <a:pt x="16" y="83"/>
                              <a:pt x="16" y="83"/>
                              <a:pt x="16" y="83"/>
                            </a:cubicBezTo>
                            <a:cubicBezTo>
                              <a:pt x="16" y="67"/>
                              <a:pt x="16" y="67"/>
                              <a:pt x="16" y="67"/>
                            </a:cubicBezTo>
                            <a:cubicBezTo>
                              <a:pt x="0" y="72"/>
                              <a:pt x="0" y="72"/>
                              <a:pt x="0" y="72"/>
                            </a:cubicBezTo>
                            <a:lnTo>
                              <a:pt x="0" y="8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dirty="0"/>
                      </a:p>
                    </p:txBody>
                  </p:sp>
                  <p:sp>
                    <p:nvSpPr>
                      <p:cNvPr id="113" name="Freeform 112"/>
                      <p:cNvSpPr>
                        <a:spLocks noEditPoints="1"/>
                      </p:cNvSpPr>
                      <p:nvPr/>
                    </p:nvSpPr>
                    <p:spPr bwMode="auto">
                      <a:xfrm>
                        <a:off x="2590253" y="3209334"/>
                        <a:ext cx="1154444" cy="1281972"/>
                      </a:xfrm>
                      <a:custGeom>
                        <a:avLst/>
                        <a:gdLst>
                          <a:gd name="T0" fmla="*/ 43 w 150"/>
                          <a:gd name="T1" fmla="*/ 32 h 166"/>
                          <a:gd name="T2" fmla="*/ 75 w 150"/>
                          <a:gd name="T3" fmla="*/ 0 h 166"/>
                          <a:gd name="T4" fmla="*/ 107 w 150"/>
                          <a:gd name="T5" fmla="*/ 32 h 166"/>
                          <a:gd name="T6" fmla="*/ 75 w 150"/>
                          <a:gd name="T7" fmla="*/ 64 h 166"/>
                          <a:gd name="T8" fmla="*/ 43 w 150"/>
                          <a:gd name="T9" fmla="*/ 32 h 166"/>
                          <a:gd name="T10" fmla="*/ 21 w 150"/>
                          <a:gd name="T11" fmla="*/ 166 h 166"/>
                          <a:gd name="T12" fmla="*/ 21 w 150"/>
                          <a:gd name="T13" fmla="*/ 99 h 166"/>
                          <a:gd name="T14" fmla="*/ 33 w 150"/>
                          <a:gd name="T15" fmla="*/ 99 h 166"/>
                          <a:gd name="T16" fmla="*/ 33 w 150"/>
                          <a:gd name="T17" fmla="*/ 166 h 166"/>
                          <a:gd name="T18" fmla="*/ 117 w 150"/>
                          <a:gd name="T19" fmla="*/ 166 h 166"/>
                          <a:gd name="T20" fmla="*/ 117 w 150"/>
                          <a:gd name="T21" fmla="*/ 99 h 166"/>
                          <a:gd name="T22" fmla="*/ 129 w 150"/>
                          <a:gd name="T23" fmla="*/ 99 h 166"/>
                          <a:gd name="T24" fmla="*/ 129 w 150"/>
                          <a:gd name="T25" fmla="*/ 166 h 166"/>
                          <a:gd name="T26" fmla="*/ 150 w 150"/>
                          <a:gd name="T27" fmla="*/ 166 h 166"/>
                          <a:gd name="T28" fmla="*/ 150 w 150"/>
                          <a:gd name="T29" fmla="*/ 91 h 166"/>
                          <a:gd name="T30" fmla="*/ 129 w 150"/>
                          <a:gd name="T31" fmla="*/ 70 h 166"/>
                          <a:gd name="T32" fmla="*/ 21 w 150"/>
                          <a:gd name="T33" fmla="*/ 70 h 166"/>
                          <a:gd name="T34" fmla="*/ 0 w 150"/>
                          <a:gd name="T35" fmla="*/ 91 h 166"/>
                          <a:gd name="T36" fmla="*/ 0 w 150"/>
                          <a:gd name="T37" fmla="*/ 166 h 166"/>
                          <a:gd name="T38" fmla="*/ 21 w 150"/>
                          <a:gd name="T39"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0" h="166">
                            <a:moveTo>
                              <a:pt x="43" y="32"/>
                            </a:moveTo>
                            <a:cubicBezTo>
                              <a:pt x="43" y="14"/>
                              <a:pt x="57" y="0"/>
                              <a:pt x="75" y="0"/>
                            </a:cubicBezTo>
                            <a:cubicBezTo>
                              <a:pt x="93" y="0"/>
                              <a:pt x="107" y="14"/>
                              <a:pt x="107" y="32"/>
                            </a:cubicBezTo>
                            <a:cubicBezTo>
                              <a:pt x="107" y="49"/>
                              <a:pt x="93" y="64"/>
                              <a:pt x="75" y="64"/>
                            </a:cubicBezTo>
                            <a:cubicBezTo>
                              <a:pt x="57" y="64"/>
                              <a:pt x="43" y="49"/>
                              <a:pt x="43" y="32"/>
                            </a:cubicBezTo>
                            <a:close/>
                            <a:moveTo>
                              <a:pt x="21" y="166"/>
                            </a:moveTo>
                            <a:cubicBezTo>
                              <a:pt x="21" y="99"/>
                              <a:pt x="21" y="99"/>
                              <a:pt x="21" y="99"/>
                            </a:cubicBezTo>
                            <a:cubicBezTo>
                              <a:pt x="33" y="99"/>
                              <a:pt x="33" y="99"/>
                              <a:pt x="33" y="99"/>
                            </a:cubicBezTo>
                            <a:cubicBezTo>
                              <a:pt x="33" y="166"/>
                              <a:pt x="33" y="166"/>
                              <a:pt x="33" y="166"/>
                            </a:cubicBezTo>
                            <a:cubicBezTo>
                              <a:pt x="117" y="166"/>
                              <a:pt x="117" y="166"/>
                              <a:pt x="117" y="166"/>
                            </a:cubicBezTo>
                            <a:cubicBezTo>
                              <a:pt x="117" y="99"/>
                              <a:pt x="117" y="99"/>
                              <a:pt x="117" y="99"/>
                            </a:cubicBezTo>
                            <a:cubicBezTo>
                              <a:pt x="129" y="99"/>
                              <a:pt x="129" y="99"/>
                              <a:pt x="129" y="99"/>
                            </a:cubicBezTo>
                            <a:cubicBezTo>
                              <a:pt x="129" y="166"/>
                              <a:pt x="129" y="166"/>
                              <a:pt x="129" y="166"/>
                            </a:cubicBezTo>
                            <a:cubicBezTo>
                              <a:pt x="150" y="166"/>
                              <a:pt x="150" y="166"/>
                              <a:pt x="150" y="166"/>
                            </a:cubicBezTo>
                            <a:cubicBezTo>
                              <a:pt x="150" y="91"/>
                              <a:pt x="150" y="91"/>
                              <a:pt x="150" y="91"/>
                            </a:cubicBezTo>
                            <a:cubicBezTo>
                              <a:pt x="150" y="79"/>
                              <a:pt x="141" y="70"/>
                              <a:pt x="129" y="70"/>
                            </a:cubicBezTo>
                            <a:cubicBezTo>
                              <a:pt x="129" y="70"/>
                              <a:pt x="21" y="70"/>
                              <a:pt x="21" y="70"/>
                            </a:cubicBezTo>
                            <a:cubicBezTo>
                              <a:pt x="9" y="70"/>
                              <a:pt x="0" y="79"/>
                              <a:pt x="0" y="91"/>
                            </a:cubicBezTo>
                            <a:cubicBezTo>
                              <a:pt x="0" y="166"/>
                              <a:pt x="0" y="166"/>
                              <a:pt x="0" y="166"/>
                            </a:cubicBezTo>
                            <a:lnTo>
                              <a:pt x="21" y="166"/>
                            </a:lnTo>
                            <a:close/>
                          </a:path>
                        </a:pathLst>
                      </a:custGeom>
                      <a:solidFill>
                        <a:srgbClr val="00529B"/>
                      </a:solidFill>
                      <a:ln>
                        <a:noFill/>
                      </a:ln>
                    </p:spPr>
                    <p:txBody>
                      <a:bodyPr vert="horz" wrap="square" lIns="91440" tIns="45720" rIns="91440" bIns="45720" numCol="1" anchor="t" anchorCtr="0" compatLnSpc="1">
                        <a:prstTxWarp prst="textNoShape">
                          <a:avLst/>
                        </a:prstTxWarp>
                      </a:bodyPr>
                      <a:lstStyle/>
                      <a:p>
                        <a:endParaRPr lang="en-US" sz="800" dirty="0"/>
                      </a:p>
                    </p:txBody>
                  </p:sp>
                </p:grpSp>
              </p:grpSp>
            </p:grpSp>
          </p:grpSp>
        </p:grpSp>
        <p:grpSp>
          <p:nvGrpSpPr>
            <p:cNvPr id="56" name="Group 55"/>
            <p:cNvGrpSpPr>
              <a:grpSpLocks noChangeAspect="1"/>
            </p:cNvGrpSpPr>
            <p:nvPr/>
          </p:nvGrpSpPr>
          <p:grpSpPr bwMode="gray">
            <a:xfrm>
              <a:off x="2681834" y="4275282"/>
              <a:ext cx="316368" cy="640080"/>
              <a:chOff x="163513" y="2832100"/>
              <a:chExt cx="441325" cy="779463"/>
            </a:xfrm>
          </p:grpSpPr>
          <p:sp>
            <p:nvSpPr>
              <p:cNvPr id="94" name="Rectangle 23"/>
              <p:cNvSpPr>
                <a:spLocks noChangeArrowheads="1"/>
              </p:cNvSpPr>
              <p:nvPr/>
            </p:nvSpPr>
            <p:spPr bwMode="gray">
              <a:xfrm>
                <a:off x="179388" y="2916238"/>
                <a:ext cx="414338" cy="577850"/>
              </a:xfrm>
              <a:prstGeom prst="rect">
                <a:avLst/>
              </a:prstGeom>
              <a:solidFill>
                <a:srgbClr val="B9D0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24"/>
              <p:cNvSpPr>
                <a:spLocks noEditPoints="1"/>
              </p:cNvSpPr>
              <p:nvPr/>
            </p:nvSpPr>
            <p:spPr bwMode="gray">
              <a:xfrm>
                <a:off x="163513" y="2832100"/>
                <a:ext cx="441325" cy="779463"/>
              </a:xfrm>
              <a:custGeom>
                <a:avLst/>
                <a:gdLst>
                  <a:gd name="T0" fmla="*/ 0 w 115"/>
                  <a:gd name="T1" fmla="*/ 12 h 205"/>
                  <a:gd name="T2" fmla="*/ 0 w 115"/>
                  <a:gd name="T3" fmla="*/ 193 h 205"/>
                  <a:gd name="T4" fmla="*/ 13 w 115"/>
                  <a:gd name="T5" fmla="*/ 205 h 205"/>
                  <a:gd name="T6" fmla="*/ 102 w 115"/>
                  <a:gd name="T7" fmla="*/ 205 h 205"/>
                  <a:gd name="T8" fmla="*/ 115 w 115"/>
                  <a:gd name="T9" fmla="*/ 193 h 205"/>
                  <a:gd name="T10" fmla="*/ 115 w 115"/>
                  <a:gd name="T11" fmla="*/ 12 h 205"/>
                  <a:gd name="T12" fmla="*/ 102 w 115"/>
                  <a:gd name="T13" fmla="*/ 0 h 205"/>
                  <a:gd name="T14" fmla="*/ 13 w 115"/>
                  <a:gd name="T15" fmla="*/ 0 h 205"/>
                  <a:gd name="T16" fmla="*/ 0 w 115"/>
                  <a:gd name="T17" fmla="*/ 12 h 205"/>
                  <a:gd name="T18" fmla="*/ 68 w 115"/>
                  <a:gd name="T19" fmla="*/ 188 h 205"/>
                  <a:gd name="T20" fmla="*/ 61 w 115"/>
                  <a:gd name="T21" fmla="*/ 198 h 205"/>
                  <a:gd name="T22" fmla="*/ 58 w 115"/>
                  <a:gd name="T23" fmla="*/ 199 h 205"/>
                  <a:gd name="T24" fmla="*/ 54 w 115"/>
                  <a:gd name="T25" fmla="*/ 198 h 205"/>
                  <a:gd name="T26" fmla="*/ 48 w 115"/>
                  <a:gd name="T27" fmla="*/ 188 h 205"/>
                  <a:gd name="T28" fmla="*/ 58 w 115"/>
                  <a:gd name="T29" fmla="*/ 178 h 205"/>
                  <a:gd name="T30" fmla="*/ 68 w 115"/>
                  <a:gd name="T31" fmla="*/ 188 h 205"/>
                  <a:gd name="T32" fmla="*/ 105 w 115"/>
                  <a:gd name="T33" fmla="*/ 26 h 205"/>
                  <a:gd name="T34" fmla="*/ 105 w 115"/>
                  <a:gd name="T35" fmla="*/ 172 h 205"/>
                  <a:gd name="T36" fmla="*/ 10 w 115"/>
                  <a:gd name="T37" fmla="*/ 172 h 205"/>
                  <a:gd name="T38" fmla="*/ 10 w 115"/>
                  <a:gd name="T39" fmla="*/ 26 h 205"/>
                  <a:gd name="T40" fmla="*/ 105 w 115"/>
                  <a:gd name="T41" fmla="*/ 26 h 205"/>
                  <a:gd name="T42" fmla="*/ 67 w 115"/>
                  <a:gd name="T43" fmla="*/ 11 h 205"/>
                  <a:gd name="T44" fmla="*/ 70 w 115"/>
                  <a:gd name="T45" fmla="*/ 14 h 205"/>
                  <a:gd name="T46" fmla="*/ 67 w 115"/>
                  <a:gd name="T47" fmla="*/ 17 h 205"/>
                  <a:gd name="T48" fmla="*/ 49 w 115"/>
                  <a:gd name="T49" fmla="*/ 17 h 205"/>
                  <a:gd name="T50" fmla="*/ 46 w 115"/>
                  <a:gd name="T51" fmla="*/ 14 h 205"/>
                  <a:gd name="T52" fmla="*/ 49 w 115"/>
                  <a:gd name="T53" fmla="*/ 11 h 205"/>
                  <a:gd name="T54" fmla="*/ 67 w 115"/>
                  <a:gd name="T55" fmla="*/ 11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5" h="205">
                    <a:moveTo>
                      <a:pt x="0" y="12"/>
                    </a:moveTo>
                    <a:cubicBezTo>
                      <a:pt x="0" y="133"/>
                      <a:pt x="0" y="193"/>
                      <a:pt x="0" y="193"/>
                    </a:cubicBezTo>
                    <a:cubicBezTo>
                      <a:pt x="0" y="199"/>
                      <a:pt x="7" y="205"/>
                      <a:pt x="13" y="205"/>
                    </a:cubicBezTo>
                    <a:cubicBezTo>
                      <a:pt x="70" y="205"/>
                      <a:pt x="102" y="205"/>
                      <a:pt x="102" y="205"/>
                    </a:cubicBezTo>
                    <a:cubicBezTo>
                      <a:pt x="109" y="205"/>
                      <a:pt x="115" y="199"/>
                      <a:pt x="115" y="193"/>
                    </a:cubicBezTo>
                    <a:cubicBezTo>
                      <a:pt x="115" y="72"/>
                      <a:pt x="115" y="12"/>
                      <a:pt x="115" y="12"/>
                    </a:cubicBezTo>
                    <a:cubicBezTo>
                      <a:pt x="115" y="5"/>
                      <a:pt x="109" y="0"/>
                      <a:pt x="102" y="0"/>
                    </a:cubicBezTo>
                    <a:cubicBezTo>
                      <a:pt x="45" y="0"/>
                      <a:pt x="13" y="0"/>
                      <a:pt x="13" y="0"/>
                    </a:cubicBezTo>
                    <a:cubicBezTo>
                      <a:pt x="7" y="0"/>
                      <a:pt x="0" y="5"/>
                      <a:pt x="0" y="12"/>
                    </a:cubicBezTo>
                    <a:close/>
                    <a:moveTo>
                      <a:pt x="68" y="188"/>
                    </a:moveTo>
                    <a:cubicBezTo>
                      <a:pt x="68" y="193"/>
                      <a:pt x="65" y="196"/>
                      <a:pt x="61" y="198"/>
                    </a:cubicBezTo>
                    <a:cubicBezTo>
                      <a:pt x="60" y="198"/>
                      <a:pt x="59" y="199"/>
                      <a:pt x="58" y="199"/>
                    </a:cubicBezTo>
                    <a:cubicBezTo>
                      <a:pt x="57" y="199"/>
                      <a:pt x="55" y="198"/>
                      <a:pt x="54" y="198"/>
                    </a:cubicBezTo>
                    <a:cubicBezTo>
                      <a:pt x="50" y="196"/>
                      <a:pt x="48" y="193"/>
                      <a:pt x="48" y="188"/>
                    </a:cubicBezTo>
                    <a:cubicBezTo>
                      <a:pt x="48" y="183"/>
                      <a:pt x="52" y="178"/>
                      <a:pt x="58" y="178"/>
                    </a:cubicBezTo>
                    <a:cubicBezTo>
                      <a:pt x="63" y="178"/>
                      <a:pt x="68" y="183"/>
                      <a:pt x="68" y="188"/>
                    </a:cubicBezTo>
                    <a:close/>
                    <a:moveTo>
                      <a:pt x="105" y="26"/>
                    </a:moveTo>
                    <a:cubicBezTo>
                      <a:pt x="105" y="172"/>
                      <a:pt x="105" y="172"/>
                      <a:pt x="105" y="172"/>
                    </a:cubicBezTo>
                    <a:cubicBezTo>
                      <a:pt x="10" y="172"/>
                      <a:pt x="10" y="172"/>
                      <a:pt x="10" y="172"/>
                    </a:cubicBezTo>
                    <a:cubicBezTo>
                      <a:pt x="10" y="26"/>
                      <a:pt x="10" y="26"/>
                      <a:pt x="10" y="26"/>
                    </a:cubicBezTo>
                    <a:lnTo>
                      <a:pt x="105" y="26"/>
                    </a:lnTo>
                    <a:close/>
                    <a:moveTo>
                      <a:pt x="67" y="11"/>
                    </a:moveTo>
                    <a:cubicBezTo>
                      <a:pt x="68" y="11"/>
                      <a:pt x="70" y="12"/>
                      <a:pt x="70" y="14"/>
                    </a:cubicBezTo>
                    <a:cubicBezTo>
                      <a:pt x="70" y="15"/>
                      <a:pt x="68" y="17"/>
                      <a:pt x="67" y="17"/>
                    </a:cubicBezTo>
                    <a:cubicBezTo>
                      <a:pt x="49" y="17"/>
                      <a:pt x="49" y="17"/>
                      <a:pt x="49" y="17"/>
                    </a:cubicBezTo>
                    <a:cubicBezTo>
                      <a:pt x="47" y="17"/>
                      <a:pt x="46" y="15"/>
                      <a:pt x="46" y="14"/>
                    </a:cubicBezTo>
                    <a:cubicBezTo>
                      <a:pt x="46" y="12"/>
                      <a:pt x="47" y="11"/>
                      <a:pt x="49" y="11"/>
                    </a:cubicBezTo>
                    <a:lnTo>
                      <a:pt x="67" y="11"/>
                    </a:lnTo>
                    <a:close/>
                  </a:path>
                </a:pathLst>
              </a:custGeom>
              <a:solidFill>
                <a:srgbClr val="0153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7" name="Group 4"/>
            <p:cNvGrpSpPr>
              <a:grpSpLocks noChangeAspect="1"/>
            </p:cNvGrpSpPr>
            <p:nvPr/>
          </p:nvGrpSpPr>
          <p:grpSpPr bwMode="auto">
            <a:xfrm>
              <a:off x="2688041" y="3677895"/>
              <a:ext cx="303954" cy="365760"/>
              <a:chOff x="1312" y="1789"/>
              <a:chExt cx="359" cy="432"/>
            </a:xfrm>
          </p:grpSpPr>
          <p:sp>
            <p:nvSpPr>
              <p:cNvPr id="73" name="AutoShape 3"/>
              <p:cNvSpPr>
                <a:spLocks noChangeAspect="1" noChangeArrowheads="1" noTextEdit="1"/>
              </p:cNvSpPr>
              <p:nvPr/>
            </p:nvSpPr>
            <p:spPr bwMode="auto">
              <a:xfrm>
                <a:off x="1312" y="1789"/>
                <a:ext cx="359"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5"/>
              <p:cNvSpPr>
                <a:spLocks/>
              </p:cNvSpPr>
              <p:nvPr/>
            </p:nvSpPr>
            <p:spPr bwMode="auto">
              <a:xfrm>
                <a:off x="1311" y="1790"/>
                <a:ext cx="361" cy="432"/>
              </a:xfrm>
              <a:custGeom>
                <a:avLst/>
                <a:gdLst>
                  <a:gd name="T0" fmla="*/ 381 w 392"/>
                  <a:gd name="T1" fmla="*/ 426 h 426"/>
                  <a:gd name="T2" fmla="*/ 392 w 392"/>
                  <a:gd name="T3" fmla="*/ 414 h 426"/>
                  <a:gd name="T4" fmla="*/ 392 w 392"/>
                  <a:gd name="T5" fmla="*/ 12 h 426"/>
                  <a:gd name="T6" fmla="*/ 381 w 392"/>
                  <a:gd name="T7" fmla="*/ 0 h 426"/>
                  <a:gd name="T8" fmla="*/ 11 w 392"/>
                  <a:gd name="T9" fmla="*/ 0 h 426"/>
                  <a:gd name="T10" fmla="*/ 0 w 392"/>
                  <a:gd name="T11" fmla="*/ 12 h 426"/>
                  <a:gd name="T12" fmla="*/ 0 w 392"/>
                  <a:gd name="T13" fmla="*/ 414 h 426"/>
                  <a:gd name="T14" fmla="*/ 11 w 392"/>
                  <a:gd name="T15" fmla="*/ 426 h 426"/>
                  <a:gd name="T16" fmla="*/ 381 w 392"/>
                  <a:gd name="T17" fmla="*/ 426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 h="426">
                    <a:moveTo>
                      <a:pt x="381" y="426"/>
                    </a:moveTo>
                    <a:cubicBezTo>
                      <a:pt x="387" y="426"/>
                      <a:pt x="392" y="421"/>
                      <a:pt x="392" y="414"/>
                    </a:cubicBezTo>
                    <a:cubicBezTo>
                      <a:pt x="392" y="12"/>
                      <a:pt x="392" y="12"/>
                      <a:pt x="392" y="12"/>
                    </a:cubicBezTo>
                    <a:cubicBezTo>
                      <a:pt x="392" y="5"/>
                      <a:pt x="387" y="0"/>
                      <a:pt x="381" y="0"/>
                    </a:cubicBezTo>
                    <a:cubicBezTo>
                      <a:pt x="84" y="0"/>
                      <a:pt x="11" y="0"/>
                      <a:pt x="11" y="0"/>
                    </a:cubicBezTo>
                    <a:cubicBezTo>
                      <a:pt x="5" y="0"/>
                      <a:pt x="0" y="5"/>
                      <a:pt x="0" y="12"/>
                    </a:cubicBezTo>
                    <a:cubicBezTo>
                      <a:pt x="0" y="195"/>
                      <a:pt x="0" y="414"/>
                      <a:pt x="0" y="414"/>
                    </a:cubicBezTo>
                    <a:cubicBezTo>
                      <a:pt x="0" y="421"/>
                      <a:pt x="5" y="426"/>
                      <a:pt x="11" y="426"/>
                    </a:cubicBezTo>
                    <a:lnTo>
                      <a:pt x="381" y="426"/>
                    </a:lnTo>
                    <a:close/>
                  </a:path>
                </a:pathLst>
              </a:custGeom>
              <a:solidFill>
                <a:srgbClr val="0054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Rectangle 6"/>
              <p:cNvSpPr>
                <a:spLocks noChangeArrowheads="1"/>
              </p:cNvSpPr>
              <p:nvPr/>
            </p:nvSpPr>
            <p:spPr bwMode="auto">
              <a:xfrm>
                <a:off x="1329" y="1851"/>
                <a:ext cx="325" cy="3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Oval 7"/>
              <p:cNvSpPr>
                <a:spLocks noChangeArrowheads="1"/>
              </p:cNvSpPr>
              <p:nvPr/>
            </p:nvSpPr>
            <p:spPr bwMode="auto">
              <a:xfrm>
                <a:off x="1629" y="1806"/>
                <a:ext cx="25" cy="29"/>
              </a:xfrm>
              <a:prstGeom prst="ellipse">
                <a:avLst/>
              </a:prstGeom>
              <a:solidFill>
                <a:srgbClr val="94B5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Oval 8"/>
              <p:cNvSpPr>
                <a:spLocks noChangeArrowheads="1"/>
              </p:cNvSpPr>
              <p:nvPr/>
            </p:nvSpPr>
            <p:spPr bwMode="auto">
              <a:xfrm>
                <a:off x="1591" y="1806"/>
                <a:ext cx="25" cy="29"/>
              </a:xfrm>
              <a:prstGeom prst="ellipse">
                <a:avLst/>
              </a:prstGeom>
              <a:solidFill>
                <a:srgbClr val="94B5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Oval 9"/>
              <p:cNvSpPr>
                <a:spLocks noChangeArrowheads="1"/>
              </p:cNvSpPr>
              <p:nvPr/>
            </p:nvSpPr>
            <p:spPr bwMode="auto">
              <a:xfrm>
                <a:off x="1554" y="1806"/>
                <a:ext cx="25" cy="29"/>
              </a:xfrm>
              <a:prstGeom prst="ellipse">
                <a:avLst/>
              </a:prstGeom>
              <a:solidFill>
                <a:srgbClr val="94B5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10"/>
              <p:cNvSpPr>
                <a:spLocks noChangeArrowheads="1"/>
              </p:cNvSpPr>
              <p:nvPr/>
            </p:nvSpPr>
            <p:spPr bwMode="auto">
              <a:xfrm>
                <a:off x="1356" y="1880"/>
                <a:ext cx="159" cy="26"/>
              </a:xfrm>
              <a:prstGeom prst="rect">
                <a:avLst/>
              </a:prstGeom>
              <a:solidFill>
                <a:srgbClr val="94B5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11"/>
              <p:cNvSpPr>
                <a:spLocks noChangeArrowheads="1"/>
              </p:cNvSpPr>
              <p:nvPr/>
            </p:nvSpPr>
            <p:spPr bwMode="auto">
              <a:xfrm>
                <a:off x="1544" y="1880"/>
                <a:ext cx="87" cy="76"/>
              </a:xfrm>
              <a:prstGeom prst="rect">
                <a:avLst/>
              </a:prstGeom>
              <a:solidFill>
                <a:srgbClr val="0054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12"/>
              <p:cNvSpPr>
                <a:spLocks noChangeArrowheads="1"/>
              </p:cNvSpPr>
              <p:nvPr/>
            </p:nvSpPr>
            <p:spPr bwMode="auto">
              <a:xfrm>
                <a:off x="1356" y="1933"/>
                <a:ext cx="159" cy="25"/>
              </a:xfrm>
              <a:prstGeom prst="rect">
                <a:avLst/>
              </a:prstGeom>
              <a:solidFill>
                <a:srgbClr val="94B5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Rectangle 13"/>
              <p:cNvSpPr>
                <a:spLocks noChangeArrowheads="1"/>
              </p:cNvSpPr>
              <p:nvPr/>
            </p:nvSpPr>
            <p:spPr bwMode="auto">
              <a:xfrm>
                <a:off x="1356" y="1986"/>
                <a:ext cx="159" cy="78"/>
              </a:xfrm>
              <a:prstGeom prst="rect">
                <a:avLst/>
              </a:prstGeom>
              <a:solidFill>
                <a:srgbClr val="0054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Rectangle 14"/>
              <p:cNvSpPr>
                <a:spLocks noChangeArrowheads="1"/>
              </p:cNvSpPr>
              <p:nvPr/>
            </p:nvSpPr>
            <p:spPr bwMode="auto">
              <a:xfrm>
                <a:off x="1356" y="2091"/>
                <a:ext cx="159" cy="26"/>
              </a:xfrm>
              <a:prstGeom prst="rect">
                <a:avLst/>
              </a:prstGeom>
              <a:solidFill>
                <a:srgbClr val="94B5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Rectangle 15"/>
              <p:cNvSpPr>
                <a:spLocks noChangeArrowheads="1"/>
              </p:cNvSpPr>
              <p:nvPr/>
            </p:nvSpPr>
            <p:spPr bwMode="auto">
              <a:xfrm>
                <a:off x="1544" y="2091"/>
                <a:ext cx="87" cy="75"/>
              </a:xfrm>
              <a:prstGeom prst="rect">
                <a:avLst/>
              </a:prstGeom>
              <a:solidFill>
                <a:srgbClr val="0054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Rectangle 16"/>
              <p:cNvSpPr>
                <a:spLocks noChangeArrowheads="1"/>
              </p:cNvSpPr>
              <p:nvPr/>
            </p:nvSpPr>
            <p:spPr bwMode="auto">
              <a:xfrm>
                <a:off x="1356" y="2141"/>
                <a:ext cx="159" cy="25"/>
              </a:xfrm>
              <a:prstGeom prst="rect">
                <a:avLst/>
              </a:prstGeom>
              <a:solidFill>
                <a:srgbClr val="94B5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17"/>
              <p:cNvSpPr>
                <a:spLocks noChangeArrowheads="1"/>
              </p:cNvSpPr>
              <p:nvPr/>
            </p:nvSpPr>
            <p:spPr bwMode="auto">
              <a:xfrm>
                <a:off x="1544" y="2038"/>
                <a:ext cx="87" cy="26"/>
              </a:xfrm>
              <a:prstGeom prst="rect">
                <a:avLst/>
              </a:prstGeom>
              <a:solidFill>
                <a:srgbClr val="94B5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18"/>
              <p:cNvSpPr>
                <a:spLocks noChangeArrowheads="1"/>
              </p:cNvSpPr>
              <p:nvPr/>
            </p:nvSpPr>
            <p:spPr bwMode="auto">
              <a:xfrm>
                <a:off x="1544" y="1986"/>
                <a:ext cx="87" cy="25"/>
              </a:xfrm>
              <a:prstGeom prst="rect">
                <a:avLst/>
              </a:prstGeom>
              <a:solidFill>
                <a:srgbClr val="94B5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8" name="Group 57"/>
            <p:cNvGrpSpPr>
              <a:grpSpLocks noChangeAspect="1"/>
            </p:cNvGrpSpPr>
            <p:nvPr/>
          </p:nvGrpSpPr>
          <p:grpSpPr>
            <a:xfrm>
              <a:off x="2540041" y="5213953"/>
              <a:ext cx="599955" cy="274320"/>
              <a:chOff x="646113" y="1589088"/>
              <a:chExt cx="1985962" cy="908050"/>
            </a:xfrm>
          </p:grpSpPr>
          <p:sp>
            <p:nvSpPr>
              <p:cNvPr id="66" name="Freeform 5"/>
              <p:cNvSpPr>
                <a:spLocks noEditPoints="1"/>
              </p:cNvSpPr>
              <p:nvPr/>
            </p:nvSpPr>
            <p:spPr bwMode="auto">
              <a:xfrm>
                <a:off x="646113" y="1601788"/>
                <a:ext cx="879475" cy="884238"/>
              </a:xfrm>
              <a:custGeom>
                <a:avLst/>
                <a:gdLst>
                  <a:gd name="T0" fmla="*/ 179 w 214"/>
                  <a:gd name="T1" fmla="*/ 61 h 213"/>
                  <a:gd name="T2" fmla="*/ 203 w 214"/>
                  <a:gd name="T3" fmla="*/ 51 h 213"/>
                  <a:gd name="T4" fmla="*/ 214 w 214"/>
                  <a:gd name="T5" fmla="*/ 78 h 213"/>
                  <a:gd name="T6" fmla="*/ 190 w 214"/>
                  <a:gd name="T7" fmla="*/ 88 h 213"/>
                  <a:gd name="T8" fmla="*/ 190 w 214"/>
                  <a:gd name="T9" fmla="*/ 125 h 213"/>
                  <a:gd name="T10" fmla="*/ 214 w 214"/>
                  <a:gd name="T11" fmla="*/ 135 h 213"/>
                  <a:gd name="T12" fmla="*/ 203 w 214"/>
                  <a:gd name="T13" fmla="*/ 162 h 213"/>
                  <a:gd name="T14" fmla="*/ 179 w 214"/>
                  <a:gd name="T15" fmla="*/ 152 h 213"/>
                  <a:gd name="T16" fmla="*/ 153 w 214"/>
                  <a:gd name="T17" fmla="*/ 178 h 213"/>
                  <a:gd name="T18" fmla="*/ 163 w 214"/>
                  <a:gd name="T19" fmla="*/ 202 h 213"/>
                  <a:gd name="T20" fmla="*/ 136 w 214"/>
                  <a:gd name="T21" fmla="*/ 213 h 213"/>
                  <a:gd name="T22" fmla="*/ 126 w 214"/>
                  <a:gd name="T23" fmla="*/ 189 h 213"/>
                  <a:gd name="T24" fmla="*/ 89 w 214"/>
                  <a:gd name="T25" fmla="*/ 190 h 213"/>
                  <a:gd name="T26" fmla="*/ 79 w 214"/>
                  <a:gd name="T27" fmla="*/ 213 h 213"/>
                  <a:gd name="T28" fmla="*/ 52 w 214"/>
                  <a:gd name="T29" fmla="*/ 202 h 213"/>
                  <a:gd name="T30" fmla="*/ 62 w 214"/>
                  <a:gd name="T31" fmla="*/ 178 h 213"/>
                  <a:gd name="T32" fmla="*/ 35 w 214"/>
                  <a:gd name="T33" fmla="*/ 152 h 213"/>
                  <a:gd name="T34" fmla="*/ 12 w 214"/>
                  <a:gd name="T35" fmla="*/ 162 h 213"/>
                  <a:gd name="T36" fmla="*/ 0 w 214"/>
                  <a:gd name="T37" fmla="*/ 135 h 213"/>
                  <a:gd name="T38" fmla="*/ 24 w 214"/>
                  <a:gd name="T39" fmla="*/ 125 h 213"/>
                  <a:gd name="T40" fmla="*/ 24 w 214"/>
                  <a:gd name="T41" fmla="*/ 88 h 213"/>
                  <a:gd name="T42" fmla="*/ 0 w 214"/>
                  <a:gd name="T43" fmla="*/ 78 h 213"/>
                  <a:gd name="T44" fmla="*/ 12 w 214"/>
                  <a:gd name="T45" fmla="*/ 51 h 213"/>
                  <a:gd name="T46" fmla="*/ 35 w 214"/>
                  <a:gd name="T47" fmla="*/ 61 h 213"/>
                  <a:gd name="T48" fmla="*/ 62 w 214"/>
                  <a:gd name="T49" fmla="*/ 35 h 213"/>
                  <a:gd name="T50" fmla="*/ 52 w 214"/>
                  <a:gd name="T51" fmla="*/ 11 h 213"/>
                  <a:gd name="T52" fmla="*/ 79 w 214"/>
                  <a:gd name="T53" fmla="*/ 0 h 213"/>
                  <a:gd name="T54" fmla="*/ 89 w 214"/>
                  <a:gd name="T55" fmla="*/ 23 h 213"/>
                  <a:gd name="T56" fmla="*/ 126 w 214"/>
                  <a:gd name="T57" fmla="*/ 23 h 213"/>
                  <a:gd name="T58" fmla="*/ 136 w 214"/>
                  <a:gd name="T59" fmla="*/ 0 h 213"/>
                  <a:gd name="T60" fmla="*/ 163 w 214"/>
                  <a:gd name="T61" fmla="*/ 11 h 213"/>
                  <a:gd name="T62" fmla="*/ 153 w 214"/>
                  <a:gd name="T63" fmla="*/ 35 h 213"/>
                  <a:gd name="T64" fmla="*/ 179 w 214"/>
                  <a:gd name="T65" fmla="*/ 61 h 213"/>
                  <a:gd name="T66" fmla="*/ 61 w 214"/>
                  <a:gd name="T67" fmla="*/ 87 h 213"/>
                  <a:gd name="T68" fmla="*/ 88 w 214"/>
                  <a:gd name="T69" fmla="*/ 153 h 213"/>
                  <a:gd name="T70" fmla="*/ 154 w 214"/>
                  <a:gd name="T71" fmla="*/ 126 h 213"/>
                  <a:gd name="T72" fmla="*/ 127 w 214"/>
                  <a:gd name="T73" fmla="*/ 60 h 213"/>
                  <a:gd name="T74" fmla="*/ 61 w 214"/>
                  <a:gd name="T75" fmla="*/ 87 h 213"/>
                  <a:gd name="T76" fmla="*/ 121 w 214"/>
                  <a:gd name="T77" fmla="*/ 120 h 213"/>
                  <a:gd name="T78" fmla="*/ 94 w 214"/>
                  <a:gd name="T79" fmla="*/ 120 h 213"/>
                  <a:gd name="T80" fmla="*/ 94 w 214"/>
                  <a:gd name="T81" fmla="*/ 93 h 213"/>
                  <a:gd name="T82" fmla="*/ 121 w 214"/>
                  <a:gd name="T83" fmla="*/ 93 h 213"/>
                  <a:gd name="T84" fmla="*/ 121 w 214"/>
                  <a:gd name="T85" fmla="*/ 12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4" h="213">
                    <a:moveTo>
                      <a:pt x="179" y="61"/>
                    </a:moveTo>
                    <a:cubicBezTo>
                      <a:pt x="203" y="51"/>
                      <a:pt x="203" y="51"/>
                      <a:pt x="203" y="51"/>
                    </a:cubicBezTo>
                    <a:cubicBezTo>
                      <a:pt x="214" y="78"/>
                      <a:pt x="214" y="78"/>
                      <a:pt x="214" y="78"/>
                    </a:cubicBezTo>
                    <a:cubicBezTo>
                      <a:pt x="190" y="88"/>
                      <a:pt x="190" y="88"/>
                      <a:pt x="190" y="88"/>
                    </a:cubicBezTo>
                    <a:cubicBezTo>
                      <a:pt x="193" y="100"/>
                      <a:pt x="193" y="113"/>
                      <a:pt x="190" y="125"/>
                    </a:cubicBezTo>
                    <a:cubicBezTo>
                      <a:pt x="214" y="135"/>
                      <a:pt x="214" y="135"/>
                      <a:pt x="214" y="135"/>
                    </a:cubicBezTo>
                    <a:cubicBezTo>
                      <a:pt x="203" y="162"/>
                      <a:pt x="203" y="162"/>
                      <a:pt x="203" y="162"/>
                    </a:cubicBezTo>
                    <a:cubicBezTo>
                      <a:pt x="179" y="152"/>
                      <a:pt x="179" y="152"/>
                      <a:pt x="179" y="152"/>
                    </a:cubicBezTo>
                    <a:cubicBezTo>
                      <a:pt x="172" y="163"/>
                      <a:pt x="163" y="172"/>
                      <a:pt x="153" y="178"/>
                    </a:cubicBezTo>
                    <a:cubicBezTo>
                      <a:pt x="163" y="202"/>
                      <a:pt x="163" y="202"/>
                      <a:pt x="163" y="202"/>
                    </a:cubicBezTo>
                    <a:cubicBezTo>
                      <a:pt x="136" y="213"/>
                      <a:pt x="136" y="213"/>
                      <a:pt x="136" y="213"/>
                    </a:cubicBezTo>
                    <a:cubicBezTo>
                      <a:pt x="126" y="189"/>
                      <a:pt x="126" y="189"/>
                      <a:pt x="126" y="189"/>
                    </a:cubicBezTo>
                    <a:cubicBezTo>
                      <a:pt x="114" y="192"/>
                      <a:pt x="101" y="192"/>
                      <a:pt x="89" y="190"/>
                    </a:cubicBezTo>
                    <a:cubicBezTo>
                      <a:pt x="79" y="213"/>
                      <a:pt x="79" y="213"/>
                      <a:pt x="79" y="213"/>
                    </a:cubicBezTo>
                    <a:cubicBezTo>
                      <a:pt x="52" y="202"/>
                      <a:pt x="52" y="202"/>
                      <a:pt x="52" y="202"/>
                    </a:cubicBezTo>
                    <a:cubicBezTo>
                      <a:pt x="62" y="178"/>
                      <a:pt x="62" y="178"/>
                      <a:pt x="62" y="178"/>
                    </a:cubicBezTo>
                    <a:cubicBezTo>
                      <a:pt x="51" y="172"/>
                      <a:pt x="42" y="162"/>
                      <a:pt x="35" y="152"/>
                    </a:cubicBezTo>
                    <a:cubicBezTo>
                      <a:pt x="12" y="162"/>
                      <a:pt x="12" y="162"/>
                      <a:pt x="12" y="162"/>
                    </a:cubicBezTo>
                    <a:cubicBezTo>
                      <a:pt x="0" y="135"/>
                      <a:pt x="0" y="135"/>
                      <a:pt x="0" y="135"/>
                    </a:cubicBezTo>
                    <a:cubicBezTo>
                      <a:pt x="24" y="125"/>
                      <a:pt x="24" y="125"/>
                      <a:pt x="24" y="125"/>
                    </a:cubicBezTo>
                    <a:cubicBezTo>
                      <a:pt x="21" y="113"/>
                      <a:pt x="21" y="100"/>
                      <a:pt x="24" y="88"/>
                    </a:cubicBezTo>
                    <a:cubicBezTo>
                      <a:pt x="0" y="78"/>
                      <a:pt x="0" y="78"/>
                      <a:pt x="0" y="78"/>
                    </a:cubicBezTo>
                    <a:cubicBezTo>
                      <a:pt x="12" y="51"/>
                      <a:pt x="12" y="51"/>
                      <a:pt x="12" y="51"/>
                    </a:cubicBezTo>
                    <a:cubicBezTo>
                      <a:pt x="35" y="61"/>
                      <a:pt x="35" y="61"/>
                      <a:pt x="35" y="61"/>
                    </a:cubicBezTo>
                    <a:cubicBezTo>
                      <a:pt x="42" y="50"/>
                      <a:pt x="51" y="41"/>
                      <a:pt x="62" y="35"/>
                    </a:cubicBezTo>
                    <a:cubicBezTo>
                      <a:pt x="52" y="11"/>
                      <a:pt x="52" y="11"/>
                      <a:pt x="52" y="11"/>
                    </a:cubicBezTo>
                    <a:cubicBezTo>
                      <a:pt x="79" y="0"/>
                      <a:pt x="79" y="0"/>
                      <a:pt x="79" y="0"/>
                    </a:cubicBezTo>
                    <a:cubicBezTo>
                      <a:pt x="89" y="23"/>
                      <a:pt x="89" y="23"/>
                      <a:pt x="89" y="23"/>
                    </a:cubicBezTo>
                    <a:cubicBezTo>
                      <a:pt x="101" y="21"/>
                      <a:pt x="113" y="21"/>
                      <a:pt x="126" y="23"/>
                    </a:cubicBezTo>
                    <a:cubicBezTo>
                      <a:pt x="136" y="0"/>
                      <a:pt x="136" y="0"/>
                      <a:pt x="136" y="0"/>
                    </a:cubicBezTo>
                    <a:cubicBezTo>
                      <a:pt x="163" y="11"/>
                      <a:pt x="163" y="11"/>
                      <a:pt x="163" y="11"/>
                    </a:cubicBezTo>
                    <a:cubicBezTo>
                      <a:pt x="153" y="35"/>
                      <a:pt x="153" y="35"/>
                      <a:pt x="153" y="35"/>
                    </a:cubicBezTo>
                    <a:cubicBezTo>
                      <a:pt x="164" y="41"/>
                      <a:pt x="173" y="51"/>
                      <a:pt x="179" y="61"/>
                    </a:cubicBezTo>
                    <a:close/>
                    <a:moveTo>
                      <a:pt x="61" y="87"/>
                    </a:moveTo>
                    <a:cubicBezTo>
                      <a:pt x="50" y="113"/>
                      <a:pt x="62" y="143"/>
                      <a:pt x="88" y="153"/>
                    </a:cubicBezTo>
                    <a:cubicBezTo>
                      <a:pt x="114" y="164"/>
                      <a:pt x="143" y="152"/>
                      <a:pt x="154" y="126"/>
                    </a:cubicBezTo>
                    <a:cubicBezTo>
                      <a:pt x="165" y="100"/>
                      <a:pt x="152" y="70"/>
                      <a:pt x="127" y="60"/>
                    </a:cubicBezTo>
                    <a:cubicBezTo>
                      <a:pt x="101" y="49"/>
                      <a:pt x="71" y="61"/>
                      <a:pt x="61" y="87"/>
                    </a:cubicBezTo>
                    <a:close/>
                    <a:moveTo>
                      <a:pt x="121" y="120"/>
                    </a:moveTo>
                    <a:cubicBezTo>
                      <a:pt x="113" y="128"/>
                      <a:pt x="101" y="128"/>
                      <a:pt x="94" y="120"/>
                    </a:cubicBezTo>
                    <a:cubicBezTo>
                      <a:pt x="86" y="113"/>
                      <a:pt x="86" y="100"/>
                      <a:pt x="94" y="93"/>
                    </a:cubicBezTo>
                    <a:cubicBezTo>
                      <a:pt x="101" y="85"/>
                      <a:pt x="113" y="85"/>
                      <a:pt x="121" y="93"/>
                    </a:cubicBezTo>
                    <a:cubicBezTo>
                      <a:pt x="128" y="100"/>
                      <a:pt x="128" y="113"/>
                      <a:pt x="121" y="120"/>
                    </a:cubicBezTo>
                    <a:close/>
                  </a:path>
                </a:pathLst>
              </a:custGeom>
              <a:solidFill>
                <a:srgbClr val="6697C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
              <p:cNvSpPr>
                <a:spLocks noEditPoints="1"/>
              </p:cNvSpPr>
              <p:nvPr/>
            </p:nvSpPr>
            <p:spPr bwMode="auto">
              <a:xfrm>
                <a:off x="1727200" y="1589088"/>
                <a:ext cx="904875" cy="908050"/>
              </a:xfrm>
              <a:custGeom>
                <a:avLst/>
                <a:gdLst>
                  <a:gd name="T0" fmla="*/ 94 w 220"/>
                  <a:gd name="T1" fmla="*/ 26 h 219"/>
                  <a:gd name="T2" fmla="*/ 93 w 220"/>
                  <a:gd name="T3" fmla="*/ 0 h 219"/>
                  <a:gd name="T4" fmla="*/ 122 w 220"/>
                  <a:gd name="T5" fmla="*/ 0 h 219"/>
                  <a:gd name="T6" fmla="*/ 123 w 220"/>
                  <a:gd name="T7" fmla="*/ 25 h 219"/>
                  <a:gd name="T8" fmla="*/ 158 w 220"/>
                  <a:gd name="T9" fmla="*/ 39 h 219"/>
                  <a:gd name="T10" fmla="*/ 175 w 220"/>
                  <a:gd name="T11" fmla="*/ 21 h 219"/>
                  <a:gd name="T12" fmla="*/ 196 w 220"/>
                  <a:gd name="T13" fmla="*/ 41 h 219"/>
                  <a:gd name="T14" fmla="*/ 178 w 220"/>
                  <a:gd name="T15" fmla="*/ 59 h 219"/>
                  <a:gd name="T16" fmla="*/ 193 w 220"/>
                  <a:gd name="T17" fmla="*/ 94 h 219"/>
                  <a:gd name="T18" fmla="*/ 219 w 220"/>
                  <a:gd name="T19" fmla="*/ 93 h 219"/>
                  <a:gd name="T20" fmla="*/ 220 w 220"/>
                  <a:gd name="T21" fmla="*/ 122 h 219"/>
                  <a:gd name="T22" fmla="*/ 194 w 220"/>
                  <a:gd name="T23" fmla="*/ 122 h 219"/>
                  <a:gd name="T24" fmla="*/ 180 w 220"/>
                  <a:gd name="T25" fmla="*/ 157 h 219"/>
                  <a:gd name="T26" fmla="*/ 199 w 220"/>
                  <a:gd name="T27" fmla="*/ 175 h 219"/>
                  <a:gd name="T28" fmla="*/ 179 w 220"/>
                  <a:gd name="T29" fmla="*/ 196 h 219"/>
                  <a:gd name="T30" fmla="*/ 160 w 220"/>
                  <a:gd name="T31" fmla="*/ 178 h 219"/>
                  <a:gd name="T32" fmla="*/ 126 w 220"/>
                  <a:gd name="T33" fmla="*/ 193 h 219"/>
                  <a:gd name="T34" fmla="*/ 126 w 220"/>
                  <a:gd name="T35" fmla="*/ 219 h 219"/>
                  <a:gd name="T36" fmla="*/ 97 w 220"/>
                  <a:gd name="T37" fmla="*/ 219 h 219"/>
                  <a:gd name="T38" fmla="*/ 97 w 220"/>
                  <a:gd name="T39" fmla="*/ 194 h 219"/>
                  <a:gd name="T40" fmla="*/ 62 w 220"/>
                  <a:gd name="T41" fmla="*/ 180 h 219"/>
                  <a:gd name="T42" fmla="*/ 44 w 220"/>
                  <a:gd name="T43" fmla="*/ 198 h 219"/>
                  <a:gd name="T44" fmla="*/ 23 w 220"/>
                  <a:gd name="T45" fmla="*/ 178 h 219"/>
                  <a:gd name="T46" fmla="*/ 41 w 220"/>
                  <a:gd name="T47" fmla="*/ 160 h 219"/>
                  <a:gd name="T48" fmla="*/ 26 w 220"/>
                  <a:gd name="T49" fmla="*/ 125 h 219"/>
                  <a:gd name="T50" fmla="*/ 0 w 220"/>
                  <a:gd name="T51" fmla="*/ 126 h 219"/>
                  <a:gd name="T52" fmla="*/ 0 w 220"/>
                  <a:gd name="T53" fmla="*/ 97 h 219"/>
                  <a:gd name="T54" fmla="*/ 26 w 220"/>
                  <a:gd name="T55" fmla="*/ 97 h 219"/>
                  <a:gd name="T56" fmla="*/ 39 w 220"/>
                  <a:gd name="T57" fmla="*/ 62 h 219"/>
                  <a:gd name="T58" fmla="*/ 21 w 220"/>
                  <a:gd name="T59" fmla="*/ 44 h 219"/>
                  <a:gd name="T60" fmla="*/ 41 w 220"/>
                  <a:gd name="T61" fmla="*/ 23 h 219"/>
                  <a:gd name="T62" fmla="*/ 59 w 220"/>
                  <a:gd name="T63" fmla="*/ 41 h 219"/>
                  <a:gd name="T64" fmla="*/ 94 w 220"/>
                  <a:gd name="T65" fmla="*/ 26 h 219"/>
                  <a:gd name="T66" fmla="*/ 75 w 220"/>
                  <a:gd name="T67" fmla="*/ 146 h 219"/>
                  <a:gd name="T68" fmla="*/ 146 w 220"/>
                  <a:gd name="T69" fmla="*/ 145 h 219"/>
                  <a:gd name="T70" fmla="*/ 145 w 220"/>
                  <a:gd name="T71" fmla="*/ 73 h 219"/>
                  <a:gd name="T72" fmla="*/ 73 w 220"/>
                  <a:gd name="T73" fmla="*/ 74 h 219"/>
                  <a:gd name="T74" fmla="*/ 75 w 220"/>
                  <a:gd name="T75" fmla="*/ 146 h 219"/>
                  <a:gd name="T76" fmla="*/ 127 w 220"/>
                  <a:gd name="T77" fmla="*/ 102 h 219"/>
                  <a:gd name="T78" fmla="*/ 117 w 220"/>
                  <a:gd name="T79" fmla="*/ 127 h 219"/>
                  <a:gd name="T80" fmla="*/ 92 w 220"/>
                  <a:gd name="T81" fmla="*/ 117 h 219"/>
                  <a:gd name="T82" fmla="*/ 102 w 220"/>
                  <a:gd name="T83" fmla="*/ 92 h 219"/>
                  <a:gd name="T84" fmla="*/ 127 w 220"/>
                  <a:gd name="T85" fmla="*/ 102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 h="219">
                    <a:moveTo>
                      <a:pt x="94" y="26"/>
                    </a:moveTo>
                    <a:cubicBezTo>
                      <a:pt x="93" y="0"/>
                      <a:pt x="93" y="0"/>
                      <a:pt x="93" y="0"/>
                    </a:cubicBezTo>
                    <a:cubicBezTo>
                      <a:pt x="122" y="0"/>
                      <a:pt x="122" y="0"/>
                      <a:pt x="122" y="0"/>
                    </a:cubicBezTo>
                    <a:cubicBezTo>
                      <a:pt x="123" y="25"/>
                      <a:pt x="123" y="25"/>
                      <a:pt x="123" y="25"/>
                    </a:cubicBezTo>
                    <a:cubicBezTo>
                      <a:pt x="135" y="27"/>
                      <a:pt x="147" y="32"/>
                      <a:pt x="158" y="39"/>
                    </a:cubicBezTo>
                    <a:cubicBezTo>
                      <a:pt x="175" y="21"/>
                      <a:pt x="175" y="21"/>
                      <a:pt x="175" y="21"/>
                    </a:cubicBezTo>
                    <a:cubicBezTo>
                      <a:pt x="196" y="41"/>
                      <a:pt x="196" y="41"/>
                      <a:pt x="196" y="41"/>
                    </a:cubicBezTo>
                    <a:cubicBezTo>
                      <a:pt x="178" y="59"/>
                      <a:pt x="178" y="59"/>
                      <a:pt x="178" y="59"/>
                    </a:cubicBezTo>
                    <a:cubicBezTo>
                      <a:pt x="186" y="70"/>
                      <a:pt x="191" y="81"/>
                      <a:pt x="193" y="94"/>
                    </a:cubicBezTo>
                    <a:cubicBezTo>
                      <a:pt x="219" y="93"/>
                      <a:pt x="219" y="93"/>
                      <a:pt x="219" y="93"/>
                    </a:cubicBezTo>
                    <a:cubicBezTo>
                      <a:pt x="220" y="122"/>
                      <a:pt x="220" y="122"/>
                      <a:pt x="220" y="122"/>
                    </a:cubicBezTo>
                    <a:cubicBezTo>
                      <a:pt x="194" y="122"/>
                      <a:pt x="194" y="122"/>
                      <a:pt x="194" y="122"/>
                    </a:cubicBezTo>
                    <a:cubicBezTo>
                      <a:pt x="192" y="135"/>
                      <a:pt x="187" y="147"/>
                      <a:pt x="180" y="157"/>
                    </a:cubicBezTo>
                    <a:cubicBezTo>
                      <a:pt x="199" y="175"/>
                      <a:pt x="199" y="175"/>
                      <a:pt x="199" y="175"/>
                    </a:cubicBezTo>
                    <a:cubicBezTo>
                      <a:pt x="179" y="196"/>
                      <a:pt x="179" y="196"/>
                      <a:pt x="179" y="196"/>
                    </a:cubicBezTo>
                    <a:cubicBezTo>
                      <a:pt x="160" y="178"/>
                      <a:pt x="160" y="178"/>
                      <a:pt x="160" y="178"/>
                    </a:cubicBezTo>
                    <a:cubicBezTo>
                      <a:pt x="150" y="186"/>
                      <a:pt x="138" y="191"/>
                      <a:pt x="126" y="193"/>
                    </a:cubicBezTo>
                    <a:cubicBezTo>
                      <a:pt x="126" y="219"/>
                      <a:pt x="126" y="219"/>
                      <a:pt x="126" y="219"/>
                    </a:cubicBezTo>
                    <a:cubicBezTo>
                      <a:pt x="97" y="219"/>
                      <a:pt x="97" y="219"/>
                      <a:pt x="97" y="219"/>
                    </a:cubicBezTo>
                    <a:cubicBezTo>
                      <a:pt x="97" y="194"/>
                      <a:pt x="97" y="194"/>
                      <a:pt x="97" y="194"/>
                    </a:cubicBezTo>
                    <a:cubicBezTo>
                      <a:pt x="85" y="192"/>
                      <a:pt x="73" y="187"/>
                      <a:pt x="62" y="180"/>
                    </a:cubicBezTo>
                    <a:cubicBezTo>
                      <a:pt x="44" y="198"/>
                      <a:pt x="44" y="198"/>
                      <a:pt x="44" y="198"/>
                    </a:cubicBezTo>
                    <a:cubicBezTo>
                      <a:pt x="23" y="178"/>
                      <a:pt x="23" y="178"/>
                      <a:pt x="23" y="178"/>
                    </a:cubicBezTo>
                    <a:cubicBezTo>
                      <a:pt x="41" y="160"/>
                      <a:pt x="41" y="160"/>
                      <a:pt x="41" y="160"/>
                    </a:cubicBezTo>
                    <a:cubicBezTo>
                      <a:pt x="33" y="149"/>
                      <a:pt x="28" y="138"/>
                      <a:pt x="26" y="125"/>
                    </a:cubicBezTo>
                    <a:cubicBezTo>
                      <a:pt x="0" y="126"/>
                      <a:pt x="0" y="126"/>
                      <a:pt x="0" y="126"/>
                    </a:cubicBezTo>
                    <a:cubicBezTo>
                      <a:pt x="0" y="97"/>
                      <a:pt x="0" y="97"/>
                      <a:pt x="0" y="97"/>
                    </a:cubicBezTo>
                    <a:cubicBezTo>
                      <a:pt x="26" y="97"/>
                      <a:pt x="26" y="97"/>
                      <a:pt x="26" y="97"/>
                    </a:cubicBezTo>
                    <a:cubicBezTo>
                      <a:pt x="28" y="84"/>
                      <a:pt x="32" y="72"/>
                      <a:pt x="39" y="62"/>
                    </a:cubicBezTo>
                    <a:cubicBezTo>
                      <a:pt x="21" y="44"/>
                      <a:pt x="21" y="44"/>
                      <a:pt x="21" y="44"/>
                    </a:cubicBezTo>
                    <a:cubicBezTo>
                      <a:pt x="41" y="23"/>
                      <a:pt x="41" y="23"/>
                      <a:pt x="41" y="23"/>
                    </a:cubicBezTo>
                    <a:cubicBezTo>
                      <a:pt x="59" y="41"/>
                      <a:pt x="59" y="41"/>
                      <a:pt x="59" y="41"/>
                    </a:cubicBezTo>
                    <a:cubicBezTo>
                      <a:pt x="70" y="33"/>
                      <a:pt x="82" y="28"/>
                      <a:pt x="94" y="26"/>
                    </a:cubicBezTo>
                    <a:close/>
                    <a:moveTo>
                      <a:pt x="75" y="146"/>
                    </a:moveTo>
                    <a:cubicBezTo>
                      <a:pt x="95" y="165"/>
                      <a:pt x="127" y="165"/>
                      <a:pt x="146" y="145"/>
                    </a:cubicBezTo>
                    <a:cubicBezTo>
                      <a:pt x="165" y="125"/>
                      <a:pt x="165" y="92"/>
                      <a:pt x="145" y="73"/>
                    </a:cubicBezTo>
                    <a:cubicBezTo>
                      <a:pt x="125" y="54"/>
                      <a:pt x="93" y="54"/>
                      <a:pt x="73" y="74"/>
                    </a:cubicBezTo>
                    <a:cubicBezTo>
                      <a:pt x="54" y="94"/>
                      <a:pt x="55" y="127"/>
                      <a:pt x="75" y="146"/>
                    </a:cubicBezTo>
                    <a:close/>
                    <a:moveTo>
                      <a:pt x="127" y="102"/>
                    </a:moveTo>
                    <a:cubicBezTo>
                      <a:pt x="132" y="112"/>
                      <a:pt x="127" y="123"/>
                      <a:pt x="117" y="127"/>
                    </a:cubicBezTo>
                    <a:cubicBezTo>
                      <a:pt x="108" y="131"/>
                      <a:pt x="96" y="127"/>
                      <a:pt x="92" y="117"/>
                    </a:cubicBezTo>
                    <a:cubicBezTo>
                      <a:pt x="88" y="107"/>
                      <a:pt x="92" y="96"/>
                      <a:pt x="102" y="92"/>
                    </a:cubicBezTo>
                    <a:cubicBezTo>
                      <a:pt x="112" y="88"/>
                      <a:pt x="123" y="92"/>
                      <a:pt x="127" y="102"/>
                    </a:cubicBezTo>
                    <a:close/>
                  </a:path>
                </a:pathLst>
              </a:custGeom>
              <a:solidFill>
                <a:srgbClr val="6697C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7"/>
              <p:cNvSpPr>
                <a:spLocks/>
              </p:cNvSpPr>
              <p:nvPr/>
            </p:nvSpPr>
            <p:spPr bwMode="auto">
              <a:xfrm>
                <a:off x="1250950" y="1863725"/>
                <a:ext cx="768350" cy="360363"/>
              </a:xfrm>
              <a:custGeom>
                <a:avLst/>
                <a:gdLst>
                  <a:gd name="T0" fmla="*/ 484 w 484"/>
                  <a:gd name="T1" fmla="*/ 112 h 227"/>
                  <a:gd name="T2" fmla="*/ 305 w 484"/>
                  <a:gd name="T3" fmla="*/ 0 h 227"/>
                  <a:gd name="T4" fmla="*/ 305 w 484"/>
                  <a:gd name="T5" fmla="*/ 70 h 227"/>
                  <a:gd name="T6" fmla="*/ 197 w 484"/>
                  <a:gd name="T7" fmla="*/ 70 h 227"/>
                  <a:gd name="T8" fmla="*/ 197 w 484"/>
                  <a:gd name="T9" fmla="*/ 70 h 227"/>
                  <a:gd name="T10" fmla="*/ 179 w 484"/>
                  <a:gd name="T11" fmla="*/ 70 h 227"/>
                  <a:gd name="T12" fmla="*/ 179 w 484"/>
                  <a:gd name="T13" fmla="*/ 0 h 227"/>
                  <a:gd name="T14" fmla="*/ 0 w 484"/>
                  <a:gd name="T15" fmla="*/ 112 h 227"/>
                  <a:gd name="T16" fmla="*/ 179 w 484"/>
                  <a:gd name="T17" fmla="*/ 227 h 227"/>
                  <a:gd name="T18" fmla="*/ 179 w 484"/>
                  <a:gd name="T19" fmla="*/ 157 h 227"/>
                  <a:gd name="T20" fmla="*/ 305 w 484"/>
                  <a:gd name="T21" fmla="*/ 157 h 227"/>
                  <a:gd name="T22" fmla="*/ 305 w 484"/>
                  <a:gd name="T23" fmla="*/ 227 h 227"/>
                  <a:gd name="T24" fmla="*/ 484 w 484"/>
                  <a:gd name="T25" fmla="*/ 112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4" h="227">
                    <a:moveTo>
                      <a:pt x="484" y="112"/>
                    </a:moveTo>
                    <a:lnTo>
                      <a:pt x="305" y="0"/>
                    </a:lnTo>
                    <a:lnTo>
                      <a:pt x="305" y="70"/>
                    </a:lnTo>
                    <a:lnTo>
                      <a:pt x="197" y="70"/>
                    </a:lnTo>
                    <a:lnTo>
                      <a:pt x="197" y="70"/>
                    </a:lnTo>
                    <a:lnTo>
                      <a:pt x="179" y="70"/>
                    </a:lnTo>
                    <a:lnTo>
                      <a:pt x="179" y="0"/>
                    </a:lnTo>
                    <a:lnTo>
                      <a:pt x="0" y="112"/>
                    </a:lnTo>
                    <a:lnTo>
                      <a:pt x="179" y="227"/>
                    </a:lnTo>
                    <a:lnTo>
                      <a:pt x="179" y="157"/>
                    </a:lnTo>
                    <a:lnTo>
                      <a:pt x="305" y="157"/>
                    </a:lnTo>
                    <a:lnTo>
                      <a:pt x="305" y="227"/>
                    </a:lnTo>
                    <a:lnTo>
                      <a:pt x="484" y="112"/>
                    </a:lnTo>
                    <a:close/>
                  </a:path>
                </a:pathLst>
              </a:custGeom>
              <a:solidFill>
                <a:srgbClr val="0153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0" name="Oval 16"/>
            <p:cNvSpPr>
              <a:spLocks noChangeArrowheads="1"/>
            </p:cNvSpPr>
            <p:nvPr/>
          </p:nvSpPr>
          <p:spPr bwMode="gray">
            <a:xfrm>
              <a:off x="2020318" y="3888715"/>
              <a:ext cx="298946" cy="670704"/>
            </a:xfrm>
            <a:custGeom>
              <a:avLst/>
              <a:gdLst/>
              <a:ahLst/>
              <a:cxnLst/>
              <a:rect l="l" t="t" r="r" b="b"/>
              <a:pathLst>
                <a:path w="1068388" h="2635250">
                  <a:moveTo>
                    <a:pt x="169287" y="546100"/>
                  </a:moveTo>
                  <a:cubicBezTo>
                    <a:pt x="172930" y="546100"/>
                    <a:pt x="173045" y="546100"/>
                    <a:pt x="173049" y="546100"/>
                  </a:cubicBezTo>
                  <a:cubicBezTo>
                    <a:pt x="173049" y="546100"/>
                    <a:pt x="173049" y="546100"/>
                    <a:pt x="895339" y="546100"/>
                  </a:cubicBezTo>
                  <a:cubicBezTo>
                    <a:pt x="989388" y="546100"/>
                    <a:pt x="1068388" y="621385"/>
                    <a:pt x="1068388" y="715491"/>
                  </a:cubicBezTo>
                  <a:cubicBezTo>
                    <a:pt x="1068388" y="715491"/>
                    <a:pt x="1068388" y="715491"/>
                    <a:pt x="1068388" y="1577500"/>
                  </a:cubicBezTo>
                  <a:cubicBezTo>
                    <a:pt x="1068388" y="1611378"/>
                    <a:pt x="1038293" y="1641492"/>
                    <a:pt x="1000674" y="1641492"/>
                  </a:cubicBezTo>
                  <a:cubicBezTo>
                    <a:pt x="963054" y="1641492"/>
                    <a:pt x="932959" y="1611378"/>
                    <a:pt x="932959" y="1577500"/>
                  </a:cubicBezTo>
                  <a:cubicBezTo>
                    <a:pt x="932959" y="1577500"/>
                    <a:pt x="932959" y="1577500"/>
                    <a:pt x="887816" y="779483"/>
                  </a:cubicBezTo>
                  <a:cubicBezTo>
                    <a:pt x="887816" y="779483"/>
                    <a:pt x="887816" y="779483"/>
                    <a:pt x="838911" y="779483"/>
                  </a:cubicBezTo>
                  <a:cubicBezTo>
                    <a:pt x="838911" y="779483"/>
                    <a:pt x="838911" y="779483"/>
                    <a:pt x="838911" y="1532329"/>
                  </a:cubicBezTo>
                  <a:cubicBezTo>
                    <a:pt x="838911" y="1532329"/>
                    <a:pt x="838911" y="1532329"/>
                    <a:pt x="838911" y="2635250"/>
                  </a:cubicBezTo>
                  <a:cubicBezTo>
                    <a:pt x="838911" y="2635250"/>
                    <a:pt x="838911" y="2635250"/>
                    <a:pt x="639528" y="2635250"/>
                  </a:cubicBezTo>
                  <a:cubicBezTo>
                    <a:pt x="639528" y="2635250"/>
                    <a:pt x="639528" y="2635250"/>
                    <a:pt x="571814" y="1532329"/>
                  </a:cubicBezTo>
                  <a:cubicBezTo>
                    <a:pt x="571814" y="1532329"/>
                    <a:pt x="571814" y="1532329"/>
                    <a:pt x="496575" y="1532329"/>
                  </a:cubicBezTo>
                  <a:cubicBezTo>
                    <a:pt x="496575" y="1532329"/>
                    <a:pt x="496575" y="1532329"/>
                    <a:pt x="428860" y="2635250"/>
                  </a:cubicBezTo>
                  <a:cubicBezTo>
                    <a:pt x="428860" y="2635250"/>
                    <a:pt x="428860" y="2635250"/>
                    <a:pt x="229477" y="2635250"/>
                  </a:cubicBezTo>
                  <a:cubicBezTo>
                    <a:pt x="229477" y="2635250"/>
                    <a:pt x="229477" y="2635250"/>
                    <a:pt x="229477" y="1532329"/>
                  </a:cubicBezTo>
                  <a:cubicBezTo>
                    <a:pt x="229477" y="1532329"/>
                    <a:pt x="229477" y="1532329"/>
                    <a:pt x="229477" y="1475866"/>
                  </a:cubicBezTo>
                  <a:cubicBezTo>
                    <a:pt x="229477" y="1475866"/>
                    <a:pt x="229477" y="1475866"/>
                    <a:pt x="229477" y="779483"/>
                  </a:cubicBezTo>
                  <a:cubicBezTo>
                    <a:pt x="229477" y="779483"/>
                    <a:pt x="229477" y="779483"/>
                    <a:pt x="180572" y="779483"/>
                  </a:cubicBezTo>
                  <a:cubicBezTo>
                    <a:pt x="180572" y="779483"/>
                    <a:pt x="180572" y="779483"/>
                    <a:pt x="135429" y="1577500"/>
                  </a:cubicBezTo>
                  <a:cubicBezTo>
                    <a:pt x="135429" y="1611378"/>
                    <a:pt x="105334" y="1641492"/>
                    <a:pt x="67714" y="1641492"/>
                  </a:cubicBezTo>
                  <a:cubicBezTo>
                    <a:pt x="30095" y="1641492"/>
                    <a:pt x="0" y="1611378"/>
                    <a:pt x="0" y="1577500"/>
                  </a:cubicBezTo>
                  <a:cubicBezTo>
                    <a:pt x="0" y="1577500"/>
                    <a:pt x="0" y="1577500"/>
                    <a:pt x="0" y="715491"/>
                  </a:cubicBezTo>
                  <a:cubicBezTo>
                    <a:pt x="0" y="621385"/>
                    <a:pt x="75238" y="546100"/>
                    <a:pt x="169287" y="546100"/>
                  </a:cubicBezTo>
                  <a:close/>
                  <a:moveTo>
                    <a:pt x="534195" y="0"/>
                  </a:moveTo>
                  <a:cubicBezTo>
                    <a:pt x="667023" y="0"/>
                    <a:pt x="774702" y="108034"/>
                    <a:pt x="774702" y="241300"/>
                  </a:cubicBezTo>
                  <a:cubicBezTo>
                    <a:pt x="774702" y="374566"/>
                    <a:pt x="667023" y="482600"/>
                    <a:pt x="534195" y="482600"/>
                  </a:cubicBezTo>
                  <a:cubicBezTo>
                    <a:pt x="401367" y="482600"/>
                    <a:pt x="293688" y="374566"/>
                    <a:pt x="293688" y="241300"/>
                  </a:cubicBezTo>
                  <a:cubicBezTo>
                    <a:pt x="293688" y="108034"/>
                    <a:pt x="401367" y="0"/>
                    <a:pt x="534195" y="0"/>
                  </a:cubicBezTo>
                  <a:close/>
                </a:path>
              </a:pathLst>
            </a:custGeom>
            <a:solidFill>
              <a:srgbClr val="00529B"/>
            </a:solidFill>
            <a:ln>
              <a:noFill/>
            </a:ln>
          </p:spPr>
          <p:txBody>
            <a:bodyPr vert="horz" wrap="square" lIns="91440" tIns="45720" rIns="91440" bIns="45720" numCol="1" anchor="t" anchorCtr="0" compatLnSpc="1">
              <a:prstTxWarp prst="textNoShape">
                <a:avLst/>
              </a:prstTxWarp>
            </a:bodyPr>
            <a:lstStyle/>
            <a:p>
              <a:endParaRPr lang="en-US" dirty="0"/>
            </a:p>
          </p:txBody>
        </p:sp>
        <p:cxnSp>
          <p:nvCxnSpPr>
            <p:cNvPr id="61" name="Straight Arrow Connector 60"/>
            <p:cNvCxnSpPr/>
            <p:nvPr/>
          </p:nvCxnSpPr>
          <p:spPr bwMode="gray">
            <a:xfrm flipV="1">
              <a:off x="3160918" y="4372133"/>
              <a:ext cx="905744" cy="199022"/>
            </a:xfrm>
            <a:prstGeom prst="straightConnector1">
              <a:avLst/>
            </a:prstGeom>
            <a:solidFill>
              <a:srgbClr val="00529B"/>
            </a:solidFill>
            <a:ln w="12700" cap="rnd" cmpd="sng" algn="ctr">
              <a:solidFill>
                <a:schemeClr val="tx1"/>
              </a:solidFill>
              <a:prstDash val="solid"/>
              <a:round/>
              <a:headEnd type="triangle" w="med" len="med"/>
              <a:tailEnd type="triangle" w="med" len="med"/>
            </a:ln>
            <a:effectLst/>
          </p:spPr>
        </p:cxnSp>
        <p:cxnSp>
          <p:nvCxnSpPr>
            <p:cNvPr id="62" name="Straight Arrow Connector 61"/>
            <p:cNvCxnSpPr/>
            <p:nvPr/>
          </p:nvCxnSpPr>
          <p:spPr bwMode="gray">
            <a:xfrm flipV="1">
              <a:off x="3139129" y="4545972"/>
              <a:ext cx="931927" cy="660786"/>
            </a:xfrm>
            <a:prstGeom prst="straightConnector1">
              <a:avLst/>
            </a:prstGeom>
            <a:solidFill>
              <a:srgbClr val="00529B"/>
            </a:solidFill>
            <a:ln w="12700" cap="rnd" cmpd="sng" algn="ctr">
              <a:solidFill>
                <a:schemeClr val="tx1"/>
              </a:solidFill>
              <a:prstDash val="solid"/>
              <a:round/>
              <a:headEnd type="triangle" w="med" len="med"/>
              <a:tailEnd type="triangle" w="med" len="med"/>
            </a:ln>
            <a:effectLst/>
          </p:spPr>
        </p:cxnSp>
      </p:grpSp>
    </p:spTree>
    <p:extLst>
      <p:ext uri="{BB962C8B-B14F-4D97-AF65-F5344CB8AC3E}">
        <p14:creationId xmlns:p14="http://schemas.microsoft.com/office/powerpoint/2010/main" val="32095736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a:t>
            </a:r>
            <a:endParaRPr lang="en-US" dirty="0"/>
          </a:p>
        </p:txBody>
      </p:sp>
      <p:grpSp>
        <p:nvGrpSpPr>
          <p:cNvPr id="55" name="Group 54"/>
          <p:cNvGrpSpPr/>
          <p:nvPr/>
        </p:nvGrpSpPr>
        <p:grpSpPr>
          <a:xfrm>
            <a:off x="4450094" y="1680552"/>
            <a:ext cx="3291811" cy="1866216"/>
            <a:chOff x="3350395" y="2985172"/>
            <a:chExt cx="3291811" cy="1866216"/>
          </a:xfrm>
        </p:grpSpPr>
        <p:grpSp>
          <p:nvGrpSpPr>
            <p:cNvPr id="56" name="Group 55"/>
            <p:cNvGrpSpPr/>
            <p:nvPr/>
          </p:nvGrpSpPr>
          <p:grpSpPr>
            <a:xfrm>
              <a:off x="4720277" y="3085523"/>
              <a:ext cx="1921929" cy="1665514"/>
              <a:chOff x="4720277" y="3204006"/>
              <a:chExt cx="1921929" cy="1665514"/>
            </a:xfrm>
          </p:grpSpPr>
          <p:sp>
            <p:nvSpPr>
              <p:cNvPr id="84" name="TextBox 83"/>
              <p:cNvSpPr txBox="1"/>
              <p:nvPr/>
            </p:nvSpPr>
            <p:spPr>
              <a:xfrm>
                <a:off x="6229914" y="3310265"/>
                <a:ext cx="412292" cy="244682"/>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API</a:t>
                </a:r>
                <a:endParaRPr lang="en-US" sz="1100" dirty="0">
                  <a:latin typeface="Arial" panose="020B0604020202020204" pitchFamily="34" charset="0"/>
                  <a:cs typeface="Arial" panose="020B0604020202020204" pitchFamily="34" charset="0"/>
                </a:endParaRPr>
              </a:p>
            </p:txBody>
          </p:sp>
          <p:pic>
            <p:nvPicPr>
              <p:cNvPr id="85" name="Picture 8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3575" y="3204006"/>
                <a:ext cx="1000899" cy="457200"/>
              </a:xfrm>
              <a:prstGeom prst="rect">
                <a:avLst/>
              </a:prstGeom>
            </p:spPr>
          </p:pic>
          <p:cxnSp>
            <p:nvCxnSpPr>
              <p:cNvPr id="86" name="Straight Arrow Connector 85"/>
              <p:cNvCxnSpPr/>
              <p:nvPr/>
            </p:nvCxnSpPr>
            <p:spPr bwMode="auto">
              <a:xfrm flipV="1">
                <a:off x="4720277" y="3432606"/>
                <a:ext cx="457200" cy="370021"/>
              </a:xfrm>
              <a:prstGeom prst="straightConnector1">
                <a:avLst/>
              </a:prstGeom>
              <a:solidFill>
                <a:srgbClr val="00529B"/>
              </a:solidFill>
              <a:ln w="12700" cap="flat" cmpd="sng" algn="ctr">
                <a:solidFill>
                  <a:schemeClr val="tx1"/>
                </a:solidFill>
                <a:prstDash val="dash"/>
                <a:round/>
                <a:headEnd type="triangle" w="med" len="med"/>
                <a:tailEnd type="triangle" w="med" len="med"/>
              </a:ln>
              <a:effectLst/>
            </p:spPr>
          </p:cxnSp>
          <p:sp>
            <p:nvSpPr>
              <p:cNvPr id="87" name="TextBox 86"/>
              <p:cNvSpPr txBox="1"/>
              <p:nvPr/>
            </p:nvSpPr>
            <p:spPr>
              <a:xfrm>
                <a:off x="6191442" y="3914422"/>
                <a:ext cx="450764" cy="244682"/>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 API</a:t>
                </a:r>
                <a:endParaRPr lang="en-US" sz="1100" dirty="0">
                  <a:latin typeface="Arial" panose="020B0604020202020204" pitchFamily="34" charset="0"/>
                  <a:cs typeface="Arial" panose="020B0604020202020204" pitchFamily="34" charset="0"/>
                </a:endParaRPr>
              </a:p>
            </p:txBody>
          </p:sp>
          <p:pic>
            <p:nvPicPr>
              <p:cNvPr id="88" name="Picture 8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3575" y="3808163"/>
                <a:ext cx="1000899" cy="457200"/>
              </a:xfrm>
              <a:prstGeom prst="rect">
                <a:avLst/>
              </a:prstGeom>
            </p:spPr>
          </p:pic>
          <p:cxnSp>
            <p:nvCxnSpPr>
              <p:cNvPr id="89" name="Straight Arrow Connector 88"/>
              <p:cNvCxnSpPr/>
              <p:nvPr/>
            </p:nvCxnSpPr>
            <p:spPr bwMode="auto">
              <a:xfrm>
                <a:off x="4720277" y="4036763"/>
                <a:ext cx="457200" cy="0"/>
              </a:xfrm>
              <a:prstGeom prst="straightConnector1">
                <a:avLst/>
              </a:prstGeom>
              <a:solidFill>
                <a:srgbClr val="00529B"/>
              </a:solidFill>
              <a:ln w="12700" cap="flat" cmpd="sng" algn="ctr">
                <a:solidFill>
                  <a:schemeClr val="tx1"/>
                </a:solidFill>
                <a:prstDash val="dash"/>
                <a:round/>
                <a:headEnd type="triangle" w="med" len="med"/>
                <a:tailEnd type="triangle" w="med" len="med"/>
              </a:ln>
              <a:effectLst/>
            </p:spPr>
          </p:cxnSp>
          <p:sp>
            <p:nvSpPr>
              <p:cNvPr id="90" name="TextBox 89"/>
              <p:cNvSpPr txBox="1"/>
              <p:nvPr/>
            </p:nvSpPr>
            <p:spPr>
              <a:xfrm>
                <a:off x="6229914" y="4518579"/>
                <a:ext cx="412292" cy="244682"/>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API</a:t>
                </a:r>
                <a:endParaRPr lang="en-US" sz="1100" dirty="0">
                  <a:latin typeface="Arial" panose="020B0604020202020204" pitchFamily="34" charset="0"/>
                  <a:cs typeface="Arial" panose="020B0604020202020204" pitchFamily="34" charset="0"/>
                </a:endParaRPr>
              </a:p>
            </p:txBody>
          </p:sp>
          <p:pic>
            <p:nvPicPr>
              <p:cNvPr id="91" name="Picture 9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3575" y="4412320"/>
                <a:ext cx="1000899" cy="457200"/>
              </a:xfrm>
              <a:prstGeom prst="rect">
                <a:avLst/>
              </a:prstGeom>
            </p:spPr>
          </p:pic>
          <p:cxnSp>
            <p:nvCxnSpPr>
              <p:cNvPr id="92" name="Straight Arrow Connector 91"/>
              <p:cNvCxnSpPr/>
              <p:nvPr/>
            </p:nvCxnSpPr>
            <p:spPr bwMode="auto">
              <a:xfrm>
                <a:off x="4720277" y="4265363"/>
                <a:ext cx="457200" cy="375557"/>
              </a:xfrm>
              <a:prstGeom prst="straightConnector1">
                <a:avLst/>
              </a:prstGeom>
              <a:solidFill>
                <a:srgbClr val="00529B"/>
              </a:solidFill>
              <a:ln w="12700" cap="flat" cmpd="sng" algn="ctr">
                <a:solidFill>
                  <a:schemeClr val="tx1"/>
                </a:solidFill>
                <a:prstDash val="dash"/>
                <a:round/>
                <a:headEnd type="triangle" w="med" len="med"/>
                <a:tailEnd type="triangle" w="med" len="med"/>
              </a:ln>
              <a:effectLst/>
            </p:spPr>
          </p:cxnSp>
        </p:grpSp>
        <p:grpSp>
          <p:nvGrpSpPr>
            <p:cNvPr id="57" name="Group 56"/>
            <p:cNvGrpSpPr/>
            <p:nvPr/>
          </p:nvGrpSpPr>
          <p:grpSpPr>
            <a:xfrm>
              <a:off x="3350395" y="2985172"/>
              <a:ext cx="1250542" cy="1866216"/>
              <a:chOff x="3350395" y="2967040"/>
              <a:chExt cx="1250542" cy="1866216"/>
            </a:xfrm>
          </p:grpSpPr>
          <p:sp>
            <p:nvSpPr>
              <p:cNvPr id="58" name="Rectangle 57"/>
              <p:cNvSpPr/>
              <p:nvPr/>
            </p:nvSpPr>
            <p:spPr bwMode="auto">
              <a:xfrm>
                <a:off x="3350395" y="2967040"/>
                <a:ext cx="1250542" cy="1866216"/>
              </a:xfrm>
              <a:prstGeom prst="rect">
                <a:avLst/>
              </a:prstGeom>
              <a:solidFill>
                <a:schemeClr val="bg1"/>
              </a:solidFill>
              <a:ln w="12700" cap="flat" cmpd="sng" algn="ctr">
                <a:solidFill>
                  <a:schemeClr val="tx1"/>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err="1" smtClean="0">
                  <a:ln>
                    <a:noFill/>
                  </a:ln>
                  <a:solidFill>
                    <a:schemeClr val="bg1"/>
                  </a:solidFill>
                  <a:effectLst/>
                  <a:latin typeface="Arial" charset="0"/>
                </a:endParaRPr>
              </a:p>
            </p:txBody>
          </p:sp>
          <p:sp>
            <p:nvSpPr>
              <p:cNvPr id="59" name="Rectangle 58"/>
              <p:cNvSpPr/>
              <p:nvPr/>
            </p:nvSpPr>
            <p:spPr>
              <a:xfrm>
                <a:off x="3605212" y="4358949"/>
                <a:ext cx="740908" cy="464743"/>
              </a:xfrm>
              <a:prstGeom prst="rect">
                <a:avLst/>
              </a:prstGeom>
            </p:spPr>
            <p:txBody>
              <a:bodyPr wrap="none">
                <a:spAutoFit/>
              </a:bodyPr>
              <a:lstStyle/>
              <a:p>
                <a:r>
                  <a:rPr lang="en-US" sz="1100" dirty="0" smtClean="0">
                    <a:latin typeface="Arial" panose="020B0604020202020204" pitchFamily="34" charset="0"/>
                    <a:cs typeface="Arial" panose="020B0604020202020204" pitchFamily="34" charset="0"/>
                  </a:rPr>
                  <a:t>API </a:t>
                </a:r>
              </a:p>
              <a:p>
                <a:r>
                  <a:rPr lang="en-US" sz="1100" dirty="0" smtClean="0">
                    <a:latin typeface="Arial" panose="020B0604020202020204" pitchFamily="34" charset="0"/>
                    <a:cs typeface="Arial" panose="020B0604020202020204" pitchFamily="34" charset="0"/>
                  </a:rPr>
                  <a:t>Gateway</a:t>
                </a:r>
                <a:endParaRPr lang="en-US" sz="1100" dirty="0">
                  <a:latin typeface="Arial" panose="020B0604020202020204" pitchFamily="34" charset="0"/>
                  <a:cs typeface="Arial" panose="020B0604020202020204" pitchFamily="34" charset="0"/>
                </a:endParaRPr>
              </a:p>
            </p:txBody>
          </p:sp>
          <p:grpSp>
            <p:nvGrpSpPr>
              <p:cNvPr id="60" name="Group 59"/>
              <p:cNvGrpSpPr/>
              <p:nvPr/>
            </p:nvGrpSpPr>
            <p:grpSpPr>
              <a:xfrm>
                <a:off x="3741530" y="3797091"/>
                <a:ext cx="468273" cy="468272"/>
                <a:chOff x="4817252" y="2296698"/>
                <a:chExt cx="576263" cy="576262"/>
              </a:xfrm>
            </p:grpSpPr>
            <p:sp>
              <p:nvSpPr>
                <p:cNvPr id="62" name="Oval 5"/>
                <p:cNvSpPr>
                  <a:spLocks noChangeAspect="1" noChangeArrowheads="1"/>
                </p:cNvSpPr>
                <p:nvPr/>
              </p:nvSpPr>
              <p:spPr bwMode="gray">
                <a:xfrm>
                  <a:off x="4817252" y="2296698"/>
                  <a:ext cx="576263" cy="576262"/>
                </a:xfrm>
                <a:prstGeom prst="ellipse">
                  <a:avLst/>
                </a:prstGeom>
                <a:solidFill>
                  <a:srgbClr val="FCAF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3" name="Group 62"/>
                <p:cNvGrpSpPr/>
                <p:nvPr/>
              </p:nvGrpSpPr>
              <p:grpSpPr>
                <a:xfrm>
                  <a:off x="4917264" y="2399660"/>
                  <a:ext cx="376239" cy="370340"/>
                  <a:chOff x="4904564" y="2402609"/>
                  <a:chExt cx="376239" cy="370340"/>
                </a:xfrm>
              </p:grpSpPr>
              <p:sp>
                <p:nvSpPr>
                  <p:cNvPr id="70" name="Freeform 6"/>
                  <p:cNvSpPr>
                    <a:spLocks noChangeAspect="1"/>
                  </p:cNvSpPr>
                  <p:nvPr/>
                </p:nvSpPr>
                <p:spPr bwMode="gray">
                  <a:xfrm>
                    <a:off x="5107765" y="2402609"/>
                    <a:ext cx="173038" cy="171450"/>
                  </a:xfrm>
                  <a:custGeom>
                    <a:avLst/>
                    <a:gdLst>
                      <a:gd name="T0" fmla="*/ 109 w 109"/>
                      <a:gd name="T1" fmla="*/ 0 h 108"/>
                      <a:gd name="T2" fmla="*/ 14 w 109"/>
                      <a:gd name="T3" fmla="*/ 29 h 108"/>
                      <a:gd name="T4" fmla="*/ 35 w 109"/>
                      <a:gd name="T5" fmla="*/ 49 h 108"/>
                      <a:gd name="T6" fmla="*/ 0 w 109"/>
                      <a:gd name="T7" fmla="*/ 85 h 108"/>
                      <a:gd name="T8" fmla="*/ 24 w 109"/>
                      <a:gd name="T9" fmla="*/ 108 h 108"/>
                      <a:gd name="T10" fmla="*/ 59 w 109"/>
                      <a:gd name="T11" fmla="*/ 73 h 108"/>
                      <a:gd name="T12" fmla="*/ 79 w 109"/>
                      <a:gd name="T13" fmla="*/ 94 h 108"/>
                      <a:gd name="T14" fmla="*/ 109 w 109"/>
                      <a:gd name="T15" fmla="*/ 0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108">
                        <a:moveTo>
                          <a:pt x="109" y="0"/>
                        </a:moveTo>
                        <a:lnTo>
                          <a:pt x="14" y="29"/>
                        </a:lnTo>
                        <a:lnTo>
                          <a:pt x="35" y="49"/>
                        </a:lnTo>
                        <a:lnTo>
                          <a:pt x="0" y="85"/>
                        </a:lnTo>
                        <a:lnTo>
                          <a:pt x="24" y="108"/>
                        </a:lnTo>
                        <a:lnTo>
                          <a:pt x="59" y="73"/>
                        </a:lnTo>
                        <a:lnTo>
                          <a:pt x="79" y="94"/>
                        </a:lnTo>
                        <a:lnTo>
                          <a:pt x="10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7"/>
                  <p:cNvSpPr>
                    <a:spLocks/>
                  </p:cNvSpPr>
                  <p:nvPr/>
                </p:nvSpPr>
                <p:spPr bwMode="gray">
                  <a:xfrm>
                    <a:off x="4904564" y="2402609"/>
                    <a:ext cx="173038" cy="173037"/>
                  </a:xfrm>
                  <a:custGeom>
                    <a:avLst/>
                    <a:gdLst>
                      <a:gd name="T0" fmla="*/ 109 w 109"/>
                      <a:gd name="T1" fmla="*/ 109 h 109"/>
                      <a:gd name="T2" fmla="*/ 79 w 109"/>
                      <a:gd name="T3" fmla="*/ 14 h 109"/>
                      <a:gd name="T4" fmla="*/ 59 w 109"/>
                      <a:gd name="T5" fmla="*/ 35 h 109"/>
                      <a:gd name="T6" fmla="*/ 24 w 109"/>
                      <a:gd name="T7" fmla="*/ 0 h 109"/>
                      <a:gd name="T8" fmla="*/ 0 w 109"/>
                      <a:gd name="T9" fmla="*/ 23 h 109"/>
                      <a:gd name="T10" fmla="*/ 35 w 109"/>
                      <a:gd name="T11" fmla="*/ 59 h 109"/>
                      <a:gd name="T12" fmla="*/ 14 w 109"/>
                      <a:gd name="T13" fmla="*/ 79 h 109"/>
                      <a:gd name="T14" fmla="*/ 109 w 109"/>
                      <a:gd name="T15" fmla="*/ 109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109">
                        <a:moveTo>
                          <a:pt x="109" y="109"/>
                        </a:moveTo>
                        <a:lnTo>
                          <a:pt x="79" y="14"/>
                        </a:lnTo>
                        <a:lnTo>
                          <a:pt x="59" y="35"/>
                        </a:lnTo>
                        <a:lnTo>
                          <a:pt x="24" y="0"/>
                        </a:lnTo>
                        <a:lnTo>
                          <a:pt x="0" y="23"/>
                        </a:lnTo>
                        <a:lnTo>
                          <a:pt x="35" y="59"/>
                        </a:lnTo>
                        <a:lnTo>
                          <a:pt x="14" y="79"/>
                        </a:lnTo>
                        <a:lnTo>
                          <a:pt x="109"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8"/>
                  <p:cNvSpPr>
                    <a:spLocks noChangeAspect="1"/>
                  </p:cNvSpPr>
                  <p:nvPr/>
                </p:nvSpPr>
                <p:spPr bwMode="gray">
                  <a:xfrm>
                    <a:off x="5107765" y="2599912"/>
                    <a:ext cx="171450" cy="173037"/>
                  </a:xfrm>
                  <a:custGeom>
                    <a:avLst/>
                    <a:gdLst>
                      <a:gd name="T0" fmla="*/ 108 w 108"/>
                      <a:gd name="T1" fmla="*/ 86 h 109"/>
                      <a:gd name="T2" fmla="*/ 74 w 108"/>
                      <a:gd name="T3" fmla="*/ 50 h 109"/>
                      <a:gd name="T4" fmla="*/ 94 w 108"/>
                      <a:gd name="T5" fmla="*/ 30 h 109"/>
                      <a:gd name="T6" fmla="*/ 0 w 108"/>
                      <a:gd name="T7" fmla="*/ 0 h 109"/>
                      <a:gd name="T8" fmla="*/ 29 w 108"/>
                      <a:gd name="T9" fmla="*/ 95 h 109"/>
                      <a:gd name="T10" fmla="*/ 49 w 108"/>
                      <a:gd name="T11" fmla="*/ 74 h 109"/>
                      <a:gd name="T12" fmla="*/ 85 w 108"/>
                      <a:gd name="T13" fmla="*/ 109 h 109"/>
                      <a:gd name="T14" fmla="*/ 108 w 108"/>
                      <a:gd name="T15" fmla="*/ 86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9">
                        <a:moveTo>
                          <a:pt x="108" y="86"/>
                        </a:moveTo>
                        <a:lnTo>
                          <a:pt x="74" y="50"/>
                        </a:lnTo>
                        <a:lnTo>
                          <a:pt x="94" y="30"/>
                        </a:lnTo>
                        <a:lnTo>
                          <a:pt x="0" y="0"/>
                        </a:lnTo>
                        <a:lnTo>
                          <a:pt x="29" y="95"/>
                        </a:lnTo>
                        <a:lnTo>
                          <a:pt x="49" y="74"/>
                        </a:lnTo>
                        <a:lnTo>
                          <a:pt x="85" y="109"/>
                        </a:lnTo>
                        <a:lnTo>
                          <a:pt x="108"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9"/>
                  <p:cNvSpPr>
                    <a:spLocks noChangeAspect="1"/>
                  </p:cNvSpPr>
                  <p:nvPr/>
                </p:nvSpPr>
                <p:spPr bwMode="gray">
                  <a:xfrm>
                    <a:off x="4906152" y="2599912"/>
                    <a:ext cx="171450" cy="171450"/>
                  </a:xfrm>
                  <a:custGeom>
                    <a:avLst/>
                    <a:gdLst>
                      <a:gd name="T0" fmla="*/ 85 w 108"/>
                      <a:gd name="T1" fmla="*/ 0 h 108"/>
                      <a:gd name="T2" fmla="*/ 49 w 108"/>
                      <a:gd name="T3" fmla="*/ 35 h 108"/>
                      <a:gd name="T4" fmla="*/ 29 w 108"/>
                      <a:gd name="T5" fmla="*/ 14 h 108"/>
                      <a:gd name="T6" fmla="*/ 0 w 108"/>
                      <a:gd name="T7" fmla="*/ 108 h 108"/>
                      <a:gd name="T8" fmla="*/ 94 w 108"/>
                      <a:gd name="T9" fmla="*/ 79 h 108"/>
                      <a:gd name="T10" fmla="*/ 74 w 108"/>
                      <a:gd name="T11" fmla="*/ 59 h 108"/>
                      <a:gd name="T12" fmla="*/ 108 w 108"/>
                      <a:gd name="T13" fmla="*/ 23 h 108"/>
                      <a:gd name="T14" fmla="*/ 85 w 108"/>
                      <a:gd name="T15" fmla="*/ 0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8">
                        <a:moveTo>
                          <a:pt x="85" y="0"/>
                        </a:moveTo>
                        <a:lnTo>
                          <a:pt x="49" y="35"/>
                        </a:lnTo>
                        <a:lnTo>
                          <a:pt x="29" y="14"/>
                        </a:lnTo>
                        <a:lnTo>
                          <a:pt x="0" y="108"/>
                        </a:lnTo>
                        <a:lnTo>
                          <a:pt x="94" y="79"/>
                        </a:lnTo>
                        <a:lnTo>
                          <a:pt x="74" y="59"/>
                        </a:lnTo>
                        <a:lnTo>
                          <a:pt x="108" y="23"/>
                        </a:lnTo>
                        <a:lnTo>
                          <a:pt x="8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pic>
            <p:nvPicPr>
              <p:cNvPr id="61" name="Picture 60"/>
              <p:cNvPicPr>
                <a:picLocks noChangeAspect="1"/>
              </p:cNvPicPr>
              <p:nvPr/>
            </p:nvPicPr>
            <p:blipFill>
              <a:blip r:embed="rId4"/>
              <a:stretch>
                <a:fillRect/>
              </a:stretch>
            </p:blipFill>
            <p:spPr>
              <a:xfrm>
                <a:off x="3545861" y="3055294"/>
                <a:ext cx="859611" cy="695004"/>
              </a:xfrm>
              <a:prstGeom prst="rect">
                <a:avLst/>
              </a:prstGeom>
            </p:spPr>
          </p:pic>
        </p:grpSp>
      </p:grpSp>
    </p:spTree>
    <p:extLst>
      <p:ext uri="{BB962C8B-B14F-4D97-AF65-F5344CB8AC3E}">
        <p14:creationId xmlns:p14="http://schemas.microsoft.com/office/powerpoint/2010/main" val="82151022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0375" y="228600"/>
            <a:ext cx="11272838" cy="535531"/>
          </a:xfrm>
        </p:spPr>
        <p:txBody>
          <a:bodyPr/>
          <a:lstStyle/>
          <a:p>
            <a:r>
              <a:rPr lang="en-US" dirty="0" smtClean="0"/>
              <a:t>Figure 3</a:t>
            </a:r>
            <a:endParaRPr lang="en-US" dirty="0"/>
          </a:p>
        </p:txBody>
      </p:sp>
      <p:grpSp>
        <p:nvGrpSpPr>
          <p:cNvPr id="55" name="Group 54"/>
          <p:cNvGrpSpPr/>
          <p:nvPr/>
        </p:nvGrpSpPr>
        <p:grpSpPr>
          <a:xfrm>
            <a:off x="2977344" y="1325563"/>
            <a:ext cx="5795352" cy="2993411"/>
            <a:chOff x="1324479" y="1881645"/>
            <a:chExt cx="5795352" cy="2993411"/>
          </a:xfrm>
        </p:grpSpPr>
        <p:sp>
          <p:nvSpPr>
            <p:cNvPr id="81" name="Rectangle 80"/>
            <p:cNvSpPr/>
            <p:nvPr/>
          </p:nvSpPr>
          <p:spPr bwMode="gray">
            <a:xfrm>
              <a:off x="1774371" y="2808514"/>
              <a:ext cx="152400" cy="152400"/>
            </a:xfrm>
            <a:prstGeom prst="rect">
              <a:avLst/>
            </a:prstGeom>
            <a:solidFill>
              <a:schemeClr val="bg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err="1" smtClean="0">
                <a:ln>
                  <a:noFill/>
                </a:ln>
                <a:solidFill>
                  <a:schemeClr val="bg1"/>
                </a:solidFill>
                <a:effectLst/>
                <a:latin typeface="Arial" charset="0"/>
              </a:endParaRPr>
            </a:p>
          </p:txBody>
        </p:sp>
        <p:sp>
          <p:nvSpPr>
            <p:cNvPr id="83" name="Rectangle 82"/>
            <p:cNvSpPr/>
            <p:nvPr/>
          </p:nvSpPr>
          <p:spPr>
            <a:xfrm>
              <a:off x="1324479" y="1881645"/>
              <a:ext cx="1162498" cy="397032"/>
            </a:xfrm>
            <a:prstGeom prst="rect">
              <a:avLst/>
            </a:prstGeom>
          </p:spPr>
          <p:txBody>
            <a:bodyPr wrap="none">
              <a:spAutoFit/>
            </a:bodyPr>
            <a:lstStyle/>
            <a:p>
              <a:r>
                <a:rPr lang="en-US" sz="1100" b="1" dirty="0" smtClean="0">
                  <a:latin typeface="Arial" panose="020B0604020202020204" pitchFamily="34" charset="0"/>
                  <a:cs typeface="Arial" panose="020B0604020202020204" pitchFamily="34" charset="0"/>
                </a:rPr>
                <a:t>Administrative</a:t>
              </a:r>
              <a:br>
                <a:rPr lang="en-US" sz="1100" b="1" dirty="0" smtClean="0">
                  <a:latin typeface="Arial" panose="020B0604020202020204" pitchFamily="34" charset="0"/>
                  <a:cs typeface="Arial" panose="020B0604020202020204" pitchFamily="34" charset="0"/>
                </a:rPr>
              </a:br>
              <a:r>
                <a:rPr lang="en-US" sz="1100" b="1" dirty="0" smtClean="0">
                  <a:latin typeface="Arial" panose="020B0604020202020204" pitchFamily="34" charset="0"/>
                  <a:cs typeface="Arial" panose="020B0604020202020204" pitchFamily="34" charset="0"/>
                </a:rPr>
                <a:t>Portal</a:t>
              </a:r>
              <a:endParaRPr lang="en-US" sz="1100" b="1" dirty="0">
                <a:latin typeface="Arial" panose="020B0604020202020204" pitchFamily="34" charset="0"/>
                <a:cs typeface="Arial" panose="020B0604020202020204" pitchFamily="34" charset="0"/>
              </a:endParaRPr>
            </a:p>
          </p:txBody>
        </p:sp>
        <p:sp>
          <p:nvSpPr>
            <p:cNvPr id="84" name="Freeform 83"/>
            <p:cNvSpPr>
              <a:spLocks noEditPoints="1"/>
            </p:cNvSpPr>
            <p:nvPr/>
          </p:nvSpPr>
          <p:spPr bwMode="auto">
            <a:xfrm>
              <a:off x="1476008" y="2270296"/>
              <a:ext cx="859440" cy="493472"/>
            </a:xfrm>
            <a:custGeom>
              <a:avLst/>
              <a:gdLst>
                <a:gd name="T0" fmla="*/ 232 w 482"/>
                <a:gd name="T1" fmla="*/ 224 h 254"/>
                <a:gd name="T2" fmla="*/ 108 w 482"/>
                <a:gd name="T3" fmla="*/ 224 h 254"/>
                <a:gd name="T4" fmla="*/ 108 w 482"/>
                <a:gd name="T5" fmla="*/ 120 h 254"/>
                <a:gd name="T6" fmla="*/ 232 w 482"/>
                <a:gd name="T7" fmla="*/ 120 h 254"/>
                <a:gd name="T8" fmla="*/ 232 w 482"/>
                <a:gd name="T9" fmla="*/ 224 h 254"/>
                <a:gd name="T10" fmla="*/ 250 w 482"/>
                <a:gd name="T11" fmla="*/ 224 h 254"/>
                <a:gd name="T12" fmla="*/ 374 w 482"/>
                <a:gd name="T13" fmla="*/ 224 h 254"/>
                <a:gd name="T14" fmla="*/ 374 w 482"/>
                <a:gd name="T15" fmla="*/ 120 h 254"/>
                <a:gd name="T16" fmla="*/ 250 w 482"/>
                <a:gd name="T17" fmla="*/ 120 h 254"/>
                <a:gd name="T18" fmla="*/ 250 w 482"/>
                <a:gd name="T19" fmla="*/ 224 h 254"/>
                <a:gd name="T20" fmla="*/ 94 w 482"/>
                <a:gd name="T21" fmla="*/ 120 h 254"/>
                <a:gd name="T22" fmla="*/ 0 w 482"/>
                <a:gd name="T23" fmla="*/ 148 h 254"/>
                <a:gd name="T24" fmla="*/ 0 w 482"/>
                <a:gd name="T25" fmla="*/ 254 h 254"/>
                <a:gd name="T26" fmla="*/ 94 w 482"/>
                <a:gd name="T27" fmla="*/ 224 h 254"/>
                <a:gd name="T28" fmla="*/ 94 w 482"/>
                <a:gd name="T29" fmla="*/ 120 h 254"/>
                <a:gd name="T30" fmla="*/ 232 w 482"/>
                <a:gd name="T31" fmla="*/ 0 h 254"/>
                <a:gd name="T32" fmla="*/ 108 w 482"/>
                <a:gd name="T33" fmla="*/ 0 h 254"/>
                <a:gd name="T34" fmla="*/ 108 w 482"/>
                <a:gd name="T35" fmla="*/ 105 h 254"/>
                <a:gd name="T36" fmla="*/ 232 w 482"/>
                <a:gd name="T37" fmla="*/ 105 h 254"/>
                <a:gd name="T38" fmla="*/ 232 w 482"/>
                <a:gd name="T39" fmla="*/ 0 h 254"/>
                <a:gd name="T40" fmla="*/ 94 w 482"/>
                <a:gd name="T41" fmla="*/ 0 h 254"/>
                <a:gd name="T42" fmla="*/ 0 w 482"/>
                <a:gd name="T43" fmla="*/ 29 h 254"/>
                <a:gd name="T44" fmla="*/ 0 w 482"/>
                <a:gd name="T45" fmla="*/ 134 h 254"/>
                <a:gd name="T46" fmla="*/ 94 w 482"/>
                <a:gd name="T47" fmla="*/ 105 h 254"/>
                <a:gd name="T48" fmla="*/ 94 w 482"/>
                <a:gd name="T49" fmla="*/ 0 h 254"/>
                <a:gd name="T50" fmla="*/ 388 w 482"/>
                <a:gd name="T51" fmla="*/ 224 h 254"/>
                <a:gd name="T52" fmla="*/ 482 w 482"/>
                <a:gd name="T53" fmla="*/ 254 h 254"/>
                <a:gd name="T54" fmla="*/ 482 w 482"/>
                <a:gd name="T55" fmla="*/ 148 h 254"/>
                <a:gd name="T56" fmla="*/ 388 w 482"/>
                <a:gd name="T57" fmla="*/ 120 h 254"/>
                <a:gd name="T58" fmla="*/ 388 w 482"/>
                <a:gd name="T59" fmla="*/ 224 h 254"/>
                <a:gd name="T60" fmla="*/ 250 w 482"/>
                <a:gd name="T61" fmla="*/ 105 h 254"/>
                <a:gd name="T62" fmla="*/ 374 w 482"/>
                <a:gd name="T63" fmla="*/ 105 h 254"/>
                <a:gd name="T64" fmla="*/ 374 w 482"/>
                <a:gd name="T65" fmla="*/ 0 h 254"/>
                <a:gd name="T66" fmla="*/ 250 w 482"/>
                <a:gd name="T67" fmla="*/ 0 h 254"/>
                <a:gd name="T68" fmla="*/ 250 w 482"/>
                <a:gd name="T69" fmla="*/ 105 h 254"/>
                <a:gd name="T70" fmla="*/ 388 w 482"/>
                <a:gd name="T71" fmla="*/ 105 h 254"/>
                <a:gd name="T72" fmla="*/ 482 w 482"/>
                <a:gd name="T73" fmla="*/ 134 h 254"/>
                <a:gd name="T74" fmla="*/ 482 w 482"/>
                <a:gd name="T75" fmla="*/ 29 h 254"/>
                <a:gd name="T76" fmla="*/ 388 w 482"/>
                <a:gd name="T77" fmla="*/ 0 h 254"/>
                <a:gd name="T78" fmla="*/ 388 w 482"/>
                <a:gd name="T79" fmla="*/ 105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82" h="254">
                  <a:moveTo>
                    <a:pt x="232" y="224"/>
                  </a:moveTo>
                  <a:lnTo>
                    <a:pt x="108" y="224"/>
                  </a:lnTo>
                  <a:lnTo>
                    <a:pt x="108" y="120"/>
                  </a:lnTo>
                  <a:lnTo>
                    <a:pt x="232" y="120"/>
                  </a:lnTo>
                  <a:lnTo>
                    <a:pt x="232" y="224"/>
                  </a:lnTo>
                  <a:close/>
                  <a:moveTo>
                    <a:pt x="250" y="224"/>
                  </a:moveTo>
                  <a:lnTo>
                    <a:pt x="374" y="224"/>
                  </a:lnTo>
                  <a:lnTo>
                    <a:pt x="374" y="120"/>
                  </a:lnTo>
                  <a:lnTo>
                    <a:pt x="250" y="120"/>
                  </a:lnTo>
                  <a:lnTo>
                    <a:pt x="250" y="224"/>
                  </a:lnTo>
                  <a:close/>
                  <a:moveTo>
                    <a:pt x="94" y="120"/>
                  </a:moveTo>
                  <a:lnTo>
                    <a:pt x="0" y="148"/>
                  </a:lnTo>
                  <a:lnTo>
                    <a:pt x="0" y="254"/>
                  </a:lnTo>
                  <a:lnTo>
                    <a:pt x="94" y="224"/>
                  </a:lnTo>
                  <a:lnTo>
                    <a:pt x="94" y="120"/>
                  </a:lnTo>
                  <a:close/>
                  <a:moveTo>
                    <a:pt x="232" y="0"/>
                  </a:moveTo>
                  <a:lnTo>
                    <a:pt x="108" y="0"/>
                  </a:lnTo>
                  <a:lnTo>
                    <a:pt x="108" y="105"/>
                  </a:lnTo>
                  <a:lnTo>
                    <a:pt x="232" y="105"/>
                  </a:lnTo>
                  <a:lnTo>
                    <a:pt x="232" y="0"/>
                  </a:lnTo>
                  <a:close/>
                  <a:moveTo>
                    <a:pt x="94" y="0"/>
                  </a:moveTo>
                  <a:lnTo>
                    <a:pt x="0" y="29"/>
                  </a:lnTo>
                  <a:lnTo>
                    <a:pt x="0" y="134"/>
                  </a:lnTo>
                  <a:lnTo>
                    <a:pt x="94" y="105"/>
                  </a:lnTo>
                  <a:lnTo>
                    <a:pt x="94" y="0"/>
                  </a:lnTo>
                  <a:close/>
                  <a:moveTo>
                    <a:pt x="388" y="224"/>
                  </a:moveTo>
                  <a:lnTo>
                    <a:pt x="482" y="254"/>
                  </a:lnTo>
                  <a:lnTo>
                    <a:pt x="482" y="148"/>
                  </a:lnTo>
                  <a:lnTo>
                    <a:pt x="388" y="120"/>
                  </a:lnTo>
                  <a:lnTo>
                    <a:pt x="388" y="224"/>
                  </a:lnTo>
                  <a:close/>
                  <a:moveTo>
                    <a:pt x="250" y="105"/>
                  </a:moveTo>
                  <a:lnTo>
                    <a:pt x="374" y="105"/>
                  </a:lnTo>
                  <a:lnTo>
                    <a:pt x="374" y="0"/>
                  </a:lnTo>
                  <a:lnTo>
                    <a:pt x="250" y="0"/>
                  </a:lnTo>
                  <a:lnTo>
                    <a:pt x="250" y="105"/>
                  </a:lnTo>
                  <a:close/>
                  <a:moveTo>
                    <a:pt x="388" y="105"/>
                  </a:moveTo>
                  <a:lnTo>
                    <a:pt x="482" y="134"/>
                  </a:lnTo>
                  <a:lnTo>
                    <a:pt x="482" y="29"/>
                  </a:lnTo>
                  <a:lnTo>
                    <a:pt x="388" y="0"/>
                  </a:lnTo>
                  <a:lnTo>
                    <a:pt x="388" y="105"/>
                  </a:lnTo>
                  <a:close/>
                </a:path>
              </a:pathLst>
            </a:custGeom>
            <a:solidFill>
              <a:srgbClr val="6E96D5"/>
            </a:solidFill>
            <a:ln>
              <a:noFill/>
            </a:ln>
          </p:spPr>
          <p:txBody>
            <a:bodyPr vert="horz" wrap="square" lIns="91440" tIns="45720" rIns="91440" bIns="45720" numCol="1" anchor="t" anchorCtr="0" compatLnSpc="1">
              <a:prstTxWarp prst="textNoShape">
                <a:avLst/>
              </a:prstTxWarp>
            </a:bodyPr>
            <a:lstStyle/>
            <a:p>
              <a:endParaRPr lang="en-US" sz="800" dirty="0"/>
            </a:p>
          </p:txBody>
        </p:sp>
        <p:sp>
          <p:nvSpPr>
            <p:cNvPr id="85" name="Freeform 84"/>
            <p:cNvSpPr>
              <a:spLocks noEditPoints="1"/>
            </p:cNvSpPr>
            <p:nvPr/>
          </p:nvSpPr>
          <p:spPr bwMode="auto">
            <a:xfrm>
              <a:off x="1493839" y="2297495"/>
              <a:ext cx="820213" cy="407989"/>
            </a:xfrm>
            <a:custGeom>
              <a:avLst/>
              <a:gdLst>
                <a:gd name="T0" fmla="*/ 147 w 402"/>
                <a:gd name="T1" fmla="*/ 166 h 183"/>
                <a:gd name="T2" fmla="*/ 175 w 402"/>
                <a:gd name="T3" fmla="*/ 105 h 183"/>
                <a:gd name="T4" fmla="*/ 139 w 402"/>
                <a:gd name="T5" fmla="*/ 121 h 183"/>
                <a:gd name="T6" fmla="*/ 101 w 402"/>
                <a:gd name="T7" fmla="*/ 166 h 183"/>
                <a:gd name="T8" fmla="*/ 101 w 402"/>
                <a:gd name="T9" fmla="*/ 166 h 183"/>
                <a:gd name="T10" fmla="*/ 282 w 402"/>
                <a:gd name="T11" fmla="*/ 110 h 183"/>
                <a:gd name="T12" fmla="*/ 275 w 402"/>
                <a:gd name="T13" fmla="*/ 110 h 183"/>
                <a:gd name="T14" fmla="*/ 246 w 402"/>
                <a:gd name="T15" fmla="*/ 127 h 183"/>
                <a:gd name="T16" fmla="*/ 282 w 402"/>
                <a:gd name="T17" fmla="*/ 162 h 183"/>
                <a:gd name="T18" fmla="*/ 282 w 402"/>
                <a:gd name="T19" fmla="*/ 162 h 183"/>
                <a:gd name="T20" fmla="*/ 253 w 402"/>
                <a:gd name="T21" fmla="*/ 146 h 183"/>
                <a:gd name="T22" fmla="*/ 246 w 402"/>
                <a:gd name="T23" fmla="*/ 146 h 183"/>
                <a:gd name="T24" fmla="*/ 280 w 402"/>
                <a:gd name="T25" fmla="*/ 27 h 183"/>
                <a:gd name="T26" fmla="*/ 274 w 402"/>
                <a:gd name="T27" fmla="*/ 11 h 183"/>
                <a:gd name="T28" fmla="*/ 241 w 402"/>
                <a:gd name="T29" fmla="*/ 29 h 183"/>
                <a:gd name="T30" fmla="*/ 249 w 402"/>
                <a:gd name="T31" fmla="*/ 45 h 183"/>
                <a:gd name="T32" fmla="*/ 256 w 402"/>
                <a:gd name="T33" fmla="*/ 57 h 183"/>
                <a:gd name="T34" fmla="*/ 273 w 402"/>
                <a:gd name="T35" fmla="*/ 57 h 183"/>
                <a:gd name="T36" fmla="*/ 101 w 402"/>
                <a:gd name="T37" fmla="*/ 61 h 183"/>
                <a:gd name="T38" fmla="*/ 180 w 402"/>
                <a:gd name="T39" fmla="*/ 65 h 183"/>
                <a:gd name="T40" fmla="*/ 118 w 402"/>
                <a:gd name="T41" fmla="*/ 55 h 183"/>
                <a:gd name="T42" fmla="*/ 101 w 402"/>
                <a:gd name="T43" fmla="*/ 0 h 183"/>
                <a:gd name="T44" fmla="*/ 143 w 402"/>
                <a:gd name="T45" fmla="*/ 0 h 183"/>
                <a:gd name="T46" fmla="*/ 143 w 402"/>
                <a:gd name="T47" fmla="*/ 0 h 183"/>
                <a:gd name="T48" fmla="*/ 160 w 402"/>
                <a:gd name="T49" fmla="*/ 55 h 183"/>
                <a:gd name="T50" fmla="*/ 166 w 402"/>
                <a:gd name="T51" fmla="*/ 55 h 183"/>
                <a:gd name="T52" fmla="*/ 63 w 402"/>
                <a:gd name="T53" fmla="*/ 126 h 183"/>
                <a:gd name="T54" fmla="*/ 24 w 402"/>
                <a:gd name="T55" fmla="*/ 138 h 183"/>
                <a:gd name="T56" fmla="*/ 24 w 402"/>
                <a:gd name="T57" fmla="*/ 138 h 183"/>
                <a:gd name="T58" fmla="*/ 0 w 402"/>
                <a:gd name="T59" fmla="*/ 130 h 183"/>
                <a:gd name="T60" fmla="*/ 63 w 402"/>
                <a:gd name="T61" fmla="*/ 148 h 183"/>
                <a:gd name="T62" fmla="*/ 40 w 402"/>
                <a:gd name="T63" fmla="*/ 171 h 183"/>
                <a:gd name="T64" fmla="*/ 0 w 402"/>
                <a:gd name="T65" fmla="*/ 183 h 183"/>
                <a:gd name="T66" fmla="*/ 0 w 402"/>
                <a:gd name="T67" fmla="*/ 183 h 183"/>
                <a:gd name="T68" fmla="*/ 339 w 402"/>
                <a:gd name="T69" fmla="*/ 111 h 183"/>
                <a:gd name="T70" fmla="*/ 379 w 402"/>
                <a:gd name="T71" fmla="*/ 123 h 183"/>
                <a:gd name="T72" fmla="*/ 387 w 402"/>
                <a:gd name="T73" fmla="*/ 141 h 183"/>
                <a:gd name="T74" fmla="*/ 339 w 402"/>
                <a:gd name="T75" fmla="*/ 164 h 183"/>
                <a:gd name="T76" fmla="*/ 339 w 402"/>
                <a:gd name="T77" fmla="*/ 164 h 183"/>
                <a:gd name="T78" fmla="*/ 363 w 402"/>
                <a:gd name="T79" fmla="*/ 156 h 183"/>
                <a:gd name="T80" fmla="*/ 402 w 402"/>
                <a:gd name="T81" fmla="*/ 168 h 183"/>
                <a:gd name="T82" fmla="*/ 63 w 402"/>
                <a:gd name="T83" fmla="*/ 31 h 183"/>
                <a:gd name="T84" fmla="*/ 352 w 402"/>
                <a:gd name="T85" fmla="*/ 44 h 183"/>
                <a:gd name="T86" fmla="*/ 352 w 402"/>
                <a:gd name="T87" fmla="*/ 44 h 183"/>
                <a:gd name="T88" fmla="*/ 375 w 402"/>
                <a:gd name="T89" fmla="*/ 86 h 183"/>
                <a:gd name="T90" fmla="*/ 386 w 402"/>
                <a:gd name="T91" fmla="*/ 89 h 183"/>
                <a:gd name="T92" fmla="*/ 40 w 402"/>
                <a:gd name="T93" fmla="*/ 38 h 183"/>
                <a:gd name="T94" fmla="*/ 0 w 402"/>
                <a:gd name="T95" fmla="*/ 50 h 183"/>
                <a:gd name="T96" fmla="*/ 0 w 402"/>
                <a:gd name="T97" fmla="*/ 50 h 183"/>
                <a:gd name="T98" fmla="*/ 48 w 402"/>
                <a:gd name="T99" fmla="*/ 57 h 183"/>
                <a:gd name="T100" fmla="*/ 40 w 402"/>
                <a:gd name="T101" fmla="*/ 60 h 183"/>
                <a:gd name="T102" fmla="*/ 16 w 402"/>
                <a:gd name="T103" fmla="*/ 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2" h="183">
                  <a:moveTo>
                    <a:pt x="147" y="105"/>
                  </a:moveTo>
                  <a:cubicBezTo>
                    <a:pt x="157" y="105"/>
                    <a:pt x="157" y="105"/>
                    <a:pt x="157" y="105"/>
                  </a:cubicBezTo>
                  <a:cubicBezTo>
                    <a:pt x="157" y="166"/>
                    <a:pt x="157" y="166"/>
                    <a:pt x="157" y="166"/>
                  </a:cubicBezTo>
                  <a:cubicBezTo>
                    <a:pt x="147" y="166"/>
                    <a:pt x="147" y="166"/>
                    <a:pt x="147" y="166"/>
                  </a:cubicBezTo>
                  <a:lnTo>
                    <a:pt x="147" y="105"/>
                  </a:lnTo>
                  <a:close/>
                  <a:moveTo>
                    <a:pt x="165" y="166"/>
                  </a:moveTo>
                  <a:cubicBezTo>
                    <a:pt x="175" y="166"/>
                    <a:pt x="175" y="166"/>
                    <a:pt x="175" y="166"/>
                  </a:cubicBezTo>
                  <a:cubicBezTo>
                    <a:pt x="175" y="105"/>
                    <a:pt x="175" y="105"/>
                    <a:pt x="175" y="105"/>
                  </a:cubicBezTo>
                  <a:cubicBezTo>
                    <a:pt x="165" y="105"/>
                    <a:pt x="165" y="105"/>
                    <a:pt x="165" y="105"/>
                  </a:cubicBezTo>
                  <a:lnTo>
                    <a:pt x="165" y="166"/>
                  </a:lnTo>
                  <a:close/>
                  <a:moveTo>
                    <a:pt x="101" y="121"/>
                  </a:moveTo>
                  <a:cubicBezTo>
                    <a:pt x="139" y="121"/>
                    <a:pt x="139" y="121"/>
                    <a:pt x="139" y="121"/>
                  </a:cubicBezTo>
                  <a:cubicBezTo>
                    <a:pt x="139" y="104"/>
                    <a:pt x="139" y="104"/>
                    <a:pt x="139" y="104"/>
                  </a:cubicBezTo>
                  <a:cubicBezTo>
                    <a:pt x="101" y="104"/>
                    <a:pt x="101" y="104"/>
                    <a:pt x="101" y="104"/>
                  </a:cubicBezTo>
                  <a:lnTo>
                    <a:pt x="101" y="121"/>
                  </a:lnTo>
                  <a:close/>
                  <a:moveTo>
                    <a:pt x="101" y="166"/>
                  </a:moveTo>
                  <a:cubicBezTo>
                    <a:pt x="139" y="166"/>
                    <a:pt x="139" y="166"/>
                    <a:pt x="139" y="166"/>
                  </a:cubicBezTo>
                  <a:cubicBezTo>
                    <a:pt x="139" y="132"/>
                    <a:pt x="139" y="132"/>
                    <a:pt x="139" y="132"/>
                  </a:cubicBezTo>
                  <a:cubicBezTo>
                    <a:pt x="101" y="132"/>
                    <a:pt x="101" y="132"/>
                    <a:pt x="101" y="132"/>
                  </a:cubicBezTo>
                  <a:lnTo>
                    <a:pt x="101" y="166"/>
                  </a:lnTo>
                  <a:close/>
                  <a:moveTo>
                    <a:pt x="282" y="127"/>
                  </a:moveTo>
                  <a:cubicBezTo>
                    <a:pt x="305" y="127"/>
                    <a:pt x="305" y="127"/>
                    <a:pt x="305" y="127"/>
                  </a:cubicBezTo>
                  <a:cubicBezTo>
                    <a:pt x="305" y="110"/>
                    <a:pt x="305" y="110"/>
                    <a:pt x="305" y="110"/>
                  </a:cubicBezTo>
                  <a:cubicBezTo>
                    <a:pt x="282" y="110"/>
                    <a:pt x="282" y="110"/>
                    <a:pt x="282" y="110"/>
                  </a:cubicBezTo>
                  <a:lnTo>
                    <a:pt x="282" y="127"/>
                  </a:lnTo>
                  <a:close/>
                  <a:moveTo>
                    <a:pt x="253" y="127"/>
                  </a:moveTo>
                  <a:cubicBezTo>
                    <a:pt x="275" y="127"/>
                    <a:pt x="275" y="127"/>
                    <a:pt x="275" y="127"/>
                  </a:cubicBezTo>
                  <a:cubicBezTo>
                    <a:pt x="275" y="110"/>
                    <a:pt x="275" y="110"/>
                    <a:pt x="275" y="110"/>
                  </a:cubicBezTo>
                  <a:cubicBezTo>
                    <a:pt x="253" y="110"/>
                    <a:pt x="253" y="110"/>
                    <a:pt x="253" y="110"/>
                  </a:cubicBezTo>
                  <a:lnTo>
                    <a:pt x="253" y="127"/>
                  </a:lnTo>
                  <a:close/>
                  <a:moveTo>
                    <a:pt x="224" y="127"/>
                  </a:moveTo>
                  <a:cubicBezTo>
                    <a:pt x="246" y="127"/>
                    <a:pt x="246" y="127"/>
                    <a:pt x="246" y="127"/>
                  </a:cubicBezTo>
                  <a:cubicBezTo>
                    <a:pt x="246" y="110"/>
                    <a:pt x="246" y="110"/>
                    <a:pt x="246" y="110"/>
                  </a:cubicBezTo>
                  <a:cubicBezTo>
                    <a:pt x="224" y="110"/>
                    <a:pt x="224" y="110"/>
                    <a:pt x="224" y="110"/>
                  </a:cubicBezTo>
                  <a:lnTo>
                    <a:pt x="224" y="127"/>
                  </a:lnTo>
                  <a:close/>
                  <a:moveTo>
                    <a:pt x="282" y="162"/>
                  </a:moveTo>
                  <a:cubicBezTo>
                    <a:pt x="305" y="162"/>
                    <a:pt x="305" y="162"/>
                    <a:pt x="305" y="162"/>
                  </a:cubicBezTo>
                  <a:cubicBezTo>
                    <a:pt x="305" y="146"/>
                    <a:pt x="305" y="146"/>
                    <a:pt x="305" y="146"/>
                  </a:cubicBezTo>
                  <a:cubicBezTo>
                    <a:pt x="282" y="146"/>
                    <a:pt x="282" y="146"/>
                    <a:pt x="282" y="146"/>
                  </a:cubicBezTo>
                  <a:lnTo>
                    <a:pt x="282" y="162"/>
                  </a:lnTo>
                  <a:close/>
                  <a:moveTo>
                    <a:pt x="253" y="162"/>
                  </a:moveTo>
                  <a:cubicBezTo>
                    <a:pt x="275" y="162"/>
                    <a:pt x="275" y="162"/>
                    <a:pt x="275" y="162"/>
                  </a:cubicBezTo>
                  <a:cubicBezTo>
                    <a:pt x="275" y="146"/>
                    <a:pt x="275" y="146"/>
                    <a:pt x="275" y="146"/>
                  </a:cubicBezTo>
                  <a:cubicBezTo>
                    <a:pt x="253" y="146"/>
                    <a:pt x="253" y="146"/>
                    <a:pt x="253" y="146"/>
                  </a:cubicBezTo>
                  <a:lnTo>
                    <a:pt x="253" y="162"/>
                  </a:lnTo>
                  <a:close/>
                  <a:moveTo>
                    <a:pt x="224" y="162"/>
                  </a:moveTo>
                  <a:cubicBezTo>
                    <a:pt x="246" y="162"/>
                    <a:pt x="246" y="162"/>
                    <a:pt x="246" y="162"/>
                  </a:cubicBezTo>
                  <a:cubicBezTo>
                    <a:pt x="246" y="146"/>
                    <a:pt x="246" y="146"/>
                    <a:pt x="246" y="146"/>
                  </a:cubicBezTo>
                  <a:cubicBezTo>
                    <a:pt x="224" y="146"/>
                    <a:pt x="224" y="146"/>
                    <a:pt x="224" y="146"/>
                  </a:cubicBezTo>
                  <a:lnTo>
                    <a:pt x="224" y="162"/>
                  </a:lnTo>
                  <a:close/>
                  <a:moveTo>
                    <a:pt x="254" y="51"/>
                  </a:moveTo>
                  <a:cubicBezTo>
                    <a:pt x="280" y="27"/>
                    <a:pt x="280" y="27"/>
                    <a:pt x="280" y="27"/>
                  </a:cubicBezTo>
                  <a:cubicBezTo>
                    <a:pt x="282" y="28"/>
                    <a:pt x="285" y="29"/>
                    <a:pt x="287" y="29"/>
                  </a:cubicBezTo>
                  <a:cubicBezTo>
                    <a:pt x="295" y="29"/>
                    <a:pt x="302" y="23"/>
                    <a:pt x="302" y="15"/>
                  </a:cubicBezTo>
                  <a:cubicBezTo>
                    <a:pt x="302" y="7"/>
                    <a:pt x="295" y="1"/>
                    <a:pt x="287" y="1"/>
                  </a:cubicBezTo>
                  <a:cubicBezTo>
                    <a:pt x="281" y="1"/>
                    <a:pt x="275" y="5"/>
                    <a:pt x="274" y="11"/>
                  </a:cubicBezTo>
                  <a:cubicBezTo>
                    <a:pt x="255" y="11"/>
                    <a:pt x="255" y="11"/>
                    <a:pt x="255" y="11"/>
                  </a:cubicBezTo>
                  <a:cubicBezTo>
                    <a:pt x="253" y="5"/>
                    <a:pt x="248" y="1"/>
                    <a:pt x="241" y="1"/>
                  </a:cubicBezTo>
                  <a:cubicBezTo>
                    <a:pt x="233" y="1"/>
                    <a:pt x="227" y="7"/>
                    <a:pt x="227" y="15"/>
                  </a:cubicBezTo>
                  <a:cubicBezTo>
                    <a:pt x="227" y="23"/>
                    <a:pt x="233" y="29"/>
                    <a:pt x="241" y="29"/>
                  </a:cubicBezTo>
                  <a:cubicBezTo>
                    <a:pt x="248" y="29"/>
                    <a:pt x="253" y="25"/>
                    <a:pt x="255" y="19"/>
                  </a:cubicBezTo>
                  <a:cubicBezTo>
                    <a:pt x="274" y="19"/>
                    <a:pt x="274" y="19"/>
                    <a:pt x="274" y="19"/>
                  </a:cubicBezTo>
                  <a:cubicBezTo>
                    <a:pt x="274" y="20"/>
                    <a:pt x="274" y="20"/>
                    <a:pt x="274" y="21"/>
                  </a:cubicBezTo>
                  <a:cubicBezTo>
                    <a:pt x="249" y="45"/>
                    <a:pt x="249" y="45"/>
                    <a:pt x="249" y="45"/>
                  </a:cubicBezTo>
                  <a:cubicBezTo>
                    <a:pt x="246" y="44"/>
                    <a:pt x="244" y="43"/>
                    <a:pt x="241" y="43"/>
                  </a:cubicBezTo>
                  <a:cubicBezTo>
                    <a:pt x="233" y="43"/>
                    <a:pt x="227" y="49"/>
                    <a:pt x="227" y="57"/>
                  </a:cubicBezTo>
                  <a:cubicBezTo>
                    <a:pt x="227" y="65"/>
                    <a:pt x="233" y="71"/>
                    <a:pt x="241" y="71"/>
                  </a:cubicBezTo>
                  <a:cubicBezTo>
                    <a:pt x="249" y="71"/>
                    <a:pt x="256" y="65"/>
                    <a:pt x="256" y="57"/>
                  </a:cubicBezTo>
                  <a:cubicBezTo>
                    <a:pt x="256" y="55"/>
                    <a:pt x="255" y="53"/>
                    <a:pt x="254" y="51"/>
                  </a:cubicBezTo>
                  <a:close/>
                  <a:moveTo>
                    <a:pt x="302" y="57"/>
                  </a:moveTo>
                  <a:cubicBezTo>
                    <a:pt x="302" y="49"/>
                    <a:pt x="295" y="43"/>
                    <a:pt x="287" y="43"/>
                  </a:cubicBezTo>
                  <a:cubicBezTo>
                    <a:pt x="279" y="43"/>
                    <a:pt x="273" y="49"/>
                    <a:pt x="273" y="57"/>
                  </a:cubicBezTo>
                  <a:cubicBezTo>
                    <a:pt x="273" y="65"/>
                    <a:pt x="279" y="71"/>
                    <a:pt x="287" y="71"/>
                  </a:cubicBezTo>
                  <a:cubicBezTo>
                    <a:pt x="295" y="71"/>
                    <a:pt x="302" y="65"/>
                    <a:pt x="302" y="57"/>
                  </a:cubicBezTo>
                  <a:close/>
                  <a:moveTo>
                    <a:pt x="176" y="61"/>
                  </a:moveTo>
                  <a:cubicBezTo>
                    <a:pt x="101" y="61"/>
                    <a:pt x="101" y="61"/>
                    <a:pt x="101" y="61"/>
                  </a:cubicBezTo>
                  <a:cubicBezTo>
                    <a:pt x="99" y="61"/>
                    <a:pt x="97" y="63"/>
                    <a:pt x="97" y="65"/>
                  </a:cubicBezTo>
                  <a:cubicBezTo>
                    <a:pt x="97" y="68"/>
                    <a:pt x="99" y="69"/>
                    <a:pt x="101" y="69"/>
                  </a:cubicBezTo>
                  <a:cubicBezTo>
                    <a:pt x="176" y="69"/>
                    <a:pt x="176" y="69"/>
                    <a:pt x="176" y="69"/>
                  </a:cubicBezTo>
                  <a:cubicBezTo>
                    <a:pt x="178" y="69"/>
                    <a:pt x="180" y="68"/>
                    <a:pt x="180" y="65"/>
                  </a:cubicBezTo>
                  <a:cubicBezTo>
                    <a:pt x="180" y="63"/>
                    <a:pt x="178" y="61"/>
                    <a:pt x="176" y="61"/>
                  </a:cubicBezTo>
                  <a:close/>
                  <a:moveTo>
                    <a:pt x="127" y="15"/>
                  </a:moveTo>
                  <a:cubicBezTo>
                    <a:pt x="118" y="15"/>
                    <a:pt x="118" y="15"/>
                    <a:pt x="118" y="15"/>
                  </a:cubicBezTo>
                  <a:cubicBezTo>
                    <a:pt x="118" y="55"/>
                    <a:pt x="118" y="55"/>
                    <a:pt x="118" y="55"/>
                  </a:cubicBezTo>
                  <a:cubicBezTo>
                    <a:pt x="127" y="55"/>
                    <a:pt x="127" y="55"/>
                    <a:pt x="127" y="55"/>
                  </a:cubicBezTo>
                  <a:lnTo>
                    <a:pt x="127" y="15"/>
                  </a:lnTo>
                  <a:close/>
                  <a:moveTo>
                    <a:pt x="111" y="0"/>
                  </a:moveTo>
                  <a:cubicBezTo>
                    <a:pt x="101" y="0"/>
                    <a:pt x="101" y="0"/>
                    <a:pt x="101" y="0"/>
                  </a:cubicBezTo>
                  <a:cubicBezTo>
                    <a:pt x="101" y="55"/>
                    <a:pt x="101" y="55"/>
                    <a:pt x="101" y="55"/>
                  </a:cubicBezTo>
                  <a:cubicBezTo>
                    <a:pt x="111" y="55"/>
                    <a:pt x="111" y="55"/>
                    <a:pt x="111" y="55"/>
                  </a:cubicBezTo>
                  <a:lnTo>
                    <a:pt x="111" y="0"/>
                  </a:lnTo>
                  <a:close/>
                  <a:moveTo>
                    <a:pt x="143" y="0"/>
                  </a:moveTo>
                  <a:cubicBezTo>
                    <a:pt x="134" y="0"/>
                    <a:pt x="134" y="0"/>
                    <a:pt x="134" y="0"/>
                  </a:cubicBezTo>
                  <a:cubicBezTo>
                    <a:pt x="134" y="55"/>
                    <a:pt x="134" y="55"/>
                    <a:pt x="134" y="55"/>
                  </a:cubicBezTo>
                  <a:cubicBezTo>
                    <a:pt x="143" y="55"/>
                    <a:pt x="143" y="55"/>
                    <a:pt x="143" y="55"/>
                  </a:cubicBezTo>
                  <a:lnTo>
                    <a:pt x="143" y="0"/>
                  </a:lnTo>
                  <a:close/>
                  <a:moveTo>
                    <a:pt x="160" y="28"/>
                  </a:moveTo>
                  <a:cubicBezTo>
                    <a:pt x="150" y="28"/>
                    <a:pt x="150" y="28"/>
                    <a:pt x="150" y="28"/>
                  </a:cubicBezTo>
                  <a:cubicBezTo>
                    <a:pt x="150" y="55"/>
                    <a:pt x="150" y="55"/>
                    <a:pt x="150" y="55"/>
                  </a:cubicBezTo>
                  <a:cubicBezTo>
                    <a:pt x="160" y="55"/>
                    <a:pt x="160" y="55"/>
                    <a:pt x="160" y="55"/>
                  </a:cubicBezTo>
                  <a:lnTo>
                    <a:pt x="160" y="28"/>
                  </a:lnTo>
                  <a:close/>
                  <a:moveTo>
                    <a:pt x="176" y="15"/>
                  </a:moveTo>
                  <a:cubicBezTo>
                    <a:pt x="166" y="15"/>
                    <a:pt x="166" y="15"/>
                    <a:pt x="166" y="15"/>
                  </a:cubicBezTo>
                  <a:cubicBezTo>
                    <a:pt x="166" y="55"/>
                    <a:pt x="166" y="55"/>
                    <a:pt x="166" y="55"/>
                  </a:cubicBezTo>
                  <a:cubicBezTo>
                    <a:pt x="176" y="55"/>
                    <a:pt x="176" y="55"/>
                    <a:pt x="176" y="55"/>
                  </a:cubicBezTo>
                  <a:lnTo>
                    <a:pt x="176" y="15"/>
                  </a:lnTo>
                  <a:close/>
                  <a:moveTo>
                    <a:pt x="48" y="131"/>
                  </a:moveTo>
                  <a:cubicBezTo>
                    <a:pt x="63" y="126"/>
                    <a:pt x="63" y="126"/>
                    <a:pt x="63" y="126"/>
                  </a:cubicBezTo>
                  <a:cubicBezTo>
                    <a:pt x="63" y="111"/>
                    <a:pt x="63" y="111"/>
                    <a:pt x="63" y="111"/>
                  </a:cubicBezTo>
                  <a:cubicBezTo>
                    <a:pt x="48" y="115"/>
                    <a:pt x="48" y="115"/>
                    <a:pt x="48" y="115"/>
                  </a:cubicBezTo>
                  <a:lnTo>
                    <a:pt x="48" y="131"/>
                  </a:lnTo>
                  <a:close/>
                  <a:moveTo>
                    <a:pt x="24" y="138"/>
                  </a:moveTo>
                  <a:cubicBezTo>
                    <a:pt x="40" y="134"/>
                    <a:pt x="40" y="134"/>
                    <a:pt x="40" y="134"/>
                  </a:cubicBezTo>
                  <a:cubicBezTo>
                    <a:pt x="40" y="118"/>
                    <a:pt x="40" y="118"/>
                    <a:pt x="40" y="118"/>
                  </a:cubicBezTo>
                  <a:cubicBezTo>
                    <a:pt x="24" y="123"/>
                    <a:pt x="24" y="123"/>
                    <a:pt x="24" y="123"/>
                  </a:cubicBezTo>
                  <a:lnTo>
                    <a:pt x="24" y="138"/>
                  </a:lnTo>
                  <a:close/>
                  <a:moveTo>
                    <a:pt x="0" y="146"/>
                  </a:moveTo>
                  <a:cubicBezTo>
                    <a:pt x="16" y="141"/>
                    <a:pt x="16" y="141"/>
                    <a:pt x="16" y="141"/>
                  </a:cubicBezTo>
                  <a:cubicBezTo>
                    <a:pt x="16" y="126"/>
                    <a:pt x="16" y="126"/>
                    <a:pt x="16" y="126"/>
                  </a:cubicBezTo>
                  <a:cubicBezTo>
                    <a:pt x="0" y="130"/>
                    <a:pt x="0" y="130"/>
                    <a:pt x="0" y="130"/>
                  </a:cubicBezTo>
                  <a:lnTo>
                    <a:pt x="0" y="146"/>
                  </a:lnTo>
                  <a:close/>
                  <a:moveTo>
                    <a:pt x="48" y="168"/>
                  </a:moveTo>
                  <a:cubicBezTo>
                    <a:pt x="63" y="164"/>
                    <a:pt x="63" y="164"/>
                    <a:pt x="63" y="164"/>
                  </a:cubicBezTo>
                  <a:cubicBezTo>
                    <a:pt x="63" y="148"/>
                    <a:pt x="63" y="148"/>
                    <a:pt x="63" y="148"/>
                  </a:cubicBezTo>
                  <a:cubicBezTo>
                    <a:pt x="48" y="153"/>
                    <a:pt x="48" y="153"/>
                    <a:pt x="48" y="153"/>
                  </a:cubicBezTo>
                  <a:lnTo>
                    <a:pt x="48" y="168"/>
                  </a:lnTo>
                  <a:close/>
                  <a:moveTo>
                    <a:pt x="24" y="176"/>
                  </a:moveTo>
                  <a:cubicBezTo>
                    <a:pt x="40" y="171"/>
                    <a:pt x="40" y="171"/>
                    <a:pt x="40" y="171"/>
                  </a:cubicBezTo>
                  <a:cubicBezTo>
                    <a:pt x="40" y="156"/>
                    <a:pt x="40" y="156"/>
                    <a:pt x="40" y="156"/>
                  </a:cubicBezTo>
                  <a:cubicBezTo>
                    <a:pt x="24" y="160"/>
                    <a:pt x="24" y="160"/>
                    <a:pt x="24" y="160"/>
                  </a:cubicBezTo>
                  <a:lnTo>
                    <a:pt x="24" y="176"/>
                  </a:lnTo>
                  <a:close/>
                  <a:moveTo>
                    <a:pt x="0" y="183"/>
                  </a:moveTo>
                  <a:cubicBezTo>
                    <a:pt x="16" y="179"/>
                    <a:pt x="16" y="179"/>
                    <a:pt x="16" y="179"/>
                  </a:cubicBezTo>
                  <a:cubicBezTo>
                    <a:pt x="16" y="163"/>
                    <a:pt x="16" y="163"/>
                    <a:pt x="16" y="163"/>
                  </a:cubicBezTo>
                  <a:cubicBezTo>
                    <a:pt x="0" y="168"/>
                    <a:pt x="0" y="168"/>
                    <a:pt x="0" y="168"/>
                  </a:cubicBezTo>
                  <a:lnTo>
                    <a:pt x="0" y="183"/>
                  </a:lnTo>
                  <a:close/>
                  <a:moveTo>
                    <a:pt x="339" y="126"/>
                  </a:moveTo>
                  <a:cubicBezTo>
                    <a:pt x="355" y="131"/>
                    <a:pt x="355" y="131"/>
                    <a:pt x="355" y="131"/>
                  </a:cubicBezTo>
                  <a:cubicBezTo>
                    <a:pt x="355" y="115"/>
                    <a:pt x="355" y="115"/>
                    <a:pt x="355" y="115"/>
                  </a:cubicBezTo>
                  <a:cubicBezTo>
                    <a:pt x="339" y="111"/>
                    <a:pt x="339" y="111"/>
                    <a:pt x="339" y="111"/>
                  </a:cubicBezTo>
                  <a:lnTo>
                    <a:pt x="339" y="126"/>
                  </a:lnTo>
                  <a:close/>
                  <a:moveTo>
                    <a:pt x="363" y="134"/>
                  </a:moveTo>
                  <a:cubicBezTo>
                    <a:pt x="379" y="138"/>
                    <a:pt x="379" y="138"/>
                    <a:pt x="379" y="138"/>
                  </a:cubicBezTo>
                  <a:cubicBezTo>
                    <a:pt x="379" y="123"/>
                    <a:pt x="379" y="123"/>
                    <a:pt x="379" y="123"/>
                  </a:cubicBezTo>
                  <a:cubicBezTo>
                    <a:pt x="363" y="118"/>
                    <a:pt x="363" y="118"/>
                    <a:pt x="363" y="118"/>
                  </a:cubicBezTo>
                  <a:lnTo>
                    <a:pt x="363" y="134"/>
                  </a:lnTo>
                  <a:close/>
                  <a:moveTo>
                    <a:pt x="387" y="126"/>
                  </a:moveTo>
                  <a:cubicBezTo>
                    <a:pt x="387" y="141"/>
                    <a:pt x="387" y="141"/>
                    <a:pt x="387" y="141"/>
                  </a:cubicBezTo>
                  <a:cubicBezTo>
                    <a:pt x="402" y="146"/>
                    <a:pt x="402" y="146"/>
                    <a:pt x="402" y="146"/>
                  </a:cubicBezTo>
                  <a:cubicBezTo>
                    <a:pt x="402" y="130"/>
                    <a:pt x="402" y="130"/>
                    <a:pt x="402" y="130"/>
                  </a:cubicBezTo>
                  <a:lnTo>
                    <a:pt x="387" y="126"/>
                  </a:lnTo>
                  <a:close/>
                  <a:moveTo>
                    <a:pt x="339" y="164"/>
                  </a:moveTo>
                  <a:cubicBezTo>
                    <a:pt x="355" y="168"/>
                    <a:pt x="355" y="168"/>
                    <a:pt x="355" y="168"/>
                  </a:cubicBezTo>
                  <a:cubicBezTo>
                    <a:pt x="355" y="153"/>
                    <a:pt x="355" y="153"/>
                    <a:pt x="355" y="153"/>
                  </a:cubicBezTo>
                  <a:cubicBezTo>
                    <a:pt x="339" y="148"/>
                    <a:pt x="339" y="148"/>
                    <a:pt x="339" y="148"/>
                  </a:cubicBezTo>
                  <a:lnTo>
                    <a:pt x="339" y="164"/>
                  </a:lnTo>
                  <a:close/>
                  <a:moveTo>
                    <a:pt x="363" y="171"/>
                  </a:moveTo>
                  <a:cubicBezTo>
                    <a:pt x="379" y="176"/>
                    <a:pt x="379" y="176"/>
                    <a:pt x="379" y="176"/>
                  </a:cubicBezTo>
                  <a:cubicBezTo>
                    <a:pt x="379" y="160"/>
                    <a:pt x="379" y="160"/>
                    <a:pt x="379" y="160"/>
                  </a:cubicBezTo>
                  <a:cubicBezTo>
                    <a:pt x="363" y="156"/>
                    <a:pt x="363" y="156"/>
                    <a:pt x="363" y="156"/>
                  </a:cubicBezTo>
                  <a:lnTo>
                    <a:pt x="363" y="171"/>
                  </a:lnTo>
                  <a:close/>
                  <a:moveTo>
                    <a:pt x="387" y="179"/>
                  </a:moveTo>
                  <a:cubicBezTo>
                    <a:pt x="402" y="183"/>
                    <a:pt x="402" y="183"/>
                    <a:pt x="402" y="183"/>
                  </a:cubicBezTo>
                  <a:cubicBezTo>
                    <a:pt x="402" y="168"/>
                    <a:pt x="402" y="168"/>
                    <a:pt x="402" y="168"/>
                  </a:cubicBezTo>
                  <a:cubicBezTo>
                    <a:pt x="387" y="163"/>
                    <a:pt x="387" y="163"/>
                    <a:pt x="387" y="163"/>
                  </a:cubicBezTo>
                  <a:lnTo>
                    <a:pt x="387" y="179"/>
                  </a:lnTo>
                  <a:close/>
                  <a:moveTo>
                    <a:pt x="48" y="35"/>
                  </a:moveTo>
                  <a:cubicBezTo>
                    <a:pt x="63" y="31"/>
                    <a:pt x="63" y="31"/>
                    <a:pt x="63" y="31"/>
                  </a:cubicBezTo>
                  <a:cubicBezTo>
                    <a:pt x="63" y="15"/>
                    <a:pt x="63" y="15"/>
                    <a:pt x="63" y="15"/>
                  </a:cubicBezTo>
                  <a:cubicBezTo>
                    <a:pt x="48" y="19"/>
                    <a:pt x="48" y="19"/>
                    <a:pt x="48" y="19"/>
                  </a:cubicBezTo>
                  <a:lnTo>
                    <a:pt x="48" y="35"/>
                  </a:lnTo>
                  <a:close/>
                  <a:moveTo>
                    <a:pt x="352" y="44"/>
                  </a:moveTo>
                  <a:cubicBezTo>
                    <a:pt x="341" y="41"/>
                    <a:pt x="341" y="41"/>
                    <a:pt x="341" y="41"/>
                  </a:cubicBezTo>
                  <a:cubicBezTo>
                    <a:pt x="341" y="75"/>
                    <a:pt x="341" y="75"/>
                    <a:pt x="341" y="75"/>
                  </a:cubicBezTo>
                  <a:cubicBezTo>
                    <a:pt x="352" y="78"/>
                    <a:pt x="352" y="78"/>
                    <a:pt x="352" y="78"/>
                  </a:cubicBezTo>
                  <a:lnTo>
                    <a:pt x="352" y="44"/>
                  </a:lnTo>
                  <a:close/>
                  <a:moveTo>
                    <a:pt x="375" y="36"/>
                  </a:moveTo>
                  <a:cubicBezTo>
                    <a:pt x="363" y="32"/>
                    <a:pt x="363" y="32"/>
                    <a:pt x="363" y="32"/>
                  </a:cubicBezTo>
                  <a:cubicBezTo>
                    <a:pt x="363" y="82"/>
                    <a:pt x="363" y="82"/>
                    <a:pt x="363" y="82"/>
                  </a:cubicBezTo>
                  <a:cubicBezTo>
                    <a:pt x="375" y="86"/>
                    <a:pt x="375" y="86"/>
                    <a:pt x="375" y="86"/>
                  </a:cubicBezTo>
                  <a:lnTo>
                    <a:pt x="375" y="36"/>
                  </a:lnTo>
                  <a:close/>
                  <a:moveTo>
                    <a:pt x="398" y="43"/>
                  </a:moveTo>
                  <a:cubicBezTo>
                    <a:pt x="386" y="39"/>
                    <a:pt x="386" y="39"/>
                    <a:pt x="386" y="39"/>
                  </a:cubicBezTo>
                  <a:cubicBezTo>
                    <a:pt x="386" y="89"/>
                    <a:pt x="386" y="89"/>
                    <a:pt x="386" y="89"/>
                  </a:cubicBezTo>
                  <a:cubicBezTo>
                    <a:pt x="398" y="93"/>
                    <a:pt x="398" y="93"/>
                    <a:pt x="398" y="93"/>
                  </a:cubicBezTo>
                  <a:lnTo>
                    <a:pt x="398" y="43"/>
                  </a:lnTo>
                  <a:close/>
                  <a:moveTo>
                    <a:pt x="24" y="43"/>
                  </a:moveTo>
                  <a:cubicBezTo>
                    <a:pt x="40" y="38"/>
                    <a:pt x="40" y="38"/>
                    <a:pt x="40" y="38"/>
                  </a:cubicBezTo>
                  <a:cubicBezTo>
                    <a:pt x="40" y="22"/>
                    <a:pt x="40" y="22"/>
                    <a:pt x="40" y="22"/>
                  </a:cubicBezTo>
                  <a:cubicBezTo>
                    <a:pt x="24" y="27"/>
                    <a:pt x="24" y="27"/>
                    <a:pt x="24" y="27"/>
                  </a:cubicBezTo>
                  <a:lnTo>
                    <a:pt x="24" y="43"/>
                  </a:lnTo>
                  <a:close/>
                  <a:moveTo>
                    <a:pt x="0" y="50"/>
                  </a:moveTo>
                  <a:cubicBezTo>
                    <a:pt x="16" y="45"/>
                    <a:pt x="16" y="45"/>
                    <a:pt x="16" y="45"/>
                  </a:cubicBezTo>
                  <a:cubicBezTo>
                    <a:pt x="16" y="30"/>
                    <a:pt x="16" y="30"/>
                    <a:pt x="16" y="30"/>
                  </a:cubicBezTo>
                  <a:cubicBezTo>
                    <a:pt x="0" y="34"/>
                    <a:pt x="0" y="34"/>
                    <a:pt x="0" y="34"/>
                  </a:cubicBezTo>
                  <a:lnTo>
                    <a:pt x="0" y="50"/>
                  </a:lnTo>
                  <a:close/>
                  <a:moveTo>
                    <a:pt x="48" y="73"/>
                  </a:moveTo>
                  <a:cubicBezTo>
                    <a:pt x="63" y="68"/>
                    <a:pt x="63" y="68"/>
                    <a:pt x="63" y="68"/>
                  </a:cubicBezTo>
                  <a:cubicBezTo>
                    <a:pt x="63" y="52"/>
                    <a:pt x="63" y="52"/>
                    <a:pt x="63" y="52"/>
                  </a:cubicBezTo>
                  <a:cubicBezTo>
                    <a:pt x="48" y="57"/>
                    <a:pt x="48" y="57"/>
                    <a:pt x="48" y="57"/>
                  </a:cubicBezTo>
                  <a:lnTo>
                    <a:pt x="48" y="73"/>
                  </a:lnTo>
                  <a:close/>
                  <a:moveTo>
                    <a:pt x="24" y="80"/>
                  </a:moveTo>
                  <a:cubicBezTo>
                    <a:pt x="40" y="76"/>
                    <a:pt x="40" y="76"/>
                    <a:pt x="40" y="76"/>
                  </a:cubicBezTo>
                  <a:cubicBezTo>
                    <a:pt x="40" y="60"/>
                    <a:pt x="40" y="60"/>
                    <a:pt x="40" y="60"/>
                  </a:cubicBezTo>
                  <a:cubicBezTo>
                    <a:pt x="24" y="65"/>
                    <a:pt x="24" y="65"/>
                    <a:pt x="24" y="65"/>
                  </a:cubicBezTo>
                  <a:lnTo>
                    <a:pt x="24" y="80"/>
                  </a:lnTo>
                  <a:close/>
                  <a:moveTo>
                    <a:pt x="0" y="87"/>
                  </a:moveTo>
                  <a:cubicBezTo>
                    <a:pt x="16" y="83"/>
                    <a:pt x="16" y="83"/>
                    <a:pt x="16" y="83"/>
                  </a:cubicBezTo>
                  <a:cubicBezTo>
                    <a:pt x="16" y="67"/>
                    <a:pt x="16" y="67"/>
                    <a:pt x="16" y="67"/>
                  </a:cubicBezTo>
                  <a:cubicBezTo>
                    <a:pt x="0" y="72"/>
                    <a:pt x="0" y="72"/>
                    <a:pt x="0" y="72"/>
                  </a:cubicBezTo>
                  <a:lnTo>
                    <a:pt x="0" y="8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dirty="0"/>
            </a:p>
          </p:txBody>
        </p:sp>
        <p:sp>
          <p:nvSpPr>
            <p:cNvPr id="86" name="Freeform 85"/>
            <p:cNvSpPr>
              <a:spLocks noEditPoints="1"/>
            </p:cNvSpPr>
            <p:nvPr/>
          </p:nvSpPr>
          <p:spPr bwMode="auto">
            <a:xfrm>
              <a:off x="1752383" y="2484005"/>
              <a:ext cx="306688" cy="371076"/>
            </a:xfrm>
            <a:custGeom>
              <a:avLst/>
              <a:gdLst>
                <a:gd name="T0" fmla="*/ 43 w 150"/>
                <a:gd name="T1" fmla="*/ 32 h 166"/>
                <a:gd name="T2" fmla="*/ 75 w 150"/>
                <a:gd name="T3" fmla="*/ 0 h 166"/>
                <a:gd name="T4" fmla="*/ 107 w 150"/>
                <a:gd name="T5" fmla="*/ 32 h 166"/>
                <a:gd name="T6" fmla="*/ 75 w 150"/>
                <a:gd name="T7" fmla="*/ 64 h 166"/>
                <a:gd name="T8" fmla="*/ 43 w 150"/>
                <a:gd name="T9" fmla="*/ 32 h 166"/>
                <a:gd name="T10" fmla="*/ 21 w 150"/>
                <a:gd name="T11" fmla="*/ 166 h 166"/>
                <a:gd name="T12" fmla="*/ 21 w 150"/>
                <a:gd name="T13" fmla="*/ 99 h 166"/>
                <a:gd name="T14" fmla="*/ 33 w 150"/>
                <a:gd name="T15" fmla="*/ 99 h 166"/>
                <a:gd name="T16" fmla="*/ 33 w 150"/>
                <a:gd name="T17" fmla="*/ 166 h 166"/>
                <a:gd name="T18" fmla="*/ 117 w 150"/>
                <a:gd name="T19" fmla="*/ 166 h 166"/>
                <a:gd name="T20" fmla="*/ 117 w 150"/>
                <a:gd name="T21" fmla="*/ 99 h 166"/>
                <a:gd name="T22" fmla="*/ 129 w 150"/>
                <a:gd name="T23" fmla="*/ 99 h 166"/>
                <a:gd name="T24" fmla="*/ 129 w 150"/>
                <a:gd name="T25" fmla="*/ 166 h 166"/>
                <a:gd name="T26" fmla="*/ 150 w 150"/>
                <a:gd name="T27" fmla="*/ 166 h 166"/>
                <a:gd name="T28" fmla="*/ 150 w 150"/>
                <a:gd name="T29" fmla="*/ 91 h 166"/>
                <a:gd name="T30" fmla="*/ 129 w 150"/>
                <a:gd name="T31" fmla="*/ 70 h 166"/>
                <a:gd name="T32" fmla="*/ 21 w 150"/>
                <a:gd name="T33" fmla="*/ 70 h 166"/>
                <a:gd name="T34" fmla="*/ 0 w 150"/>
                <a:gd name="T35" fmla="*/ 91 h 166"/>
                <a:gd name="T36" fmla="*/ 0 w 150"/>
                <a:gd name="T37" fmla="*/ 166 h 166"/>
                <a:gd name="T38" fmla="*/ 21 w 150"/>
                <a:gd name="T39"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0" h="166">
                  <a:moveTo>
                    <a:pt x="43" y="32"/>
                  </a:moveTo>
                  <a:cubicBezTo>
                    <a:pt x="43" y="14"/>
                    <a:pt x="57" y="0"/>
                    <a:pt x="75" y="0"/>
                  </a:cubicBezTo>
                  <a:cubicBezTo>
                    <a:pt x="93" y="0"/>
                    <a:pt x="107" y="14"/>
                    <a:pt x="107" y="32"/>
                  </a:cubicBezTo>
                  <a:cubicBezTo>
                    <a:pt x="107" y="49"/>
                    <a:pt x="93" y="64"/>
                    <a:pt x="75" y="64"/>
                  </a:cubicBezTo>
                  <a:cubicBezTo>
                    <a:pt x="57" y="64"/>
                    <a:pt x="43" y="49"/>
                    <a:pt x="43" y="32"/>
                  </a:cubicBezTo>
                  <a:close/>
                  <a:moveTo>
                    <a:pt x="21" y="166"/>
                  </a:moveTo>
                  <a:cubicBezTo>
                    <a:pt x="21" y="99"/>
                    <a:pt x="21" y="99"/>
                    <a:pt x="21" y="99"/>
                  </a:cubicBezTo>
                  <a:cubicBezTo>
                    <a:pt x="33" y="99"/>
                    <a:pt x="33" y="99"/>
                    <a:pt x="33" y="99"/>
                  </a:cubicBezTo>
                  <a:cubicBezTo>
                    <a:pt x="33" y="166"/>
                    <a:pt x="33" y="166"/>
                    <a:pt x="33" y="166"/>
                  </a:cubicBezTo>
                  <a:cubicBezTo>
                    <a:pt x="117" y="166"/>
                    <a:pt x="117" y="166"/>
                    <a:pt x="117" y="166"/>
                  </a:cubicBezTo>
                  <a:cubicBezTo>
                    <a:pt x="117" y="99"/>
                    <a:pt x="117" y="99"/>
                    <a:pt x="117" y="99"/>
                  </a:cubicBezTo>
                  <a:cubicBezTo>
                    <a:pt x="129" y="99"/>
                    <a:pt x="129" y="99"/>
                    <a:pt x="129" y="99"/>
                  </a:cubicBezTo>
                  <a:cubicBezTo>
                    <a:pt x="129" y="166"/>
                    <a:pt x="129" y="166"/>
                    <a:pt x="129" y="166"/>
                  </a:cubicBezTo>
                  <a:cubicBezTo>
                    <a:pt x="150" y="166"/>
                    <a:pt x="150" y="166"/>
                    <a:pt x="150" y="166"/>
                  </a:cubicBezTo>
                  <a:cubicBezTo>
                    <a:pt x="150" y="91"/>
                    <a:pt x="150" y="91"/>
                    <a:pt x="150" y="91"/>
                  </a:cubicBezTo>
                  <a:cubicBezTo>
                    <a:pt x="150" y="79"/>
                    <a:pt x="141" y="70"/>
                    <a:pt x="129" y="70"/>
                  </a:cubicBezTo>
                  <a:cubicBezTo>
                    <a:pt x="129" y="70"/>
                    <a:pt x="21" y="70"/>
                    <a:pt x="21" y="70"/>
                  </a:cubicBezTo>
                  <a:cubicBezTo>
                    <a:pt x="9" y="70"/>
                    <a:pt x="0" y="79"/>
                    <a:pt x="0" y="91"/>
                  </a:cubicBezTo>
                  <a:cubicBezTo>
                    <a:pt x="0" y="166"/>
                    <a:pt x="0" y="166"/>
                    <a:pt x="0" y="166"/>
                  </a:cubicBezTo>
                  <a:lnTo>
                    <a:pt x="21" y="166"/>
                  </a:lnTo>
                  <a:close/>
                </a:path>
              </a:pathLst>
            </a:custGeom>
            <a:solidFill>
              <a:srgbClr val="00529B"/>
            </a:solidFill>
            <a:ln>
              <a:noFill/>
            </a:ln>
          </p:spPr>
          <p:txBody>
            <a:bodyPr vert="horz" wrap="square" lIns="91440" tIns="45720" rIns="91440" bIns="45720" numCol="1" anchor="t" anchorCtr="0" compatLnSpc="1">
              <a:prstTxWarp prst="textNoShape">
                <a:avLst/>
              </a:prstTxWarp>
            </a:bodyPr>
            <a:lstStyle/>
            <a:p>
              <a:endParaRPr lang="en-US" sz="800" dirty="0"/>
            </a:p>
          </p:txBody>
        </p:sp>
        <p:cxnSp>
          <p:nvCxnSpPr>
            <p:cNvPr id="87" name="Straight Connector 86"/>
            <p:cNvCxnSpPr>
              <a:stCxn id="81" idx="3"/>
              <a:endCxn id="94" idx="1"/>
            </p:cNvCxnSpPr>
            <p:nvPr/>
          </p:nvCxnSpPr>
          <p:spPr bwMode="auto">
            <a:xfrm>
              <a:off x="1926771" y="2884714"/>
              <a:ext cx="771916" cy="547892"/>
            </a:xfrm>
            <a:prstGeom prst="line">
              <a:avLst/>
            </a:prstGeom>
            <a:solidFill>
              <a:srgbClr val="00529B"/>
            </a:solidFill>
            <a:ln w="12700" cap="flat" cmpd="sng" algn="ctr">
              <a:solidFill>
                <a:srgbClr val="00529B"/>
              </a:solidFill>
              <a:prstDash val="dash"/>
              <a:round/>
              <a:headEnd type="none" w="med" len="med"/>
              <a:tailEnd type="triangle" w="med" len="med"/>
            </a:ln>
            <a:effectLst/>
          </p:spPr>
        </p:cxnSp>
        <p:cxnSp>
          <p:nvCxnSpPr>
            <p:cNvPr id="88" name="Straight Connector 87"/>
            <p:cNvCxnSpPr>
              <a:stCxn id="81" idx="3"/>
              <a:endCxn id="99" idx="1"/>
            </p:cNvCxnSpPr>
            <p:nvPr/>
          </p:nvCxnSpPr>
          <p:spPr bwMode="auto">
            <a:xfrm>
              <a:off x="1926771" y="2884714"/>
              <a:ext cx="771916" cy="1152049"/>
            </a:xfrm>
            <a:prstGeom prst="line">
              <a:avLst/>
            </a:prstGeom>
            <a:solidFill>
              <a:srgbClr val="00529B"/>
            </a:solidFill>
            <a:ln w="12700" cap="flat" cmpd="sng" algn="ctr">
              <a:solidFill>
                <a:srgbClr val="00529B"/>
              </a:solidFill>
              <a:prstDash val="dash"/>
              <a:round/>
              <a:headEnd type="none" w="med" len="med"/>
              <a:tailEnd type="triangle" w="med" len="med"/>
            </a:ln>
            <a:effectLst/>
          </p:spPr>
        </p:cxnSp>
        <p:cxnSp>
          <p:nvCxnSpPr>
            <p:cNvPr id="89" name="Straight Connector 88"/>
            <p:cNvCxnSpPr>
              <a:stCxn id="81" idx="3"/>
              <a:endCxn id="104" idx="1"/>
            </p:cNvCxnSpPr>
            <p:nvPr/>
          </p:nvCxnSpPr>
          <p:spPr bwMode="auto">
            <a:xfrm>
              <a:off x="1926771" y="2884714"/>
              <a:ext cx="771916" cy="1756206"/>
            </a:xfrm>
            <a:prstGeom prst="line">
              <a:avLst/>
            </a:prstGeom>
            <a:solidFill>
              <a:srgbClr val="00529B"/>
            </a:solidFill>
            <a:ln w="12700" cap="flat" cmpd="sng" algn="ctr">
              <a:solidFill>
                <a:srgbClr val="00529B"/>
              </a:solidFill>
              <a:prstDash val="dash"/>
              <a:round/>
              <a:headEnd type="none" w="med" len="med"/>
              <a:tailEnd type="triangle" w="med" len="med"/>
            </a:ln>
            <a:effectLst/>
          </p:spPr>
        </p:cxnSp>
        <p:sp>
          <p:nvSpPr>
            <p:cNvPr id="90" name="TextBox 89"/>
            <p:cNvSpPr txBox="1"/>
            <p:nvPr/>
          </p:nvSpPr>
          <p:spPr>
            <a:xfrm rot="3960000">
              <a:off x="1533991" y="3749801"/>
              <a:ext cx="1354859" cy="244682"/>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Policy Deployment</a:t>
              </a:r>
              <a:endParaRPr lang="en-US" sz="1100" dirty="0">
                <a:latin typeface="Arial" panose="020B0604020202020204" pitchFamily="34" charset="0"/>
                <a:cs typeface="Arial" panose="020B0604020202020204" pitchFamily="34" charset="0"/>
              </a:endParaRPr>
            </a:p>
          </p:txBody>
        </p:sp>
        <p:sp>
          <p:nvSpPr>
            <p:cNvPr id="91" name="TextBox 90"/>
            <p:cNvSpPr txBox="1"/>
            <p:nvPr/>
          </p:nvSpPr>
          <p:spPr>
            <a:xfrm>
              <a:off x="5877183" y="3310265"/>
              <a:ext cx="1242648" cy="244682"/>
            </a:xfrm>
            <a:prstGeom prst="rect">
              <a:avLst/>
            </a:prstGeom>
            <a:noFill/>
          </p:spPr>
          <p:txBody>
            <a:bodyPr wrap="none" rtlCol="0">
              <a:spAutoFit/>
            </a:bodyPr>
            <a:lstStyle/>
            <a:p>
              <a:r>
                <a:rPr lang="en-US" sz="1100" dirty="0" err="1" smtClean="0">
                  <a:latin typeface="Arial" panose="020B0604020202020204" pitchFamily="34" charset="0"/>
                  <a:cs typeface="Arial" panose="020B0604020202020204" pitchFamily="34" charset="0"/>
                </a:rPr>
                <a:t>Microservice</a:t>
              </a:r>
              <a:r>
                <a:rPr lang="en-US" sz="1100" dirty="0" smtClean="0">
                  <a:latin typeface="Arial" panose="020B0604020202020204" pitchFamily="34" charset="0"/>
                  <a:cs typeface="Arial" panose="020B0604020202020204" pitchFamily="34" charset="0"/>
                </a:rPr>
                <a:t> API</a:t>
              </a:r>
              <a:endParaRPr lang="en-US" sz="1100" dirty="0">
                <a:latin typeface="Arial" panose="020B0604020202020204" pitchFamily="34" charset="0"/>
                <a:cs typeface="Arial" panose="020B0604020202020204" pitchFamily="34" charset="0"/>
              </a:endParaRPr>
            </a:p>
          </p:txBody>
        </p:sp>
        <p:pic>
          <p:nvPicPr>
            <p:cNvPr id="92" name="Picture 9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3730" y="3204006"/>
              <a:ext cx="1000899" cy="457200"/>
            </a:xfrm>
            <a:prstGeom prst="rect">
              <a:avLst/>
            </a:prstGeom>
          </p:spPr>
        </p:pic>
        <p:cxnSp>
          <p:nvCxnSpPr>
            <p:cNvPr id="93" name="Straight Arrow Connector 92"/>
            <p:cNvCxnSpPr/>
            <p:nvPr/>
          </p:nvCxnSpPr>
          <p:spPr bwMode="auto">
            <a:xfrm>
              <a:off x="4370432" y="3432606"/>
              <a:ext cx="457200" cy="0"/>
            </a:xfrm>
            <a:prstGeom prst="straightConnector1">
              <a:avLst/>
            </a:prstGeom>
            <a:solidFill>
              <a:srgbClr val="00529B"/>
            </a:solidFill>
            <a:ln w="12700" cap="flat" cmpd="sng" algn="ctr">
              <a:solidFill>
                <a:schemeClr val="tx1"/>
              </a:solidFill>
              <a:prstDash val="dash"/>
              <a:round/>
              <a:headEnd type="triangle" w="med" len="med"/>
              <a:tailEnd type="triangle" w="med" len="med"/>
            </a:ln>
            <a:effectLst/>
          </p:spPr>
        </p:cxnSp>
        <p:sp>
          <p:nvSpPr>
            <p:cNvPr id="94" name="Rectangle 93"/>
            <p:cNvSpPr/>
            <p:nvPr/>
          </p:nvSpPr>
          <p:spPr>
            <a:xfrm>
              <a:off x="2698687" y="3234090"/>
              <a:ext cx="1165704" cy="397032"/>
            </a:xfrm>
            <a:prstGeom prst="rect">
              <a:avLst/>
            </a:prstGeom>
          </p:spPr>
          <p:txBody>
            <a:bodyPr wrap="none">
              <a:spAutoFit/>
            </a:bodyPr>
            <a:lstStyle/>
            <a:p>
              <a:r>
                <a:rPr lang="en-US" sz="1100" dirty="0" smtClean="0">
                  <a:latin typeface="Arial" panose="020B0604020202020204" pitchFamily="34" charset="0"/>
                  <a:cs typeface="Arial" panose="020B0604020202020204" pitchFamily="34" charset="0"/>
                </a:rPr>
                <a:t>Lightweight API</a:t>
              </a:r>
              <a:br>
                <a:rPr lang="en-US" sz="1100" dirty="0" smtClean="0">
                  <a:latin typeface="Arial" panose="020B0604020202020204" pitchFamily="34" charset="0"/>
                  <a:cs typeface="Arial" panose="020B0604020202020204" pitchFamily="34" charset="0"/>
                </a:rPr>
              </a:br>
              <a:r>
                <a:rPr lang="en-US" sz="1100" dirty="0" smtClean="0">
                  <a:latin typeface="Arial" panose="020B0604020202020204" pitchFamily="34" charset="0"/>
                  <a:cs typeface="Arial" panose="020B0604020202020204" pitchFamily="34" charset="0"/>
                </a:rPr>
                <a:t>Gateway</a:t>
              </a:r>
              <a:endParaRPr lang="en-US" sz="1100" dirty="0">
                <a:latin typeface="Arial" panose="020B0604020202020204" pitchFamily="34" charset="0"/>
                <a:cs typeface="Arial" panose="020B0604020202020204" pitchFamily="34" charset="0"/>
              </a:endParaRPr>
            </a:p>
          </p:txBody>
        </p:sp>
        <p:grpSp>
          <p:nvGrpSpPr>
            <p:cNvPr id="95" name="Group 94"/>
            <p:cNvGrpSpPr/>
            <p:nvPr/>
          </p:nvGrpSpPr>
          <p:grpSpPr>
            <a:xfrm>
              <a:off x="3856060" y="3198470"/>
              <a:ext cx="468273" cy="468272"/>
              <a:chOff x="4817252" y="2296699"/>
              <a:chExt cx="576263" cy="576262"/>
            </a:xfrm>
          </p:grpSpPr>
          <p:sp>
            <p:nvSpPr>
              <p:cNvPr id="118" name="Oval 5"/>
              <p:cNvSpPr>
                <a:spLocks noChangeArrowheads="1"/>
              </p:cNvSpPr>
              <p:nvPr/>
            </p:nvSpPr>
            <p:spPr bwMode="gray">
              <a:xfrm>
                <a:off x="4817252" y="2296699"/>
                <a:ext cx="576263" cy="576262"/>
              </a:xfrm>
              <a:prstGeom prst="ellipse">
                <a:avLst/>
              </a:prstGeom>
              <a:solidFill>
                <a:srgbClr val="FCAF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19" name="Group 118"/>
              <p:cNvGrpSpPr/>
              <p:nvPr/>
            </p:nvGrpSpPr>
            <p:grpSpPr>
              <a:xfrm>
                <a:off x="4917264" y="2399660"/>
                <a:ext cx="376239" cy="370340"/>
                <a:chOff x="4904564" y="2402609"/>
                <a:chExt cx="376239" cy="370340"/>
              </a:xfrm>
            </p:grpSpPr>
            <p:sp>
              <p:nvSpPr>
                <p:cNvPr id="120" name="Freeform 6"/>
                <p:cNvSpPr>
                  <a:spLocks/>
                </p:cNvSpPr>
                <p:nvPr/>
              </p:nvSpPr>
              <p:spPr bwMode="gray">
                <a:xfrm>
                  <a:off x="5107765" y="2402609"/>
                  <a:ext cx="173038" cy="171450"/>
                </a:xfrm>
                <a:custGeom>
                  <a:avLst/>
                  <a:gdLst>
                    <a:gd name="T0" fmla="*/ 109 w 109"/>
                    <a:gd name="T1" fmla="*/ 0 h 108"/>
                    <a:gd name="T2" fmla="*/ 14 w 109"/>
                    <a:gd name="T3" fmla="*/ 29 h 108"/>
                    <a:gd name="T4" fmla="*/ 35 w 109"/>
                    <a:gd name="T5" fmla="*/ 49 h 108"/>
                    <a:gd name="T6" fmla="*/ 0 w 109"/>
                    <a:gd name="T7" fmla="*/ 85 h 108"/>
                    <a:gd name="T8" fmla="*/ 24 w 109"/>
                    <a:gd name="T9" fmla="*/ 108 h 108"/>
                    <a:gd name="T10" fmla="*/ 59 w 109"/>
                    <a:gd name="T11" fmla="*/ 73 h 108"/>
                    <a:gd name="T12" fmla="*/ 79 w 109"/>
                    <a:gd name="T13" fmla="*/ 94 h 108"/>
                    <a:gd name="T14" fmla="*/ 109 w 109"/>
                    <a:gd name="T15" fmla="*/ 0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108">
                      <a:moveTo>
                        <a:pt x="109" y="0"/>
                      </a:moveTo>
                      <a:lnTo>
                        <a:pt x="14" y="29"/>
                      </a:lnTo>
                      <a:lnTo>
                        <a:pt x="35" y="49"/>
                      </a:lnTo>
                      <a:lnTo>
                        <a:pt x="0" y="85"/>
                      </a:lnTo>
                      <a:lnTo>
                        <a:pt x="24" y="108"/>
                      </a:lnTo>
                      <a:lnTo>
                        <a:pt x="59" y="73"/>
                      </a:lnTo>
                      <a:lnTo>
                        <a:pt x="79" y="94"/>
                      </a:lnTo>
                      <a:lnTo>
                        <a:pt x="10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7"/>
                <p:cNvSpPr>
                  <a:spLocks/>
                </p:cNvSpPr>
                <p:nvPr/>
              </p:nvSpPr>
              <p:spPr bwMode="gray">
                <a:xfrm>
                  <a:off x="4904564" y="2402609"/>
                  <a:ext cx="173038" cy="173037"/>
                </a:xfrm>
                <a:custGeom>
                  <a:avLst/>
                  <a:gdLst>
                    <a:gd name="T0" fmla="*/ 109 w 109"/>
                    <a:gd name="T1" fmla="*/ 109 h 109"/>
                    <a:gd name="T2" fmla="*/ 79 w 109"/>
                    <a:gd name="T3" fmla="*/ 14 h 109"/>
                    <a:gd name="T4" fmla="*/ 59 w 109"/>
                    <a:gd name="T5" fmla="*/ 35 h 109"/>
                    <a:gd name="T6" fmla="*/ 24 w 109"/>
                    <a:gd name="T7" fmla="*/ 0 h 109"/>
                    <a:gd name="T8" fmla="*/ 0 w 109"/>
                    <a:gd name="T9" fmla="*/ 23 h 109"/>
                    <a:gd name="T10" fmla="*/ 35 w 109"/>
                    <a:gd name="T11" fmla="*/ 59 h 109"/>
                    <a:gd name="T12" fmla="*/ 14 w 109"/>
                    <a:gd name="T13" fmla="*/ 79 h 109"/>
                    <a:gd name="T14" fmla="*/ 109 w 109"/>
                    <a:gd name="T15" fmla="*/ 109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109">
                      <a:moveTo>
                        <a:pt x="109" y="109"/>
                      </a:moveTo>
                      <a:lnTo>
                        <a:pt x="79" y="14"/>
                      </a:lnTo>
                      <a:lnTo>
                        <a:pt x="59" y="35"/>
                      </a:lnTo>
                      <a:lnTo>
                        <a:pt x="24" y="0"/>
                      </a:lnTo>
                      <a:lnTo>
                        <a:pt x="0" y="23"/>
                      </a:lnTo>
                      <a:lnTo>
                        <a:pt x="35" y="59"/>
                      </a:lnTo>
                      <a:lnTo>
                        <a:pt x="14" y="79"/>
                      </a:lnTo>
                      <a:lnTo>
                        <a:pt x="109"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8"/>
                <p:cNvSpPr>
                  <a:spLocks/>
                </p:cNvSpPr>
                <p:nvPr/>
              </p:nvSpPr>
              <p:spPr bwMode="gray">
                <a:xfrm>
                  <a:off x="5107765" y="2599912"/>
                  <a:ext cx="171450" cy="173037"/>
                </a:xfrm>
                <a:custGeom>
                  <a:avLst/>
                  <a:gdLst>
                    <a:gd name="T0" fmla="*/ 108 w 108"/>
                    <a:gd name="T1" fmla="*/ 86 h 109"/>
                    <a:gd name="T2" fmla="*/ 74 w 108"/>
                    <a:gd name="T3" fmla="*/ 50 h 109"/>
                    <a:gd name="T4" fmla="*/ 94 w 108"/>
                    <a:gd name="T5" fmla="*/ 30 h 109"/>
                    <a:gd name="T6" fmla="*/ 0 w 108"/>
                    <a:gd name="T7" fmla="*/ 0 h 109"/>
                    <a:gd name="T8" fmla="*/ 29 w 108"/>
                    <a:gd name="T9" fmla="*/ 95 h 109"/>
                    <a:gd name="T10" fmla="*/ 49 w 108"/>
                    <a:gd name="T11" fmla="*/ 74 h 109"/>
                    <a:gd name="T12" fmla="*/ 85 w 108"/>
                    <a:gd name="T13" fmla="*/ 109 h 109"/>
                    <a:gd name="T14" fmla="*/ 108 w 108"/>
                    <a:gd name="T15" fmla="*/ 86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9">
                      <a:moveTo>
                        <a:pt x="108" y="86"/>
                      </a:moveTo>
                      <a:lnTo>
                        <a:pt x="74" y="50"/>
                      </a:lnTo>
                      <a:lnTo>
                        <a:pt x="94" y="30"/>
                      </a:lnTo>
                      <a:lnTo>
                        <a:pt x="0" y="0"/>
                      </a:lnTo>
                      <a:lnTo>
                        <a:pt x="29" y="95"/>
                      </a:lnTo>
                      <a:lnTo>
                        <a:pt x="49" y="74"/>
                      </a:lnTo>
                      <a:lnTo>
                        <a:pt x="85" y="109"/>
                      </a:lnTo>
                      <a:lnTo>
                        <a:pt x="108"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9"/>
                <p:cNvSpPr>
                  <a:spLocks/>
                </p:cNvSpPr>
                <p:nvPr/>
              </p:nvSpPr>
              <p:spPr bwMode="gray">
                <a:xfrm>
                  <a:off x="4906152" y="2599912"/>
                  <a:ext cx="171450" cy="171450"/>
                </a:xfrm>
                <a:custGeom>
                  <a:avLst/>
                  <a:gdLst>
                    <a:gd name="T0" fmla="*/ 85 w 108"/>
                    <a:gd name="T1" fmla="*/ 0 h 108"/>
                    <a:gd name="T2" fmla="*/ 49 w 108"/>
                    <a:gd name="T3" fmla="*/ 35 h 108"/>
                    <a:gd name="T4" fmla="*/ 29 w 108"/>
                    <a:gd name="T5" fmla="*/ 14 h 108"/>
                    <a:gd name="T6" fmla="*/ 0 w 108"/>
                    <a:gd name="T7" fmla="*/ 108 h 108"/>
                    <a:gd name="T8" fmla="*/ 94 w 108"/>
                    <a:gd name="T9" fmla="*/ 79 h 108"/>
                    <a:gd name="T10" fmla="*/ 74 w 108"/>
                    <a:gd name="T11" fmla="*/ 59 h 108"/>
                    <a:gd name="T12" fmla="*/ 108 w 108"/>
                    <a:gd name="T13" fmla="*/ 23 h 108"/>
                    <a:gd name="T14" fmla="*/ 85 w 108"/>
                    <a:gd name="T15" fmla="*/ 0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8">
                      <a:moveTo>
                        <a:pt x="85" y="0"/>
                      </a:moveTo>
                      <a:lnTo>
                        <a:pt x="49" y="35"/>
                      </a:lnTo>
                      <a:lnTo>
                        <a:pt x="29" y="14"/>
                      </a:lnTo>
                      <a:lnTo>
                        <a:pt x="0" y="108"/>
                      </a:lnTo>
                      <a:lnTo>
                        <a:pt x="94" y="79"/>
                      </a:lnTo>
                      <a:lnTo>
                        <a:pt x="74" y="59"/>
                      </a:lnTo>
                      <a:lnTo>
                        <a:pt x="108" y="23"/>
                      </a:lnTo>
                      <a:lnTo>
                        <a:pt x="8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96" name="TextBox 95"/>
            <p:cNvSpPr txBox="1"/>
            <p:nvPr/>
          </p:nvSpPr>
          <p:spPr>
            <a:xfrm>
              <a:off x="5877183" y="3914422"/>
              <a:ext cx="1242648" cy="244682"/>
            </a:xfrm>
            <a:prstGeom prst="rect">
              <a:avLst/>
            </a:prstGeom>
            <a:noFill/>
          </p:spPr>
          <p:txBody>
            <a:bodyPr wrap="none" rtlCol="0">
              <a:spAutoFit/>
            </a:bodyPr>
            <a:lstStyle/>
            <a:p>
              <a:r>
                <a:rPr lang="en-US" sz="1100" dirty="0" err="1" smtClean="0">
                  <a:latin typeface="Arial" panose="020B0604020202020204" pitchFamily="34" charset="0"/>
                  <a:cs typeface="Arial" panose="020B0604020202020204" pitchFamily="34" charset="0"/>
                </a:rPr>
                <a:t>Microservice</a:t>
              </a:r>
              <a:r>
                <a:rPr lang="en-US" sz="1100" dirty="0" smtClean="0">
                  <a:latin typeface="Arial" panose="020B0604020202020204" pitchFamily="34" charset="0"/>
                  <a:cs typeface="Arial" panose="020B0604020202020204" pitchFamily="34" charset="0"/>
                </a:rPr>
                <a:t> API</a:t>
              </a:r>
              <a:endParaRPr lang="en-US" sz="1100" dirty="0">
                <a:latin typeface="Arial" panose="020B0604020202020204" pitchFamily="34" charset="0"/>
                <a:cs typeface="Arial" panose="020B0604020202020204" pitchFamily="34" charset="0"/>
              </a:endParaRPr>
            </a:p>
          </p:txBody>
        </p:sp>
        <p:pic>
          <p:nvPicPr>
            <p:cNvPr id="97" name="Picture 9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3730" y="3808163"/>
              <a:ext cx="1000899" cy="457200"/>
            </a:xfrm>
            <a:prstGeom prst="rect">
              <a:avLst/>
            </a:prstGeom>
          </p:spPr>
        </p:pic>
        <p:cxnSp>
          <p:nvCxnSpPr>
            <p:cNvPr id="98" name="Straight Arrow Connector 97"/>
            <p:cNvCxnSpPr/>
            <p:nvPr/>
          </p:nvCxnSpPr>
          <p:spPr bwMode="auto">
            <a:xfrm>
              <a:off x="4370432" y="4036763"/>
              <a:ext cx="457200" cy="0"/>
            </a:xfrm>
            <a:prstGeom prst="straightConnector1">
              <a:avLst/>
            </a:prstGeom>
            <a:solidFill>
              <a:srgbClr val="00529B"/>
            </a:solidFill>
            <a:ln w="12700" cap="flat" cmpd="sng" algn="ctr">
              <a:solidFill>
                <a:schemeClr val="tx1"/>
              </a:solidFill>
              <a:prstDash val="dash"/>
              <a:round/>
              <a:headEnd type="triangle" w="med" len="med"/>
              <a:tailEnd type="triangle" w="med" len="med"/>
            </a:ln>
            <a:effectLst/>
          </p:spPr>
        </p:cxnSp>
        <p:sp>
          <p:nvSpPr>
            <p:cNvPr id="99" name="Rectangle 98"/>
            <p:cNvSpPr/>
            <p:nvPr/>
          </p:nvSpPr>
          <p:spPr>
            <a:xfrm>
              <a:off x="2698687" y="3838247"/>
              <a:ext cx="1165704" cy="397032"/>
            </a:xfrm>
            <a:prstGeom prst="rect">
              <a:avLst/>
            </a:prstGeom>
          </p:spPr>
          <p:txBody>
            <a:bodyPr wrap="none">
              <a:spAutoFit/>
            </a:bodyPr>
            <a:lstStyle/>
            <a:p>
              <a:r>
                <a:rPr lang="en-US" sz="1100" dirty="0" smtClean="0">
                  <a:latin typeface="Arial" panose="020B0604020202020204" pitchFamily="34" charset="0"/>
                  <a:cs typeface="Arial" panose="020B0604020202020204" pitchFamily="34" charset="0"/>
                </a:rPr>
                <a:t>Lightweight API</a:t>
              </a:r>
              <a:br>
                <a:rPr lang="en-US" sz="1100" dirty="0" smtClean="0">
                  <a:latin typeface="Arial" panose="020B0604020202020204" pitchFamily="34" charset="0"/>
                  <a:cs typeface="Arial" panose="020B0604020202020204" pitchFamily="34" charset="0"/>
                </a:rPr>
              </a:br>
              <a:r>
                <a:rPr lang="en-US" sz="1100" dirty="0" smtClean="0">
                  <a:latin typeface="Arial" panose="020B0604020202020204" pitchFamily="34" charset="0"/>
                  <a:cs typeface="Arial" panose="020B0604020202020204" pitchFamily="34" charset="0"/>
                </a:rPr>
                <a:t>Gateway</a:t>
              </a:r>
              <a:endParaRPr lang="en-US" sz="1100" dirty="0">
                <a:latin typeface="Arial" panose="020B0604020202020204" pitchFamily="34" charset="0"/>
                <a:cs typeface="Arial" panose="020B0604020202020204" pitchFamily="34" charset="0"/>
              </a:endParaRPr>
            </a:p>
          </p:txBody>
        </p:sp>
        <p:grpSp>
          <p:nvGrpSpPr>
            <p:cNvPr id="100" name="Group 99"/>
            <p:cNvGrpSpPr/>
            <p:nvPr/>
          </p:nvGrpSpPr>
          <p:grpSpPr>
            <a:xfrm>
              <a:off x="3856060" y="3802627"/>
              <a:ext cx="468273" cy="468272"/>
              <a:chOff x="4817252" y="2296699"/>
              <a:chExt cx="576263" cy="576262"/>
            </a:xfrm>
          </p:grpSpPr>
          <p:sp>
            <p:nvSpPr>
              <p:cNvPr id="112" name="Oval 5"/>
              <p:cNvSpPr>
                <a:spLocks noChangeArrowheads="1"/>
              </p:cNvSpPr>
              <p:nvPr/>
            </p:nvSpPr>
            <p:spPr bwMode="gray">
              <a:xfrm>
                <a:off x="4817252" y="2296699"/>
                <a:ext cx="576263" cy="576262"/>
              </a:xfrm>
              <a:prstGeom prst="ellipse">
                <a:avLst/>
              </a:prstGeom>
              <a:solidFill>
                <a:srgbClr val="FCAF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13" name="Group 112"/>
              <p:cNvGrpSpPr/>
              <p:nvPr/>
            </p:nvGrpSpPr>
            <p:grpSpPr>
              <a:xfrm>
                <a:off x="4917264" y="2399660"/>
                <a:ext cx="376239" cy="370340"/>
                <a:chOff x="4904564" y="2402609"/>
                <a:chExt cx="376239" cy="370340"/>
              </a:xfrm>
            </p:grpSpPr>
            <p:sp>
              <p:nvSpPr>
                <p:cNvPr id="114" name="Freeform 6"/>
                <p:cNvSpPr>
                  <a:spLocks/>
                </p:cNvSpPr>
                <p:nvPr/>
              </p:nvSpPr>
              <p:spPr bwMode="gray">
                <a:xfrm>
                  <a:off x="5107765" y="2402609"/>
                  <a:ext cx="173038" cy="171450"/>
                </a:xfrm>
                <a:custGeom>
                  <a:avLst/>
                  <a:gdLst>
                    <a:gd name="T0" fmla="*/ 109 w 109"/>
                    <a:gd name="T1" fmla="*/ 0 h 108"/>
                    <a:gd name="T2" fmla="*/ 14 w 109"/>
                    <a:gd name="T3" fmla="*/ 29 h 108"/>
                    <a:gd name="T4" fmla="*/ 35 w 109"/>
                    <a:gd name="T5" fmla="*/ 49 h 108"/>
                    <a:gd name="T6" fmla="*/ 0 w 109"/>
                    <a:gd name="T7" fmla="*/ 85 h 108"/>
                    <a:gd name="T8" fmla="*/ 24 w 109"/>
                    <a:gd name="T9" fmla="*/ 108 h 108"/>
                    <a:gd name="T10" fmla="*/ 59 w 109"/>
                    <a:gd name="T11" fmla="*/ 73 h 108"/>
                    <a:gd name="T12" fmla="*/ 79 w 109"/>
                    <a:gd name="T13" fmla="*/ 94 h 108"/>
                    <a:gd name="T14" fmla="*/ 109 w 109"/>
                    <a:gd name="T15" fmla="*/ 0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108">
                      <a:moveTo>
                        <a:pt x="109" y="0"/>
                      </a:moveTo>
                      <a:lnTo>
                        <a:pt x="14" y="29"/>
                      </a:lnTo>
                      <a:lnTo>
                        <a:pt x="35" y="49"/>
                      </a:lnTo>
                      <a:lnTo>
                        <a:pt x="0" y="85"/>
                      </a:lnTo>
                      <a:lnTo>
                        <a:pt x="24" y="108"/>
                      </a:lnTo>
                      <a:lnTo>
                        <a:pt x="59" y="73"/>
                      </a:lnTo>
                      <a:lnTo>
                        <a:pt x="79" y="94"/>
                      </a:lnTo>
                      <a:lnTo>
                        <a:pt x="10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7"/>
                <p:cNvSpPr>
                  <a:spLocks/>
                </p:cNvSpPr>
                <p:nvPr/>
              </p:nvSpPr>
              <p:spPr bwMode="gray">
                <a:xfrm>
                  <a:off x="4904564" y="2402609"/>
                  <a:ext cx="173038" cy="173037"/>
                </a:xfrm>
                <a:custGeom>
                  <a:avLst/>
                  <a:gdLst>
                    <a:gd name="T0" fmla="*/ 109 w 109"/>
                    <a:gd name="T1" fmla="*/ 109 h 109"/>
                    <a:gd name="T2" fmla="*/ 79 w 109"/>
                    <a:gd name="T3" fmla="*/ 14 h 109"/>
                    <a:gd name="T4" fmla="*/ 59 w 109"/>
                    <a:gd name="T5" fmla="*/ 35 h 109"/>
                    <a:gd name="T6" fmla="*/ 24 w 109"/>
                    <a:gd name="T7" fmla="*/ 0 h 109"/>
                    <a:gd name="T8" fmla="*/ 0 w 109"/>
                    <a:gd name="T9" fmla="*/ 23 h 109"/>
                    <a:gd name="T10" fmla="*/ 35 w 109"/>
                    <a:gd name="T11" fmla="*/ 59 h 109"/>
                    <a:gd name="T12" fmla="*/ 14 w 109"/>
                    <a:gd name="T13" fmla="*/ 79 h 109"/>
                    <a:gd name="T14" fmla="*/ 109 w 109"/>
                    <a:gd name="T15" fmla="*/ 109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109">
                      <a:moveTo>
                        <a:pt x="109" y="109"/>
                      </a:moveTo>
                      <a:lnTo>
                        <a:pt x="79" y="14"/>
                      </a:lnTo>
                      <a:lnTo>
                        <a:pt x="59" y="35"/>
                      </a:lnTo>
                      <a:lnTo>
                        <a:pt x="24" y="0"/>
                      </a:lnTo>
                      <a:lnTo>
                        <a:pt x="0" y="23"/>
                      </a:lnTo>
                      <a:lnTo>
                        <a:pt x="35" y="59"/>
                      </a:lnTo>
                      <a:lnTo>
                        <a:pt x="14" y="79"/>
                      </a:lnTo>
                      <a:lnTo>
                        <a:pt x="109"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8"/>
                <p:cNvSpPr>
                  <a:spLocks/>
                </p:cNvSpPr>
                <p:nvPr/>
              </p:nvSpPr>
              <p:spPr bwMode="gray">
                <a:xfrm>
                  <a:off x="5107765" y="2599912"/>
                  <a:ext cx="171450" cy="173037"/>
                </a:xfrm>
                <a:custGeom>
                  <a:avLst/>
                  <a:gdLst>
                    <a:gd name="T0" fmla="*/ 108 w 108"/>
                    <a:gd name="T1" fmla="*/ 86 h 109"/>
                    <a:gd name="T2" fmla="*/ 74 w 108"/>
                    <a:gd name="T3" fmla="*/ 50 h 109"/>
                    <a:gd name="T4" fmla="*/ 94 w 108"/>
                    <a:gd name="T5" fmla="*/ 30 h 109"/>
                    <a:gd name="T6" fmla="*/ 0 w 108"/>
                    <a:gd name="T7" fmla="*/ 0 h 109"/>
                    <a:gd name="T8" fmla="*/ 29 w 108"/>
                    <a:gd name="T9" fmla="*/ 95 h 109"/>
                    <a:gd name="T10" fmla="*/ 49 w 108"/>
                    <a:gd name="T11" fmla="*/ 74 h 109"/>
                    <a:gd name="T12" fmla="*/ 85 w 108"/>
                    <a:gd name="T13" fmla="*/ 109 h 109"/>
                    <a:gd name="T14" fmla="*/ 108 w 108"/>
                    <a:gd name="T15" fmla="*/ 86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9">
                      <a:moveTo>
                        <a:pt x="108" y="86"/>
                      </a:moveTo>
                      <a:lnTo>
                        <a:pt x="74" y="50"/>
                      </a:lnTo>
                      <a:lnTo>
                        <a:pt x="94" y="30"/>
                      </a:lnTo>
                      <a:lnTo>
                        <a:pt x="0" y="0"/>
                      </a:lnTo>
                      <a:lnTo>
                        <a:pt x="29" y="95"/>
                      </a:lnTo>
                      <a:lnTo>
                        <a:pt x="49" y="74"/>
                      </a:lnTo>
                      <a:lnTo>
                        <a:pt x="85" y="109"/>
                      </a:lnTo>
                      <a:lnTo>
                        <a:pt x="108"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9"/>
                <p:cNvSpPr>
                  <a:spLocks/>
                </p:cNvSpPr>
                <p:nvPr/>
              </p:nvSpPr>
              <p:spPr bwMode="gray">
                <a:xfrm>
                  <a:off x="4906152" y="2599912"/>
                  <a:ext cx="171450" cy="171450"/>
                </a:xfrm>
                <a:custGeom>
                  <a:avLst/>
                  <a:gdLst>
                    <a:gd name="T0" fmla="*/ 85 w 108"/>
                    <a:gd name="T1" fmla="*/ 0 h 108"/>
                    <a:gd name="T2" fmla="*/ 49 w 108"/>
                    <a:gd name="T3" fmla="*/ 35 h 108"/>
                    <a:gd name="T4" fmla="*/ 29 w 108"/>
                    <a:gd name="T5" fmla="*/ 14 h 108"/>
                    <a:gd name="T6" fmla="*/ 0 w 108"/>
                    <a:gd name="T7" fmla="*/ 108 h 108"/>
                    <a:gd name="T8" fmla="*/ 94 w 108"/>
                    <a:gd name="T9" fmla="*/ 79 h 108"/>
                    <a:gd name="T10" fmla="*/ 74 w 108"/>
                    <a:gd name="T11" fmla="*/ 59 h 108"/>
                    <a:gd name="T12" fmla="*/ 108 w 108"/>
                    <a:gd name="T13" fmla="*/ 23 h 108"/>
                    <a:gd name="T14" fmla="*/ 85 w 108"/>
                    <a:gd name="T15" fmla="*/ 0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8">
                      <a:moveTo>
                        <a:pt x="85" y="0"/>
                      </a:moveTo>
                      <a:lnTo>
                        <a:pt x="49" y="35"/>
                      </a:lnTo>
                      <a:lnTo>
                        <a:pt x="29" y="14"/>
                      </a:lnTo>
                      <a:lnTo>
                        <a:pt x="0" y="108"/>
                      </a:lnTo>
                      <a:lnTo>
                        <a:pt x="94" y="79"/>
                      </a:lnTo>
                      <a:lnTo>
                        <a:pt x="74" y="59"/>
                      </a:lnTo>
                      <a:lnTo>
                        <a:pt x="108" y="23"/>
                      </a:lnTo>
                      <a:lnTo>
                        <a:pt x="8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101" name="TextBox 100"/>
            <p:cNvSpPr txBox="1"/>
            <p:nvPr/>
          </p:nvSpPr>
          <p:spPr>
            <a:xfrm>
              <a:off x="5877183" y="4518579"/>
              <a:ext cx="1242648" cy="244682"/>
            </a:xfrm>
            <a:prstGeom prst="rect">
              <a:avLst/>
            </a:prstGeom>
            <a:noFill/>
          </p:spPr>
          <p:txBody>
            <a:bodyPr wrap="none" rtlCol="0">
              <a:spAutoFit/>
            </a:bodyPr>
            <a:lstStyle/>
            <a:p>
              <a:r>
                <a:rPr lang="en-US" sz="1100" dirty="0" err="1" smtClean="0">
                  <a:latin typeface="Arial" panose="020B0604020202020204" pitchFamily="34" charset="0"/>
                  <a:cs typeface="Arial" panose="020B0604020202020204" pitchFamily="34" charset="0"/>
                </a:rPr>
                <a:t>Microservice</a:t>
              </a:r>
              <a:r>
                <a:rPr lang="en-US" sz="1100" dirty="0" smtClean="0">
                  <a:latin typeface="Arial" panose="020B0604020202020204" pitchFamily="34" charset="0"/>
                  <a:cs typeface="Arial" panose="020B0604020202020204" pitchFamily="34" charset="0"/>
                </a:rPr>
                <a:t> API</a:t>
              </a:r>
              <a:endParaRPr lang="en-US" sz="1100" dirty="0">
                <a:latin typeface="Arial" panose="020B0604020202020204" pitchFamily="34" charset="0"/>
                <a:cs typeface="Arial" panose="020B0604020202020204" pitchFamily="34" charset="0"/>
              </a:endParaRPr>
            </a:p>
          </p:txBody>
        </p:sp>
        <p:pic>
          <p:nvPicPr>
            <p:cNvPr id="102" name="Picture 10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3730" y="4412320"/>
              <a:ext cx="1000899" cy="457200"/>
            </a:xfrm>
            <a:prstGeom prst="rect">
              <a:avLst/>
            </a:prstGeom>
          </p:spPr>
        </p:pic>
        <p:cxnSp>
          <p:nvCxnSpPr>
            <p:cNvPr id="103" name="Straight Arrow Connector 102"/>
            <p:cNvCxnSpPr/>
            <p:nvPr/>
          </p:nvCxnSpPr>
          <p:spPr bwMode="auto">
            <a:xfrm>
              <a:off x="4370432" y="4640920"/>
              <a:ext cx="457200" cy="0"/>
            </a:xfrm>
            <a:prstGeom prst="straightConnector1">
              <a:avLst/>
            </a:prstGeom>
            <a:solidFill>
              <a:srgbClr val="00529B"/>
            </a:solidFill>
            <a:ln w="12700" cap="flat" cmpd="sng" algn="ctr">
              <a:solidFill>
                <a:schemeClr val="tx1"/>
              </a:solidFill>
              <a:prstDash val="dash"/>
              <a:round/>
              <a:headEnd type="triangle" w="med" len="med"/>
              <a:tailEnd type="triangle" w="med" len="med"/>
            </a:ln>
            <a:effectLst/>
          </p:spPr>
        </p:cxnSp>
        <p:sp>
          <p:nvSpPr>
            <p:cNvPr id="104" name="Rectangle 103"/>
            <p:cNvSpPr/>
            <p:nvPr/>
          </p:nvSpPr>
          <p:spPr>
            <a:xfrm>
              <a:off x="2698687" y="4442404"/>
              <a:ext cx="1165704" cy="397032"/>
            </a:xfrm>
            <a:prstGeom prst="rect">
              <a:avLst/>
            </a:prstGeom>
          </p:spPr>
          <p:txBody>
            <a:bodyPr wrap="none">
              <a:spAutoFit/>
            </a:bodyPr>
            <a:lstStyle/>
            <a:p>
              <a:r>
                <a:rPr lang="en-US" sz="1100" dirty="0" smtClean="0">
                  <a:latin typeface="Arial" panose="020B0604020202020204" pitchFamily="34" charset="0"/>
                  <a:cs typeface="Arial" panose="020B0604020202020204" pitchFamily="34" charset="0"/>
                </a:rPr>
                <a:t>Lightweight API</a:t>
              </a:r>
              <a:br>
                <a:rPr lang="en-US" sz="1100" dirty="0" smtClean="0">
                  <a:latin typeface="Arial" panose="020B0604020202020204" pitchFamily="34" charset="0"/>
                  <a:cs typeface="Arial" panose="020B0604020202020204" pitchFamily="34" charset="0"/>
                </a:rPr>
              </a:br>
              <a:r>
                <a:rPr lang="en-US" sz="1100" dirty="0" smtClean="0">
                  <a:latin typeface="Arial" panose="020B0604020202020204" pitchFamily="34" charset="0"/>
                  <a:cs typeface="Arial" panose="020B0604020202020204" pitchFamily="34" charset="0"/>
                </a:rPr>
                <a:t>Gateway</a:t>
              </a:r>
              <a:endParaRPr lang="en-US" sz="1100" dirty="0">
                <a:latin typeface="Arial" panose="020B0604020202020204" pitchFamily="34" charset="0"/>
                <a:cs typeface="Arial" panose="020B0604020202020204" pitchFamily="34" charset="0"/>
              </a:endParaRPr>
            </a:p>
          </p:txBody>
        </p:sp>
        <p:grpSp>
          <p:nvGrpSpPr>
            <p:cNvPr id="105" name="Group 104"/>
            <p:cNvGrpSpPr/>
            <p:nvPr/>
          </p:nvGrpSpPr>
          <p:grpSpPr>
            <a:xfrm>
              <a:off x="3856060" y="4406784"/>
              <a:ext cx="468273" cy="468272"/>
              <a:chOff x="4817252" y="2296699"/>
              <a:chExt cx="576263" cy="576262"/>
            </a:xfrm>
          </p:grpSpPr>
          <p:sp>
            <p:nvSpPr>
              <p:cNvPr id="106" name="Oval 5"/>
              <p:cNvSpPr>
                <a:spLocks noChangeArrowheads="1"/>
              </p:cNvSpPr>
              <p:nvPr/>
            </p:nvSpPr>
            <p:spPr bwMode="gray">
              <a:xfrm>
                <a:off x="4817252" y="2296699"/>
                <a:ext cx="576263" cy="576262"/>
              </a:xfrm>
              <a:prstGeom prst="ellipse">
                <a:avLst/>
              </a:prstGeom>
              <a:solidFill>
                <a:srgbClr val="FCAF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07" name="Group 106"/>
              <p:cNvGrpSpPr/>
              <p:nvPr/>
            </p:nvGrpSpPr>
            <p:grpSpPr>
              <a:xfrm>
                <a:off x="4917264" y="2399660"/>
                <a:ext cx="376239" cy="370340"/>
                <a:chOff x="4904564" y="2402609"/>
                <a:chExt cx="376239" cy="370340"/>
              </a:xfrm>
            </p:grpSpPr>
            <p:sp>
              <p:nvSpPr>
                <p:cNvPr id="108" name="Freeform 6"/>
                <p:cNvSpPr>
                  <a:spLocks/>
                </p:cNvSpPr>
                <p:nvPr/>
              </p:nvSpPr>
              <p:spPr bwMode="gray">
                <a:xfrm>
                  <a:off x="5107765" y="2402609"/>
                  <a:ext cx="173038" cy="171450"/>
                </a:xfrm>
                <a:custGeom>
                  <a:avLst/>
                  <a:gdLst>
                    <a:gd name="T0" fmla="*/ 109 w 109"/>
                    <a:gd name="T1" fmla="*/ 0 h 108"/>
                    <a:gd name="T2" fmla="*/ 14 w 109"/>
                    <a:gd name="T3" fmla="*/ 29 h 108"/>
                    <a:gd name="T4" fmla="*/ 35 w 109"/>
                    <a:gd name="T5" fmla="*/ 49 h 108"/>
                    <a:gd name="T6" fmla="*/ 0 w 109"/>
                    <a:gd name="T7" fmla="*/ 85 h 108"/>
                    <a:gd name="T8" fmla="*/ 24 w 109"/>
                    <a:gd name="T9" fmla="*/ 108 h 108"/>
                    <a:gd name="T10" fmla="*/ 59 w 109"/>
                    <a:gd name="T11" fmla="*/ 73 h 108"/>
                    <a:gd name="T12" fmla="*/ 79 w 109"/>
                    <a:gd name="T13" fmla="*/ 94 h 108"/>
                    <a:gd name="T14" fmla="*/ 109 w 109"/>
                    <a:gd name="T15" fmla="*/ 0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108">
                      <a:moveTo>
                        <a:pt x="109" y="0"/>
                      </a:moveTo>
                      <a:lnTo>
                        <a:pt x="14" y="29"/>
                      </a:lnTo>
                      <a:lnTo>
                        <a:pt x="35" y="49"/>
                      </a:lnTo>
                      <a:lnTo>
                        <a:pt x="0" y="85"/>
                      </a:lnTo>
                      <a:lnTo>
                        <a:pt x="24" y="108"/>
                      </a:lnTo>
                      <a:lnTo>
                        <a:pt x="59" y="73"/>
                      </a:lnTo>
                      <a:lnTo>
                        <a:pt x="79" y="94"/>
                      </a:lnTo>
                      <a:lnTo>
                        <a:pt x="10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7"/>
                <p:cNvSpPr>
                  <a:spLocks/>
                </p:cNvSpPr>
                <p:nvPr/>
              </p:nvSpPr>
              <p:spPr bwMode="gray">
                <a:xfrm>
                  <a:off x="4904564" y="2402609"/>
                  <a:ext cx="173038" cy="173037"/>
                </a:xfrm>
                <a:custGeom>
                  <a:avLst/>
                  <a:gdLst>
                    <a:gd name="T0" fmla="*/ 109 w 109"/>
                    <a:gd name="T1" fmla="*/ 109 h 109"/>
                    <a:gd name="T2" fmla="*/ 79 w 109"/>
                    <a:gd name="T3" fmla="*/ 14 h 109"/>
                    <a:gd name="T4" fmla="*/ 59 w 109"/>
                    <a:gd name="T5" fmla="*/ 35 h 109"/>
                    <a:gd name="T6" fmla="*/ 24 w 109"/>
                    <a:gd name="T7" fmla="*/ 0 h 109"/>
                    <a:gd name="T8" fmla="*/ 0 w 109"/>
                    <a:gd name="T9" fmla="*/ 23 h 109"/>
                    <a:gd name="T10" fmla="*/ 35 w 109"/>
                    <a:gd name="T11" fmla="*/ 59 h 109"/>
                    <a:gd name="T12" fmla="*/ 14 w 109"/>
                    <a:gd name="T13" fmla="*/ 79 h 109"/>
                    <a:gd name="T14" fmla="*/ 109 w 109"/>
                    <a:gd name="T15" fmla="*/ 109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109">
                      <a:moveTo>
                        <a:pt x="109" y="109"/>
                      </a:moveTo>
                      <a:lnTo>
                        <a:pt x="79" y="14"/>
                      </a:lnTo>
                      <a:lnTo>
                        <a:pt x="59" y="35"/>
                      </a:lnTo>
                      <a:lnTo>
                        <a:pt x="24" y="0"/>
                      </a:lnTo>
                      <a:lnTo>
                        <a:pt x="0" y="23"/>
                      </a:lnTo>
                      <a:lnTo>
                        <a:pt x="35" y="59"/>
                      </a:lnTo>
                      <a:lnTo>
                        <a:pt x="14" y="79"/>
                      </a:lnTo>
                      <a:lnTo>
                        <a:pt x="109"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8"/>
                <p:cNvSpPr>
                  <a:spLocks/>
                </p:cNvSpPr>
                <p:nvPr/>
              </p:nvSpPr>
              <p:spPr bwMode="gray">
                <a:xfrm>
                  <a:off x="5107765" y="2599912"/>
                  <a:ext cx="171450" cy="173037"/>
                </a:xfrm>
                <a:custGeom>
                  <a:avLst/>
                  <a:gdLst>
                    <a:gd name="T0" fmla="*/ 108 w 108"/>
                    <a:gd name="T1" fmla="*/ 86 h 109"/>
                    <a:gd name="T2" fmla="*/ 74 w 108"/>
                    <a:gd name="T3" fmla="*/ 50 h 109"/>
                    <a:gd name="T4" fmla="*/ 94 w 108"/>
                    <a:gd name="T5" fmla="*/ 30 h 109"/>
                    <a:gd name="T6" fmla="*/ 0 w 108"/>
                    <a:gd name="T7" fmla="*/ 0 h 109"/>
                    <a:gd name="T8" fmla="*/ 29 w 108"/>
                    <a:gd name="T9" fmla="*/ 95 h 109"/>
                    <a:gd name="T10" fmla="*/ 49 w 108"/>
                    <a:gd name="T11" fmla="*/ 74 h 109"/>
                    <a:gd name="T12" fmla="*/ 85 w 108"/>
                    <a:gd name="T13" fmla="*/ 109 h 109"/>
                    <a:gd name="T14" fmla="*/ 108 w 108"/>
                    <a:gd name="T15" fmla="*/ 86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9">
                      <a:moveTo>
                        <a:pt x="108" y="86"/>
                      </a:moveTo>
                      <a:lnTo>
                        <a:pt x="74" y="50"/>
                      </a:lnTo>
                      <a:lnTo>
                        <a:pt x="94" y="30"/>
                      </a:lnTo>
                      <a:lnTo>
                        <a:pt x="0" y="0"/>
                      </a:lnTo>
                      <a:lnTo>
                        <a:pt x="29" y="95"/>
                      </a:lnTo>
                      <a:lnTo>
                        <a:pt x="49" y="74"/>
                      </a:lnTo>
                      <a:lnTo>
                        <a:pt x="85" y="109"/>
                      </a:lnTo>
                      <a:lnTo>
                        <a:pt x="108"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9"/>
                <p:cNvSpPr>
                  <a:spLocks/>
                </p:cNvSpPr>
                <p:nvPr/>
              </p:nvSpPr>
              <p:spPr bwMode="gray">
                <a:xfrm>
                  <a:off x="4906152" y="2599912"/>
                  <a:ext cx="171450" cy="171450"/>
                </a:xfrm>
                <a:custGeom>
                  <a:avLst/>
                  <a:gdLst>
                    <a:gd name="T0" fmla="*/ 85 w 108"/>
                    <a:gd name="T1" fmla="*/ 0 h 108"/>
                    <a:gd name="T2" fmla="*/ 49 w 108"/>
                    <a:gd name="T3" fmla="*/ 35 h 108"/>
                    <a:gd name="T4" fmla="*/ 29 w 108"/>
                    <a:gd name="T5" fmla="*/ 14 h 108"/>
                    <a:gd name="T6" fmla="*/ 0 w 108"/>
                    <a:gd name="T7" fmla="*/ 108 h 108"/>
                    <a:gd name="T8" fmla="*/ 94 w 108"/>
                    <a:gd name="T9" fmla="*/ 79 h 108"/>
                    <a:gd name="T10" fmla="*/ 74 w 108"/>
                    <a:gd name="T11" fmla="*/ 59 h 108"/>
                    <a:gd name="T12" fmla="*/ 108 w 108"/>
                    <a:gd name="T13" fmla="*/ 23 h 108"/>
                    <a:gd name="T14" fmla="*/ 85 w 108"/>
                    <a:gd name="T15" fmla="*/ 0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8">
                      <a:moveTo>
                        <a:pt x="85" y="0"/>
                      </a:moveTo>
                      <a:lnTo>
                        <a:pt x="49" y="35"/>
                      </a:lnTo>
                      <a:lnTo>
                        <a:pt x="29" y="14"/>
                      </a:lnTo>
                      <a:lnTo>
                        <a:pt x="0" y="108"/>
                      </a:lnTo>
                      <a:lnTo>
                        <a:pt x="94" y="79"/>
                      </a:lnTo>
                      <a:lnTo>
                        <a:pt x="74" y="59"/>
                      </a:lnTo>
                      <a:lnTo>
                        <a:pt x="108" y="23"/>
                      </a:lnTo>
                      <a:lnTo>
                        <a:pt x="8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399106370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4</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3434660"/>
              </p:ext>
            </p:extLst>
          </p:nvPr>
        </p:nvGraphicFramePr>
        <p:xfrm>
          <a:off x="2500064" y="107487"/>
          <a:ext cx="8060552" cy="4457700"/>
        </p:xfrm>
        <a:graphic>
          <a:graphicData uri="http://schemas.openxmlformats.org/drawingml/2006/table">
            <a:tbl>
              <a:tblPr firstRow="1" firstCol="1" bandRow="1">
                <a:tableStyleId>{5C22544A-7EE6-4342-B048-85BDC9FD1C3A}</a:tableStyleId>
              </a:tblPr>
              <a:tblGrid>
                <a:gridCol w="2025512"/>
                <a:gridCol w="1005840"/>
                <a:gridCol w="1005840"/>
                <a:gridCol w="1005840"/>
                <a:gridCol w="1005840"/>
                <a:gridCol w="1005840"/>
                <a:gridCol w="1005840"/>
              </a:tblGrid>
              <a:tr h="571500">
                <a:tc>
                  <a:txBody>
                    <a:bodyPr/>
                    <a:lstStyle/>
                    <a:p>
                      <a:pPr marL="0" marR="0">
                        <a:lnSpc>
                          <a:spcPct val="90000"/>
                        </a:lnSpc>
                        <a:spcBef>
                          <a:spcPts val="1200"/>
                        </a:spcBef>
                        <a:spcAft>
                          <a:spcPts val="600"/>
                        </a:spcAft>
                      </a:pPr>
                      <a:r>
                        <a:rPr lang="en-US" sz="1200" dirty="0">
                          <a:solidFill>
                            <a:srgbClr val="00529B"/>
                          </a:solidFill>
                          <a:effectLst/>
                          <a:latin typeface="+mn-lt"/>
                        </a:rPr>
                        <a:t> </a:t>
                      </a:r>
                      <a:endParaRPr lang="en-US" sz="1000" b="1" dirty="0">
                        <a:solidFill>
                          <a:srgbClr val="00529B"/>
                        </a:solidFill>
                        <a:effectLst/>
                        <a:latin typeface="+mn-lt"/>
                        <a:ea typeface="Times New Roman" panose="02020603050405020304" pitchFamily="18" charset="0"/>
                        <a:cs typeface="Times New Roman" panose="02020603050405020304" pitchFamily="18" charset="0"/>
                      </a:endParaRPr>
                    </a:p>
                  </a:txBody>
                  <a:tcPr marL="45720" marR="45720" anchor="b">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ctr">
                        <a:lnSpc>
                          <a:spcPct val="90000"/>
                        </a:lnSpc>
                        <a:spcBef>
                          <a:spcPts val="0"/>
                        </a:spcBef>
                        <a:spcAft>
                          <a:spcPts val="0"/>
                        </a:spcAft>
                      </a:pPr>
                      <a:r>
                        <a:rPr lang="en-US" sz="1000" dirty="0" smtClean="0">
                          <a:solidFill>
                            <a:srgbClr val="00529B"/>
                          </a:solidFill>
                          <a:effectLst/>
                          <a:latin typeface="+mn-lt"/>
                        </a:rPr>
                        <a:t>Developer</a:t>
                      </a:r>
                      <a:br>
                        <a:rPr lang="en-US" sz="1000" dirty="0" smtClean="0">
                          <a:solidFill>
                            <a:srgbClr val="00529B"/>
                          </a:solidFill>
                          <a:effectLst/>
                          <a:latin typeface="+mn-lt"/>
                        </a:rPr>
                      </a:br>
                      <a:r>
                        <a:rPr lang="en-US" sz="1000" dirty="0" smtClean="0">
                          <a:solidFill>
                            <a:srgbClr val="00529B"/>
                          </a:solidFill>
                          <a:effectLst/>
                          <a:latin typeface="+mn-lt"/>
                        </a:rPr>
                        <a:t>Portal</a:t>
                      </a:r>
                      <a:endParaRPr lang="en-US" sz="1000" dirty="0">
                        <a:solidFill>
                          <a:srgbClr val="00529B"/>
                        </a:solidFill>
                        <a:effectLst/>
                        <a:latin typeface="+mn-lt"/>
                        <a:ea typeface="Times New Roman" panose="02020603050405020304" pitchFamily="18" charset="0"/>
                        <a:cs typeface="Times New Roman" panose="02020603050405020304" pitchFamily="18" charset="0"/>
                      </a:endParaRPr>
                    </a:p>
                  </a:txBody>
                  <a:tcPr marL="45720" marR="45720" anchor="b">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ctr">
                        <a:lnSpc>
                          <a:spcPct val="90000"/>
                        </a:lnSpc>
                        <a:spcBef>
                          <a:spcPts val="0"/>
                        </a:spcBef>
                        <a:spcAft>
                          <a:spcPts val="0"/>
                        </a:spcAft>
                      </a:pPr>
                      <a:r>
                        <a:rPr lang="en-US" sz="1000" baseline="0" dirty="0" smtClean="0">
                          <a:solidFill>
                            <a:srgbClr val="00529B"/>
                          </a:solidFill>
                          <a:effectLst/>
                          <a:latin typeface="+mn-lt"/>
                        </a:rPr>
                        <a:t>F</a:t>
                      </a:r>
                      <a:r>
                        <a:rPr lang="en-US" sz="1000" dirty="0" smtClean="0">
                          <a:solidFill>
                            <a:srgbClr val="00529B"/>
                          </a:solidFill>
                          <a:effectLst/>
                          <a:latin typeface="+mn-lt"/>
                        </a:rPr>
                        <a:t>ormat </a:t>
                      </a:r>
                      <a:r>
                        <a:rPr lang="en-US" sz="1000" dirty="0">
                          <a:solidFill>
                            <a:srgbClr val="00529B"/>
                          </a:solidFill>
                          <a:effectLst/>
                          <a:latin typeface="+mn-lt"/>
                        </a:rPr>
                        <a:t>and </a:t>
                      </a:r>
                      <a:r>
                        <a:rPr lang="en-US" sz="1000" dirty="0" smtClean="0">
                          <a:solidFill>
                            <a:srgbClr val="00529B"/>
                          </a:solidFill>
                          <a:effectLst/>
                          <a:latin typeface="+mn-lt"/>
                        </a:rPr>
                        <a:t/>
                      </a:r>
                      <a:br>
                        <a:rPr lang="en-US" sz="1000" dirty="0" smtClean="0">
                          <a:solidFill>
                            <a:srgbClr val="00529B"/>
                          </a:solidFill>
                          <a:effectLst/>
                          <a:latin typeface="+mn-lt"/>
                        </a:rPr>
                      </a:br>
                      <a:r>
                        <a:rPr lang="en-US" sz="1000" dirty="0" smtClean="0">
                          <a:solidFill>
                            <a:srgbClr val="00529B"/>
                          </a:solidFill>
                          <a:effectLst/>
                          <a:latin typeface="+mn-lt"/>
                        </a:rPr>
                        <a:t>Protocol </a:t>
                      </a:r>
                      <a:br>
                        <a:rPr lang="en-US" sz="1000" dirty="0" smtClean="0">
                          <a:solidFill>
                            <a:srgbClr val="00529B"/>
                          </a:solidFill>
                          <a:effectLst/>
                          <a:latin typeface="+mn-lt"/>
                        </a:rPr>
                      </a:br>
                      <a:r>
                        <a:rPr lang="en-US" sz="1000" dirty="0" smtClean="0">
                          <a:solidFill>
                            <a:srgbClr val="00529B"/>
                          </a:solidFill>
                          <a:effectLst/>
                          <a:latin typeface="+mn-lt"/>
                        </a:rPr>
                        <a:t>Translation</a:t>
                      </a:r>
                      <a:endParaRPr lang="en-US" sz="1000" dirty="0">
                        <a:solidFill>
                          <a:srgbClr val="00529B"/>
                        </a:solidFill>
                        <a:effectLst/>
                        <a:latin typeface="+mn-lt"/>
                        <a:ea typeface="Times New Roman" panose="02020603050405020304" pitchFamily="18" charset="0"/>
                        <a:cs typeface="Times New Roman" panose="02020603050405020304" pitchFamily="18" charset="0"/>
                      </a:endParaRPr>
                    </a:p>
                  </a:txBody>
                  <a:tcPr marL="45720" marR="45720" anchor="b">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ctr">
                        <a:lnSpc>
                          <a:spcPct val="90000"/>
                        </a:lnSpc>
                        <a:spcBef>
                          <a:spcPts val="0"/>
                        </a:spcBef>
                        <a:spcAft>
                          <a:spcPts val="0"/>
                        </a:spcAft>
                      </a:pPr>
                      <a:endParaRPr lang="en-US" sz="1000" dirty="0" smtClean="0">
                        <a:solidFill>
                          <a:srgbClr val="00529B"/>
                        </a:solidFill>
                        <a:effectLst/>
                        <a:latin typeface="+mn-lt"/>
                      </a:endParaRPr>
                    </a:p>
                    <a:p>
                      <a:pPr marL="0" marR="0" algn="ctr">
                        <a:lnSpc>
                          <a:spcPct val="90000"/>
                        </a:lnSpc>
                        <a:spcBef>
                          <a:spcPts val="0"/>
                        </a:spcBef>
                        <a:spcAft>
                          <a:spcPts val="0"/>
                        </a:spcAft>
                      </a:pPr>
                      <a:r>
                        <a:rPr lang="en-US" sz="1000" dirty="0" smtClean="0">
                          <a:solidFill>
                            <a:srgbClr val="00529B"/>
                          </a:solidFill>
                          <a:effectLst/>
                          <a:latin typeface="+mn-lt"/>
                        </a:rPr>
                        <a:t>On-Premises Gateway Option</a:t>
                      </a:r>
                      <a:endParaRPr lang="en-US" sz="1000" dirty="0">
                        <a:solidFill>
                          <a:srgbClr val="00529B"/>
                        </a:solidFill>
                        <a:effectLst/>
                        <a:latin typeface="+mn-lt"/>
                        <a:ea typeface="Times New Roman" panose="02020603050405020304" pitchFamily="18" charset="0"/>
                        <a:cs typeface="Times New Roman" panose="02020603050405020304" pitchFamily="18" charset="0"/>
                      </a:endParaRPr>
                    </a:p>
                  </a:txBody>
                  <a:tcPr marL="45720" marR="45720" anchor="b">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ctr">
                        <a:lnSpc>
                          <a:spcPct val="90000"/>
                        </a:lnSpc>
                        <a:spcBef>
                          <a:spcPts val="0"/>
                        </a:spcBef>
                        <a:spcAft>
                          <a:spcPts val="0"/>
                        </a:spcAft>
                      </a:pPr>
                      <a:r>
                        <a:rPr lang="en-US" sz="1000" dirty="0" smtClean="0">
                          <a:solidFill>
                            <a:srgbClr val="00529B"/>
                          </a:solidFill>
                          <a:effectLst/>
                          <a:latin typeface="+mn-lt"/>
                        </a:rPr>
                        <a:t>SaaS </a:t>
                      </a:r>
                      <a:br>
                        <a:rPr lang="en-US" sz="1000" dirty="0" smtClean="0">
                          <a:solidFill>
                            <a:srgbClr val="00529B"/>
                          </a:solidFill>
                          <a:effectLst/>
                          <a:latin typeface="+mn-lt"/>
                        </a:rPr>
                      </a:br>
                      <a:r>
                        <a:rPr lang="en-US" sz="1000" dirty="0" smtClean="0">
                          <a:solidFill>
                            <a:srgbClr val="00529B"/>
                          </a:solidFill>
                          <a:effectLst/>
                          <a:latin typeface="+mn-lt"/>
                        </a:rPr>
                        <a:t>Gateway</a:t>
                      </a:r>
                      <a:br>
                        <a:rPr lang="en-US" sz="1000" dirty="0" smtClean="0">
                          <a:solidFill>
                            <a:srgbClr val="00529B"/>
                          </a:solidFill>
                          <a:effectLst/>
                          <a:latin typeface="+mn-lt"/>
                        </a:rPr>
                      </a:br>
                      <a:r>
                        <a:rPr lang="en-US" sz="1000" dirty="0" smtClean="0">
                          <a:solidFill>
                            <a:srgbClr val="00529B"/>
                          </a:solidFill>
                          <a:effectLst/>
                          <a:latin typeface="+mn-lt"/>
                        </a:rPr>
                        <a:t>Option</a:t>
                      </a:r>
                      <a:endParaRPr lang="en-US" sz="1000" dirty="0">
                        <a:solidFill>
                          <a:srgbClr val="00529B"/>
                        </a:solidFill>
                        <a:effectLst/>
                        <a:latin typeface="+mn-lt"/>
                        <a:ea typeface="Times New Roman" panose="02020603050405020304" pitchFamily="18" charset="0"/>
                        <a:cs typeface="Times New Roman" panose="02020603050405020304" pitchFamily="18" charset="0"/>
                      </a:endParaRPr>
                    </a:p>
                  </a:txBody>
                  <a:tcPr marL="45720" marR="45720" anchor="b">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ctr">
                        <a:lnSpc>
                          <a:spcPct val="90000"/>
                        </a:lnSpc>
                        <a:spcBef>
                          <a:spcPts val="0"/>
                        </a:spcBef>
                        <a:spcAft>
                          <a:spcPts val="0"/>
                        </a:spcAft>
                      </a:pPr>
                      <a:r>
                        <a:rPr lang="en-US" sz="1000" dirty="0" err="1" smtClean="0">
                          <a:solidFill>
                            <a:srgbClr val="00529B"/>
                          </a:solidFill>
                          <a:effectLst/>
                          <a:latin typeface="+mn-lt"/>
                        </a:rPr>
                        <a:t>SAML</a:t>
                      </a:r>
                      <a:r>
                        <a:rPr lang="en-US" sz="1000" dirty="0" smtClean="0">
                          <a:solidFill>
                            <a:srgbClr val="00529B"/>
                          </a:solidFill>
                          <a:effectLst/>
                          <a:latin typeface="+mn-lt"/>
                        </a:rPr>
                        <a:t>, OAuth</a:t>
                      </a:r>
                      <a:br>
                        <a:rPr lang="en-US" sz="1000" dirty="0" smtClean="0">
                          <a:solidFill>
                            <a:srgbClr val="00529B"/>
                          </a:solidFill>
                          <a:effectLst/>
                          <a:latin typeface="+mn-lt"/>
                        </a:rPr>
                      </a:br>
                      <a:r>
                        <a:rPr lang="en-US" sz="1000" dirty="0" smtClean="0">
                          <a:solidFill>
                            <a:srgbClr val="00529B"/>
                          </a:solidFill>
                          <a:effectLst/>
                          <a:latin typeface="+mn-lt"/>
                        </a:rPr>
                        <a:t>and </a:t>
                      </a:r>
                      <a:r>
                        <a:rPr lang="en-US" sz="1000" dirty="0" err="1" smtClean="0">
                          <a:solidFill>
                            <a:srgbClr val="00529B"/>
                          </a:solidFill>
                          <a:effectLst/>
                          <a:latin typeface="+mn-lt"/>
                        </a:rPr>
                        <a:t>OIDC</a:t>
                      </a:r>
                      <a:r>
                        <a:rPr lang="en-US" sz="1000" dirty="0" smtClean="0">
                          <a:solidFill>
                            <a:srgbClr val="00529B"/>
                          </a:solidFill>
                          <a:effectLst/>
                          <a:latin typeface="+mn-lt"/>
                        </a:rPr>
                        <a:t> </a:t>
                      </a:r>
                      <a:r>
                        <a:rPr lang="en-US" sz="1000" dirty="0" err="1" smtClean="0">
                          <a:solidFill>
                            <a:srgbClr val="00529B"/>
                          </a:solidFill>
                          <a:effectLst/>
                          <a:latin typeface="+mn-lt"/>
                        </a:rPr>
                        <a:t>Support</a:t>
                      </a:r>
                      <a:r>
                        <a:rPr lang="en-US" sz="1000" baseline="30000" dirty="0" err="1" smtClean="0">
                          <a:solidFill>
                            <a:srgbClr val="00529B"/>
                          </a:solidFill>
                          <a:effectLst/>
                          <a:latin typeface="+mn-lt"/>
                        </a:rPr>
                        <a:t>1</a:t>
                      </a:r>
                      <a:endParaRPr lang="en-US" sz="1000" baseline="30000" dirty="0">
                        <a:solidFill>
                          <a:srgbClr val="00529B"/>
                        </a:solidFill>
                        <a:effectLst/>
                        <a:latin typeface="+mn-lt"/>
                        <a:ea typeface="Times New Roman" panose="02020603050405020304" pitchFamily="18" charset="0"/>
                        <a:cs typeface="Times New Roman" panose="02020603050405020304" pitchFamily="18" charset="0"/>
                      </a:endParaRPr>
                    </a:p>
                  </a:txBody>
                  <a:tcPr marL="45720" marR="45720" anchor="b">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ctr">
                        <a:lnSpc>
                          <a:spcPct val="90000"/>
                        </a:lnSpc>
                        <a:spcBef>
                          <a:spcPts val="0"/>
                        </a:spcBef>
                        <a:spcAft>
                          <a:spcPts val="0"/>
                        </a:spcAft>
                      </a:pPr>
                      <a:r>
                        <a:rPr lang="en-US" sz="1000" dirty="0" smtClean="0">
                          <a:solidFill>
                            <a:srgbClr val="00529B"/>
                          </a:solidFill>
                          <a:effectLst/>
                          <a:latin typeface="+mn-lt"/>
                        </a:rPr>
                        <a:t>Suitability </a:t>
                      </a:r>
                      <a:r>
                        <a:rPr lang="en-US" sz="1000" dirty="0">
                          <a:solidFill>
                            <a:srgbClr val="00529B"/>
                          </a:solidFill>
                          <a:effectLst/>
                          <a:latin typeface="+mn-lt"/>
                        </a:rPr>
                        <a:t>for  </a:t>
                      </a:r>
                      <a:r>
                        <a:rPr lang="en-US" sz="1000" dirty="0" smtClean="0">
                          <a:solidFill>
                            <a:srgbClr val="00529B"/>
                          </a:solidFill>
                          <a:effectLst/>
                          <a:latin typeface="+mn-lt"/>
                        </a:rPr>
                        <a:t/>
                      </a:r>
                      <a:br>
                        <a:rPr lang="en-US" sz="1000" dirty="0" smtClean="0">
                          <a:solidFill>
                            <a:srgbClr val="00529B"/>
                          </a:solidFill>
                          <a:effectLst/>
                          <a:latin typeface="+mn-lt"/>
                        </a:rPr>
                      </a:br>
                      <a:r>
                        <a:rPr lang="en-US" sz="1000" dirty="0" smtClean="0">
                          <a:solidFill>
                            <a:srgbClr val="00529B"/>
                          </a:solidFill>
                          <a:effectLst/>
                          <a:latin typeface="+mn-lt"/>
                        </a:rPr>
                        <a:t>Federated Deployment</a:t>
                      </a:r>
                      <a:endParaRPr lang="en-US" sz="1000" dirty="0">
                        <a:solidFill>
                          <a:srgbClr val="00529B"/>
                        </a:solidFill>
                        <a:effectLst/>
                        <a:latin typeface="+mn-lt"/>
                        <a:ea typeface="Times New Roman" panose="02020603050405020304" pitchFamily="18" charset="0"/>
                        <a:cs typeface="Times New Roman" panose="02020603050405020304" pitchFamily="18" charset="0"/>
                      </a:endParaRPr>
                    </a:p>
                  </a:txBody>
                  <a:tcPr marL="18288" marR="18288" anchor="b">
                    <a:lnB w="12700" cap="flat" cmpd="sng" algn="ctr">
                      <a:solidFill>
                        <a:schemeClr val="bg1">
                          <a:lumMod val="50000"/>
                        </a:schemeClr>
                      </a:solidFill>
                      <a:prstDash val="solid"/>
                      <a:round/>
                      <a:headEnd type="none" w="med" len="med"/>
                      <a:tailEnd type="none" w="med" len="med"/>
                    </a:lnB>
                    <a:solidFill>
                      <a:schemeClr val="bg1"/>
                    </a:solidFill>
                  </a:tcPr>
                </a:tc>
              </a:tr>
              <a:tr h="274320">
                <a:tc>
                  <a:txBody>
                    <a:bodyPr/>
                    <a:lstStyle/>
                    <a:p>
                      <a:pPr marL="0" marR="0">
                        <a:lnSpc>
                          <a:spcPct val="90000"/>
                        </a:lnSpc>
                        <a:spcBef>
                          <a:spcPts val="0"/>
                        </a:spcBef>
                        <a:spcAft>
                          <a:spcPts val="0"/>
                        </a:spcAft>
                      </a:pPr>
                      <a:r>
                        <a:rPr lang="en-US" sz="900" dirty="0">
                          <a:solidFill>
                            <a:schemeClr val="tx1"/>
                          </a:solidFill>
                          <a:effectLst/>
                          <a:latin typeface="+mn-lt"/>
                        </a:rPr>
                        <a:t>3scale API </a:t>
                      </a:r>
                      <a:r>
                        <a:rPr lang="en-US" sz="900" dirty="0" smtClean="0">
                          <a:solidFill>
                            <a:schemeClr val="tx1"/>
                          </a:solidFill>
                          <a:effectLst/>
                          <a:latin typeface="+mn-lt"/>
                        </a:rPr>
                        <a:t>Management </a:t>
                      </a:r>
                      <a:r>
                        <a:rPr lang="en-US" sz="900" dirty="0">
                          <a:solidFill>
                            <a:schemeClr val="tx1"/>
                          </a:solidFill>
                          <a:effectLst/>
                          <a:latin typeface="+mn-lt"/>
                        </a:rPr>
                        <a:t>Platform</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nSpc>
                          <a:spcPct val="90000"/>
                        </a:lnSpc>
                        <a:spcBef>
                          <a:spcPts val="0"/>
                        </a:spcBef>
                        <a:spcAft>
                          <a:spcPts val="0"/>
                        </a:spcAft>
                      </a:pPr>
                      <a:r>
                        <a:rPr lang="en-US" sz="900" dirty="0">
                          <a:solidFill>
                            <a:schemeClr val="tx1"/>
                          </a:solidFill>
                          <a:effectLst/>
                          <a:latin typeface="+mn-lt"/>
                        </a:rPr>
                        <a:t>   </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r">
                        <a:lnSpc>
                          <a:spcPct val="90000"/>
                        </a:lnSpc>
                        <a:spcBef>
                          <a:spcPts val="0"/>
                        </a:spcBef>
                        <a:spcAft>
                          <a:spcPts val="0"/>
                        </a:spcAft>
                      </a:pPr>
                      <a:endParaRPr lang="en-US" sz="900" dirty="0">
                        <a:solidFill>
                          <a:schemeClr val="tx1"/>
                        </a:solidFill>
                        <a:effectLst/>
                        <a:latin typeface="+mn-lt"/>
                        <a:ea typeface="Times New Roman" panose="02020603050405020304" pitchFamily="18" charset="0"/>
                        <a:cs typeface="Calibri" panose="020F0502020204030204" pitchFamily="34" charset="0"/>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r">
                        <a:lnSpc>
                          <a:spcPct val="90000"/>
                        </a:lnSpc>
                        <a:spcBef>
                          <a:spcPts val="0"/>
                        </a:spcBef>
                        <a:spcAft>
                          <a:spcPts val="0"/>
                        </a:spcAft>
                      </a:pPr>
                      <a:endParaRPr lang="en-US" sz="900" dirty="0">
                        <a:solidFill>
                          <a:schemeClr val="tx1"/>
                        </a:solidFill>
                        <a:effectLst/>
                        <a:latin typeface="+mn-lt"/>
                        <a:ea typeface="Times New Roman" panose="02020603050405020304" pitchFamily="18" charset="0"/>
                        <a:cs typeface="Calibri" panose="020F0502020204030204" pitchFamily="34"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r">
                        <a:lnSpc>
                          <a:spcPct val="90000"/>
                        </a:lnSpc>
                        <a:spcBef>
                          <a:spcPts val="0"/>
                        </a:spcBef>
                        <a:spcAft>
                          <a:spcPts val="0"/>
                        </a:spcAft>
                      </a:pPr>
                      <a:r>
                        <a:rPr lang="en-US" sz="900" dirty="0">
                          <a:solidFill>
                            <a:schemeClr val="tx1"/>
                          </a:solidFill>
                          <a:effectLst/>
                          <a:latin typeface="+mn-lt"/>
                        </a:rPr>
                        <a:t>  </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r">
                        <a:lnSpc>
                          <a:spcPct val="90000"/>
                        </a:lnSpc>
                        <a:spcBef>
                          <a:spcPts val="0"/>
                        </a:spcBef>
                        <a:spcAft>
                          <a:spcPts val="0"/>
                        </a:spcAft>
                      </a:pPr>
                      <a:r>
                        <a:rPr lang="en-US" sz="900" dirty="0">
                          <a:solidFill>
                            <a:schemeClr val="tx1"/>
                          </a:solidFill>
                          <a:effectLst/>
                          <a:latin typeface="+mn-lt"/>
                        </a:rPr>
                        <a:t>      </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r">
                        <a:lnSpc>
                          <a:spcPct val="90000"/>
                        </a:lnSpc>
                        <a:spcBef>
                          <a:spcPts val="0"/>
                        </a:spcBef>
                        <a:spcAft>
                          <a:spcPts val="0"/>
                        </a:spcAft>
                      </a:pP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274320">
                <a:tc>
                  <a:txBody>
                    <a:bodyPr/>
                    <a:lstStyle/>
                    <a:p>
                      <a:pPr marL="0" marR="0">
                        <a:lnSpc>
                          <a:spcPct val="90000"/>
                        </a:lnSpc>
                        <a:spcBef>
                          <a:spcPts val="0"/>
                        </a:spcBef>
                        <a:spcAft>
                          <a:spcPts val="0"/>
                        </a:spcAft>
                      </a:pPr>
                      <a:r>
                        <a:rPr lang="en-US" sz="900" dirty="0" err="1">
                          <a:solidFill>
                            <a:schemeClr val="tx1"/>
                          </a:solidFill>
                          <a:effectLst/>
                          <a:latin typeface="+mn-lt"/>
                        </a:rPr>
                        <a:t>Akana</a:t>
                      </a:r>
                      <a:r>
                        <a:rPr lang="en-US" sz="900" dirty="0">
                          <a:solidFill>
                            <a:schemeClr val="tx1"/>
                          </a:solidFill>
                          <a:effectLst/>
                          <a:latin typeface="+mn-lt"/>
                        </a:rPr>
                        <a:t> API Gateway</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nSpc>
                          <a:spcPct val="90000"/>
                        </a:lnSpc>
                        <a:spcBef>
                          <a:spcPts val="0"/>
                        </a:spcBef>
                        <a:spcAft>
                          <a:spcPts val="0"/>
                        </a:spcAft>
                      </a:pPr>
                      <a:r>
                        <a:rPr lang="en-US" sz="900" dirty="0">
                          <a:solidFill>
                            <a:schemeClr val="tx1"/>
                          </a:solidFill>
                          <a:effectLst/>
                          <a:latin typeface="+mn-lt"/>
                        </a:rPr>
                        <a:t>   </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r">
                        <a:lnSpc>
                          <a:spcPct val="90000"/>
                        </a:lnSpc>
                        <a:spcBef>
                          <a:spcPts val="0"/>
                        </a:spcBef>
                        <a:spcAft>
                          <a:spcPts val="0"/>
                        </a:spcAft>
                        <a:tabLst>
                          <a:tab pos="102870" algn="l"/>
                        </a:tabLst>
                      </a:pPr>
                      <a:endParaRPr lang="en-US" sz="900">
                        <a:solidFill>
                          <a:schemeClr val="tx1"/>
                        </a:solidFill>
                        <a:effectLst/>
                        <a:latin typeface="+mn-lt"/>
                        <a:ea typeface="Times New Roman" panose="02020603050405020304" pitchFamily="18" charset="0"/>
                        <a:cs typeface="Calibri" panose="020F0502020204030204" pitchFamily="34" charset="0"/>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r">
                        <a:lnSpc>
                          <a:spcPct val="90000"/>
                        </a:lnSpc>
                        <a:spcBef>
                          <a:spcPts val="0"/>
                        </a:spcBef>
                        <a:spcAft>
                          <a:spcPts val="0"/>
                        </a:spcAft>
                      </a:pPr>
                      <a:r>
                        <a:rPr lang="en-US" sz="900" dirty="0">
                          <a:solidFill>
                            <a:schemeClr val="tx1"/>
                          </a:solidFill>
                          <a:effectLst/>
                          <a:latin typeface="+mn-lt"/>
                        </a:rPr>
                        <a:t>     </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r">
                        <a:lnSpc>
                          <a:spcPct val="90000"/>
                        </a:lnSpc>
                        <a:spcBef>
                          <a:spcPts val="0"/>
                        </a:spcBef>
                        <a:spcAft>
                          <a:spcPts val="0"/>
                        </a:spcAft>
                      </a:pPr>
                      <a:r>
                        <a:rPr lang="en-US" sz="900">
                          <a:solidFill>
                            <a:schemeClr val="tx1"/>
                          </a:solidFill>
                          <a:effectLst/>
                          <a:latin typeface="+mn-lt"/>
                        </a:rPr>
                        <a:t>   </a:t>
                      </a:r>
                      <a:endParaRPr lang="en-US" sz="900">
                        <a:solidFill>
                          <a:schemeClr val="tx1"/>
                        </a:solidFill>
                        <a:effectLst/>
                        <a:latin typeface="+mn-lt"/>
                        <a:ea typeface="Times New Roman" panose="02020603050405020304" pitchFamily="18" charset="0"/>
                        <a:cs typeface="Times New Roman" panose="02020603050405020304" pitchFamily="18"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r">
                        <a:lnSpc>
                          <a:spcPct val="90000"/>
                        </a:lnSpc>
                        <a:spcBef>
                          <a:spcPts val="0"/>
                        </a:spcBef>
                        <a:spcAft>
                          <a:spcPts val="0"/>
                        </a:spcAft>
                      </a:pPr>
                      <a:r>
                        <a:rPr lang="en-US" sz="900" dirty="0">
                          <a:solidFill>
                            <a:schemeClr val="tx1"/>
                          </a:solidFill>
                          <a:effectLst/>
                          <a:latin typeface="+mn-lt"/>
                        </a:rPr>
                        <a:t>      </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r">
                        <a:lnSpc>
                          <a:spcPct val="90000"/>
                        </a:lnSpc>
                        <a:spcBef>
                          <a:spcPts val="0"/>
                        </a:spcBef>
                        <a:spcAft>
                          <a:spcPts val="0"/>
                        </a:spcAft>
                      </a:pPr>
                      <a:r>
                        <a:rPr lang="en-US" sz="900" baseline="30000" dirty="0" smtClean="0">
                          <a:solidFill>
                            <a:schemeClr val="tx1"/>
                          </a:solidFill>
                          <a:effectLst/>
                          <a:latin typeface="+mn-lt"/>
                          <a:ea typeface="Times New Roman" panose="02020603050405020304" pitchFamily="18" charset="0"/>
                          <a:cs typeface="Times New Roman" panose="02020603050405020304" pitchFamily="18" charset="0"/>
                        </a:rPr>
                        <a:t>2</a:t>
                      </a:r>
                      <a:endParaRPr lang="en-US" sz="900" baseline="300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274320">
                <a:tc>
                  <a:txBody>
                    <a:bodyPr/>
                    <a:lstStyle/>
                    <a:p>
                      <a:pPr marL="0" marR="0">
                        <a:lnSpc>
                          <a:spcPct val="90000"/>
                        </a:lnSpc>
                        <a:spcBef>
                          <a:spcPts val="0"/>
                        </a:spcBef>
                        <a:spcAft>
                          <a:spcPts val="0"/>
                        </a:spcAft>
                      </a:pPr>
                      <a:r>
                        <a:rPr lang="en-US" sz="900" dirty="0" err="1">
                          <a:solidFill>
                            <a:schemeClr val="tx1"/>
                          </a:solidFill>
                          <a:effectLst/>
                          <a:latin typeface="+mn-lt"/>
                        </a:rPr>
                        <a:t>Apigee</a:t>
                      </a:r>
                      <a:r>
                        <a:rPr lang="en-US" sz="900" dirty="0">
                          <a:solidFill>
                            <a:schemeClr val="tx1"/>
                          </a:solidFill>
                          <a:effectLst/>
                          <a:latin typeface="+mn-lt"/>
                        </a:rPr>
                        <a:t> </a:t>
                      </a:r>
                      <a:r>
                        <a:rPr lang="en-US" sz="900" dirty="0" err="1" smtClean="0">
                          <a:solidFill>
                            <a:schemeClr val="tx1"/>
                          </a:solidFill>
                          <a:effectLst/>
                          <a:latin typeface="+mn-lt"/>
                        </a:rPr>
                        <a:t>Edge</a:t>
                      </a:r>
                      <a:r>
                        <a:rPr lang="en-US" sz="900" baseline="30000" dirty="0" err="1" smtClean="0">
                          <a:solidFill>
                            <a:schemeClr val="tx1"/>
                          </a:solidFill>
                          <a:effectLst/>
                          <a:latin typeface="+mn-lt"/>
                        </a:rPr>
                        <a:t>3</a:t>
                      </a:r>
                      <a:endParaRPr lang="en-US" sz="900" baseline="300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nSpc>
                          <a:spcPct val="90000"/>
                        </a:lnSpc>
                        <a:spcBef>
                          <a:spcPts val="0"/>
                        </a:spcBef>
                        <a:spcAft>
                          <a:spcPts val="0"/>
                        </a:spcAft>
                      </a:pPr>
                      <a:r>
                        <a:rPr lang="en-US" sz="900" dirty="0">
                          <a:solidFill>
                            <a:schemeClr val="tx1"/>
                          </a:solidFill>
                          <a:effectLst/>
                          <a:latin typeface="+mn-lt"/>
                        </a:rPr>
                        <a:t>   </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nSpc>
                          <a:spcPct val="90000"/>
                        </a:lnSpc>
                        <a:spcBef>
                          <a:spcPts val="0"/>
                        </a:spcBef>
                        <a:spcAft>
                          <a:spcPts val="0"/>
                        </a:spcAft>
                      </a:pPr>
                      <a:r>
                        <a:rPr lang="en-US" sz="900" dirty="0">
                          <a:solidFill>
                            <a:schemeClr val="tx1"/>
                          </a:solidFill>
                          <a:effectLst/>
                          <a:latin typeface="+mn-lt"/>
                        </a:rPr>
                        <a:t>       </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r">
                        <a:lnSpc>
                          <a:spcPct val="90000"/>
                        </a:lnSpc>
                        <a:spcBef>
                          <a:spcPts val="0"/>
                        </a:spcBef>
                        <a:spcAft>
                          <a:spcPts val="0"/>
                        </a:spcAft>
                      </a:pPr>
                      <a:r>
                        <a:rPr lang="en-US" sz="900" dirty="0">
                          <a:solidFill>
                            <a:schemeClr val="tx1"/>
                          </a:solidFill>
                          <a:effectLst/>
                          <a:latin typeface="+mn-lt"/>
                        </a:rPr>
                        <a:t>     </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r">
                        <a:lnSpc>
                          <a:spcPct val="90000"/>
                        </a:lnSpc>
                        <a:spcBef>
                          <a:spcPts val="0"/>
                        </a:spcBef>
                        <a:spcAft>
                          <a:spcPts val="0"/>
                        </a:spcAft>
                      </a:pPr>
                      <a:r>
                        <a:rPr lang="en-US" sz="900">
                          <a:solidFill>
                            <a:schemeClr val="tx1"/>
                          </a:solidFill>
                          <a:effectLst/>
                          <a:latin typeface="+mn-lt"/>
                        </a:rPr>
                        <a:t>   </a:t>
                      </a:r>
                      <a:endParaRPr lang="en-US" sz="900">
                        <a:solidFill>
                          <a:schemeClr val="tx1"/>
                        </a:solidFill>
                        <a:effectLst/>
                        <a:latin typeface="+mn-lt"/>
                        <a:ea typeface="Times New Roman" panose="02020603050405020304" pitchFamily="18" charset="0"/>
                        <a:cs typeface="Times New Roman" panose="02020603050405020304" pitchFamily="18"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r">
                        <a:lnSpc>
                          <a:spcPct val="90000"/>
                        </a:lnSpc>
                        <a:spcBef>
                          <a:spcPts val="0"/>
                        </a:spcBef>
                        <a:spcAft>
                          <a:spcPts val="0"/>
                        </a:spcAft>
                      </a:pPr>
                      <a:r>
                        <a:rPr lang="en-US" sz="900" dirty="0">
                          <a:solidFill>
                            <a:schemeClr val="tx1"/>
                          </a:solidFill>
                          <a:effectLst/>
                          <a:latin typeface="+mn-lt"/>
                        </a:rPr>
                        <a:t>      </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r">
                        <a:lnSpc>
                          <a:spcPct val="90000"/>
                        </a:lnSpc>
                        <a:spcBef>
                          <a:spcPts val="0"/>
                        </a:spcBef>
                        <a:spcAft>
                          <a:spcPts val="0"/>
                        </a:spcAft>
                      </a:pP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274320">
                <a:tc>
                  <a:txBody>
                    <a:bodyPr/>
                    <a:lstStyle/>
                    <a:p>
                      <a:pPr marL="0" marR="0">
                        <a:lnSpc>
                          <a:spcPct val="90000"/>
                        </a:lnSpc>
                        <a:spcBef>
                          <a:spcPts val="0"/>
                        </a:spcBef>
                        <a:spcAft>
                          <a:spcPts val="0"/>
                        </a:spcAft>
                      </a:pPr>
                      <a:r>
                        <a:rPr lang="en-US" sz="900" dirty="0" err="1" smtClean="0">
                          <a:solidFill>
                            <a:schemeClr val="tx1"/>
                          </a:solidFill>
                          <a:effectLst/>
                          <a:latin typeface="+mn-lt"/>
                        </a:rPr>
                        <a:t>AWS</a:t>
                      </a:r>
                      <a:r>
                        <a:rPr lang="en-US" sz="900" dirty="0" smtClean="0">
                          <a:solidFill>
                            <a:schemeClr val="tx1"/>
                          </a:solidFill>
                          <a:effectLst/>
                          <a:latin typeface="+mn-lt"/>
                        </a:rPr>
                        <a:t> Amazon </a:t>
                      </a:r>
                      <a:r>
                        <a:rPr lang="en-US" sz="900" dirty="0">
                          <a:solidFill>
                            <a:schemeClr val="tx1"/>
                          </a:solidFill>
                          <a:effectLst/>
                          <a:latin typeface="+mn-lt"/>
                        </a:rPr>
                        <a:t>API Gateway</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nSpc>
                          <a:spcPct val="90000"/>
                        </a:lnSpc>
                        <a:spcBef>
                          <a:spcPts val="0"/>
                        </a:spcBef>
                        <a:spcAft>
                          <a:spcPts val="0"/>
                        </a:spcAft>
                      </a:pPr>
                      <a:r>
                        <a:rPr lang="en-US" sz="900" dirty="0">
                          <a:solidFill>
                            <a:schemeClr val="tx1"/>
                          </a:solidFill>
                          <a:effectLst/>
                          <a:latin typeface="+mn-lt"/>
                        </a:rPr>
                        <a:t>   </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nSpc>
                          <a:spcPct val="90000"/>
                        </a:lnSpc>
                        <a:spcBef>
                          <a:spcPts val="0"/>
                        </a:spcBef>
                        <a:spcAft>
                          <a:spcPts val="0"/>
                        </a:spcAft>
                      </a:pPr>
                      <a:r>
                        <a:rPr lang="en-US" sz="900" dirty="0">
                          <a:solidFill>
                            <a:schemeClr val="tx1"/>
                          </a:solidFill>
                          <a:effectLst/>
                          <a:latin typeface="+mn-lt"/>
                        </a:rPr>
                        <a:t>      </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r">
                        <a:lnSpc>
                          <a:spcPct val="90000"/>
                        </a:lnSpc>
                        <a:spcBef>
                          <a:spcPts val="0"/>
                        </a:spcBef>
                        <a:spcAft>
                          <a:spcPts val="0"/>
                        </a:spcAft>
                      </a:pPr>
                      <a:r>
                        <a:rPr lang="en-US" sz="900" dirty="0">
                          <a:solidFill>
                            <a:schemeClr val="tx1"/>
                          </a:solidFill>
                          <a:effectLst/>
                          <a:latin typeface="+mn-lt"/>
                        </a:rPr>
                        <a:t>     </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r">
                        <a:lnSpc>
                          <a:spcPct val="90000"/>
                        </a:lnSpc>
                        <a:spcBef>
                          <a:spcPts val="0"/>
                        </a:spcBef>
                        <a:spcAft>
                          <a:spcPts val="0"/>
                        </a:spcAft>
                      </a:pPr>
                      <a:r>
                        <a:rPr lang="en-US" sz="900" dirty="0">
                          <a:solidFill>
                            <a:schemeClr val="tx1"/>
                          </a:solidFill>
                          <a:effectLst/>
                          <a:latin typeface="+mn-lt"/>
                        </a:rPr>
                        <a:t>   </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r">
                        <a:lnSpc>
                          <a:spcPct val="90000"/>
                        </a:lnSpc>
                        <a:spcBef>
                          <a:spcPts val="0"/>
                        </a:spcBef>
                        <a:spcAft>
                          <a:spcPts val="0"/>
                        </a:spcAft>
                      </a:pPr>
                      <a:r>
                        <a:rPr lang="en-US" sz="900" dirty="0">
                          <a:solidFill>
                            <a:schemeClr val="tx1"/>
                          </a:solidFill>
                          <a:effectLst/>
                          <a:latin typeface="+mn-lt"/>
                        </a:rPr>
                        <a:t>  </a:t>
                      </a:r>
                      <a:r>
                        <a:rPr lang="en-US" sz="900" dirty="0" smtClean="0">
                          <a:solidFill>
                            <a:schemeClr val="tx1"/>
                          </a:solidFill>
                          <a:effectLst/>
                          <a:latin typeface="+mn-lt"/>
                        </a:rPr>
                        <a:t>              </a:t>
                      </a:r>
                      <a:r>
                        <a:rPr lang="en-US" sz="900" baseline="30000" dirty="0" smtClean="0">
                          <a:solidFill>
                            <a:schemeClr val="tx1"/>
                          </a:solidFill>
                          <a:effectLst/>
                          <a:latin typeface="+mn-lt"/>
                        </a:rPr>
                        <a:t>4</a:t>
                      </a:r>
                      <a:endParaRPr lang="en-US" sz="900" baseline="300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r">
                        <a:lnSpc>
                          <a:spcPct val="90000"/>
                        </a:lnSpc>
                        <a:spcBef>
                          <a:spcPts val="0"/>
                        </a:spcBef>
                        <a:spcAft>
                          <a:spcPts val="0"/>
                        </a:spcAft>
                      </a:pP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274320">
                <a:tc>
                  <a:txBody>
                    <a:bodyPr/>
                    <a:lstStyle/>
                    <a:p>
                      <a:pPr marL="0" marR="0">
                        <a:lnSpc>
                          <a:spcPct val="90000"/>
                        </a:lnSpc>
                        <a:spcBef>
                          <a:spcPts val="0"/>
                        </a:spcBef>
                        <a:spcAft>
                          <a:spcPts val="0"/>
                        </a:spcAft>
                      </a:pPr>
                      <a:r>
                        <a:rPr lang="en-US" sz="900" dirty="0" err="1">
                          <a:solidFill>
                            <a:schemeClr val="tx1"/>
                          </a:solidFill>
                          <a:effectLst/>
                          <a:latin typeface="+mn-lt"/>
                        </a:rPr>
                        <a:t>Axway</a:t>
                      </a:r>
                      <a:r>
                        <a:rPr lang="en-US" sz="900" dirty="0">
                          <a:solidFill>
                            <a:schemeClr val="tx1"/>
                          </a:solidFill>
                          <a:effectLst/>
                          <a:latin typeface="+mn-lt"/>
                        </a:rPr>
                        <a:t> API Gateway</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nSpc>
                          <a:spcPct val="90000"/>
                        </a:lnSpc>
                        <a:spcBef>
                          <a:spcPts val="0"/>
                        </a:spcBef>
                        <a:spcAft>
                          <a:spcPts val="0"/>
                        </a:spcAft>
                      </a:pPr>
                      <a:r>
                        <a:rPr lang="en-US" sz="900" dirty="0">
                          <a:solidFill>
                            <a:schemeClr val="tx1"/>
                          </a:solidFill>
                          <a:effectLst/>
                          <a:latin typeface="+mn-lt"/>
                        </a:rPr>
                        <a:t>   </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nSpc>
                          <a:spcPct val="90000"/>
                        </a:lnSpc>
                        <a:spcBef>
                          <a:spcPts val="0"/>
                        </a:spcBef>
                        <a:spcAft>
                          <a:spcPts val="0"/>
                        </a:spcAft>
                      </a:pPr>
                      <a:r>
                        <a:rPr lang="en-US" sz="900" dirty="0">
                          <a:solidFill>
                            <a:schemeClr val="tx1"/>
                          </a:solidFill>
                          <a:effectLst/>
                          <a:latin typeface="+mn-lt"/>
                        </a:rPr>
                        <a:t>       </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r">
                        <a:lnSpc>
                          <a:spcPct val="90000"/>
                        </a:lnSpc>
                        <a:spcBef>
                          <a:spcPts val="0"/>
                        </a:spcBef>
                        <a:spcAft>
                          <a:spcPts val="0"/>
                        </a:spcAft>
                      </a:pPr>
                      <a:r>
                        <a:rPr lang="en-US" sz="900" dirty="0">
                          <a:solidFill>
                            <a:schemeClr val="tx1"/>
                          </a:solidFill>
                          <a:effectLst/>
                          <a:latin typeface="+mn-lt"/>
                        </a:rPr>
                        <a:t>     </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r">
                        <a:lnSpc>
                          <a:spcPct val="90000"/>
                        </a:lnSpc>
                        <a:spcBef>
                          <a:spcPts val="0"/>
                        </a:spcBef>
                        <a:spcAft>
                          <a:spcPts val="0"/>
                        </a:spcAft>
                      </a:pPr>
                      <a:r>
                        <a:rPr lang="en-US" sz="900" dirty="0">
                          <a:solidFill>
                            <a:schemeClr val="tx1"/>
                          </a:solidFill>
                          <a:effectLst/>
                          <a:latin typeface="+mn-lt"/>
                        </a:rPr>
                        <a:t>   </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r">
                        <a:lnSpc>
                          <a:spcPct val="90000"/>
                        </a:lnSpc>
                        <a:spcBef>
                          <a:spcPts val="0"/>
                        </a:spcBef>
                        <a:spcAft>
                          <a:spcPts val="0"/>
                        </a:spcAft>
                      </a:pPr>
                      <a:r>
                        <a:rPr lang="en-US" sz="900" dirty="0">
                          <a:solidFill>
                            <a:schemeClr val="tx1"/>
                          </a:solidFill>
                          <a:effectLst/>
                          <a:latin typeface="+mn-lt"/>
                        </a:rPr>
                        <a:t>      </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r">
                        <a:lnSpc>
                          <a:spcPct val="90000"/>
                        </a:lnSpc>
                        <a:spcBef>
                          <a:spcPts val="0"/>
                        </a:spcBef>
                        <a:spcAft>
                          <a:spcPts val="0"/>
                        </a:spcAft>
                      </a:pP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274320">
                <a:tc>
                  <a:txBody>
                    <a:bodyPr/>
                    <a:lstStyle/>
                    <a:p>
                      <a:pPr marL="0" marR="0">
                        <a:lnSpc>
                          <a:spcPct val="90000"/>
                        </a:lnSpc>
                        <a:spcBef>
                          <a:spcPts val="0"/>
                        </a:spcBef>
                        <a:spcAft>
                          <a:spcPts val="0"/>
                        </a:spcAft>
                      </a:pPr>
                      <a:r>
                        <a:rPr lang="en-US" sz="900" dirty="0">
                          <a:solidFill>
                            <a:schemeClr val="tx1"/>
                          </a:solidFill>
                          <a:effectLst/>
                          <a:latin typeface="+mn-lt"/>
                        </a:rPr>
                        <a:t>CA </a:t>
                      </a:r>
                      <a:r>
                        <a:rPr lang="en-US" sz="900" dirty="0" smtClean="0">
                          <a:solidFill>
                            <a:schemeClr val="tx1"/>
                          </a:solidFill>
                          <a:effectLst/>
                          <a:latin typeface="+mn-lt"/>
                        </a:rPr>
                        <a:t>Technologies API </a:t>
                      </a:r>
                      <a:r>
                        <a:rPr lang="en-US" sz="900" dirty="0">
                          <a:solidFill>
                            <a:schemeClr val="tx1"/>
                          </a:solidFill>
                          <a:effectLst/>
                          <a:latin typeface="+mn-lt"/>
                        </a:rPr>
                        <a:t>Gateway</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nSpc>
                          <a:spcPct val="90000"/>
                        </a:lnSpc>
                        <a:spcBef>
                          <a:spcPts val="0"/>
                        </a:spcBef>
                        <a:spcAft>
                          <a:spcPts val="0"/>
                        </a:spcAft>
                      </a:pPr>
                      <a:r>
                        <a:rPr lang="en-US" sz="900" dirty="0">
                          <a:solidFill>
                            <a:schemeClr val="tx1"/>
                          </a:solidFill>
                          <a:effectLst/>
                          <a:latin typeface="+mn-lt"/>
                        </a:rPr>
                        <a:t>    </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nSpc>
                          <a:spcPct val="90000"/>
                        </a:lnSpc>
                        <a:spcBef>
                          <a:spcPts val="0"/>
                        </a:spcBef>
                        <a:spcAft>
                          <a:spcPts val="0"/>
                        </a:spcAft>
                      </a:pPr>
                      <a:r>
                        <a:rPr lang="en-US" sz="900" dirty="0">
                          <a:solidFill>
                            <a:schemeClr val="tx1"/>
                          </a:solidFill>
                          <a:effectLst/>
                          <a:latin typeface="+mn-lt"/>
                        </a:rPr>
                        <a:t>       </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r">
                        <a:lnSpc>
                          <a:spcPct val="90000"/>
                        </a:lnSpc>
                        <a:spcBef>
                          <a:spcPts val="0"/>
                        </a:spcBef>
                        <a:spcAft>
                          <a:spcPts val="0"/>
                        </a:spcAft>
                      </a:pPr>
                      <a:r>
                        <a:rPr lang="en-US" sz="900" dirty="0">
                          <a:solidFill>
                            <a:schemeClr val="tx1"/>
                          </a:solidFill>
                          <a:effectLst/>
                          <a:latin typeface="+mn-lt"/>
                        </a:rPr>
                        <a:t>     </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r">
                        <a:lnSpc>
                          <a:spcPct val="90000"/>
                        </a:lnSpc>
                        <a:spcBef>
                          <a:spcPts val="0"/>
                        </a:spcBef>
                        <a:spcAft>
                          <a:spcPts val="0"/>
                        </a:spcAft>
                      </a:pPr>
                      <a:r>
                        <a:rPr lang="en-US" sz="900" dirty="0">
                          <a:solidFill>
                            <a:schemeClr val="tx1"/>
                          </a:solidFill>
                          <a:effectLst/>
                          <a:latin typeface="+mn-lt"/>
                        </a:rPr>
                        <a:t>   </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r">
                        <a:lnSpc>
                          <a:spcPct val="90000"/>
                        </a:lnSpc>
                        <a:spcBef>
                          <a:spcPts val="0"/>
                        </a:spcBef>
                        <a:spcAft>
                          <a:spcPts val="0"/>
                        </a:spcAft>
                      </a:pPr>
                      <a:r>
                        <a:rPr lang="en-US" sz="900" dirty="0">
                          <a:solidFill>
                            <a:schemeClr val="tx1"/>
                          </a:solidFill>
                          <a:effectLst/>
                          <a:latin typeface="+mn-lt"/>
                        </a:rPr>
                        <a:t>     </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228600" marR="0" algn="r">
                        <a:lnSpc>
                          <a:spcPct val="90000"/>
                        </a:lnSpc>
                        <a:spcBef>
                          <a:spcPts val="0"/>
                        </a:spcBef>
                        <a:spcAft>
                          <a:spcPts val="0"/>
                        </a:spcAft>
                      </a:pP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274320">
                <a:tc>
                  <a:txBody>
                    <a:bodyPr/>
                    <a:lstStyle/>
                    <a:p>
                      <a:pPr marL="0" marR="0">
                        <a:lnSpc>
                          <a:spcPct val="90000"/>
                        </a:lnSpc>
                        <a:spcBef>
                          <a:spcPts val="0"/>
                        </a:spcBef>
                        <a:spcAft>
                          <a:spcPts val="0"/>
                        </a:spcAft>
                      </a:pPr>
                      <a:r>
                        <a:rPr lang="en-US" sz="900" dirty="0" err="1">
                          <a:solidFill>
                            <a:schemeClr val="tx1"/>
                          </a:solidFill>
                          <a:effectLst/>
                          <a:latin typeface="+mn-lt"/>
                        </a:rPr>
                        <a:t>ForgeRock</a:t>
                      </a:r>
                      <a:r>
                        <a:rPr lang="en-US" sz="900" dirty="0">
                          <a:solidFill>
                            <a:schemeClr val="tx1"/>
                          </a:solidFill>
                          <a:effectLst/>
                          <a:latin typeface="+mn-lt"/>
                        </a:rPr>
                        <a:t> Identity </a:t>
                      </a:r>
                      <a:r>
                        <a:rPr lang="en-US" sz="900" dirty="0" smtClean="0">
                          <a:solidFill>
                            <a:schemeClr val="tx1"/>
                          </a:solidFill>
                          <a:effectLst/>
                          <a:latin typeface="+mn-lt"/>
                        </a:rPr>
                        <a:t>Gateway</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nSpc>
                          <a:spcPct val="90000"/>
                        </a:lnSpc>
                        <a:spcBef>
                          <a:spcPts val="0"/>
                        </a:spcBef>
                        <a:spcAft>
                          <a:spcPts val="0"/>
                        </a:spcAft>
                      </a:pPr>
                      <a:r>
                        <a:rPr lang="en-US" sz="900" dirty="0">
                          <a:solidFill>
                            <a:schemeClr val="tx1"/>
                          </a:solidFill>
                          <a:effectLst/>
                          <a:latin typeface="+mn-lt"/>
                        </a:rPr>
                        <a:t>   </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nSpc>
                          <a:spcPct val="90000"/>
                        </a:lnSpc>
                        <a:spcBef>
                          <a:spcPts val="0"/>
                        </a:spcBef>
                        <a:spcAft>
                          <a:spcPts val="0"/>
                        </a:spcAft>
                      </a:pPr>
                      <a:r>
                        <a:rPr lang="en-US" sz="900">
                          <a:solidFill>
                            <a:schemeClr val="tx1"/>
                          </a:solidFill>
                          <a:effectLst/>
                          <a:latin typeface="+mn-lt"/>
                        </a:rPr>
                        <a:t>      </a:t>
                      </a:r>
                      <a:endParaRPr lang="en-US" sz="900">
                        <a:solidFill>
                          <a:schemeClr val="tx1"/>
                        </a:solidFill>
                        <a:effectLst/>
                        <a:latin typeface="+mn-lt"/>
                        <a:ea typeface="Times New Roman" panose="02020603050405020304" pitchFamily="18" charset="0"/>
                        <a:cs typeface="Times New Roman" panose="02020603050405020304" pitchFamily="18" charset="0"/>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r">
                        <a:lnSpc>
                          <a:spcPct val="90000"/>
                        </a:lnSpc>
                        <a:spcBef>
                          <a:spcPts val="0"/>
                        </a:spcBef>
                        <a:spcAft>
                          <a:spcPts val="0"/>
                        </a:spcAft>
                      </a:pPr>
                      <a:r>
                        <a:rPr lang="en-US" sz="900" dirty="0">
                          <a:solidFill>
                            <a:schemeClr val="tx1"/>
                          </a:solidFill>
                          <a:effectLst/>
                          <a:latin typeface="+mn-lt"/>
                        </a:rPr>
                        <a:t>     </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r">
                        <a:lnSpc>
                          <a:spcPct val="90000"/>
                        </a:lnSpc>
                        <a:spcBef>
                          <a:spcPts val="0"/>
                        </a:spcBef>
                        <a:spcAft>
                          <a:spcPts val="0"/>
                        </a:spcAft>
                      </a:pPr>
                      <a:r>
                        <a:rPr lang="en-US" sz="900" dirty="0">
                          <a:solidFill>
                            <a:schemeClr val="tx1"/>
                          </a:solidFill>
                          <a:effectLst/>
                          <a:latin typeface="+mn-lt"/>
                        </a:rPr>
                        <a:t>   </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r">
                        <a:lnSpc>
                          <a:spcPct val="90000"/>
                        </a:lnSpc>
                        <a:spcBef>
                          <a:spcPts val="0"/>
                        </a:spcBef>
                        <a:spcAft>
                          <a:spcPts val="0"/>
                        </a:spcAft>
                      </a:pPr>
                      <a:r>
                        <a:rPr lang="en-US" sz="900" dirty="0">
                          <a:solidFill>
                            <a:schemeClr val="tx1"/>
                          </a:solidFill>
                          <a:effectLst/>
                          <a:latin typeface="+mn-lt"/>
                        </a:rPr>
                        <a:t>  </a:t>
                      </a:r>
                      <a:r>
                        <a:rPr lang="en-US" sz="900" dirty="0" smtClean="0">
                          <a:solidFill>
                            <a:schemeClr val="tx1"/>
                          </a:solidFill>
                          <a:effectLst/>
                          <a:latin typeface="+mn-lt"/>
                        </a:rPr>
                        <a:t>              </a:t>
                      </a:r>
                      <a:r>
                        <a:rPr lang="en-US" sz="900" baseline="30000" dirty="0" smtClean="0">
                          <a:solidFill>
                            <a:schemeClr val="tx1"/>
                          </a:solidFill>
                          <a:effectLst/>
                          <a:latin typeface="+mn-lt"/>
                        </a:rPr>
                        <a:t>5</a:t>
                      </a:r>
                      <a:endParaRPr lang="en-US" sz="900" baseline="300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r">
                        <a:lnSpc>
                          <a:spcPct val="90000"/>
                        </a:lnSpc>
                        <a:spcBef>
                          <a:spcPts val="0"/>
                        </a:spcBef>
                        <a:spcAft>
                          <a:spcPts val="0"/>
                        </a:spcAft>
                      </a:pP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228600">
                <a:tc>
                  <a:txBody>
                    <a:bodyPr/>
                    <a:lstStyle/>
                    <a:p>
                      <a:pPr marL="0" marR="0">
                        <a:lnSpc>
                          <a:spcPct val="90000"/>
                        </a:lnSpc>
                        <a:spcBef>
                          <a:spcPts val="0"/>
                        </a:spcBef>
                        <a:spcAft>
                          <a:spcPts val="0"/>
                        </a:spcAft>
                      </a:pPr>
                      <a:r>
                        <a:rPr lang="en-US" sz="900" dirty="0">
                          <a:solidFill>
                            <a:schemeClr val="tx1"/>
                          </a:solidFill>
                          <a:effectLst/>
                          <a:latin typeface="+mn-lt"/>
                        </a:rPr>
                        <a:t>IBM </a:t>
                      </a:r>
                      <a:r>
                        <a:rPr lang="en-US" sz="900" dirty="0" err="1" smtClean="0">
                          <a:solidFill>
                            <a:schemeClr val="tx1"/>
                          </a:solidFill>
                          <a:effectLst/>
                          <a:latin typeface="+mn-lt"/>
                        </a:rPr>
                        <a:t>DataPower</a:t>
                      </a:r>
                      <a:r>
                        <a:rPr lang="en-US" sz="900" dirty="0" smtClean="0">
                          <a:solidFill>
                            <a:schemeClr val="tx1"/>
                          </a:solidFill>
                          <a:effectLst/>
                          <a:latin typeface="+mn-lt"/>
                        </a:rPr>
                        <a:t> Gateway/</a:t>
                      </a:r>
                      <a:r>
                        <a:rPr lang="en-US" sz="900" baseline="0" dirty="0" smtClean="0">
                          <a:solidFill>
                            <a:schemeClr val="tx1"/>
                          </a:solidFill>
                          <a:effectLst/>
                          <a:latin typeface="+mn-lt"/>
                        </a:rPr>
                        <a:t> </a:t>
                      </a:r>
                      <a:br>
                        <a:rPr lang="en-US" sz="900" baseline="0" dirty="0" smtClean="0">
                          <a:solidFill>
                            <a:schemeClr val="tx1"/>
                          </a:solidFill>
                          <a:effectLst/>
                          <a:latin typeface="+mn-lt"/>
                        </a:rPr>
                      </a:br>
                      <a:r>
                        <a:rPr lang="en-US" sz="900" baseline="0" dirty="0" smtClean="0">
                          <a:solidFill>
                            <a:schemeClr val="tx1"/>
                          </a:solidFill>
                          <a:effectLst/>
                          <a:latin typeface="+mn-lt"/>
                        </a:rPr>
                        <a:t>IBM API </a:t>
                      </a:r>
                      <a:r>
                        <a:rPr lang="en-US" sz="900" baseline="0" dirty="0" err="1" smtClean="0">
                          <a:solidFill>
                            <a:schemeClr val="tx1"/>
                          </a:solidFill>
                          <a:effectLst/>
                          <a:latin typeface="+mn-lt"/>
                        </a:rPr>
                        <a:t>Connect</a:t>
                      </a:r>
                      <a:r>
                        <a:rPr lang="en-US" sz="900" baseline="30000" dirty="0" err="1" smtClean="0">
                          <a:solidFill>
                            <a:schemeClr val="tx1"/>
                          </a:solidFill>
                          <a:effectLst/>
                          <a:latin typeface="+mn-lt"/>
                        </a:rPr>
                        <a:t>6</a:t>
                      </a:r>
                      <a:endParaRPr lang="en-US" sz="900" baseline="300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nSpc>
                          <a:spcPct val="90000"/>
                        </a:lnSpc>
                        <a:spcBef>
                          <a:spcPts val="0"/>
                        </a:spcBef>
                        <a:spcAft>
                          <a:spcPts val="0"/>
                        </a:spcAft>
                      </a:pPr>
                      <a:r>
                        <a:rPr lang="en-US" sz="900" dirty="0">
                          <a:solidFill>
                            <a:schemeClr val="tx1"/>
                          </a:solidFill>
                          <a:effectLst/>
                          <a:latin typeface="+mn-lt"/>
                        </a:rPr>
                        <a:t>   </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nSpc>
                          <a:spcPct val="90000"/>
                        </a:lnSpc>
                        <a:spcBef>
                          <a:spcPts val="0"/>
                        </a:spcBef>
                        <a:spcAft>
                          <a:spcPts val="0"/>
                        </a:spcAft>
                      </a:pPr>
                      <a:r>
                        <a:rPr lang="en-US" sz="900">
                          <a:solidFill>
                            <a:schemeClr val="tx1"/>
                          </a:solidFill>
                          <a:effectLst/>
                          <a:latin typeface="+mn-lt"/>
                        </a:rPr>
                        <a:t>       </a:t>
                      </a:r>
                      <a:endParaRPr lang="en-US" sz="900">
                        <a:solidFill>
                          <a:schemeClr val="tx1"/>
                        </a:solidFill>
                        <a:effectLst/>
                        <a:latin typeface="+mn-lt"/>
                        <a:ea typeface="Times New Roman" panose="02020603050405020304" pitchFamily="18" charset="0"/>
                        <a:cs typeface="Times New Roman" panose="02020603050405020304" pitchFamily="18" charset="0"/>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r">
                        <a:lnSpc>
                          <a:spcPct val="90000"/>
                        </a:lnSpc>
                        <a:spcBef>
                          <a:spcPts val="0"/>
                        </a:spcBef>
                        <a:spcAft>
                          <a:spcPts val="0"/>
                        </a:spcAft>
                      </a:pPr>
                      <a:r>
                        <a:rPr lang="en-US" sz="900">
                          <a:solidFill>
                            <a:schemeClr val="tx1"/>
                          </a:solidFill>
                          <a:effectLst/>
                          <a:latin typeface="+mn-lt"/>
                        </a:rPr>
                        <a:t>     </a:t>
                      </a:r>
                      <a:endParaRPr lang="en-US" sz="900">
                        <a:solidFill>
                          <a:schemeClr val="tx1"/>
                        </a:solidFill>
                        <a:effectLst/>
                        <a:latin typeface="+mn-lt"/>
                        <a:ea typeface="Times New Roman" panose="02020603050405020304" pitchFamily="18" charset="0"/>
                        <a:cs typeface="Times New Roman" panose="02020603050405020304" pitchFamily="18"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r" defTabSz="685766" rtl="0" eaLnBrk="1" fontAlgn="auto" latinLnBrk="0" hangingPunct="1">
                        <a:lnSpc>
                          <a:spcPct val="90000"/>
                        </a:lnSpc>
                        <a:spcBef>
                          <a:spcPts val="0"/>
                        </a:spcBef>
                        <a:spcAft>
                          <a:spcPts val="0"/>
                        </a:spcAft>
                        <a:buClrTx/>
                        <a:buSzTx/>
                        <a:buFontTx/>
                        <a:buNone/>
                        <a:tabLst/>
                        <a:defRPr/>
                      </a:pPr>
                      <a:r>
                        <a:rPr lang="en-US" sz="900" dirty="0" smtClean="0">
                          <a:solidFill>
                            <a:schemeClr val="tx1"/>
                          </a:solidFill>
                          <a:effectLst/>
                          <a:latin typeface="+mn-lt"/>
                        </a:rPr>
                        <a:t>   </a:t>
                      </a:r>
                      <a:r>
                        <a:rPr lang="en-US" sz="900" baseline="30000" dirty="0" smtClean="0">
                          <a:latin typeface="+mn-lt"/>
                        </a:rPr>
                        <a:t>7</a:t>
                      </a: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r">
                        <a:lnSpc>
                          <a:spcPct val="90000"/>
                        </a:lnSpc>
                        <a:spcBef>
                          <a:spcPts val="0"/>
                        </a:spcBef>
                        <a:spcAft>
                          <a:spcPts val="0"/>
                        </a:spcAft>
                      </a:pPr>
                      <a:r>
                        <a:rPr lang="en-US" sz="900" dirty="0">
                          <a:solidFill>
                            <a:schemeClr val="tx1"/>
                          </a:solidFill>
                          <a:effectLst/>
                          <a:latin typeface="+mn-lt"/>
                        </a:rPr>
                        <a:t>     </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r">
                        <a:lnSpc>
                          <a:spcPct val="90000"/>
                        </a:lnSpc>
                        <a:spcBef>
                          <a:spcPts val="0"/>
                        </a:spcBef>
                        <a:spcAft>
                          <a:spcPts val="0"/>
                        </a:spcAft>
                      </a:pPr>
                      <a:r>
                        <a:rPr lang="en-US" sz="900" baseline="30000" dirty="0" smtClean="0">
                          <a:solidFill>
                            <a:schemeClr val="tx1"/>
                          </a:solidFill>
                          <a:effectLst/>
                          <a:latin typeface="+mn-lt"/>
                          <a:ea typeface="Times New Roman" panose="02020603050405020304" pitchFamily="18" charset="0"/>
                          <a:cs typeface="Times New Roman" panose="02020603050405020304" pitchFamily="18" charset="0"/>
                        </a:rPr>
                        <a:t>8</a:t>
                      </a:r>
                      <a:endParaRPr lang="en-US" sz="900" baseline="300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274320">
                <a:tc>
                  <a:txBody>
                    <a:bodyPr/>
                    <a:lstStyle/>
                    <a:p>
                      <a:pPr marL="0" marR="0">
                        <a:lnSpc>
                          <a:spcPct val="90000"/>
                        </a:lnSpc>
                        <a:spcBef>
                          <a:spcPts val="0"/>
                        </a:spcBef>
                        <a:spcAft>
                          <a:spcPts val="0"/>
                        </a:spcAft>
                      </a:pPr>
                      <a:r>
                        <a:rPr lang="en-US" sz="900" dirty="0">
                          <a:solidFill>
                            <a:schemeClr val="tx1"/>
                          </a:solidFill>
                          <a:effectLst/>
                          <a:latin typeface="+mn-lt"/>
                        </a:rPr>
                        <a:t>Microsoft Azure API </a:t>
                      </a:r>
                      <a:r>
                        <a:rPr lang="en-US" sz="900" dirty="0" smtClean="0">
                          <a:solidFill>
                            <a:schemeClr val="tx1"/>
                          </a:solidFill>
                          <a:effectLst/>
                          <a:latin typeface="+mn-lt"/>
                        </a:rPr>
                        <a:t>Management</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nSpc>
                          <a:spcPct val="90000"/>
                        </a:lnSpc>
                        <a:spcBef>
                          <a:spcPts val="0"/>
                        </a:spcBef>
                        <a:spcAft>
                          <a:spcPts val="0"/>
                        </a:spcAft>
                      </a:pPr>
                      <a:r>
                        <a:rPr lang="en-US" sz="900" dirty="0">
                          <a:solidFill>
                            <a:schemeClr val="tx1"/>
                          </a:solidFill>
                          <a:effectLst/>
                          <a:latin typeface="+mn-lt"/>
                        </a:rPr>
                        <a:t>   </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nSpc>
                          <a:spcPct val="90000"/>
                        </a:lnSpc>
                        <a:spcBef>
                          <a:spcPts val="0"/>
                        </a:spcBef>
                        <a:spcAft>
                          <a:spcPts val="0"/>
                        </a:spcAft>
                      </a:pPr>
                      <a:r>
                        <a:rPr lang="en-US" sz="900" dirty="0">
                          <a:solidFill>
                            <a:schemeClr val="tx1"/>
                          </a:solidFill>
                          <a:effectLst/>
                          <a:latin typeface="+mn-lt"/>
                        </a:rPr>
                        <a:t>      </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r">
                        <a:lnSpc>
                          <a:spcPct val="90000"/>
                        </a:lnSpc>
                        <a:spcBef>
                          <a:spcPts val="0"/>
                        </a:spcBef>
                        <a:spcAft>
                          <a:spcPts val="0"/>
                        </a:spcAft>
                      </a:pPr>
                      <a:r>
                        <a:rPr lang="en-US" sz="900">
                          <a:solidFill>
                            <a:schemeClr val="tx1"/>
                          </a:solidFill>
                          <a:effectLst/>
                          <a:latin typeface="+mn-lt"/>
                        </a:rPr>
                        <a:t>     </a:t>
                      </a:r>
                      <a:endParaRPr lang="en-US" sz="900">
                        <a:solidFill>
                          <a:schemeClr val="tx1"/>
                        </a:solidFill>
                        <a:effectLst/>
                        <a:latin typeface="+mn-lt"/>
                        <a:ea typeface="Times New Roman" panose="02020603050405020304" pitchFamily="18" charset="0"/>
                        <a:cs typeface="Times New Roman" panose="02020603050405020304" pitchFamily="18"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r">
                        <a:lnSpc>
                          <a:spcPct val="90000"/>
                        </a:lnSpc>
                        <a:spcBef>
                          <a:spcPts val="0"/>
                        </a:spcBef>
                        <a:spcAft>
                          <a:spcPts val="0"/>
                        </a:spcAft>
                      </a:pPr>
                      <a:r>
                        <a:rPr lang="en-US" sz="900">
                          <a:solidFill>
                            <a:schemeClr val="tx1"/>
                          </a:solidFill>
                          <a:effectLst/>
                          <a:latin typeface="+mn-lt"/>
                        </a:rPr>
                        <a:t>   </a:t>
                      </a:r>
                      <a:endParaRPr lang="en-US" sz="900">
                        <a:solidFill>
                          <a:schemeClr val="tx1"/>
                        </a:solidFill>
                        <a:effectLst/>
                        <a:latin typeface="+mn-lt"/>
                        <a:ea typeface="Times New Roman" panose="02020603050405020304" pitchFamily="18" charset="0"/>
                        <a:cs typeface="Times New Roman" panose="02020603050405020304" pitchFamily="18"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r">
                        <a:lnSpc>
                          <a:spcPct val="90000"/>
                        </a:lnSpc>
                        <a:spcBef>
                          <a:spcPts val="0"/>
                        </a:spcBef>
                        <a:spcAft>
                          <a:spcPts val="0"/>
                        </a:spcAft>
                      </a:pPr>
                      <a:r>
                        <a:rPr lang="en-US" sz="900" dirty="0">
                          <a:solidFill>
                            <a:schemeClr val="tx1"/>
                          </a:solidFill>
                          <a:effectLst/>
                          <a:latin typeface="+mn-lt"/>
                        </a:rPr>
                        <a:t>     </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r">
                        <a:lnSpc>
                          <a:spcPct val="90000"/>
                        </a:lnSpc>
                        <a:spcBef>
                          <a:spcPts val="0"/>
                        </a:spcBef>
                        <a:spcAft>
                          <a:spcPts val="0"/>
                        </a:spcAft>
                      </a:pP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274320">
                <a:tc>
                  <a:txBody>
                    <a:bodyPr/>
                    <a:lstStyle/>
                    <a:p>
                      <a:pPr marL="0" marR="0">
                        <a:lnSpc>
                          <a:spcPct val="90000"/>
                        </a:lnSpc>
                        <a:spcBef>
                          <a:spcPts val="0"/>
                        </a:spcBef>
                        <a:spcAft>
                          <a:spcPts val="0"/>
                        </a:spcAft>
                      </a:pPr>
                      <a:r>
                        <a:rPr lang="en-US" sz="900" dirty="0" err="1" smtClean="0">
                          <a:solidFill>
                            <a:schemeClr val="tx1"/>
                          </a:solidFill>
                          <a:effectLst/>
                          <a:latin typeface="+mn-lt"/>
                        </a:rPr>
                        <a:t>MuleSoft</a:t>
                      </a:r>
                      <a:r>
                        <a:rPr lang="en-US" sz="900" dirty="0" smtClean="0">
                          <a:solidFill>
                            <a:schemeClr val="tx1"/>
                          </a:solidFill>
                          <a:effectLst/>
                          <a:latin typeface="+mn-lt"/>
                        </a:rPr>
                        <a:t> API Manager</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nSpc>
                          <a:spcPct val="90000"/>
                        </a:lnSpc>
                        <a:spcBef>
                          <a:spcPts val="0"/>
                        </a:spcBef>
                        <a:spcAft>
                          <a:spcPts val="0"/>
                        </a:spcAft>
                      </a:pPr>
                      <a:r>
                        <a:rPr lang="en-US" sz="900" dirty="0">
                          <a:solidFill>
                            <a:schemeClr val="tx1"/>
                          </a:solidFill>
                          <a:effectLst/>
                          <a:latin typeface="+mn-lt"/>
                        </a:rPr>
                        <a:t>   </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nSpc>
                          <a:spcPct val="90000"/>
                        </a:lnSpc>
                        <a:spcBef>
                          <a:spcPts val="0"/>
                        </a:spcBef>
                        <a:spcAft>
                          <a:spcPts val="0"/>
                        </a:spcAft>
                      </a:pPr>
                      <a:r>
                        <a:rPr lang="en-US" sz="900">
                          <a:solidFill>
                            <a:schemeClr val="tx1"/>
                          </a:solidFill>
                          <a:effectLst/>
                          <a:latin typeface="+mn-lt"/>
                        </a:rPr>
                        <a:t>      </a:t>
                      </a:r>
                      <a:endParaRPr lang="en-US" sz="900">
                        <a:solidFill>
                          <a:schemeClr val="tx1"/>
                        </a:solidFill>
                        <a:effectLst/>
                        <a:latin typeface="+mn-lt"/>
                        <a:ea typeface="Times New Roman" panose="02020603050405020304" pitchFamily="18" charset="0"/>
                        <a:cs typeface="Times New Roman" panose="02020603050405020304" pitchFamily="18" charset="0"/>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r">
                        <a:lnSpc>
                          <a:spcPct val="90000"/>
                        </a:lnSpc>
                        <a:spcBef>
                          <a:spcPts val="0"/>
                        </a:spcBef>
                        <a:spcAft>
                          <a:spcPts val="0"/>
                        </a:spcAft>
                      </a:pPr>
                      <a:r>
                        <a:rPr lang="en-US" sz="900">
                          <a:solidFill>
                            <a:schemeClr val="tx1"/>
                          </a:solidFill>
                          <a:effectLst/>
                          <a:latin typeface="+mn-lt"/>
                        </a:rPr>
                        <a:t>      </a:t>
                      </a:r>
                      <a:endParaRPr lang="en-US" sz="900">
                        <a:solidFill>
                          <a:schemeClr val="tx1"/>
                        </a:solidFill>
                        <a:effectLst/>
                        <a:latin typeface="+mn-lt"/>
                        <a:ea typeface="Times New Roman" panose="02020603050405020304" pitchFamily="18" charset="0"/>
                        <a:cs typeface="Times New Roman" panose="02020603050405020304" pitchFamily="18"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r">
                        <a:lnSpc>
                          <a:spcPct val="90000"/>
                        </a:lnSpc>
                        <a:spcBef>
                          <a:spcPts val="0"/>
                        </a:spcBef>
                        <a:spcAft>
                          <a:spcPts val="0"/>
                        </a:spcAft>
                      </a:pPr>
                      <a:r>
                        <a:rPr lang="en-US" sz="900">
                          <a:solidFill>
                            <a:schemeClr val="tx1"/>
                          </a:solidFill>
                          <a:effectLst/>
                          <a:latin typeface="+mn-lt"/>
                        </a:rPr>
                        <a:t>   </a:t>
                      </a:r>
                      <a:endParaRPr lang="en-US" sz="900">
                        <a:solidFill>
                          <a:schemeClr val="tx1"/>
                        </a:solidFill>
                        <a:effectLst/>
                        <a:latin typeface="+mn-lt"/>
                        <a:ea typeface="Times New Roman" panose="02020603050405020304" pitchFamily="18" charset="0"/>
                        <a:cs typeface="Times New Roman" panose="02020603050405020304" pitchFamily="18"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r">
                        <a:lnSpc>
                          <a:spcPct val="90000"/>
                        </a:lnSpc>
                        <a:spcBef>
                          <a:spcPts val="0"/>
                        </a:spcBef>
                        <a:spcAft>
                          <a:spcPts val="0"/>
                        </a:spcAft>
                      </a:pPr>
                      <a:r>
                        <a:rPr lang="en-US" sz="900" dirty="0">
                          <a:solidFill>
                            <a:schemeClr val="tx1"/>
                          </a:solidFill>
                          <a:effectLst/>
                          <a:latin typeface="+mn-lt"/>
                        </a:rPr>
                        <a:t>     </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r">
                        <a:lnSpc>
                          <a:spcPct val="90000"/>
                        </a:lnSpc>
                        <a:spcBef>
                          <a:spcPts val="0"/>
                        </a:spcBef>
                        <a:spcAft>
                          <a:spcPts val="0"/>
                        </a:spcAft>
                      </a:pP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190500">
                <a:tc>
                  <a:txBody>
                    <a:bodyPr/>
                    <a:lstStyle/>
                    <a:p>
                      <a:pPr marL="0" marR="0">
                        <a:lnSpc>
                          <a:spcPct val="90000"/>
                        </a:lnSpc>
                        <a:spcBef>
                          <a:spcPts val="0"/>
                        </a:spcBef>
                        <a:spcAft>
                          <a:spcPts val="0"/>
                        </a:spcAft>
                      </a:pPr>
                      <a:r>
                        <a:rPr lang="en-US" sz="900" dirty="0" smtClean="0">
                          <a:solidFill>
                            <a:schemeClr val="tx1"/>
                          </a:solidFill>
                          <a:effectLst/>
                          <a:latin typeface="+mn-lt"/>
                        </a:rPr>
                        <a:t>Software AG </a:t>
                      </a:r>
                      <a:r>
                        <a:rPr lang="en-US" sz="900" dirty="0" err="1" smtClean="0">
                          <a:solidFill>
                            <a:schemeClr val="tx1"/>
                          </a:solidFill>
                          <a:effectLst/>
                          <a:latin typeface="+mn-lt"/>
                        </a:rPr>
                        <a:t>webMethods</a:t>
                      </a:r>
                      <a:r>
                        <a:rPr lang="en-US" sz="900" dirty="0" smtClean="0">
                          <a:solidFill>
                            <a:schemeClr val="tx1"/>
                          </a:solidFill>
                          <a:effectLst/>
                          <a:latin typeface="+mn-lt"/>
                        </a:rPr>
                        <a:t> </a:t>
                      </a:r>
                      <a:br>
                        <a:rPr lang="en-US" sz="900" dirty="0" smtClean="0">
                          <a:solidFill>
                            <a:schemeClr val="tx1"/>
                          </a:solidFill>
                          <a:effectLst/>
                          <a:latin typeface="+mn-lt"/>
                        </a:rPr>
                      </a:br>
                      <a:r>
                        <a:rPr lang="en-US" sz="900" dirty="0" smtClean="0">
                          <a:solidFill>
                            <a:schemeClr val="tx1"/>
                          </a:solidFill>
                          <a:effectLst/>
                          <a:latin typeface="+mn-lt"/>
                        </a:rPr>
                        <a:t>Enterprise </a:t>
                      </a:r>
                      <a:r>
                        <a:rPr lang="en-US" sz="900" dirty="0">
                          <a:solidFill>
                            <a:schemeClr val="tx1"/>
                          </a:solidFill>
                          <a:effectLst/>
                          <a:latin typeface="+mn-lt"/>
                        </a:rPr>
                        <a:t>Gateway and </a:t>
                      </a:r>
                      <a:r>
                        <a:rPr lang="en-US" sz="900" dirty="0" smtClean="0">
                          <a:solidFill>
                            <a:schemeClr val="tx1"/>
                          </a:solidFill>
                          <a:effectLst/>
                          <a:latin typeface="+mn-lt"/>
                        </a:rPr>
                        <a:t/>
                      </a:r>
                      <a:br>
                        <a:rPr lang="en-US" sz="900" dirty="0" smtClean="0">
                          <a:solidFill>
                            <a:schemeClr val="tx1"/>
                          </a:solidFill>
                          <a:effectLst/>
                          <a:latin typeface="+mn-lt"/>
                        </a:rPr>
                      </a:br>
                      <a:r>
                        <a:rPr lang="en-US" sz="900" dirty="0" err="1" smtClean="0">
                          <a:solidFill>
                            <a:schemeClr val="tx1"/>
                          </a:solidFill>
                          <a:effectLst/>
                          <a:latin typeface="+mn-lt"/>
                        </a:rPr>
                        <a:t>webMethods</a:t>
                      </a:r>
                      <a:r>
                        <a:rPr lang="en-US" sz="900" dirty="0" smtClean="0">
                          <a:solidFill>
                            <a:schemeClr val="tx1"/>
                          </a:solidFill>
                          <a:effectLst/>
                          <a:latin typeface="+mn-lt"/>
                        </a:rPr>
                        <a:t> </a:t>
                      </a:r>
                      <a:r>
                        <a:rPr lang="en-US" sz="900" dirty="0">
                          <a:solidFill>
                            <a:schemeClr val="tx1"/>
                          </a:solidFill>
                          <a:effectLst/>
                          <a:latin typeface="+mn-lt"/>
                        </a:rPr>
                        <a:t>Mediator</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nSpc>
                          <a:spcPct val="90000"/>
                        </a:lnSpc>
                        <a:spcBef>
                          <a:spcPts val="0"/>
                        </a:spcBef>
                        <a:spcAft>
                          <a:spcPts val="0"/>
                        </a:spcAft>
                      </a:pPr>
                      <a:r>
                        <a:rPr lang="en-US" sz="900">
                          <a:solidFill>
                            <a:schemeClr val="tx1"/>
                          </a:solidFill>
                          <a:effectLst/>
                          <a:latin typeface="+mn-lt"/>
                        </a:rPr>
                        <a:t>   </a:t>
                      </a:r>
                      <a:endParaRPr lang="en-US" sz="900">
                        <a:solidFill>
                          <a:schemeClr val="tx1"/>
                        </a:solidFill>
                        <a:effectLst/>
                        <a:latin typeface="+mn-lt"/>
                        <a:ea typeface="Times New Roman" panose="02020603050405020304" pitchFamily="18" charset="0"/>
                        <a:cs typeface="Times New Roman" panose="02020603050405020304" pitchFamily="18" charset="0"/>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nSpc>
                          <a:spcPct val="90000"/>
                        </a:lnSpc>
                        <a:spcBef>
                          <a:spcPts val="0"/>
                        </a:spcBef>
                        <a:spcAft>
                          <a:spcPts val="0"/>
                        </a:spcAft>
                      </a:pPr>
                      <a:r>
                        <a:rPr lang="en-US" sz="900">
                          <a:solidFill>
                            <a:schemeClr val="tx1"/>
                          </a:solidFill>
                          <a:effectLst/>
                          <a:latin typeface="+mn-lt"/>
                        </a:rPr>
                        <a:t>       </a:t>
                      </a:r>
                      <a:endParaRPr lang="en-US" sz="900">
                        <a:solidFill>
                          <a:schemeClr val="tx1"/>
                        </a:solidFill>
                        <a:effectLst/>
                        <a:latin typeface="+mn-lt"/>
                        <a:ea typeface="Times New Roman" panose="02020603050405020304" pitchFamily="18" charset="0"/>
                        <a:cs typeface="Times New Roman" panose="02020603050405020304" pitchFamily="18" charset="0"/>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r">
                        <a:lnSpc>
                          <a:spcPct val="90000"/>
                        </a:lnSpc>
                        <a:spcBef>
                          <a:spcPts val="0"/>
                        </a:spcBef>
                        <a:spcAft>
                          <a:spcPts val="0"/>
                        </a:spcAft>
                      </a:pPr>
                      <a:r>
                        <a:rPr lang="en-US" sz="900" dirty="0">
                          <a:solidFill>
                            <a:schemeClr val="tx1"/>
                          </a:solidFill>
                          <a:effectLst/>
                          <a:latin typeface="+mn-lt"/>
                        </a:rPr>
                        <a:t>      </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r" defTabSz="685766" rtl="0" eaLnBrk="1" fontAlgn="auto" latinLnBrk="0" hangingPunct="1">
                        <a:lnSpc>
                          <a:spcPct val="90000"/>
                        </a:lnSpc>
                        <a:spcBef>
                          <a:spcPts val="0"/>
                        </a:spcBef>
                        <a:spcAft>
                          <a:spcPts val="0"/>
                        </a:spcAft>
                        <a:buClrTx/>
                        <a:buSzTx/>
                        <a:buFontTx/>
                        <a:buNone/>
                        <a:tabLst/>
                        <a:defRPr/>
                      </a:pPr>
                      <a:r>
                        <a:rPr lang="en-US" sz="900" dirty="0">
                          <a:solidFill>
                            <a:schemeClr val="tx1"/>
                          </a:solidFill>
                          <a:effectLst/>
                          <a:latin typeface="+mn-lt"/>
                        </a:rPr>
                        <a:t> </a:t>
                      </a:r>
                      <a:r>
                        <a:rPr lang="en-US" sz="900" baseline="30000" dirty="0" smtClean="0">
                          <a:latin typeface="+mn-lt"/>
                        </a:rPr>
                        <a:t>9</a:t>
                      </a:r>
                    </a:p>
                  </a:txBody>
                  <a:tcPr marL="45720" marR="18288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r">
                        <a:lnSpc>
                          <a:spcPct val="90000"/>
                        </a:lnSpc>
                        <a:spcBef>
                          <a:spcPts val="0"/>
                        </a:spcBef>
                        <a:spcAft>
                          <a:spcPts val="0"/>
                        </a:spcAft>
                      </a:pPr>
                      <a:r>
                        <a:rPr lang="en-US" sz="900" dirty="0" smtClean="0">
                          <a:solidFill>
                            <a:schemeClr val="tx1"/>
                          </a:solidFill>
                          <a:effectLst/>
                          <a:latin typeface="+mn-lt"/>
                        </a:rPr>
                        <a:t>           </a:t>
                      </a:r>
                      <a:r>
                        <a:rPr lang="en-US" sz="900" dirty="0">
                          <a:solidFill>
                            <a:schemeClr val="tx1"/>
                          </a:solidFill>
                          <a:effectLst/>
                          <a:latin typeface="+mn-lt"/>
                        </a:rPr>
                        <a:t>     </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r">
                        <a:lnSpc>
                          <a:spcPct val="90000"/>
                        </a:lnSpc>
                        <a:spcBef>
                          <a:spcPts val="0"/>
                        </a:spcBef>
                        <a:spcAft>
                          <a:spcPts val="0"/>
                        </a:spcAft>
                      </a:pP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274320">
                <a:tc>
                  <a:txBody>
                    <a:bodyPr/>
                    <a:lstStyle/>
                    <a:p>
                      <a:pPr marL="0" marR="0" indent="0" algn="l" defTabSz="685766" rtl="0" eaLnBrk="1" fontAlgn="auto" latinLnBrk="0" hangingPunct="1">
                        <a:lnSpc>
                          <a:spcPct val="90000"/>
                        </a:lnSpc>
                        <a:spcBef>
                          <a:spcPts val="0"/>
                        </a:spcBef>
                        <a:spcAft>
                          <a:spcPts val="0"/>
                        </a:spcAft>
                        <a:buClrTx/>
                        <a:buSzTx/>
                        <a:buFontTx/>
                        <a:buNone/>
                        <a:tabLst/>
                        <a:defRPr/>
                      </a:pPr>
                      <a:r>
                        <a:rPr lang="en-US" sz="900" dirty="0" smtClean="0">
                          <a:solidFill>
                            <a:schemeClr val="tx1"/>
                          </a:solidFill>
                          <a:effectLst/>
                          <a:latin typeface="+mn-lt"/>
                        </a:rPr>
                        <a:t>TIBCO</a:t>
                      </a:r>
                      <a:r>
                        <a:rPr lang="en-US" sz="900" baseline="0" dirty="0" smtClean="0">
                          <a:solidFill>
                            <a:schemeClr val="tx1"/>
                          </a:solidFill>
                          <a:effectLst/>
                          <a:latin typeface="+mn-lt"/>
                        </a:rPr>
                        <a:t> </a:t>
                      </a:r>
                      <a:r>
                        <a:rPr lang="en-US" sz="900" dirty="0" err="1" smtClean="0">
                          <a:solidFill>
                            <a:schemeClr val="tx1"/>
                          </a:solidFill>
                          <a:effectLst/>
                          <a:latin typeface="+mn-lt"/>
                        </a:rPr>
                        <a:t>Mashery</a:t>
                      </a:r>
                      <a:endParaRPr lang="en-US" sz="900" dirty="0" smtClean="0">
                        <a:solidFill>
                          <a:schemeClr val="tx1"/>
                        </a:solidFill>
                        <a:effectLst/>
                        <a:latin typeface="+mn-lt"/>
                        <a:ea typeface="Times New Roman" panose="02020603050405020304" pitchFamily="18" charset="0"/>
                        <a:cs typeface="Times New Roman" panose="02020603050405020304" pitchFamily="18" charset="0"/>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nSpc>
                          <a:spcPct val="90000"/>
                        </a:lnSpc>
                        <a:spcBef>
                          <a:spcPts val="0"/>
                        </a:spcBef>
                        <a:spcAft>
                          <a:spcPts val="0"/>
                        </a:spcAft>
                      </a:pPr>
                      <a:endParaRPr lang="en-US" sz="900">
                        <a:solidFill>
                          <a:schemeClr val="tx1"/>
                        </a:solidFill>
                        <a:effectLst/>
                        <a:latin typeface="+mn-lt"/>
                        <a:ea typeface="Times New Roman" panose="02020603050405020304" pitchFamily="18" charset="0"/>
                        <a:cs typeface="Times New Roman" panose="02020603050405020304" pitchFamily="18" charset="0"/>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nSpc>
                          <a:spcPct val="90000"/>
                        </a:lnSpc>
                        <a:spcBef>
                          <a:spcPts val="0"/>
                        </a:spcBef>
                        <a:spcAft>
                          <a:spcPts val="0"/>
                        </a:spcAft>
                      </a:pPr>
                      <a:endParaRPr lang="en-US" sz="900">
                        <a:solidFill>
                          <a:schemeClr val="tx1"/>
                        </a:solidFill>
                        <a:effectLst/>
                        <a:latin typeface="+mn-lt"/>
                        <a:ea typeface="Times New Roman" panose="02020603050405020304" pitchFamily="18" charset="0"/>
                        <a:cs typeface="Times New Roman" panose="02020603050405020304" pitchFamily="18" charset="0"/>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r" defTabSz="685766" rtl="0" eaLnBrk="1" fontAlgn="auto" latinLnBrk="0" hangingPunct="1">
                        <a:lnSpc>
                          <a:spcPct val="90000"/>
                        </a:lnSpc>
                        <a:spcBef>
                          <a:spcPts val="0"/>
                        </a:spcBef>
                        <a:spcAft>
                          <a:spcPts val="0"/>
                        </a:spcAft>
                        <a:buClrTx/>
                        <a:buSzTx/>
                        <a:buFontTx/>
                        <a:buNone/>
                        <a:tabLst/>
                        <a:defRPr/>
                      </a:pPr>
                      <a:r>
                        <a:rPr lang="en-US" sz="900" baseline="30000" dirty="0" smtClean="0">
                          <a:solidFill>
                            <a:schemeClr val="tx1"/>
                          </a:solidFill>
                          <a:effectLst/>
                          <a:latin typeface="+mn-lt"/>
                        </a:rPr>
                        <a:t>10</a:t>
                      </a:r>
                      <a:endParaRPr lang="en-US" sz="900" baseline="30000" dirty="0" smtClean="0">
                        <a:solidFill>
                          <a:schemeClr val="tx1"/>
                        </a:solidFill>
                        <a:effectLst/>
                        <a:latin typeface="+mn-lt"/>
                        <a:ea typeface="Times New Roman" panose="02020603050405020304" pitchFamily="18" charset="0"/>
                        <a:cs typeface="Times New Roman" panose="02020603050405020304" pitchFamily="18"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r" defTabSz="685766" rtl="0" eaLnBrk="1" fontAlgn="auto" latinLnBrk="0" hangingPunct="1">
                        <a:lnSpc>
                          <a:spcPct val="90000"/>
                        </a:lnSpc>
                        <a:spcBef>
                          <a:spcPts val="0"/>
                        </a:spcBef>
                        <a:spcAft>
                          <a:spcPts val="0"/>
                        </a:spcAft>
                        <a:buClrTx/>
                        <a:buSzTx/>
                        <a:buFontTx/>
                        <a:buNone/>
                        <a:tabLst/>
                        <a:defRPr/>
                      </a:pPr>
                      <a:endParaRPr lang="en-US" sz="900" dirty="0" smtClean="0">
                        <a:latin typeface="+mn-lt"/>
                      </a:endParaRPr>
                    </a:p>
                  </a:txBody>
                  <a:tcPr marL="45720" marR="18288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r">
                        <a:lnSpc>
                          <a:spcPct val="90000"/>
                        </a:lnSpc>
                        <a:spcBef>
                          <a:spcPts val="0"/>
                        </a:spcBef>
                        <a:spcAft>
                          <a:spcPts val="0"/>
                        </a:spcAft>
                      </a:pP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gn="r">
                        <a:lnSpc>
                          <a:spcPct val="90000"/>
                        </a:lnSpc>
                        <a:spcBef>
                          <a:spcPts val="0"/>
                        </a:spcBef>
                        <a:spcAft>
                          <a:spcPts val="0"/>
                        </a:spcAft>
                      </a:pP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274320">
                <a:tc>
                  <a:txBody>
                    <a:bodyPr/>
                    <a:lstStyle/>
                    <a:p>
                      <a:pPr marL="0" marR="0">
                        <a:lnSpc>
                          <a:spcPct val="90000"/>
                        </a:lnSpc>
                        <a:spcBef>
                          <a:spcPts val="0"/>
                        </a:spcBef>
                        <a:spcAft>
                          <a:spcPts val="0"/>
                        </a:spcAft>
                      </a:pPr>
                      <a:r>
                        <a:rPr lang="en-US" sz="900" dirty="0">
                          <a:solidFill>
                            <a:schemeClr val="tx1"/>
                          </a:solidFill>
                          <a:effectLst/>
                          <a:latin typeface="+mn-lt"/>
                        </a:rPr>
                        <a:t>WSO2 API </a:t>
                      </a:r>
                      <a:r>
                        <a:rPr lang="en-US" sz="900" dirty="0" err="1" smtClean="0">
                          <a:solidFill>
                            <a:schemeClr val="tx1"/>
                          </a:solidFill>
                          <a:effectLst/>
                          <a:latin typeface="+mn-lt"/>
                        </a:rPr>
                        <a:t>Manager</a:t>
                      </a:r>
                      <a:r>
                        <a:rPr lang="en-US" sz="900" baseline="30000" dirty="0" err="1" smtClean="0">
                          <a:solidFill>
                            <a:schemeClr val="tx1"/>
                          </a:solidFill>
                          <a:effectLst/>
                          <a:latin typeface="+mn-lt"/>
                        </a:rPr>
                        <a:t>11</a:t>
                      </a:r>
                      <a:endParaRPr lang="en-US" sz="900" baseline="300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nSpc>
                          <a:spcPct val="90000"/>
                        </a:lnSpc>
                        <a:spcBef>
                          <a:spcPts val="0"/>
                        </a:spcBef>
                        <a:spcAft>
                          <a:spcPts val="0"/>
                        </a:spcAft>
                      </a:pPr>
                      <a:r>
                        <a:rPr lang="en-US" sz="900" dirty="0">
                          <a:solidFill>
                            <a:schemeClr val="tx1"/>
                          </a:solidFill>
                          <a:effectLst/>
                          <a:latin typeface="+mn-lt"/>
                        </a:rPr>
                        <a:t>   </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nSpc>
                          <a:spcPct val="90000"/>
                        </a:lnSpc>
                        <a:spcBef>
                          <a:spcPts val="0"/>
                        </a:spcBef>
                        <a:spcAft>
                          <a:spcPts val="0"/>
                        </a:spcAft>
                      </a:pPr>
                      <a:r>
                        <a:rPr lang="en-US" sz="900" dirty="0">
                          <a:solidFill>
                            <a:schemeClr val="tx1"/>
                          </a:solidFill>
                          <a:effectLst/>
                          <a:latin typeface="+mn-lt"/>
                        </a:rPr>
                        <a:t>       </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nSpc>
                          <a:spcPct val="90000"/>
                        </a:lnSpc>
                        <a:spcBef>
                          <a:spcPts val="0"/>
                        </a:spcBef>
                        <a:spcAft>
                          <a:spcPts val="0"/>
                        </a:spcAft>
                      </a:pPr>
                      <a:r>
                        <a:rPr lang="en-US" sz="900" dirty="0">
                          <a:solidFill>
                            <a:schemeClr val="tx1"/>
                          </a:solidFill>
                          <a:effectLst/>
                          <a:latin typeface="+mn-lt"/>
                        </a:rPr>
                        <a:t>      </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nSpc>
                          <a:spcPct val="90000"/>
                        </a:lnSpc>
                        <a:spcBef>
                          <a:spcPts val="0"/>
                        </a:spcBef>
                        <a:spcAft>
                          <a:spcPts val="0"/>
                        </a:spcAft>
                      </a:pPr>
                      <a:r>
                        <a:rPr lang="en-US" sz="900" dirty="0">
                          <a:solidFill>
                            <a:schemeClr val="tx1"/>
                          </a:solidFill>
                          <a:effectLst/>
                          <a:latin typeface="+mn-lt"/>
                        </a:rPr>
                        <a:t>  </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nSpc>
                          <a:spcPct val="90000"/>
                        </a:lnSpc>
                        <a:spcBef>
                          <a:spcPts val="0"/>
                        </a:spcBef>
                        <a:spcAft>
                          <a:spcPts val="0"/>
                        </a:spcAft>
                      </a:pPr>
                      <a:r>
                        <a:rPr lang="en-US" sz="900" dirty="0">
                          <a:solidFill>
                            <a:schemeClr val="tx1"/>
                          </a:solidFill>
                          <a:effectLst/>
                          <a:latin typeface="+mn-lt"/>
                        </a:rPr>
                        <a:t>     </a:t>
                      </a: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a:lnSpc>
                          <a:spcPct val="90000"/>
                        </a:lnSpc>
                        <a:spcBef>
                          <a:spcPts val="0"/>
                        </a:spcBef>
                        <a:spcAft>
                          <a:spcPts val="0"/>
                        </a:spcAft>
                      </a:pPr>
                      <a:endParaRPr lang="en-US" sz="900" dirty="0">
                        <a:solidFill>
                          <a:schemeClr val="tx1"/>
                        </a:solidFill>
                        <a:effectLst/>
                        <a:latin typeface="+mn-lt"/>
                        <a:ea typeface="Times New Roman" panose="02020603050405020304" pitchFamily="18" charset="0"/>
                        <a:cs typeface="Times New Roman" panose="02020603050405020304" pitchFamily="18" charset="0"/>
                      </a:endParaRPr>
                    </a:p>
                  </a:txBody>
                  <a:tcPr marL="45720" marR="2286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pSp>
        <p:nvGrpSpPr>
          <p:cNvPr id="4" name="Group 3"/>
          <p:cNvGrpSpPr/>
          <p:nvPr/>
        </p:nvGrpSpPr>
        <p:grpSpPr>
          <a:xfrm>
            <a:off x="4951545" y="801592"/>
            <a:ext cx="5162584" cy="4079676"/>
            <a:chOff x="2965831" y="2226532"/>
            <a:chExt cx="5162584" cy="4079676"/>
          </a:xfrm>
        </p:grpSpPr>
        <p:grpSp>
          <p:nvGrpSpPr>
            <p:cNvPr id="5" name="Group 4"/>
            <p:cNvGrpSpPr/>
            <p:nvPr/>
          </p:nvGrpSpPr>
          <p:grpSpPr>
            <a:xfrm>
              <a:off x="2965831" y="2226532"/>
              <a:ext cx="5162584" cy="4079676"/>
              <a:chOff x="2965831" y="2239415"/>
              <a:chExt cx="5162584" cy="4079676"/>
            </a:xfrm>
          </p:grpSpPr>
          <p:grpSp>
            <p:nvGrpSpPr>
              <p:cNvPr id="7" name="Group 6"/>
              <p:cNvGrpSpPr/>
              <p:nvPr/>
            </p:nvGrpSpPr>
            <p:grpSpPr>
              <a:xfrm>
                <a:off x="2965831" y="2784543"/>
                <a:ext cx="5162584" cy="137160"/>
                <a:chOff x="2965831" y="2672057"/>
                <a:chExt cx="5162584" cy="137160"/>
              </a:xfrm>
            </p:grpSpPr>
            <p:sp>
              <p:nvSpPr>
                <p:cNvPr id="136" name="Oval 135"/>
                <p:cNvSpPr>
                  <a:spLocks noChangeAspect="1"/>
                </p:cNvSpPr>
                <p:nvPr/>
              </p:nvSpPr>
              <p:spPr bwMode="auto">
                <a:xfrm>
                  <a:off x="2965831" y="2672057"/>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37" name="Oval 136"/>
                <p:cNvSpPr>
                  <a:spLocks noChangeAspect="1"/>
                </p:cNvSpPr>
                <p:nvPr/>
              </p:nvSpPr>
              <p:spPr bwMode="auto">
                <a:xfrm>
                  <a:off x="4975352" y="2672057"/>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38" name="Oval 137"/>
                <p:cNvSpPr>
                  <a:spLocks noChangeAspect="1"/>
                </p:cNvSpPr>
                <p:nvPr/>
              </p:nvSpPr>
              <p:spPr bwMode="auto">
                <a:xfrm>
                  <a:off x="5991662" y="2672057"/>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39" name="Oval 138"/>
                <p:cNvSpPr>
                  <a:spLocks noChangeAspect="1"/>
                </p:cNvSpPr>
                <p:nvPr/>
              </p:nvSpPr>
              <p:spPr bwMode="auto">
                <a:xfrm>
                  <a:off x="7991255" y="2672057"/>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40" name="Oval 139"/>
                <p:cNvSpPr>
                  <a:spLocks noChangeAspect="1"/>
                </p:cNvSpPr>
                <p:nvPr/>
              </p:nvSpPr>
              <p:spPr bwMode="auto">
                <a:xfrm>
                  <a:off x="3982405" y="2672057"/>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41" name="Oval 140"/>
                <p:cNvSpPr>
                  <a:spLocks noChangeAspect="1"/>
                </p:cNvSpPr>
                <p:nvPr/>
              </p:nvSpPr>
              <p:spPr bwMode="auto">
                <a:xfrm>
                  <a:off x="7003883" y="2672057"/>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grpSp>
            <p:nvGrpSpPr>
              <p:cNvPr id="8" name="Group 7"/>
              <p:cNvGrpSpPr/>
              <p:nvPr/>
            </p:nvGrpSpPr>
            <p:grpSpPr>
              <a:xfrm>
                <a:off x="2965831" y="5782449"/>
                <a:ext cx="5162584" cy="137160"/>
                <a:chOff x="2965831" y="5292591"/>
                <a:chExt cx="5162584" cy="137160"/>
              </a:xfrm>
            </p:grpSpPr>
            <p:sp>
              <p:nvSpPr>
                <p:cNvPr id="126" name="Oval 125"/>
                <p:cNvSpPr>
                  <a:spLocks noChangeAspect="1"/>
                </p:cNvSpPr>
                <p:nvPr/>
              </p:nvSpPr>
              <p:spPr bwMode="auto">
                <a:xfrm>
                  <a:off x="2965831" y="5292591"/>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27" name="Oval 126"/>
                <p:cNvSpPr>
                  <a:spLocks noChangeAspect="1"/>
                </p:cNvSpPr>
                <p:nvPr/>
              </p:nvSpPr>
              <p:spPr bwMode="auto">
                <a:xfrm>
                  <a:off x="4975352" y="5292591"/>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28" name="Oval 127"/>
                <p:cNvSpPr>
                  <a:spLocks noChangeAspect="1"/>
                </p:cNvSpPr>
                <p:nvPr/>
              </p:nvSpPr>
              <p:spPr bwMode="auto">
                <a:xfrm>
                  <a:off x="5991662" y="5292591"/>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nvGrpSpPr>
                <p:cNvPr id="129" name="Group 373"/>
                <p:cNvGrpSpPr>
                  <a:grpSpLocks noChangeAspect="1"/>
                </p:cNvGrpSpPr>
                <p:nvPr/>
              </p:nvGrpSpPr>
              <p:grpSpPr>
                <a:xfrm flipH="1">
                  <a:off x="7991255" y="5292591"/>
                  <a:ext cx="137160" cy="137160"/>
                  <a:chOff x="6565105" y="2895599"/>
                  <a:chExt cx="146304" cy="146304"/>
                </a:xfrm>
              </p:grpSpPr>
              <p:sp>
                <p:nvSpPr>
                  <p:cNvPr id="134" name="Oval 133"/>
                  <p:cNvSpPr>
                    <a:spLocks noChangeAspect="1"/>
                  </p:cNvSpPr>
                  <p:nvPr/>
                </p:nvSpPr>
                <p:spPr bwMode="auto">
                  <a:xfrm>
                    <a:off x="6565105" y="2895599"/>
                    <a:ext cx="146304" cy="146304"/>
                  </a:xfrm>
                  <a:prstGeom prst="ellipse">
                    <a:avLst/>
                  </a:prstGeom>
                  <a:solidFill>
                    <a:schemeClr val="bg1"/>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35" name="Pie 134"/>
                  <p:cNvSpPr>
                    <a:spLocks noChangeAspect="1"/>
                  </p:cNvSpPr>
                  <p:nvPr/>
                </p:nvSpPr>
                <p:spPr bwMode="auto">
                  <a:xfrm>
                    <a:off x="6565105" y="2895599"/>
                    <a:ext cx="146304" cy="146304"/>
                  </a:xfrm>
                  <a:prstGeom prst="pie">
                    <a:avLst/>
                  </a:prstGeom>
                  <a:solidFill>
                    <a:srgbClr val="00529B"/>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grpSp>
              <p:nvGrpSpPr>
                <p:cNvPr id="130" name="Group 373"/>
                <p:cNvGrpSpPr>
                  <a:grpSpLocks noChangeAspect="1"/>
                </p:cNvGrpSpPr>
                <p:nvPr/>
              </p:nvGrpSpPr>
              <p:grpSpPr>
                <a:xfrm flipH="1">
                  <a:off x="3982405" y="5292591"/>
                  <a:ext cx="137160" cy="137160"/>
                  <a:chOff x="6565105" y="2895599"/>
                  <a:chExt cx="146304" cy="146304"/>
                </a:xfrm>
              </p:grpSpPr>
              <p:sp>
                <p:nvSpPr>
                  <p:cNvPr id="132" name="Oval 131"/>
                  <p:cNvSpPr>
                    <a:spLocks noChangeAspect="1"/>
                  </p:cNvSpPr>
                  <p:nvPr/>
                </p:nvSpPr>
                <p:spPr bwMode="auto">
                  <a:xfrm>
                    <a:off x="6565105" y="2895599"/>
                    <a:ext cx="146304" cy="146304"/>
                  </a:xfrm>
                  <a:prstGeom prst="ellipse">
                    <a:avLst/>
                  </a:prstGeom>
                  <a:solidFill>
                    <a:schemeClr val="bg1"/>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33" name="Pie 132"/>
                  <p:cNvSpPr>
                    <a:spLocks noChangeAspect="1"/>
                  </p:cNvSpPr>
                  <p:nvPr/>
                </p:nvSpPr>
                <p:spPr bwMode="auto">
                  <a:xfrm>
                    <a:off x="6565105" y="2895599"/>
                    <a:ext cx="146304" cy="146304"/>
                  </a:xfrm>
                  <a:prstGeom prst="pie">
                    <a:avLst/>
                  </a:prstGeom>
                  <a:solidFill>
                    <a:srgbClr val="00529B"/>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sp>
              <p:nvSpPr>
                <p:cNvPr id="131" name="Oval 130"/>
                <p:cNvSpPr>
                  <a:spLocks noChangeAspect="1"/>
                </p:cNvSpPr>
                <p:nvPr/>
              </p:nvSpPr>
              <p:spPr bwMode="auto">
                <a:xfrm>
                  <a:off x="7003883" y="5292591"/>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grpSp>
            <p:nvGrpSpPr>
              <p:cNvPr id="9" name="Group 8"/>
              <p:cNvGrpSpPr/>
              <p:nvPr/>
            </p:nvGrpSpPr>
            <p:grpSpPr>
              <a:xfrm>
                <a:off x="2965831" y="3329671"/>
                <a:ext cx="5162584" cy="137160"/>
                <a:chOff x="2965831" y="3129259"/>
                <a:chExt cx="5162584" cy="137160"/>
              </a:xfrm>
            </p:grpSpPr>
            <p:sp>
              <p:nvSpPr>
                <p:cNvPr id="120" name="Oval 119"/>
                <p:cNvSpPr>
                  <a:spLocks noChangeAspect="1"/>
                </p:cNvSpPr>
                <p:nvPr/>
              </p:nvSpPr>
              <p:spPr bwMode="auto">
                <a:xfrm>
                  <a:off x="2965831" y="3129259"/>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21" name="Oval 120"/>
                <p:cNvSpPr>
                  <a:spLocks noChangeAspect="1"/>
                </p:cNvSpPr>
                <p:nvPr/>
              </p:nvSpPr>
              <p:spPr bwMode="auto">
                <a:xfrm>
                  <a:off x="4975352" y="3129259"/>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22" name="Oval 121"/>
                <p:cNvSpPr>
                  <a:spLocks noChangeAspect="1"/>
                </p:cNvSpPr>
                <p:nvPr/>
              </p:nvSpPr>
              <p:spPr bwMode="auto">
                <a:xfrm>
                  <a:off x="5991662" y="3129259"/>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23" name="Oval 122"/>
                <p:cNvSpPr>
                  <a:spLocks noChangeAspect="1"/>
                </p:cNvSpPr>
                <p:nvPr/>
              </p:nvSpPr>
              <p:spPr bwMode="auto">
                <a:xfrm>
                  <a:off x="7991255" y="3129259"/>
                  <a:ext cx="137160" cy="137160"/>
                </a:xfrm>
                <a:prstGeom prst="ellipse">
                  <a:avLst/>
                </a:prstGeom>
                <a:solidFill>
                  <a:schemeClr val="bg1"/>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24" name="Oval 123"/>
                <p:cNvSpPr>
                  <a:spLocks noChangeAspect="1"/>
                </p:cNvSpPr>
                <p:nvPr/>
              </p:nvSpPr>
              <p:spPr bwMode="auto">
                <a:xfrm>
                  <a:off x="3982405" y="3129259"/>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25" name="Oval 124"/>
                <p:cNvSpPr>
                  <a:spLocks noChangeAspect="1"/>
                </p:cNvSpPr>
                <p:nvPr/>
              </p:nvSpPr>
              <p:spPr bwMode="auto">
                <a:xfrm>
                  <a:off x="7003883" y="3129259"/>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grpSp>
            <p:nvGrpSpPr>
              <p:cNvPr id="10" name="Group 9"/>
              <p:cNvGrpSpPr/>
              <p:nvPr/>
            </p:nvGrpSpPr>
            <p:grpSpPr>
              <a:xfrm>
                <a:off x="2965831" y="3602235"/>
                <a:ext cx="5162584" cy="137160"/>
                <a:chOff x="2965831" y="3357860"/>
                <a:chExt cx="5162584" cy="137160"/>
              </a:xfrm>
            </p:grpSpPr>
            <p:sp>
              <p:nvSpPr>
                <p:cNvPr id="114" name="Oval 113"/>
                <p:cNvSpPr>
                  <a:spLocks noChangeAspect="1"/>
                </p:cNvSpPr>
                <p:nvPr/>
              </p:nvSpPr>
              <p:spPr bwMode="auto">
                <a:xfrm>
                  <a:off x="2965831" y="3357860"/>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5" name="Oval 114"/>
                <p:cNvSpPr>
                  <a:spLocks noChangeAspect="1"/>
                </p:cNvSpPr>
                <p:nvPr/>
              </p:nvSpPr>
              <p:spPr bwMode="auto">
                <a:xfrm>
                  <a:off x="4975352" y="3357860"/>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6" name="Oval 115"/>
                <p:cNvSpPr>
                  <a:spLocks noChangeAspect="1"/>
                </p:cNvSpPr>
                <p:nvPr/>
              </p:nvSpPr>
              <p:spPr bwMode="auto">
                <a:xfrm>
                  <a:off x="5991662" y="3357860"/>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7" name="Oval 116"/>
                <p:cNvSpPr>
                  <a:spLocks noChangeAspect="1"/>
                </p:cNvSpPr>
                <p:nvPr/>
              </p:nvSpPr>
              <p:spPr bwMode="auto">
                <a:xfrm>
                  <a:off x="7991255" y="3357860"/>
                  <a:ext cx="137160" cy="137160"/>
                </a:xfrm>
                <a:prstGeom prst="ellipse">
                  <a:avLst/>
                </a:prstGeom>
                <a:solidFill>
                  <a:schemeClr val="bg1"/>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8" name="Oval 117"/>
                <p:cNvSpPr>
                  <a:spLocks noChangeAspect="1"/>
                </p:cNvSpPr>
                <p:nvPr/>
              </p:nvSpPr>
              <p:spPr bwMode="auto">
                <a:xfrm>
                  <a:off x="3982405" y="3357860"/>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9" name="Oval 118"/>
                <p:cNvSpPr>
                  <a:spLocks noChangeAspect="1"/>
                </p:cNvSpPr>
                <p:nvPr/>
              </p:nvSpPr>
              <p:spPr bwMode="auto">
                <a:xfrm>
                  <a:off x="7003883" y="3357860"/>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grpSp>
            <p:nvGrpSpPr>
              <p:cNvPr id="11" name="Group 10"/>
              <p:cNvGrpSpPr/>
              <p:nvPr/>
            </p:nvGrpSpPr>
            <p:grpSpPr>
              <a:xfrm>
                <a:off x="2965831" y="4194599"/>
                <a:ext cx="5162584" cy="137160"/>
                <a:chOff x="2965831" y="3868029"/>
                <a:chExt cx="5162584" cy="137160"/>
              </a:xfrm>
            </p:grpSpPr>
            <p:sp>
              <p:nvSpPr>
                <p:cNvPr id="106" name="Oval 105"/>
                <p:cNvSpPr>
                  <a:spLocks noChangeAspect="1"/>
                </p:cNvSpPr>
                <p:nvPr/>
              </p:nvSpPr>
              <p:spPr bwMode="auto">
                <a:xfrm>
                  <a:off x="2965831" y="3868029"/>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07" name="Oval 106"/>
                <p:cNvSpPr>
                  <a:spLocks noChangeAspect="1"/>
                </p:cNvSpPr>
                <p:nvPr/>
              </p:nvSpPr>
              <p:spPr bwMode="auto">
                <a:xfrm>
                  <a:off x="4975352" y="3868029"/>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08" name="Oval 107"/>
                <p:cNvSpPr>
                  <a:spLocks noChangeAspect="1"/>
                </p:cNvSpPr>
                <p:nvPr/>
              </p:nvSpPr>
              <p:spPr bwMode="auto">
                <a:xfrm>
                  <a:off x="5991662" y="3868029"/>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nvGrpSpPr>
                <p:cNvPr id="109" name="Group 373"/>
                <p:cNvGrpSpPr>
                  <a:grpSpLocks noChangeAspect="1"/>
                </p:cNvGrpSpPr>
                <p:nvPr/>
              </p:nvGrpSpPr>
              <p:grpSpPr>
                <a:xfrm flipH="1">
                  <a:off x="7991255" y="3868029"/>
                  <a:ext cx="137160" cy="137160"/>
                  <a:chOff x="6565105" y="2895599"/>
                  <a:chExt cx="146304" cy="146304"/>
                </a:xfrm>
              </p:grpSpPr>
              <p:sp>
                <p:nvSpPr>
                  <p:cNvPr id="112" name="Oval 111"/>
                  <p:cNvSpPr>
                    <a:spLocks noChangeAspect="1"/>
                  </p:cNvSpPr>
                  <p:nvPr/>
                </p:nvSpPr>
                <p:spPr bwMode="auto">
                  <a:xfrm>
                    <a:off x="6565105" y="2895599"/>
                    <a:ext cx="146304" cy="146304"/>
                  </a:xfrm>
                  <a:prstGeom prst="ellipse">
                    <a:avLst/>
                  </a:prstGeom>
                  <a:solidFill>
                    <a:schemeClr val="bg1"/>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3" name="Pie 112"/>
                  <p:cNvSpPr>
                    <a:spLocks noChangeAspect="1"/>
                  </p:cNvSpPr>
                  <p:nvPr/>
                </p:nvSpPr>
                <p:spPr bwMode="auto">
                  <a:xfrm>
                    <a:off x="6565105" y="2895599"/>
                    <a:ext cx="146304" cy="146304"/>
                  </a:xfrm>
                  <a:prstGeom prst="pie">
                    <a:avLst/>
                  </a:prstGeom>
                  <a:solidFill>
                    <a:srgbClr val="00529B"/>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sp>
              <p:nvSpPr>
                <p:cNvPr id="110" name="Oval 109"/>
                <p:cNvSpPr>
                  <a:spLocks noChangeAspect="1"/>
                </p:cNvSpPr>
                <p:nvPr/>
              </p:nvSpPr>
              <p:spPr bwMode="auto">
                <a:xfrm>
                  <a:off x="3982405" y="3868029"/>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1" name="Oval 110"/>
                <p:cNvSpPr>
                  <a:spLocks noChangeAspect="1"/>
                </p:cNvSpPr>
                <p:nvPr/>
              </p:nvSpPr>
              <p:spPr bwMode="auto">
                <a:xfrm>
                  <a:off x="7003883" y="3868029"/>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grpSp>
            <p:nvGrpSpPr>
              <p:cNvPr id="12" name="Group 11"/>
              <p:cNvGrpSpPr/>
              <p:nvPr/>
            </p:nvGrpSpPr>
            <p:grpSpPr>
              <a:xfrm>
                <a:off x="2965831" y="3057107"/>
                <a:ext cx="5162584" cy="137160"/>
                <a:chOff x="2965831" y="2900658"/>
                <a:chExt cx="5162584" cy="137160"/>
              </a:xfrm>
            </p:grpSpPr>
            <p:sp>
              <p:nvSpPr>
                <p:cNvPr id="98" name="Oval 97"/>
                <p:cNvSpPr>
                  <a:spLocks noChangeAspect="1"/>
                </p:cNvSpPr>
                <p:nvPr/>
              </p:nvSpPr>
              <p:spPr bwMode="auto">
                <a:xfrm>
                  <a:off x="2965831" y="2900658"/>
                  <a:ext cx="137160" cy="137160"/>
                </a:xfrm>
                <a:prstGeom prst="ellipse">
                  <a:avLst/>
                </a:prstGeom>
                <a:solidFill>
                  <a:schemeClr val="bg1"/>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99" name="Oval 98"/>
                <p:cNvSpPr>
                  <a:spLocks noChangeAspect="1"/>
                </p:cNvSpPr>
                <p:nvPr/>
              </p:nvSpPr>
              <p:spPr bwMode="auto">
                <a:xfrm>
                  <a:off x="4975352" y="2900658"/>
                  <a:ext cx="137160" cy="137160"/>
                </a:xfrm>
                <a:prstGeom prst="ellipse">
                  <a:avLst/>
                </a:prstGeom>
                <a:solidFill>
                  <a:schemeClr val="bg1"/>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00" name="Oval 99"/>
                <p:cNvSpPr>
                  <a:spLocks noChangeAspect="1"/>
                </p:cNvSpPr>
                <p:nvPr/>
              </p:nvSpPr>
              <p:spPr bwMode="auto">
                <a:xfrm>
                  <a:off x="5991662" y="2900658"/>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01" name="Oval 100"/>
                <p:cNvSpPr>
                  <a:spLocks noChangeAspect="1"/>
                </p:cNvSpPr>
                <p:nvPr/>
              </p:nvSpPr>
              <p:spPr bwMode="auto">
                <a:xfrm>
                  <a:off x="7991255" y="2900658"/>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nvGrpSpPr>
                <p:cNvPr id="102" name="Group 416"/>
                <p:cNvGrpSpPr>
                  <a:grpSpLocks noChangeAspect="1"/>
                </p:cNvGrpSpPr>
                <p:nvPr/>
              </p:nvGrpSpPr>
              <p:grpSpPr>
                <a:xfrm flipH="1">
                  <a:off x="3982405" y="2900658"/>
                  <a:ext cx="137160" cy="137160"/>
                  <a:chOff x="6565105" y="2895599"/>
                  <a:chExt cx="146304" cy="146304"/>
                </a:xfrm>
              </p:grpSpPr>
              <p:sp>
                <p:nvSpPr>
                  <p:cNvPr id="104" name="Oval 103"/>
                  <p:cNvSpPr>
                    <a:spLocks noChangeAspect="1"/>
                  </p:cNvSpPr>
                  <p:nvPr/>
                </p:nvSpPr>
                <p:spPr bwMode="auto">
                  <a:xfrm>
                    <a:off x="6565105" y="2895599"/>
                    <a:ext cx="146304" cy="146304"/>
                  </a:xfrm>
                  <a:prstGeom prst="ellipse">
                    <a:avLst/>
                  </a:prstGeom>
                  <a:solidFill>
                    <a:schemeClr val="bg1"/>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05" name="Pie 104"/>
                  <p:cNvSpPr>
                    <a:spLocks noChangeAspect="1"/>
                  </p:cNvSpPr>
                  <p:nvPr/>
                </p:nvSpPr>
                <p:spPr bwMode="auto">
                  <a:xfrm>
                    <a:off x="6565105" y="2895599"/>
                    <a:ext cx="146304" cy="146304"/>
                  </a:xfrm>
                  <a:prstGeom prst="pie">
                    <a:avLst>
                      <a:gd name="adj1" fmla="val 5343925"/>
                      <a:gd name="adj2" fmla="val 16200000"/>
                    </a:avLst>
                  </a:prstGeom>
                  <a:solidFill>
                    <a:srgbClr val="00529B"/>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sp>
              <p:nvSpPr>
                <p:cNvPr id="103" name="Oval 102"/>
                <p:cNvSpPr>
                  <a:spLocks noChangeAspect="1"/>
                </p:cNvSpPr>
                <p:nvPr/>
              </p:nvSpPr>
              <p:spPr bwMode="auto">
                <a:xfrm>
                  <a:off x="7003883" y="2900658"/>
                  <a:ext cx="137160" cy="137160"/>
                </a:xfrm>
                <a:prstGeom prst="ellipse">
                  <a:avLst/>
                </a:prstGeom>
                <a:solidFill>
                  <a:schemeClr val="bg1"/>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grpSp>
            <p:nvGrpSpPr>
              <p:cNvPr id="13" name="Group 12"/>
              <p:cNvGrpSpPr/>
              <p:nvPr/>
            </p:nvGrpSpPr>
            <p:grpSpPr>
              <a:xfrm>
                <a:off x="2965831" y="4764775"/>
                <a:ext cx="5162584" cy="137160"/>
                <a:chOff x="2965831" y="4612374"/>
                <a:chExt cx="5162584" cy="137160"/>
              </a:xfrm>
            </p:grpSpPr>
            <p:sp>
              <p:nvSpPr>
                <p:cNvPr id="88" name="Oval 87"/>
                <p:cNvSpPr>
                  <a:spLocks noChangeAspect="1"/>
                </p:cNvSpPr>
                <p:nvPr/>
              </p:nvSpPr>
              <p:spPr bwMode="auto">
                <a:xfrm>
                  <a:off x="2965831" y="4612374"/>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89" name="Oval 88"/>
                <p:cNvSpPr>
                  <a:spLocks noChangeAspect="1"/>
                </p:cNvSpPr>
                <p:nvPr/>
              </p:nvSpPr>
              <p:spPr bwMode="auto">
                <a:xfrm>
                  <a:off x="4975352" y="4612374"/>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90" name="Oval 89"/>
                <p:cNvSpPr>
                  <a:spLocks noChangeAspect="1"/>
                </p:cNvSpPr>
                <p:nvPr/>
              </p:nvSpPr>
              <p:spPr bwMode="auto">
                <a:xfrm>
                  <a:off x="5991662" y="4612374"/>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91" name="Oval 90"/>
                <p:cNvSpPr>
                  <a:spLocks noChangeAspect="1"/>
                </p:cNvSpPr>
                <p:nvPr/>
              </p:nvSpPr>
              <p:spPr bwMode="auto">
                <a:xfrm>
                  <a:off x="7991255" y="4612374"/>
                  <a:ext cx="137160" cy="137160"/>
                </a:xfrm>
                <a:prstGeom prst="ellipse">
                  <a:avLst/>
                </a:prstGeom>
                <a:solidFill>
                  <a:schemeClr val="bg1"/>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nvGrpSpPr>
                <p:cNvPr id="92" name="Group 416"/>
                <p:cNvGrpSpPr>
                  <a:grpSpLocks noChangeAspect="1"/>
                </p:cNvGrpSpPr>
                <p:nvPr/>
              </p:nvGrpSpPr>
              <p:grpSpPr>
                <a:xfrm flipH="1">
                  <a:off x="3982405" y="4612374"/>
                  <a:ext cx="137160" cy="137160"/>
                  <a:chOff x="6565105" y="2895599"/>
                  <a:chExt cx="146304" cy="146304"/>
                </a:xfrm>
              </p:grpSpPr>
              <p:sp>
                <p:nvSpPr>
                  <p:cNvPr id="96" name="Oval 95"/>
                  <p:cNvSpPr>
                    <a:spLocks noChangeAspect="1"/>
                  </p:cNvSpPr>
                  <p:nvPr/>
                </p:nvSpPr>
                <p:spPr bwMode="auto">
                  <a:xfrm>
                    <a:off x="6565105" y="2895599"/>
                    <a:ext cx="146304" cy="146304"/>
                  </a:xfrm>
                  <a:prstGeom prst="ellipse">
                    <a:avLst/>
                  </a:prstGeom>
                  <a:solidFill>
                    <a:schemeClr val="bg1"/>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97" name="Pie 96"/>
                  <p:cNvSpPr>
                    <a:spLocks noChangeAspect="1"/>
                  </p:cNvSpPr>
                  <p:nvPr/>
                </p:nvSpPr>
                <p:spPr bwMode="auto">
                  <a:xfrm>
                    <a:off x="6565105" y="2895599"/>
                    <a:ext cx="146304" cy="146304"/>
                  </a:xfrm>
                  <a:prstGeom prst="pie">
                    <a:avLst>
                      <a:gd name="adj1" fmla="val 5343925"/>
                      <a:gd name="adj2" fmla="val 16200000"/>
                    </a:avLst>
                  </a:prstGeom>
                  <a:solidFill>
                    <a:srgbClr val="00529B"/>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grpSp>
              <p:nvGrpSpPr>
                <p:cNvPr id="93" name="Group 416"/>
                <p:cNvGrpSpPr>
                  <a:grpSpLocks noChangeAspect="1"/>
                </p:cNvGrpSpPr>
                <p:nvPr/>
              </p:nvGrpSpPr>
              <p:grpSpPr>
                <a:xfrm flipH="1">
                  <a:off x="7003883" y="4612374"/>
                  <a:ext cx="137160" cy="137160"/>
                  <a:chOff x="6565105" y="2895599"/>
                  <a:chExt cx="146304" cy="146304"/>
                </a:xfrm>
              </p:grpSpPr>
              <p:sp>
                <p:nvSpPr>
                  <p:cNvPr id="94" name="Oval 93"/>
                  <p:cNvSpPr>
                    <a:spLocks noChangeAspect="1"/>
                  </p:cNvSpPr>
                  <p:nvPr/>
                </p:nvSpPr>
                <p:spPr bwMode="auto">
                  <a:xfrm>
                    <a:off x="6565105" y="2895599"/>
                    <a:ext cx="146304" cy="146304"/>
                  </a:xfrm>
                  <a:prstGeom prst="ellipse">
                    <a:avLst/>
                  </a:prstGeom>
                  <a:solidFill>
                    <a:schemeClr val="bg1"/>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95" name="Pie 94"/>
                  <p:cNvSpPr>
                    <a:spLocks noChangeAspect="1"/>
                  </p:cNvSpPr>
                  <p:nvPr/>
                </p:nvSpPr>
                <p:spPr bwMode="auto">
                  <a:xfrm>
                    <a:off x="6565105" y="2895599"/>
                    <a:ext cx="146304" cy="146304"/>
                  </a:xfrm>
                  <a:prstGeom prst="pie">
                    <a:avLst>
                      <a:gd name="adj1" fmla="val 5343925"/>
                      <a:gd name="adj2" fmla="val 16200000"/>
                    </a:avLst>
                  </a:prstGeom>
                  <a:solidFill>
                    <a:srgbClr val="00529B"/>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grpSp>
          <p:grpSp>
            <p:nvGrpSpPr>
              <p:cNvPr id="14" name="Group 13"/>
              <p:cNvGrpSpPr/>
              <p:nvPr/>
            </p:nvGrpSpPr>
            <p:grpSpPr>
              <a:xfrm>
                <a:off x="2965831" y="4500728"/>
                <a:ext cx="5162584" cy="137160"/>
                <a:chOff x="2965831" y="4380984"/>
                <a:chExt cx="5162584" cy="137160"/>
              </a:xfrm>
            </p:grpSpPr>
            <p:sp>
              <p:nvSpPr>
                <p:cNvPr id="78" name="Oval 77"/>
                <p:cNvSpPr>
                  <a:spLocks noChangeAspect="1"/>
                </p:cNvSpPr>
                <p:nvPr/>
              </p:nvSpPr>
              <p:spPr bwMode="auto">
                <a:xfrm>
                  <a:off x="2965831" y="4380984"/>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9" name="Oval 78"/>
                <p:cNvSpPr>
                  <a:spLocks noChangeAspect="1"/>
                </p:cNvSpPr>
                <p:nvPr/>
              </p:nvSpPr>
              <p:spPr bwMode="auto">
                <a:xfrm>
                  <a:off x="4975352" y="4380984"/>
                  <a:ext cx="137160" cy="137160"/>
                </a:xfrm>
                <a:prstGeom prst="ellipse">
                  <a:avLst/>
                </a:prstGeom>
                <a:solidFill>
                  <a:schemeClr val="bg1"/>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80" name="Oval 79"/>
                <p:cNvSpPr>
                  <a:spLocks noChangeAspect="1"/>
                </p:cNvSpPr>
                <p:nvPr/>
              </p:nvSpPr>
              <p:spPr bwMode="auto">
                <a:xfrm>
                  <a:off x="5991662" y="4380984"/>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81" name="Oval 80"/>
                <p:cNvSpPr>
                  <a:spLocks noChangeAspect="1"/>
                </p:cNvSpPr>
                <p:nvPr/>
              </p:nvSpPr>
              <p:spPr bwMode="auto">
                <a:xfrm>
                  <a:off x="7991255" y="4380984"/>
                  <a:ext cx="137160" cy="137160"/>
                </a:xfrm>
                <a:prstGeom prst="ellipse">
                  <a:avLst/>
                </a:prstGeom>
                <a:solidFill>
                  <a:schemeClr val="bg1"/>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nvGrpSpPr>
                <p:cNvPr id="82" name="Group 416"/>
                <p:cNvGrpSpPr>
                  <a:grpSpLocks noChangeAspect="1"/>
                </p:cNvGrpSpPr>
                <p:nvPr/>
              </p:nvGrpSpPr>
              <p:grpSpPr>
                <a:xfrm flipH="1">
                  <a:off x="3982405" y="4380984"/>
                  <a:ext cx="137160" cy="137160"/>
                  <a:chOff x="6565105" y="2895599"/>
                  <a:chExt cx="146304" cy="146304"/>
                </a:xfrm>
              </p:grpSpPr>
              <p:sp>
                <p:nvSpPr>
                  <p:cNvPr id="86" name="Oval 85"/>
                  <p:cNvSpPr>
                    <a:spLocks noChangeAspect="1"/>
                  </p:cNvSpPr>
                  <p:nvPr/>
                </p:nvSpPr>
                <p:spPr bwMode="auto">
                  <a:xfrm>
                    <a:off x="6565105" y="2895599"/>
                    <a:ext cx="146304" cy="146304"/>
                  </a:xfrm>
                  <a:prstGeom prst="ellipse">
                    <a:avLst/>
                  </a:prstGeom>
                  <a:solidFill>
                    <a:schemeClr val="bg1"/>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87" name="Pie 86"/>
                  <p:cNvSpPr>
                    <a:spLocks noChangeAspect="1"/>
                  </p:cNvSpPr>
                  <p:nvPr/>
                </p:nvSpPr>
                <p:spPr bwMode="auto">
                  <a:xfrm>
                    <a:off x="6565105" y="2895599"/>
                    <a:ext cx="146304" cy="146304"/>
                  </a:xfrm>
                  <a:prstGeom prst="pie">
                    <a:avLst>
                      <a:gd name="adj1" fmla="val 5343925"/>
                      <a:gd name="adj2" fmla="val 16200000"/>
                    </a:avLst>
                  </a:prstGeom>
                  <a:solidFill>
                    <a:srgbClr val="00529B"/>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grpSp>
              <p:nvGrpSpPr>
                <p:cNvPr id="83" name="Group 262"/>
                <p:cNvGrpSpPr>
                  <a:grpSpLocks noChangeAspect="1"/>
                </p:cNvGrpSpPr>
                <p:nvPr/>
              </p:nvGrpSpPr>
              <p:grpSpPr>
                <a:xfrm flipH="1">
                  <a:off x="7003883" y="4380984"/>
                  <a:ext cx="137160" cy="137160"/>
                  <a:chOff x="6565105" y="2895599"/>
                  <a:chExt cx="146304" cy="146304"/>
                </a:xfrm>
              </p:grpSpPr>
              <p:sp>
                <p:nvSpPr>
                  <p:cNvPr id="84" name="Oval 83"/>
                  <p:cNvSpPr>
                    <a:spLocks noChangeAspect="1"/>
                  </p:cNvSpPr>
                  <p:nvPr/>
                </p:nvSpPr>
                <p:spPr bwMode="auto">
                  <a:xfrm>
                    <a:off x="6565105" y="2895599"/>
                    <a:ext cx="146304" cy="146304"/>
                  </a:xfrm>
                  <a:prstGeom prst="ellipse">
                    <a:avLst/>
                  </a:prstGeom>
                  <a:solidFill>
                    <a:schemeClr val="bg1"/>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85" name="Pie 84"/>
                  <p:cNvSpPr>
                    <a:spLocks noChangeAspect="1"/>
                  </p:cNvSpPr>
                  <p:nvPr/>
                </p:nvSpPr>
                <p:spPr bwMode="auto">
                  <a:xfrm>
                    <a:off x="6565105" y="2895599"/>
                    <a:ext cx="146304" cy="146304"/>
                  </a:xfrm>
                  <a:prstGeom prst="pie">
                    <a:avLst>
                      <a:gd name="adj1" fmla="val 10783593"/>
                      <a:gd name="adj2" fmla="val 16200000"/>
                    </a:avLst>
                  </a:prstGeom>
                  <a:solidFill>
                    <a:srgbClr val="00529B"/>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grpSp>
          <p:grpSp>
            <p:nvGrpSpPr>
              <p:cNvPr id="15" name="Group 14"/>
              <p:cNvGrpSpPr/>
              <p:nvPr/>
            </p:nvGrpSpPr>
            <p:grpSpPr>
              <a:xfrm>
                <a:off x="3373290" y="6088259"/>
                <a:ext cx="2428894" cy="230832"/>
                <a:chOff x="3102383" y="6287115"/>
                <a:chExt cx="2428894" cy="230832"/>
              </a:xfrm>
            </p:grpSpPr>
            <p:grpSp>
              <p:nvGrpSpPr>
                <p:cNvPr id="64" name="Group 63"/>
                <p:cNvGrpSpPr/>
                <p:nvPr/>
              </p:nvGrpSpPr>
              <p:grpSpPr>
                <a:xfrm>
                  <a:off x="3490264" y="6311091"/>
                  <a:ext cx="1624279" cy="182880"/>
                  <a:chOff x="3468805" y="6311091"/>
                  <a:chExt cx="1624279" cy="182880"/>
                </a:xfrm>
              </p:grpSpPr>
              <p:grpSp>
                <p:nvGrpSpPr>
                  <p:cNvPr id="67" name="Group 262"/>
                  <p:cNvGrpSpPr>
                    <a:grpSpLocks noChangeAspect="1"/>
                  </p:cNvGrpSpPr>
                  <p:nvPr/>
                </p:nvGrpSpPr>
                <p:grpSpPr>
                  <a:xfrm flipH="1">
                    <a:off x="3829155" y="6311091"/>
                    <a:ext cx="182880" cy="182880"/>
                    <a:chOff x="6565105" y="2895599"/>
                    <a:chExt cx="146304" cy="146304"/>
                  </a:xfrm>
                </p:grpSpPr>
                <p:sp>
                  <p:nvSpPr>
                    <p:cNvPr id="76" name="Oval 75"/>
                    <p:cNvSpPr>
                      <a:spLocks noChangeAspect="1"/>
                    </p:cNvSpPr>
                    <p:nvPr/>
                  </p:nvSpPr>
                  <p:spPr bwMode="auto">
                    <a:xfrm>
                      <a:off x="6565105" y="2895599"/>
                      <a:ext cx="146304" cy="146304"/>
                    </a:xfrm>
                    <a:prstGeom prst="ellipse">
                      <a:avLst/>
                    </a:prstGeom>
                    <a:solidFill>
                      <a:schemeClr val="bg1"/>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7" name="Pie 76"/>
                    <p:cNvSpPr>
                      <a:spLocks noChangeAspect="1"/>
                    </p:cNvSpPr>
                    <p:nvPr/>
                  </p:nvSpPr>
                  <p:spPr bwMode="auto">
                    <a:xfrm>
                      <a:off x="6565105" y="2895599"/>
                      <a:ext cx="146304" cy="146304"/>
                    </a:xfrm>
                    <a:prstGeom prst="pie">
                      <a:avLst>
                        <a:gd name="adj1" fmla="val 10783593"/>
                        <a:gd name="adj2" fmla="val 16200000"/>
                      </a:avLst>
                    </a:prstGeom>
                    <a:solidFill>
                      <a:srgbClr val="00529B"/>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grpSp>
                <p:nvGrpSpPr>
                  <p:cNvPr id="68" name="Group 373"/>
                  <p:cNvGrpSpPr>
                    <a:grpSpLocks noChangeAspect="1"/>
                  </p:cNvGrpSpPr>
                  <p:nvPr/>
                </p:nvGrpSpPr>
                <p:grpSpPr>
                  <a:xfrm flipH="1">
                    <a:off x="4549855" y="6311091"/>
                    <a:ext cx="182880" cy="182880"/>
                    <a:chOff x="6565105" y="2895599"/>
                    <a:chExt cx="146304" cy="146304"/>
                  </a:xfrm>
                </p:grpSpPr>
                <p:sp>
                  <p:nvSpPr>
                    <p:cNvPr id="74" name="Oval 73"/>
                    <p:cNvSpPr>
                      <a:spLocks noChangeAspect="1"/>
                    </p:cNvSpPr>
                    <p:nvPr/>
                  </p:nvSpPr>
                  <p:spPr bwMode="auto">
                    <a:xfrm>
                      <a:off x="6565105" y="2895599"/>
                      <a:ext cx="146304" cy="146304"/>
                    </a:xfrm>
                    <a:prstGeom prst="ellipse">
                      <a:avLst/>
                    </a:prstGeom>
                    <a:solidFill>
                      <a:schemeClr val="bg1"/>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5" name="Pie 74"/>
                    <p:cNvSpPr>
                      <a:spLocks noChangeAspect="1"/>
                    </p:cNvSpPr>
                    <p:nvPr/>
                  </p:nvSpPr>
                  <p:spPr bwMode="auto">
                    <a:xfrm>
                      <a:off x="6565105" y="2895599"/>
                      <a:ext cx="146304" cy="146304"/>
                    </a:xfrm>
                    <a:prstGeom prst="pie">
                      <a:avLst/>
                    </a:prstGeom>
                    <a:solidFill>
                      <a:srgbClr val="00529B"/>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grpSp>
                <p:nvGrpSpPr>
                  <p:cNvPr id="69" name="Group 416"/>
                  <p:cNvGrpSpPr>
                    <a:grpSpLocks noChangeAspect="1"/>
                  </p:cNvGrpSpPr>
                  <p:nvPr/>
                </p:nvGrpSpPr>
                <p:grpSpPr>
                  <a:xfrm flipH="1">
                    <a:off x="4189505" y="6311091"/>
                    <a:ext cx="182880" cy="182880"/>
                    <a:chOff x="6565105" y="2895599"/>
                    <a:chExt cx="146304" cy="146304"/>
                  </a:xfrm>
                </p:grpSpPr>
                <p:sp>
                  <p:nvSpPr>
                    <p:cNvPr id="72" name="Oval 71"/>
                    <p:cNvSpPr>
                      <a:spLocks noChangeAspect="1"/>
                    </p:cNvSpPr>
                    <p:nvPr/>
                  </p:nvSpPr>
                  <p:spPr bwMode="auto">
                    <a:xfrm>
                      <a:off x="6565105" y="2895599"/>
                      <a:ext cx="146304" cy="146304"/>
                    </a:xfrm>
                    <a:prstGeom prst="ellipse">
                      <a:avLst/>
                    </a:prstGeom>
                    <a:solidFill>
                      <a:schemeClr val="bg1"/>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3" name="Pie 72"/>
                    <p:cNvSpPr>
                      <a:spLocks noChangeAspect="1"/>
                    </p:cNvSpPr>
                    <p:nvPr/>
                  </p:nvSpPr>
                  <p:spPr bwMode="auto">
                    <a:xfrm>
                      <a:off x="6565105" y="2895599"/>
                      <a:ext cx="146304" cy="146304"/>
                    </a:xfrm>
                    <a:prstGeom prst="pie">
                      <a:avLst>
                        <a:gd name="adj1" fmla="val 5343925"/>
                        <a:gd name="adj2" fmla="val 16200000"/>
                      </a:avLst>
                    </a:prstGeom>
                    <a:solidFill>
                      <a:srgbClr val="00529B"/>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sp>
                <p:nvSpPr>
                  <p:cNvPr id="70" name="Oval 69"/>
                  <p:cNvSpPr>
                    <a:spLocks noChangeAspect="1"/>
                  </p:cNvSpPr>
                  <p:nvPr/>
                </p:nvSpPr>
                <p:spPr bwMode="auto">
                  <a:xfrm>
                    <a:off x="4910204" y="6311091"/>
                    <a:ext cx="182880" cy="18288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1" name="Oval 70"/>
                  <p:cNvSpPr>
                    <a:spLocks noChangeAspect="1"/>
                  </p:cNvSpPr>
                  <p:nvPr/>
                </p:nvSpPr>
                <p:spPr bwMode="auto">
                  <a:xfrm>
                    <a:off x="3468805" y="6311091"/>
                    <a:ext cx="182880" cy="182880"/>
                  </a:xfrm>
                  <a:prstGeom prst="ellipse">
                    <a:avLst/>
                  </a:prstGeom>
                  <a:solidFill>
                    <a:schemeClr val="bg1"/>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sp>
              <p:nvSpPr>
                <p:cNvPr id="65" name="TextBox 64"/>
                <p:cNvSpPr txBox="1"/>
                <p:nvPr/>
              </p:nvSpPr>
              <p:spPr>
                <a:xfrm>
                  <a:off x="3102383" y="6287115"/>
                  <a:ext cx="418704" cy="230832"/>
                </a:xfrm>
                <a:prstGeom prst="rect">
                  <a:avLst/>
                </a:prstGeom>
                <a:noFill/>
              </p:spPr>
              <p:txBody>
                <a:bodyPr wrap="none" rtlCol="0">
                  <a:spAutoFit/>
                </a:bodyPr>
                <a:lstStyle/>
                <a:p>
                  <a:pPr algn="r"/>
                  <a:r>
                    <a:rPr lang="en-US" sz="1000" dirty="0" smtClean="0"/>
                    <a:t>Low</a:t>
                  </a:r>
                </a:p>
              </p:txBody>
            </p:sp>
            <p:sp>
              <p:nvSpPr>
                <p:cNvPr id="66" name="TextBox 65"/>
                <p:cNvSpPr txBox="1"/>
                <p:nvPr/>
              </p:nvSpPr>
              <p:spPr>
                <a:xfrm>
                  <a:off x="5083719" y="6287115"/>
                  <a:ext cx="447558" cy="230832"/>
                </a:xfrm>
                <a:prstGeom prst="rect">
                  <a:avLst/>
                </a:prstGeom>
                <a:noFill/>
              </p:spPr>
              <p:txBody>
                <a:bodyPr wrap="none" rtlCol="0">
                  <a:spAutoFit/>
                </a:bodyPr>
                <a:lstStyle/>
                <a:p>
                  <a:pPr algn="l"/>
                  <a:r>
                    <a:rPr lang="en-US" sz="1000" dirty="0" smtClean="0"/>
                    <a:t>High</a:t>
                  </a:r>
                </a:p>
              </p:txBody>
            </p:sp>
          </p:grpSp>
          <p:grpSp>
            <p:nvGrpSpPr>
              <p:cNvPr id="16" name="Group 15"/>
              <p:cNvGrpSpPr/>
              <p:nvPr/>
            </p:nvGrpSpPr>
            <p:grpSpPr>
              <a:xfrm>
                <a:off x="2965831" y="5499427"/>
                <a:ext cx="5162584" cy="137160"/>
                <a:chOff x="2965831" y="4149597"/>
                <a:chExt cx="5162584" cy="137160"/>
              </a:xfrm>
            </p:grpSpPr>
            <p:sp>
              <p:nvSpPr>
                <p:cNvPr id="55" name="Oval 54"/>
                <p:cNvSpPr>
                  <a:spLocks noChangeAspect="1"/>
                </p:cNvSpPr>
                <p:nvPr/>
              </p:nvSpPr>
              <p:spPr bwMode="auto">
                <a:xfrm>
                  <a:off x="2965831" y="4149597"/>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56" name="Oval 55"/>
                <p:cNvSpPr>
                  <a:spLocks noChangeAspect="1"/>
                </p:cNvSpPr>
                <p:nvPr/>
              </p:nvSpPr>
              <p:spPr bwMode="auto">
                <a:xfrm>
                  <a:off x="5991662" y="4149597"/>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57" name="Oval 56"/>
                <p:cNvSpPr>
                  <a:spLocks noChangeAspect="1"/>
                </p:cNvSpPr>
                <p:nvPr/>
              </p:nvSpPr>
              <p:spPr bwMode="auto">
                <a:xfrm>
                  <a:off x="7991255" y="4149597"/>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nvGrpSpPr>
                <p:cNvPr id="58" name="Group 373"/>
                <p:cNvGrpSpPr>
                  <a:grpSpLocks noChangeAspect="1"/>
                </p:cNvGrpSpPr>
                <p:nvPr/>
              </p:nvGrpSpPr>
              <p:grpSpPr>
                <a:xfrm flipH="1">
                  <a:off x="7003883" y="4149597"/>
                  <a:ext cx="137160" cy="137160"/>
                  <a:chOff x="6565105" y="2895599"/>
                  <a:chExt cx="146304" cy="146304"/>
                </a:xfrm>
              </p:grpSpPr>
              <p:sp>
                <p:nvSpPr>
                  <p:cNvPr id="62" name="Oval 61"/>
                  <p:cNvSpPr>
                    <a:spLocks noChangeAspect="1"/>
                  </p:cNvSpPr>
                  <p:nvPr/>
                </p:nvSpPr>
                <p:spPr bwMode="auto">
                  <a:xfrm>
                    <a:off x="6565105" y="2895599"/>
                    <a:ext cx="146304" cy="146304"/>
                  </a:xfrm>
                  <a:prstGeom prst="ellipse">
                    <a:avLst/>
                  </a:prstGeom>
                  <a:solidFill>
                    <a:schemeClr val="bg1"/>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3" name="Pie 62"/>
                  <p:cNvSpPr>
                    <a:spLocks noChangeAspect="1"/>
                  </p:cNvSpPr>
                  <p:nvPr/>
                </p:nvSpPr>
                <p:spPr bwMode="auto">
                  <a:xfrm>
                    <a:off x="6565105" y="2895599"/>
                    <a:ext cx="146304" cy="146304"/>
                  </a:xfrm>
                  <a:prstGeom prst="pie">
                    <a:avLst/>
                  </a:prstGeom>
                  <a:solidFill>
                    <a:srgbClr val="00529B"/>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grpSp>
              <p:nvGrpSpPr>
                <p:cNvPr id="59" name="Group 262"/>
                <p:cNvGrpSpPr>
                  <a:grpSpLocks noChangeAspect="1"/>
                </p:cNvGrpSpPr>
                <p:nvPr/>
              </p:nvGrpSpPr>
              <p:grpSpPr>
                <a:xfrm flipH="1">
                  <a:off x="3982405" y="4149597"/>
                  <a:ext cx="137160" cy="137160"/>
                  <a:chOff x="6565105" y="2895599"/>
                  <a:chExt cx="146304" cy="146304"/>
                </a:xfrm>
              </p:grpSpPr>
              <p:sp>
                <p:nvSpPr>
                  <p:cNvPr id="60" name="Oval 59"/>
                  <p:cNvSpPr>
                    <a:spLocks noChangeAspect="1"/>
                  </p:cNvSpPr>
                  <p:nvPr/>
                </p:nvSpPr>
                <p:spPr bwMode="auto">
                  <a:xfrm>
                    <a:off x="6565105" y="2895599"/>
                    <a:ext cx="146304" cy="146304"/>
                  </a:xfrm>
                  <a:prstGeom prst="ellipse">
                    <a:avLst/>
                  </a:prstGeom>
                  <a:solidFill>
                    <a:schemeClr val="bg1"/>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1" name="Pie 60"/>
                  <p:cNvSpPr>
                    <a:spLocks noChangeAspect="1"/>
                  </p:cNvSpPr>
                  <p:nvPr/>
                </p:nvSpPr>
                <p:spPr bwMode="auto">
                  <a:xfrm>
                    <a:off x="6565105" y="2895599"/>
                    <a:ext cx="146304" cy="146304"/>
                  </a:xfrm>
                  <a:prstGeom prst="pie">
                    <a:avLst>
                      <a:gd name="adj1" fmla="val 10783593"/>
                      <a:gd name="adj2" fmla="val 16200000"/>
                    </a:avLst>
                  </a:prstGeom>
                  <a:solidFill>
                    <a:srgbClr val="00529B"/>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grpSp>
          <p:grpSp>
            <p:nvGrpSpPr>
              <p:cNvPr id="17" name="Group 16"/>
              <p:cNvGrpSpPr/>
              <p:nvPr/>
            </p:nvGrpSpPr>
            <p:grpSpPr>
              <a:xfrm>
                <a:off x="2965831" y="2239415"/>
                <a:ext cx="5162584" cy="137160"/>
                <a:chOff x="2965831" y="2217643"/>
                <a:chExt cx="5162584" cy="137160"/>
              </a:xfrm>
            </p:grpSpPr>
            <p:sp>
              <p:nvSpPr>
                <p:cNvPr id="47" name="Oval 46"/>
                <p:cNvSpPr>
                  <a:spLocks noChangeAspect="1"/>
                </p:cNvSpPr>
                <p:nvPr/>
              </p:nvSpPr>
              <p:spPr bwMode="auto">
                <a:xfrm>
                  <a:off x="2965831" y="2217643"/>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48" name="Oval 47"/>
                <p:cNvSpPr>
                  <a:spLocks noChangeAspect="1"/>
                </p:cNvSpPr>
                <p:nvPr/>
              </p:nvSpPr>
              <p:spPr bwMode="auto">
                <a:xfrm>
                  <a:off x="4975352" y="2217643"/>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49" name="Oval 48"/>
                <p:cNvSpPr>
                  <a:spLocks noChangeAspect="1"/>
                </p:cNvSpPr>
                <p:nvPr/>
              </p:nvSpPr>
              <p:spPr bwMode="auto">
                <a:xfrm>
                  <a:off x="7991255" y="2217643"/>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nvGrpSpPr>
                <p:cNvPr id="50" name="Group 373"/>
                <p:cNvGrpSpPr>
                  <a:grpSpLocks noChangeAspect="1"/>
                </p:cNvGrpSpPr>
                <p:nvPr/>
              </p:nvGrpSpPr>
              <p:grpSpPr>
                <a:xfrm flipH="1">
                  <a:off x="3982405" y="2217643"/>
                  <a:ext cx="137160" cy="137160"/>
                  <a:chOff x="6565105" y="2895599"/>
                  <a:chExt cx="146304" cy="146304"/>
                </a:xfrm>
              </p:grpSpPr>
              <p:sp>
                <p:nvSpPr>
                  <p:cNvPr id="53" name="Oval 52"/>
                  <p:cNvSpPr>
                    <a:spLocks noChangeAspect="1"/>
                  </p:cNvSpPr>
                  <p:nvPr/>
                </p:nvSpPr>
                <p:spPr bwMode="auto">
                  <a:xfrm>
                    <a:off x="6565105" y="2895599"/>
                    <a:ext cx="146304" cy="146304"/>
                  </a:xfrm>
                  <a:prstGeom prst="ellipse">
                    <a:avLst/>
                  </a:prstGeom>
                  <a:solidFill>
                    <a:schemeClr val="bg1"/>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54" name="Pie 53"/>
                  <p:cNvSpPr>
                    <a:spLocks noChangeAspect="1"/>
                  </p:cNvSpPr>
                  <p:nvPr/>
                </p:nvSpPr>
                <p:spPr bwMode="auto">
                  <a:xfrm>
                    <a:off x="6565105" y="2895599"/>
                    <a:ext cx="146304" cy="146304"/>
                  </a:xfrm>
                  <a:prstGeom prst="pie">
                    <a:avLst/>
                  </a:prstGeom>
                  <a:solidFill>
                    <a:srgbClr val="00529B"/>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sp>
              <p:nvSpPr>
                <p:cNvPr id="51" name="Oval 50"/>
                <p:cNvSpPr>
                  <a:spLocks noChangeAspect="1"/>
                </p:cNvSpPr>
                <p:nvPr/>
              </p:nvSpPr>
              <p:spPr bwMode="auto">
                <a:xfrm>
                  <a:off x="5991662" y="2217643"/>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52" name="Oval 51"/>
                <p:cNvSpPr>
                  <a:spLocks noChangeAspect="1"/>
                </p:cNvSpPr>
                <p:nvPr/>
              </p:nvSpPr>
              <p:spPr bwMode="auto">
                <a:xfrm>
                  <a:off x="7003883" y="2217643"/>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grpSp>
            <p:nvGrpSpPr>
              <p:cNvPr id="18" name="Group 17"/>
              <p:cNvGrpSpPr/>
              <p:nvPr/>
            </p:nvGrpSpPr>
            <p:grpSpPr>
              <a:xfrm>
                <a:off x="2965831" y="2511979"/>
                <a:ext cx="5162584" cy="137160"/>
                <a:chOff x="2965831" y="2440670"/>
                <a:chExt cx="5162584" cy="137160"/>
              </a:xfrm>
            </p:grpSpPr>
            <p:sp>
              <p:nvSpPr>
                <p:cNvPr id="41" name="Oval 40"/>
                <p:cNvSpPr>
                  <a:spLocks noChangeAspect="1"/>
                </p:cNvSpPr>
                <p:nvPr/>
              </p:nvSpPr>
              <p:spPr bwMode="auto">
                <a:xfrm>
                  <a:off x="2965831" y="2440670"/>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42" name="Oval 41"/>
                <p:cNvSpPr>
                  <a:spLocks noChangeAspect="1"/>
                </p:cNvSpPr>
                <p:nvPr/>
              </p:nvSpPr>
              <p:spPr bwMode="auto">
                <a:xfrm>
                  <a:off x="4975352" y="2440670"/>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43" name="Oval 42"/>
                <p:cNvSpPr>
                  <a:spLocks noChangeAspect="1"/>
                </p:cNvSpPr>
                <p:nvPr/>
              </p:nvSpPr>
              <p:spPr bwMode="auto">
                <a:xfrm>
                  <a:off x="5991662" y="2440670"/>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44" name="Oval 43"/>
                <p:cNvSpPr>
                  <a:spLocks noChangeAspect="1"/>
                </p:cNvSpPr>
                <p:nvPr/>
              </p:nvSpPr>
              <p:spPr bwMode="auto">
                <a:xfrm>
                  <a:off x="3982405" y="2440670"/>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45" name="Oval 44"/>
                <p:cNvSpPr>
                  <a:spLocks noChangeAspect="1"/>
                </p:cNvSpPr>
                <p:nvPr/>
              </p:nvSpPr>
              <p:spPr bwMode="auto">
                <a:xfrm>
                  <a:off x="7003883" y="2440670"/>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46" name="Oval 45"/>
                <p:cNvSpPr>
                  <a:spLocks noChangeAspect="1"/>
                </p:cNvSpPr>
                <p:nvPr/>
              </p:nvSpPr>
              <p:spPr bwMode="auto">
                <a:xfrm flipH="1">
                  <a:off x="7991255" y="2440670"/>
                  <a:ext cx="137160" cy="137160"/>
                </a:xfrm>
                <a:prstGeom prst="ellipse">
                  <a:avLst/>
                </a:prstGeom>
                <a:solidFill>
                  <a:schemeClr val="bg1"/>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grpSp>
            <p:nvGrpSpPr>
              <p:cNvPr id="19" name="Group 18"/>
              <p:cNvGrpSpPr/>
              <p:nvPr/>
            </p:nvGrpSpPr>
            <p:grpSpPr>
              <a:xfrm>
                <a:off x="2965831" y="5137276"/>
                <a:ext cx="5162584" cy="137160"/>
                <a:chOff x="2965831" y="4941332"/>
                <a:chExt cx="5162584" cy="137160"/>
              </a:xfrm>
            </p:grpSpPr>
            <p:sp>
              <p:nvSpPr>
                <p:cNvPr id="31" name="Oval 30"/>
                <p:cNvSpPr>
                  <a:spLocks noChangeAspect="1"/>
                </p:cNvSpPr>
                <p:nvPr/>
              </p:nvSpPr>
              <p:spPr bwMode="auto">
                <a:xfrm>
                  <a:off x="2965831" y="4941332"/>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32" name="Oval 31"/>
                <p:cNvSpPr>
                  <a:spLocks noChangeAspect="1"/>
                </p:cNvSpPr>
                <p:nvPr/>
              </p:nvSpPr>
              <p:spPr bwMode="auto">
                <a:xfrm>
                  <a:off x="4975352" y="4941332"/>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33" name="Oval 32"/>
                <p:cNvSpPr>
                  <a:spLocks noChangeAspect="1"/>
                </p:cNvSpPr>
                <p:nvPr/>
              </p:nvSpPr>
              <p:spPr bwMode="auto">
                <a:xfrm>
                  <a:off x="5991662" y="4941332"/>
                  <a:ext cx="137160" cy="137160"/>
                </a:xfrm>
                <a:prstGeom prst="ellipse">
                  <a:avLst/>
                </a:prstGeom>
                <a:solidFill>
                  <a:schemeClr val="bg1"/>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34" name="Oval 33"/>
                <p:cNvSpPr>
                  <a:spLocks noChangeAspect="1"/>
                </p:cNvSpPr>
                <p:nvPr/>
              </p:nvSpPr>
              <p:spPr bwMode="auto">
                <a:xfrm>
                  <a:off x="7991255" y="4941332"/>
                  <a:ext cx="137160" cy="137160"/>
                </a:xfrm>
                <a:prstGeom prst="ellipse">
                  <a:avLst/>
                </a:prstGeom>
                <a:solidFill>
                  <a:schemeClr val="bg1"/>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nvGrpSpPr>
                <p:cNvPr id="35" name="Group 373"/>
                <p:cNvGrpSpPr>
                  <a:grpSpLocks noChangeAspect="1"/>
                </p:cNvGrpSpPr>
                <p:nvPr/>
              </p:nvGrpSpPr>
              <p:grpSpPr>
                <a:xfrm flipH="1">
                  <a:off x="3982405" y="4941332"/>
                  <a:ext cx="137160" cy="137160"/>
                  <a:chOff x="6565105" y="2895599"/>
                  <a:chExt cx="146304" cy="146304"/>
                </a:xfrm>
              </p:grpSpPr>
              <p:sp>
                <p:nvSpPr>
                  <p:cNvPr id="39" name="Oval 38"/>
                  <p:cNvSpPr>
                    <a:spLocks noChangeAspect="1"/>
                  </p:cNvSpPr>
                  <p:nvPr/>
                </p:nvSpPr>
                <p:spPr bwMode="auto">
                  <a:xfrm>
                    <a:off x="6565105" y="2895599"/>
                    <a:ext cx="146304" cy="146304"/>
                  </a:xfrm>
                  <a:prstGeom prst="ellipse">
                    <a:avLst/>
                  </a:prstGeom>
                  <a:solidFill>
                    <a:schemeClr val="bg1"/>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40" name="Pie 39"/>
                  <p:cNvSpPr>
                    <a:spLocks noChangeAspect="1"/>
                  </p:cNvSpPr>
                  <p:nvPr/>
                </p:nvSpPr>
                <p:spPr bwMode="auto">
                  <a:xfrm>
                    <a:off x="6565105" y="2895599"/>
                    <a:ext cx="146304" cy="146304"/>
                  </a:xfrm>
                  <a:prstGeom prst="pie">
                    <a:avLst/>
                  </a:prstGeom>
                  <a:solidFill>
                    <a:srgbClr val="00529B"/>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grpSp>
              <p:nvGrpSpPr>
                <p:cNvPr id="36" name="Group 373"/>
                <p:cNvGrpSpPr>
                  <a:grpSpLocks noChangeAspect="1"/>
                </p:cNvGrpSpPr>
                <p:nvPr/>
              </p:nvGrpSpPr>
              <p:grpSpPr>
                <a:xfrm flipH="1">
                  <a:off x="7003883" y="4941332"/>
                  <a:ext cx="137160" cy="137160"/>
                  <a:chOff x="6565105" y="2895599"/>
                  <a:chExt cx="146304" cy="146304"/>
                </a:xfrm>
              </p:grpSpPr>
              <p:sp>
                <p:nvSpPr>
                  <p:cNvPr id="37" name="Oval 36"/>
                  <p:cNvSpPr>
                    <a:spLocks noChangeAspect="1"/>
                  </p:cNvSpPr>
                  <p:nvPr/>
                </p:nvSpPr>
                <p:spPr bwMode="auto">
                  <a:xfrm>
                    <a:off x="6565105" y="2895599"/>
                    <a:ext cx="146304" cy="146304"/>
                  </a:xfrm>
                  <a:prstGeom prst="ellipse">
                    <a:avLst/>
                  </a:prstGeom>
                  <a:solidFill>
                    <a:schemeClr val="bg1"/>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38" name="Pie 37"/>
                  <p:cNvSpPr>
                    <a:spLocks noChangeAspect="1"/>
                  </p:cNvSpPr>
                  <p:nvPr/>
                </p:nvSpPr>
                <p:spPr bwMode="auto">
                  <a:xfrm>
                    <a:off x="6565105" y="2895599"/>
                    <a:ext cx="146304" cy="146304"/>
                  </a:xfrm>
                  <a:prstGeom prst="pie">
                    <a:avLst/>
                  </a:prstGeom>
                  <a:solidFill>
                    <a:srgbClr val="00529B"/>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grpSp>
          <p:grpSp>
            <p:nvGrpSpPr>
              <p:cNvPr id="20" name="Group 19"/>
              <p:cNvGrpSpPr/>
              <p:nvPr/>
            </p:nvGrpSpPr>
            <p:grpSpPr>
              <a:xfrm>
                <a:off x="2965831" y="3874801"/>
                <a:ext cx="5162584" cy="137160"/>
                <a:chOff x="2965831" y="3580885"/>
                <a:chExt cx="5162584" cy="137160"/>
              </a:xfrm>
            </p:grpSpPr>
            <p:sp>
              <p:nvSpPr>
                <p:cNvPr id="21" name="Oval 20"/>
                <p:cNvSpPr>
                  <a:spLocks noChangeAspect="1"/>
                </p:cNvSpPr>
                <p:nvPr/>
              </p:nvSpPr>
              <p:spPr bwMode="auto">
                <a:xfrm>
                  <a:off x="2965831" y="3580885"/>
                  <a:ext cx="137160" cy="137160"/>
                </a:xfrm>
                <a:prstGeom prst="ellipse">
                  <a:avLst/>
                </a:prstGeom>
                <a:solidFill>
                  <a:schemeClr val="bg1"/>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22" name="Oval 21"/>
                <p:cNvSpPr>
                  <a:spLocks noChangeAspect="1"/>
                </p:cNvSpPr>
                <p:nvPr/>
              </p:nvSpPr>
              <p:spPr bwMode="auto">
                <a:xfrm>
                  <a:off x="4975352" y="3580885"/>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23" name="Oval 22"/>
                <p:cNvSpPr>
                  <a:spLocks noChangeAspect="1"/>
                </p:cNvSpPr>
                <p:nvPr/>
              </p:nvSpPr>
              <p:spPr bwMode="auto">
                <a:xfrm>
                  <a:off x="5991662" y="3580885"/>
                  <a:ext cx="137160" cy="137160"/>
                </a:xfrm>
                <a:prstGeom prst="ellipse">
                  <a:avLst/>
                </a:prstGeom>
                <a:solidFill>
                  <a:schemeClr val="bg1"/>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nvGrpSpPr>
                <p:cNvPr id="24" name="Group 262"/>
                <p:cNvGrpSpPr>
                  <a:grpSpLocks noChangeAspect="1"/>
                </p:cNvGrpSpPr>
                <p:nvPr/>
              </p:nvGrpSpPr>
              <p:grpSpPr>
                <a:xfrm flipH="1">
                  <a:off x="3982405" y="3580885"/>
                  <a:ext cx="137160" cy="137160"/>
                  <a:chOff x="6565105" y="2895599"/>
                  <a:chExt cx="146304" cy="146304"/>
                </a:xfrm>
              </p:grpSpPr>
              <p:sp>
                <p:nvSpPr>
                  <p:cNvPr id="29" name="Oval 28"/>
                  <p:cNvSpPr>
                    <a:spLocks noChangeAspect="1"/>
                  </p:cNvSpPr>
                  <p:nvPr/>
                </p:nvSpPr>
                <p:spPr bwMode="auto">
                  <a:xfrm>
                    <a:off x="6565105" y="2895599"/>
                    <a:ext cx="146304" cy="146304"/>
                  </a:xfrm>
                  <a:prstGeom prst="ellipse">
                    <a:avLst/>
                  </a:prstGeom>
                  <a:solidFill>
                    <a:schemeClr val="bg1"/>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30" name="Pie 29"/>
                  <p:cNvSpPr>
                    <a:spLocks noChangeAspect="1"/>
                  </p:cNvSpPr>
                  <p:nvPr/>
                </p:nvSpPr>
                <p:spPr bwMode="auto">
                  <a:xfrm>
                    <a:off x="6565105" y="2895599"/>
                    <a:ext cx="146304" cy="146304"/>
                  </a:xfrm>
                  <a:prstGeom prst="pie">
                    <a:avLst>
                      <a:gd name="adj1" fmla="val 10783593"/>
                      <a:gd name="adj2" fmla="val 16200000"/>
                    </a:avLst>
                  </a:prstGeom>
                  <a:solidFill>
                    <a:srgbClr val="00529B"/>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sp>
              <p:nvSpPr>
                <p:cNvPr id="25" name="Oval 24"/>
                <p:cNvSpPr>
                  <a:spLocks noChangeAspect="1"/>
                </p:cNvSpPr>
                <p:nvPr/>
              </p:nvSpPr>
              <p:spPr bwMode="auto">
                <a:xfrm>
                  <a:off x="7991255" y="3580885"/>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nvGrpSpPr>
                <p:cNvPr id="26" name="Group 262"/>
                <p:cNvGrpSpPr>
                  <a:grpSpLocks noChangeAspect="1"/>
                </p:cNvGrpSpPr>
                <p:nvPr/>
              </p:nvGrpSpPr>
              <p:grpSpPr>
                <a:xfrm flipH="1">
                  <a:off x="7003883" y="3580885"/>
                  <a:ext cx="137160" cy="137160"/>
                  <a:chOff x="6565105" y="2895599"/>
                  <a:chExt cx="146304" cy="146304"/>
                </a:xfrm>
              </p:grpSpPr>
              <p:sp>
                <p:nvSpPr>
                  <p:cNvPr id="27" name="Oval 26"/>
                  <p:cNvSpPr>
                    <a:spLocks noChangeAspect="1"/>
                  </p:cNvSpPr>
                  <p:nvPr/>
                </p:nvSpPr>
                <p:spPr bwMode="auto">
                  <a:xfrm>
                    <a:off x="6565105" y="2895599"/>
                    <a:ext cx="146304" cy="146304"/>
                  </a:xfrm>
                  <a:prstGeom prst="ellipse">
                    <a:avLst/>
                  </a:prstGeom>
                  <a:solidFill>
                    <a:schemeClr val="bg1"/>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28" name="Pie 27"/>
                  <p:cNvSpPr>
                    <a:spLocks noChangeAspect="1"/>
                  </p:cNvSpPr>
                  <p:nvPr/>
                </p:nvSpPr>
                <p:spPr bwMode="auto">
                  <a:xfrm>
                    <a:off x="6565105" y="2895599"/>
                    <a:ext cx="146304" cy="146304"/>
                  </a:xfrm>
                  <a:prstGeom prst="pie">
                    <a:avLst>
                      <a:gd name="adj1" fmla="val 10783593"/>
                      <a:gd name="adj2" fmla="val 16200000"/>
                    </a:avLst>
                  </a:prstGeom>
                  <a:solidFill>
                    <a:srgbClr val="00529B"/>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grpSp>
        </p:grpSp>
        <p:sp>
          <p:nvSpPr>
            <p:cNvPr id="6" name="Oval 5"/>
            <p:cNvSpPr>
              <a:spLocks noChangeAspect="1"/>
            </p:cNvSpPr>
            <p:nvPr/>
          </p:nvSpPr>
          <p:spPr bwMode="auto">
            <a:xfrm>
              <a:off x="7991255" y="2496089"/>
              <a:ext cx="137160" cy="137160"/>
            </a:xfrm>
            <a:prstGeom prst="ellipse">
              <a:avLst/>
            </a:prstGeom>
            <a:solidFill>
              <a:srgbClr val="00529B"/>
            </a:solidFill>
            <a:ln w="12700" cap="flat" cmpd="sng" algn="ctr">
              <a:solidFill>
                <a:srgbClr val="00529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sp>
        <p:nvSpPr>
          <p:cNvPr id="142" name="TextBox 141"/>
          <p:cNvSpPr txBox="1"/>
          <p:nvPr/>
        </p:nvSpPr>
        <p:spPr>
          <a:xfrm>
            <a:off x="2426970" y="4961019"/>
            <a:ext cx="8206739" cy="1581972"/>
          </a:xfrm>
          <a:prstGeom prst="rect">
            <a:avLst/>
          </a:prstGeom>
          <a:noFill/>
        </p:spPr>
        <p:txBody>
          <a:bodyPr wrap="square" rtlCol="0">
            <a:spAutoFit/>
          </a:bodyPr>
          <a:lstStyle/>
          <a:p>
            <a:pPr algn="l"/>
            <a:r>
              <a:rPr lang="en-US" sz="800" baseline="30000" dirty="0"/>
              <a:t>1</a:t>
            </a:r>
            <a:r>
              <a:rPr lang="en-US" sz="800" dirty="0"/>
              <a:t> See Tables 2, 3 and 4 in The Details section for more specifics on protocol support.</a:t>
            </a:r>
            <a:br>
              <a:rPr lang="en-US" sz="800" dirty="0"/>
            </a:br>
            <a:r>
              <a:rPr lang="en-US" sz="800" baseline="30000" dirty="0"/>
              <a:t>2</a:t>
            </a:r>
            <a:r>
              <a:rPr lang="en-US" sz="800" dirty="0"/>
              <a:t> </a:t>
            </a:r>
            <a:r>
              <a:rPr lang="en-US" sz="800" dirty="0" err="1"/>
              <a:t>Akana</a:t>
            </a:r>
            <a:r>
              <a:rPr lang="en-US" sz="800" dirty="0"/>
              <a:t> API Gateway can also be deployed across multiple data centers. On-premises licensing is per deployed core.</a:t>
            </a:r>
            <a:br>
              <a:rPr lang="en-US" sz="800" dirty="0"/>
            </a:br>
            <a:r>
              <a:rPr lang="en-US" sz="800" baseline="30000" dirty="0"/>
              <a:t>3</a:t>
            </a:r>
            <a:r>
              <a:rPr lang="en-US" sz="800" dirty="0"/>
              <a:t> The API gateway is offered only as part of an API management solution; it is not licensed separately.</a:t>
            </a:r>
            <a:br>
              <a:rPr lang="en-US" sz="800" dirty="0"/>
            </a:br>
            <a:r>
              <a:rPr lang="en-US" sz="800" baseline="30000" dirty="0"/>
              <a:t>4</a:t>
            </a:r>
            <a:r>
              <a:rPr lang="en-US" sz="800" dirty="0"/>
              <a:t> Functionality is provided via a hybrid approach that combines the Amazon API Gateway with Amazon </a:t>
            </a:r>
            <a:r>
              <a:rPr lang="en-US" sz="800" dirty="0" err="1"/>
              <a:t>Cognito</a:t>
            </a:r>
            <a:r>
              <a:rPr lang="en-US" sz="800" dirty="0"/>
              <a:t>, </a:t>
            </a:r>
            <a:r>
              <a:rPr lang="en-US" sz="800" dirty="0" err="1"/>
              <a:t>AWS</a:t>
            </a:r>
            <a:r>
              <a:rPr lang="en-US" sz="800" dirty="0"/>
              <a:t> IAM and </a:t>
            </a:r>
            <a:r>
              <a:rPr lang="en-US" sz="800" dirty="0" err="1"/>
              <a:t>AWS</a:t>
            </a:r>
            <a:r>
              <a:rPr lang="en-US" sz="800" dirty="0"/>
              <a:t> </a:t>
            </a:r>
            <a:r>
              <a:rPr lang="en-US" sz="800" dirty="0" err="1"/>
              <a:t>STS</a:t>
            </a:r>
            <a:r>
              <a:rPr lang="en-US" sz="800" dirty="0"/>
              <a:t>.</a:t>
            </a:r>
            <a:br>
              <a:rPr lang="en-US" sz="800" dirty="0"/>
            </a:br>
            <a:r>
              <a:rPr lang="en-US" sz="800" baseline="30000" dirty="0"/>
              <a:t>5</a:t>
            </a:r>
            <a:r>
              <a:rPr lang="en-US" sz="800" dirty="0"/>
              <a:t> Most of this functionality is provided by </a:t>
            </a:r>
            <a:r>
              <a:rPr lang="en-US" sz="800" dirty="0" err="1"/>
              <a:t>ForgeRock</a:t>
            </a:r>
            <a:r>
              <a:rPr lang="en-US" sz="800" dirty="0"/>
              <a:t> </a:t>
            </a:r>
            <a:r>
              <a:rPr lang="en-US" sz="800" dirty="0" err="1"/>
              <a:t>OpenAM</a:t>
            </a:r>
            <a:r>
              <a:rPr lang="en-US" sz="800" dirty="0"/>
              <a:t>.</a:t>
            </a:r>
            <a:br>
              <a:rPr lang="en-US" sz="800" dirty="0"/>
            </a:br>
            <a:r>
              <a:rPr lang="en-US" sz="800" baseline="30000" dirty="0"/>
              <a:t>6</a:t>
            </a:r>
            <a:r>
              <a:rPr lang="en-US" sz="800" dirty="0"/>
              <a:t> IBM </a:t>
            </a:r>
            <a:r>
              <a:rPr lang="en-US" sz="800" dirty="0" err="1"/>
              <a:t>DataPower</a:t>
            </a:r>
            <a:r>
              <a:rPr lang="en-US" sz="800" dirty="0"/>
              <a:t> Gateway is an API gateway, and IBM API Connect is IBM's API management offering.</a:t>
            </a:r>
            <a:br>
              <a:rPr lang="en-US" sz="800" dirty="0"/>
            </a:br>
            <a:r>
              <a:rPr lang="en-US" sz="800" baseline="30000" dirty="0"/>
              <a:t>7</a:t>
            </a:r>
            <a:r>
              <a:rPr lang="en-US" sz="800" dirty="0"/>
              <a:t> For a SaaS offering, see IBM's cloud-based API management solution, in which the </a:t>
            </a:r>
            <a:r>
              <a:rPr lang="en-US" sz="800" dirty="0" err="1"/>
              <a:t>DataPower</a:t>
            </a:r>
            <a:r>
              <a:rPr lang="en-US" sz="800" dirty="0"/>
              <a:t> Gateway is provided as SaaS via IBM </a:t>
            </a:r>
            <a:r>
              <a:rPr lang="en-US" sz="800" dirty="0" err="1"/>
              <a:t>Bluemix</a:t>
            </a:r>
            <a:r>
              <a:rPr lang="en-US" sz="800" dirty="0"/>
              <a:t>.</a:t>
            </a:r>
            <a:br>
              <a:rPr lang="en-US" sz="800" dirty="0"/>
            </a:br>
            <a:r>
              <a:rPr lang="en-US" sz="800" baseline="30000" dirty="0"/>
              <a:t>8</a:t>
            </a:r>
            <a:r>
              <a:rPr lang="en-US" sz="800" dirty="0"/>
              <a:t> IBM API Connect bundles and integrates a "Micro Gateway" powered by </a:t>
            </a:r>
            <a:r>
              <a:rPr lang="en-US" sz="800" dirty="0" err="1"/>
              <a:t>Node.js</a:t>
            </a:r>
            <a:r>
              <a:rPr lang="en-US" sz="800" dirty="0"/>
              <a:t>. Additional Micro Gateways are available separately.</a:t>
            </a:r>
            <a:br>
              <a:rPr lang="en-US" sz="800" dirty="0"/>
            </a:br>
            <a:r>
              <a:rPr lang="en-US" sz="800" baseline="30000" dirty="0"/>
              <a:t>9</a:t>
            </a:r>
            <a:r>
              <a:rPr lang="en-US" sz="800" dirty="0"/>
              <a:t> The API gateway is not available as SaaS, but the API developer portal is. The portal can also be run on-premises.</a:t>
            </a:r>
            <a:br>
              <a:rPr lang="en-US" sz="800" dirty="0"/>
            </a:br>
            <a:r>
              <a:rPr lang="en-US" sz="800" baseline="30000" dirty="0"/>
              <a:t>10</a:t>
            </a:r>
            <a:r>
              <a:rPr lang="en-US" sz="800" dirty="0"/>
              <a:t> </a:t>
            </a:r>
            <a:r>
              <a:rPr lang="en-US" sz="800" dirty="0" err="1"/>
              <a:t>TIBCO</a:t>
            </a:r>
            <a:r>
              <a:rPr lang="en-US" sz="800" dirty="0"/>
              <a:t> </a:t>
            </a:r>
            <a:r>
              <a:rPr lang="en-US" sz="800" dirty="0" err="1"/>
              <a:t>Mashery</a:t>
            </a:r>
            <a:r>
              <a:rPr lang="en-US" sz="800" dirty="0"/>
              <a:t> is a cloud service. </a:t>
            </a:r>
            <a:r>
              <a:rPr lang="en-US" sz="800" dirty="0" err="1"/>
              <a:t>TIBCO</a:t>
            </a:r>
            <a:r>
              <a:rPr lang="en-US" sz="800" dirty="0"/>
              <a:t> </a:t>
            </a:r>
            <a:r>
              <a:rPr lang="en-US" sz="800" dirty="0" err="1"/>
              <a:t>Mashery</a:t>
            </a:r>
            <a:r>
              <a:rPr lang="en-US" sz="800" dirty="0"/>
              <a:t> Local runs on-premises. </a:t>
            </a:r>
            <a:r>
              <a:rPr lang="en-US" sz="800" dirty="0" err="1"/>
              <a:t>TIBCO</a:t>
            </a:r>
            <a:r>
              <a:rPr lang="en-US" sz="800" dirty="0"/>
              <a:t> API Exchange Gateway runs on-premises.</a:t>
            </a:r>
            <a:br>
              <a:rPr lang="en-US" sz="800" dirty="0"/>
            </a:br>
            <a:r>
              <a:rPr lang="en-US" sz="800" baseline="30000" dirty="0"/>
              <a:t>11</a:t>
            </a:r>
            <a:r>
              <a:rPr lang="en-US" sz="800" dirty="0"/>
              <a:t> The API gateway is offered only as part of an API management solution, which includes the developer and administrator portals, the key server, and the API gateway. However, the API gateway is priced separately so that an organization can purchase multiple API gateways as part of a federated API gateway deployment.</a:t>
            </a:r>
          </a:p>
          <a:p>
            <a:pPr algn="l"/>
            <a:endParaRPr lang="en-US" sz="800" dirty="0"/>
          </a:p>
        </p:txBody>
      </p:sp>
    </p:spTree>
    <p:extLst>
      <p:ext uri="{BB962C8B-B14F-4D97-AF65-F5344CB8AC3E}">
        <p14:creationId xmlns:p14="http://schemas.microsoft.com/office/powerpoint/2010/main" val="113412683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5</a:t>
            </a:r>
            <a:endParaRPr lang="en-US" dirty="0"/>
          </a:p>
        </p:txBody>
      </p:sp>
      <p:grpSp>
        <p:nvGrpSpPr>
          <p:cNvPr id="3" name="Group 2"/>
          <p:cNvGrpSpPr/>
          <p:nvPr/>
        </p:nvGrpSpPr>
        <p:grpSpPr>
          <a:xfrm>
            <a:off x="3353594" y="1409706"/>
            <a:ext cx="5486400" cy="3733789"/>
            <a:chOff x="1719942" y="968829"/>
            <a:chExt cx="5486400" cy="3733789"/>
          </a:xfrm>
        </p:grpSpPr>
        <p:sp>
          <p:nvSpPr>
            <p:cNvPr id="4" name="Rectangle 3"/>
            <p:cNvSpPr/>
            <p:nvPr/>
          </p:nvSpPr>
          <p:spPr>
            <a:xfrm>
              <a:off x="4566326" y="968829"/>
              <a:ext cx="1551444" cy="1080405"/>
            </a:xfrm>
            <a:prstGeom prst="rect">
              <a:avLst/>
            </a:prstGeom>
            <a:solidFill>
              <a:srgbClr val="005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sz="1200" dirty="0" smtClean="0"/>
                <a:t>IAM Solution</a:t>
              </a:r>
            </a:p>
            <a:p>
              <a:r>
                <a:rPr lang="sv-SE" sz="1050" dirty="0" smtClean="0"/>
                <a:t>Token </a:t>
              </a:r>
              <a:r>
                <a:rPr lang="sv-SE" sz="1050" dirty="0"/>
                <a:t>transformaton </a:t>
              </a:r>
              <a:r>
                <a:rPr lang="sv-SE" sz="1050" dirty="0" smtClean="0"/>
                <a:t>or generation, plus</a:t>
              </a:r>
              <a:r>
                <a:rPr lang="sv-SE" sz="1050" dirty="0"/>
                <a:t> </a:t>
              </a:r>
              <a:r>
                <a:rPr lang="sv-SE" sz="1050" dirty="0" smtClean="0"/>
                <a:t>connection </a:t>
              </a:r>
              <a:r>
                <a:rPr lang="sv-SE" sz="1050" dirty="0"/>
                <a:t>to </a:t>
              </a:r>
              <a:r>
                <a:rPr lang="sv-SE" sz="1050" dirty="0" smtClean="0"/>
                <a:t>user respository </a:t>
              </a:r>
              <a:r>
                <a:rPr lang="sv-SE" sz="1050" dirty="0"/>
                <a:t>and </a:t>
              </a:r>
              <a:r>
                <a:rPr lang="sv-SE" sz="1050" dirty="0" smtClean="0"/>
                <a:t>policies</a:t>
              </a:r>
              <a:endParaRPr lang="sv-SE" sz="1050" dirty="0"/>
            </a:p>
          </p:txBody>
        </p:sp>
        <p:sp>
          <p:nvSpPr>
            <p:cNvPr id="5" name="Rectangle 4"/>
            <p:cNvSpPr/>
            <p:nvPr/>
          </p:nvSpPr>
          <p:spPr>
            <a:xfrm>
              <a:off x="3184075" y="3606572"/>
              <a:ext cx="1005840" cy="881741"/>
            </a:xfrm>
            <a:prstGeom prst="rect">
              <a:avLst/>
            </a:prstGeom>
            <a:solidFill>
              <a:srgbClr val="005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200" dirty="0" smtClean="0"/>
                <a:t>API</a:t>
              </a:r>
              <a:br>
                <a:rPr lang="sv-SE" sz="1200" dirty="0" smtClean="0"/>
              </a:br>
              <a:r>
                <a:rPr lang="sv-SE" sz="1200" dirty="0" smtClean="0"/>
                <a:t>Gateway</a:t>
              </a:r>
              <a:endParaRPr lang="sv-SE" sz="1200" dirty="0"/>
            </a:p>
          </p:txBody>
        </p:sp>
        <p:sp>
          <p:nvSpPr>
            <p:cNvPr id="6" name="Rectangle 5"/>
            <p:cNvSpPr/>
            <p:nvPr/>
          </p:nvSpPr>
          <p:spPr>
            <a:xfrm>
              <a:off x="6200502" y="3606572"/>
              <a:ext cx="1005840" cy="881741"/>
            </a:xfrm>
            <a:prstGeom prst="rect">
              <a:avLst/>
            </a:prstGeom>
            <a:solidFill>
              <a:srgbClr val="005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200" dirty="0" smtClean="0"/>
                <a:t>Protected</a:t>
              </a:r>
              <a:br>
                <a:rPr lang="sv-SE" sz="1200" dirty="0" smtClean="0"/>
              </a:br>
              <a:r>
                <a:rPr lang="sv-SE" sz="1200" dirty="0" smtClean="0"/>
                <a:t>API</a:t>
              </a:r>
              <a:endParaRPr lang="sv-SE" sz="1200" dirty="0"/>
            </a:p>
          </p:txBody>
        </p:sp>
        <p:cxnSp>
          <p:nvCxnSpPr>
            <p:cNvPr id="7" name="Straight Arrow Connector 6"/>
            <p:cNvCxnSpPr/>
            <p:nvPr/>
          </p:nvCxnSpPr>
          <p:spPr>
            <a:xfrm>
              <a:off x="1719942" y="4047442"/>
              <a:ext cx="14124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1719942" y="4056287"/>
              <a:ext cx="1421764" cy="646331"/>
            </a:xfrm>
            <a:prstGeom prst="rect">
              <a:avLst/>
            </a:prstGeom>
            <a:noFill/>
          </p:spPr>
          <p:txBody>
            <a:bodyPr wrap="square" lIns="0" rIns="0" rtlCol="0">
              <a:spAutoFit/>
            </a:bodyPr>
            <a:lstStyle/>
            <a:p>
              <a:pPr algn="ctr">
                <a:spcBef>
                  <a:spcPts val="0"/>
                </a:spcBef>
                <a:spcAft>
                  <a:spcPts val="0"/>
                </a:spcAft>
              </a:pPr>
              <a:r>
                <a:rPr lang="sv-SE" sz="1000" dirty="0"/>
                <a:t>Request</a:t>
              </a:r>
            </a:p>
            <a:p>
              <a:pPr algn="ctr">
                <a:spcBef>
                  <a:spcPts val="0"/>
                </a:spcBef>
                <a:spcAft>
                  <a:spcPts val="0"/>
                </a:spcAft>
              </a:pPr>
              <a:r>
                <a:rPr lang="sv-SE" sz="1000" dirty="0" smtClean="0"/>
                <a:t>(x509 certificate, OAuth access token, etc.) </a:t>
              </a:r>
              <a:r>
                <a:rPr lang="sv-SE" sz="1000" dirty="0"/>
                <a:t>saying </a:t>
              </a:r>
              <a:r>
                <a:rPr lang="sv-SE" sz="1000" dirty="0" smtClean="0"/>
                <a:t>I'm </a:t>
              </a:r>
              <a:r>
                <a:rPr lang="sv-SE" sz="1000" b="1" dirty="0" smtClean="0"/>
                <a:t>user1</a:t>
              </a:r>
              <a:endParaRPr lang="sv-SE" sz="1000" dirty="0"/>
            </a:p>
          </p:txBody>
        </p:sp>
        <p:sp>
          <p:nvSpPr>
            <p:cNvPr id="9" name="TextBox 8"/>
            <p:cNvSpPr txBox="1"/>
            <p:nvPr/>
          </p:nvSpPr>
          <p:spPr>
            <a:xfrm rot="18780000">
              <a:off x="3493867" y="2560088"/>
              <a:ext cx="1301740" cy="369332"/>
            </a:xfrm>
            <a:prstGeom prst="rect">
              <a:avLst/>
            </a:prstGeom>
            <a:noFill/>
          </p:spPr>
          <p:txBody>
            <a:bodyPr wrap="square" rtlCol="0">
              <a:spAutoFit/>
            </a:bodyPr>
            <a:lstStyle/>
            <a:p>
              <a:pPr algn="ctr"/>
              <a:r>
                <a:rPr lang="sv-SE" sz="1000" dirty="0" smtClean="0"/>
                <a:t>Token request </a:t>
              </a:r>
              <a:br>
                <a:rPr lang="sv-SE" sz="1000" dirty="0" smtClean="0"/>
              </a:br>
              <a:r>
                <a:rPr lang="sv-SE" sz="1000" dirty="0" smtClean="0"/>
                <a:t>for </a:t>
              </a:r>
              <a:r>
                <a:rPr lang="sv-SE" sz="1000" b="1" dirty="0" smtClean="0"/>
                <a:t>user1</a:t>
              </a:r>
              <a:endParaRPr lang="sv-SE" sz="1000" b="1" dirty="0"/>
            </a:p>
          </p:txBody>
        </p:sp>
        <p:cxnSp>
          <p:nvCxnSpPr>
            <p:cNvPr id="10" name="Straight Arrow Connector 9"/>
            <p:cNvCxnSpPr/>
            <p:nvPr/>
          </p:nvCxnSpPr>
          <p:spPr>
            <a:xfrm flipH="1">
              <a:off x="3774081" y="2038349"/>
              <a:ext cx="1463040" cy="15573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rot="18780000">
              <a:off x="4153815" y="2497829"/>
              <a:ext cx="1697449" cy="784830"/>
            </a:xfrm>
            <a:prstGeom prst="rect">
              <a:avLst/>
            </a:prstGeom>
            <a:noFill/>
          </p:spPr>
          <p:txBody>
            <a:bodyPr wrap="square" rtlCol="0">
              <a:spAutoFit/>
            </a:bodyPr>
            <a:lstStyle/>
            <a:p>
              <a:r>
                <a:rPr lang="en-US" sz="1000" dirty="0" err="1"/>
                <a:t>SAML</a:t>
              </a:r>
              <a:r>
                <a:rPr lang="en-US" sz="1000" dirty="0"/>
                <a:t> token, </a:t>
              </a:r>
              <a:r>
                <a:rPr lang="en-US" sz="1000" dirty="0" err="1"/>
                <a:t>JWT</a:t>
              </a:r>
              <a:r>
                <a:rPr lang="en-US" sz="1000" dirty="0"/>
                <a:t>, cookie, short-lived </a:t>
              </a:r>
              <a:r>
                <a:rPr lang="en-US" sz="1000" dirty="0" err="1"/>
                <a:t>x509</a:t>
              </a:r>
              <a:r>
                <a:rPr lang="en-US" sz="1000" dirty="0"/>
                <a:t> certificate, Kerberos ticket, or even </a:t>
              </a:r>
              <a:r>
                <a:rPr lang="en-US" sz="1000" dirty="0" smtClean="0"/>
                <a:t>a username and password for legacy systems</a:t>
              </a:r>
              <a:endParaRPr lang="sv-SE" sz="1000" dirty="0"/>
            </a:p>
          </p:txBody>
        </p:sp>
        <p:cxnSp>
          <p:nvCxnSpPr>
            <p:cNvPr id="12" name="Straight Arrow Connector 11"/>
            <p:cNvCxnSpPr/>
            <p:nvPr/>
          </p:nvCxnSpPr>
          <p:spPr>
            <a:xfrm>
              <a:off x="4232284" y="4047442"/>
              <a:ext cx="19202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4687213" y="4056287"/>
              <a:ext cx="1015991" cy="646331"/>
            </a:xfrm>
            <a:prstGeom prst="rect">
              <a:avLst/>
            </a:prstGeom>
            <a:noFill/>
          </p:spPr>
          <p:txBody>
            <a:bodyPr wrap="square" lIns="0" rIns="0" rtlCol="0">
              <a:spAutoFit/>
            </a:bodyPr>
            <a:lstStyle/>
            <a:p>
              <a:pPr algn="ctr">
                <a:spcBef>
                  <a:spcPts val="0"/>
                </a:spcBef>
                <a:spcAft>
                  <a:spcPts val="0"/>
                </a:spcAft>
              </a:pPr>
              <a:r>
                <a:rPr lang="sv-SE" sz="1000" dirty="0"/>
                <a:t>Request</a:t>
              </a:r>
            </a:p>
            <a:p>
              <a:pPr algn="ctr">
                <a:spcBef>
                  <a:spcPts val="0"/>
                </a:spcBef>
                <a:spcAft>
                  <a:spcPts val="0"/>
                </a:spcAft>
              </a:pPr>
              <a:r>
                <a:rPr lang="sv-SE" sz="1000" dirty="0"/>
                <a:t>using </a:t>
              </a:r>
              <a:r>
                <a:rPr lang="sv-SE" sz="1000" dirty="0" smtClean="0"/>
                <a:t>required access token for </a:t>
              </a:r>
              <a:r>
                <a:rPr lang="sv-SE" sz="1000" b="1" dirty="0" smtClean="0"/>
                <a:t>user1</a:t>
              </a:r>
              <a:endParaRPr lang="sv-SE" sz="1000" b="1" dirty="0"/>
            </a:p>
          </p:txBody>
        </p:sp>
        <p:sp>
          <p:nvSpPr>
            <p:cNvPr id="14" name="Oval 13"/>
            <p:cNvSpPr/>
            <p:nvPr/>
          </p:nvSpPr>
          <p:spPr>
            <a:xfrm>
              <a:off x="1719942" y="3744828"/>
              <a:ext cx="256032" cy="259499"/>
            </a:xfrm>
            <a:prstGeom prst="ellipse">
              <a:avLst/>
            </a:prstGeom>
            <a:solidFill>
              <a:srgbClr val="6697C3"/>
            </a:solidFill>
            <a:ln>
              <a:no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r>
                <a:rPr lang="sv-SE" sz="1200" b="1" dirty="0"/>
                <a:t>1</a:t>
              </a:r>
            </a:p>
          </p:txBody>
        </p:sp>
        <p:sp>
          <p:nvSpPr>
            <p:cNvPr id="15" name="Oval 14"/>
            <p:cNvSpPr/>
            <p:nvPr/>
          </p:nvSpPr>
          <p:spPr>
            <a:xfrm>
              <a:off x="3586510" y="3081051"/>
              <a:ext cx="256032" cy="259499"/>
            </a:xfrm>
            <a:prstGeom prst="ellipse">
              <a:avLst/>
            </a:prstGeom>
            <a:solidFill>
              <a:srgbClr val="6697C3"/>
            </a:solidFill>
            <a:ln>
              <a:no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r>
                <a:rPr lang="sv-SE" sz="1200" b="1" dirty="0"/>
                <a:t>2</a:t>
              </a:r>
            </a:p>
          </p:txBody>
        </p:sp>
        <p:sp>
          <p:nvSpPr>
            <p:cNvPr id="16" name="Oval 15"/>
            <p:cNvSpPr/>
            <p:nvPr/>
          </p:nvSpPr>
          <p:spPr>
            <a:xfrm>
              <a:off x="4041770" y="3313734"/>
              <a:ext cx="256032" cy="259499"/>
            </a:xfrm>
            <a:prstGeom prst="ellipse">
              <a:avLst/>
            </a:prstGeom>
            <a:solidFill>
              <a:srgbClr val="6697C3"/>
            </a:solidFill>
            <a:ln>
              <a:no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r>
                <a:rPr lang="sv-SE" sz="1200" b="1" dirty="0"/>
                <a:t>3</a:t>
              </a:r>
            </a:p>
          </p:txBody>
        </p:sp>
        <p:sp>
          <p:nvSpPr>
            <p:cNvPr id="17" name="Oval 16"/>
            <p:cNvSpPr/>
            <p:nvPr/>
          </p:nvSpPr>
          <p:spPr>
            <a:xfrm>
              <a:off x="4687213" y="3744828"/>
              <a:ext cx="256032" cy="259499"/>
            </a:xfrm>
            <a:prstGeom prst="ellipse">
              <a:avLst/>
            </a:prstGeom>
            <a:solidFill>
              <a:srgbClr val="6697C3"/>
            </a:solidFill>
            <a:ln>
              <a:no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r>
                <a:rPr lang="sv-SE" sz="1200" b="1" dirty="0"/>
                <a:t>4</a:t>
              </a:r>
            </a:p>
          </p:txBody>
        </p:sp>
        <p:cxnSp>
          <p:nvCxnSpPr>
            <p:cNvPr id="18" name="Straight Arrow Connector 17"/>
            <p:cNvCxnSpPr/>
            <p:nvPr/>
          </p:nvCxnSpPr>
          <p:spPr>
            <a:xfrm flipH="1">
              <a:off x="3589023" y="2038349"/>
              <a:ext cx="1463040" cy="1557338"/>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776045302"/>
      </p:ext>
    </p:extLst>
  </p:cSld>
  <p:clrMapOvr>
    <a:masterClrMapping/>
  </p:clrMapOvr>
  <p:transition/>
</p:sld>
</file>

<file path=ppt/theme/theme1.xml><?xml version="1.0" encoding="utf-8"?>
<a:theme xmlns:a="http://schemas.openxmlformats.org/drawingml/2006/main" name="White Master">
  <a:themeElements>
    <a:clrScheme name="CorpMrktg-2015b">
      <a:dk1>
        <a:srgbClr val="000000"/>
      </a:dk1>
      <a:lt1>
        <a:srgbClr val="FFFFFF"/>
      </a:lt1>
      <a:dk2>
        <a:srgbClr val="FFFFFF"/>
      </a:dk2>
      <a:lt2>
        <a:srgbClr val="00A5E3"/>
      </a:lt2>
      <a:accent1>
        <a:srgbClr val="00529B"/>
      </a:accent1>
      <a:accent2>
        <a:srgbClr val="96C802"/>
      </a:accent2>
      <a:accent3>
        <a:srgbClr val="7F7F7F"/>
      </a:accent3>
      <a:accent4>
        <a:srgbClr val="00254C"/>
      </a:accent4>
      <a:accent5>
        <a:srgbClr val="BFBFBF"/>
      </a:accent5>
      <a:accent6>
        <a:srgbClr val="E1E1E1"/>
      </a:accent6>
      <a:hlink>
        <a:srgbClr val="00529B"/>
      </a:hlink>
      <a:folHlink>
        <a:srgbClr val="56129D"/>
      </a:folHlink>
    </a:clrScheme>
    <a:fontScheme name="Gartner">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E96D5"/>
        </a:solidFill>
        <a:ln w="12700" cap="flat" cmpd="sng" algn="ctr">
          <a:noFill/>
          <a:prstDash val="solid"/>
          <a:round/>
          <a:headEnd type="none" w="med" len="med"/>
          <a:tailEnd type="none" w="med" len="med"/>
        </a:ln>
        <a:effectLst/>
      </a:spPr>
      <a:bodyPr vert="horz" wrap="none" lIns="91440" tIns="45720" rIns="91440" bIns="45720" numCol="1" rtlCol="0" anchor="ctr" anchorCtr="0" compatLnSpc="1">
        <a:prstTxWarp prst="textNoShape">
          <a:avLst/>
        </a:prstTxWarp>
        <a:no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sz="1800" b="0" i="0" u="none" strike="noStrike" cap="none" normalizeH="0" baseline="0" dirty="0" err="1" smtClean="0">
            <a:ln>
              <a:noFill/>
            </a:ln>
            <a:solidFill>
              <a:schemeClr val="bg1"/>
            </a:solidFill>
            <a:effectLst/>
            <a:latin typeface="Arial" charset="0"/>
          </a:defRPr>
        </a:defPPr>
      </a:lstStyle>
    </a:spDef>
    <a:lnDef>
      <a:spPr bwMode="auto">
        <a:solidFill>
          <a:srgbClr val="00529B"/>
        </a:solidFill>
        <a:ln w="12700" cap="flat" cmpd="sng" algn="ctr">
          <a:solidFill>
            <a:schemeClr val="tx1"/>
          </a:solidFill>
          <a:prstDash val="solid"/>
          <a:round/>
          <a:headEnd type="none" w="med" len="med"/>
          <a:tailEnd type="none" w="lg" len="lg"/>
        </a:ln>
        <a:effectLst/>
      </a:spPr>
      <a:bodyPr/>
      <a:lstStyle/>
    </a:lnDef>
  </a:objectDefaults>
  <a:extraClrSchemeLst/>
  <a:custClrLst>
    <a:custClr name="Gartner Blue">
      <a:srgbClr val="00529B"/>
    </a:custClr>
    <a:custClr name="Black">
      <a:srgbClr val="000000"/>
    </a:custClr>
    <a:custClr name="Gold">
      <a:srgbClr val="E2A600"/>
    </a:custClr>
    <a:custClr name="Light Blue">
      <a:srgbClr val="00A5E3"/>
    </a:custClr>
    <a:custClr name="Dark Blue">
      <a:srgbClr val="00254C"/>
    </a:custClr>
    <a:custClr name="Orange">
      <a:srgbClr val="D65B00"/>
    </a:custClr>
    <a:custClr name="Green">
      <a:srgbClr val="96C802"/>
    </a:custClr>
    <a:custClr name="Purple">
      <a:srgbClr val="56129D"/>
    </a:custClr>
    <a:custClr name="White">
      <a:srgbClr val="FFFFFF"/>
    </a:custClr>
    <a:custClr name="White">
      <a:srgbClr val="FFFFFF"/>
    </a:custClr>
    <a:custClr name="Gartner Blue 70%">
      <a:srgbClr val="B2CBE1"/>
    </a:custClr>
    <a:custClr name="Black 70%">
      <a:srgbClr val="B2B2B2"/>
    </a:custClr>
    <a:custClr name="Gold 70%">
      <a:srgbClr val="F6E4B2"/>
    </a:custClr>
    <a:custClr name="Light Blue70%">
      <a:srgbClr val="B2E4F7"/>
    </a:custClr>
    <a:custClr name="Dark Blue 70%">
      <a:srgbClr val="B2BDC9"/>
    </a:custClr>
    <a:custClr name="Orange 70%">
      <a:srgbClr val="F3CDB2"/>
    </a:custClr>
    <a:custClr name="Green 70%">
      <a:srgbClr val="DFEEB3"/>
    </a:custClr>
    <a:custClr name="Purple 70%">
      <a:srgbClr val="CCB7E1"/>
    </a:custClr>
    <a:custClr name="White">
      <a:srgbClr val="FFFFFF"/>
    </a:custClr>
    <a:custClr name="White">
      <a:srgbClr val="FFFFFF"/>
    </a:custClr>
    <a:custClr name="Gartner Blue 40%">
      <a:srgbClr val="6697C3"/>
    </a:custClr>
    <a:custClr name="Black 40%">
      <a:srgbClr val="666666"/>
    </a:custClr>
    <a:custClr name="Gold 40%">
      <a:srgbClr val="EECA66"/>
    </a:custClr>
    <a:custClr name="Light Blue 40%">
      <a:srgbClr val="66C9EE"/>
    </a:custClr>
    <a:custClr name="Dark Blue 40%">
      <a:srgbClr val="667C94"/>
    </a:custClr>
    <a:custClr name="Orange 40%">
      <a:srgbClr val="E69D66"/>
    </a:custClr>
    <a:custClr name="Green 40%">
      <a:srgbClr val="C0DE67"/>
    </a:custClr>
    <a:custClr name="Purple 40%">
      <a:srgbClr val="9470BA"/>
    </a:custClr>
    <a:custClr name="White">
      <a:srgbClr val="FFFFFF"/>
    </a:custClr>
    <a:custClr name="White">
      <a:srgbClr val="FFFFFF"/>
    </a:custClr>
  </a:custClrLst>
  <a:extLst>
    <a:ext uri="{05A4C25C-085E-4340-85A3-A5531E510DB2}">
      <thm15:themeFamily xmlns:thm15="http://schemas.microsoft.com/office/thememl/2012/main" name="2015_gartner_research_16x9_pptx_template_abridged.pptx" id="{7354FC58-D82B-4739-9E50-0A7C0D767D2B}" vid="{0DD5AABB-EA8D-453D-8439-59FA256C9F3D}"/>
    </a:ext>
  </a:extLst>
</a:theme>
</file>

<file path=ppt/theme/theme2.xml><?xml version="1.0" encoding="utf-8"?>
<a:theme xmlns:a="http://schemas.openxmlformats.org/drawingml/2006/main" name="Office Theme">
  <a:themeElements>
    <a:clrScheme name="RIG-2015a">
      <a:dk1>
        <a:srgbClr val="000000"/>
      </a:dk1>
      <a:lt1>
        <a:srgbClr val="FFFFFF"/>
      </a:lt1>
      <a:dk2>
        <a:srgbClr val="FFFFFF"/>
      </a:dk2>
      <a:lt2>
        <a:srgbClr val="6E96D5"/>
      </a:lt2>
      <a:accent1>
        <a:srgbClr val="00529B"/>
      </a:accent1>
      <a:accent2>
        <a:srgbClr val="46A33F"/>
      </a:accent2>
      <a:accent3>
        <a:srgbClr val="E5550D"/>
      </a:accent3>
      <a:accent4>
        <a:srgbClr val="6E96D5"/>
      </a:accent4>
      <a:accent5>
        <a:srgbClr val="CDCDCD"/>
      </a:accent5>
      <a:accent6>
        <a:srgbClr val="AC0000"/>
      </a:accent6>
      <a:hlink>
        <a:srgbClr val="6E96D5"/>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Pages>0</Pages>
  <Words>236</Words>
  <Characters>0</Characters>
  <Application>Microsoft Office PowerPoint</Application>
  <DocSecurity>0</DocSecurity>
  <PresentationFormat>Widescreen</PresentationFormat>
  <Lines>0</Lines>
  <Paragraphs>133</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 Unicode MS</vt:lpstr>
      <vt:lpstr>Arial</vt:lpstr>
      <vt:lpstr>Calibri</vt:lpstr>
      <vt:lpstr>Times</vt:lpstr>
      <vt:lpstr>Times New Roman</vt:lpstr>
      <vt:lpstr>Wingdings</vt:lpstr>
      <vt:lpstr>Wingdings 3</vt:lpstr>
      <vt:lpstr>White Master</vt:lpstr>
      <vt:lpstr>Selecting the Right API Gateway for Identity and Access Management  Downloadable Figures   </vt:lpstr>
      <vt:lpstr>Figure 1</vt:lpstr>
      <vt:lpstr>Figure 2</vt:lpstr>
      <vt:lpstr>Figure 3</vt:lpstr>
      <vt:lpstr>Figure 4</vt:lpstr>
      <vt:lpstr>Figure 5</vt:lpstr>
    </vt:vector>
  </TitlesOfParts>
  <Manager/>
  <Company/>
  <LinksUpToDate>false</LinksUpToDate>
  <CharactersWithSpaces>0</CharactersWithSpaces>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2019-02-08T00:31:53Z</dcterms:created>
  <dcterms:modified xsi:type="dcterms:W3CDTF">2019-02-08T00:32:01Z</dcterms:modified>
  <cp:category/>
  <cp:contentStatus/>
  <dc:language/>
  <cp:version/>
</cp:coreProperties>
</file>