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4">
  <p:sldMasterIdLst>
    <p:sldMasterId id="2147484146" r:id="rId1"/>
  </p:sldMasterIdLst>
  <p:notesMasterIdLst>
    <p:notesMasterId r:id="rId27"/>
  </p:notesMasterIdLst>
  <p:handoutMasterIdLst>
    <p:handoutMasterId r:id="rId28"/>
  </p:handoutMasterIdLst>
  <p:sldIdLst>
    <p:sldId id="256" r:id="rId2"/>
    <p:sldId id="565" r:id="rId3"/>
    <p:sldId id="622" r:id="rId4"/>
    <p:sldId id="775" r:id="rId5"/>
    <p:sldId id="801" r:id="rId6"/>
    <p:sldId id="803" r:id="rId7"/>
    <p:sldId id="780" r:id="rId8"/>
    <p:sldId id="768" r:id="rId9"/>
    <p:sldId id="804" r:id="rId10"/>
    <p:sldId id="533" r:id="rId11"/>
    <p:sldId id="534" r:id="rId12"/>
    <p:sldId id="805" r:id="rId13"/>
    <p:sldId id="806" r:id="rId14"/>
    <p:sldId id="807" r:id="rId15"/>
    <p:sldId id="808" r:id="rId16"/>
    <p:sldId id="809" r:id="rId17"/>
    <p:sldId id="535" r:id="rId18"/>
    <p:sldId id="810" r:id="rId19"/>
    <p:sldId id="812" r:id="rId20"/>
    <p:sldId id="811" r:id="rId21"/>
    <p:sldId id="813" r:id="rId22"/>
    <p:sldId id="814" r:id="rId23"/>
    <p:sldId id="815" r:id="rId24"/>
    <p:sldId id="798" r:id="rId25"/>
    <p:sldId id="555" r:id="rId26"/>
  </p:sldIdLst>
  <p:sldSz cx="9906000" cy="6858000" type="A4"/>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Hong Hai" initials="PHH" lastIdx="1" clrIdx="0">
    <p:extLst>
      <p:ext uri="{19B8F6BF-5375-455C-9EA6-DF929625EA0E}">
        <p15:presenceInfo xmlns:p15="http://schemas.microsoft.com/office/powerpoint/2012/main" userId="S::hai.phamhong@hust.edu.vn::169754a1-d028-4798-8994-6e32dc2393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000000"/>
    <a:srgbClr val="524ACA"/>
    <a:srgbClr val="E9EAF1"/>
    <a:srgbClr val="CCFFCC"/>
    <a:srgbClr val="134263"/>
    <a:srgbClr val="00660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587CA-0662-4C2E-8AD8-5F312F373318}" v="155" dt="2021-05-14T04:09:17.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74266" autoAdjust="0"/>
  </p:normalViewPr>
  <p:slideViewPr>
    <p:cSldViewPr>
      <p:cViewPr varScale="1">
        <p:scale>
          <a:sx n="65" d="100"/>
          <a:sy n="65" d="100"/>
        </p:scale>
        <p:origin x="1560"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34"/>
    </p:cViewPr>
  </p:sorterViewPr>
  <p:notesViewPr>
    <p:cSldViewPr>
      <p:cViewPr varScale="1">
        <p:scale>
          <a:sx n="35" d="100"/>
          <a:sy n="35" d="100"/>
        </p:scale>
        <p:origin x="-1512" y="-78"/>
      </p:cViewPr>
      <p:guideLst>
        <p:guide orient="horz" pos="3110"/>
        <p:guide pos="21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Hong Hai" userId="169754a1-d028-4798-8994-6e32dc23931b" providerId="ADAL" clId="{303587CA-0662-4C2E-8AD8-5F312F373318}"/>
    <pc:docChg chg="undo custSel addSld delSld modSld sldOrd">
      <pc:chgData name="Pham Hong Hai" userId="169754a1-d028-4798-8994-6e32dc23931b" providerId="ADAL" clId="{303587CA-0662-4C2E-8AD8-5F312F373318}" dt="2021-05-14T04:15:16.631" v="6380" actId="20577"/>
      <pc:docMkLst>
        <pc:docMk/>
      </pc:docMkLst>
      <pc:sldChg chg="modSp mod modNotesTx">
        <pc:chgData name="Pham Hong Hai" userId="169754a1-d028-4798-8994-6e32dc23931b" providerId="ADAL" clId="{303587CA-0662-4C2E-8AD8-5F312F373318}" dt="2021-05-11T07:57:01.249" v="3388" actId="20577"/>
        <pc:sldMkLst>
          <pc:docMk/>
          <pc:sldMk cId="0" sldId="256"/>
        </pc:sldMkLst>
        <pc:spChg chg="mod">
          <ac:chgData name="Pham Hong Hai" userId="169754a1-d028-4798-8994-6e32dc23931b" providerId="ADAL" clId="{303587CA-0662-4C2E-8AD8-5F312F373318}" dt="2021-05-06T14:37:30.338" v="463" actId="1076"/>
          <ac:spMkLst>
            <pc:docMk/>
            <pc:sldMk cId="0" sldId="256"/>
            <ac:spMk id="2050" creationId="{00000000-0000-0000-0000-000000000000}"/>
          </ac:spMkLst>
        </pc:spChg>
        <pc:spChg chg="mod">
          <ac:chgData name="Pham Hong Hai" userId="169754a1-d028-4798-8994-6e32dc23931b" providerId="ADAL" clId="{303587CA-0662-4C2E-8AD8-5F312F373318}" dt="2021-05-11T07:57:01.249" v="3388" actId="20577"/>
          <ac:spMkLst>
            <pc:docMk/>
            <pc:sldMk cId="0" sldId="256"/>
            <ac:spMk id="11269" creationId="{00000000-0000-0000-0000-000000000000}"/>
          </ac:spMkLst>
        </pc:spChg>
      </pc:sldChg>
      <pc:sldChg chg="modSp mod modNotesTx">
        <pc:chgData name="Pham Hong Hai" userId="169754a1-d028-4798-8994-6e32dc23931b" providerId="ADAL" clId="{303587CA-0662-4C2E-8AD8-5F312F373318}" dt="2021-05-11T08:08:53.588" v="3536" actId="1076"/>
        <pc:sldMkLst>
          <pc:docMk/>
          <pc:sldMk cId="1840095624" sldId="533"/>
        </pc:sldMkLst>
        <pc:spChg chg="mod">
          <ac:chgData name="Pham Hong Hai" userId="169754a1-d028-4798-8994-6e32dc23931b" providerId="ADAL" clId="{303587CA-0662-4C2E-8AD8-5F312F373318}" dt="2021-05-11T08:08:53.588" v="3536" actId="1076"/>
          <ac:spMkLst>
            <pc:docMk/>
            <pc:sldMk cId="1840095624" sldId="533"/>
            <ac:spMk id="9" creationId="{00000000-0000-0000-0000-000000000000}"/>
          </ac:spMkLst>
        </pc:spChg>
      </pc:sldChg>
      <pc:sldChg chg="modSp mod">
        <pc:chgData name="Pham Hong Hai" userId="169754a1-d028-4798-8994-6e32dc23931b" providerId="ADAL" clId="{303587CA-0662-4C2E-8AD8-5F312F373318}" dt="2021-05-11T08:09:02.206" v="3540" actId="1076"/>
        <pc:sldMkLst>
          <pc:docMk/>
          <pc:sldMk cId="2071797865" sldId="534"/>
        </pc:sldMkLst>
        <pc:spChg chg="mod">
          <ac:chgData name="Pham Hong Hai" userId="169754a1-d028-4798-8994-6e32dc23931b" providerId="ADAL" clId="{303587CA-0662-4C2E-8AD8-5F312F373318}" dt="2021-05-11T08:09:02.206" v="3540" actId="1076"/>
          <ac:spMkLst>
            <pc:docMk/>
            <pc:sldMk cId="2071797865" sldId="534"/>
            <ac:spMk id="8" creationId="{00000000-0000-0000-0000-000000000000}"/>
          </ac:spMkLst>
        </pc:spChg>
      </pc:sldChg>
      <pc:sldChg chg="modSp mod">
        <pc:chgData name="Pham Hong Hai" userId="169754a1-d028-4798-8994-6e32dc23931b" providerId="ADAL" clId="{303587CA-0662-4C2E-8AD8-5F312F373318}" dt="2021-05-11T08:09:10.719" v="3544" actId="1076"/>
        <pc:sldMkLst>
          <pc:docMk/>
          <pc:sldMk cId="3690440216" sldId="535"/>
        </pc:sldMkLst>
        <pc:spChg chg="mod">
          <ac:chgData name="Pham Hong Hai" userId="169754a1-d028-4798-8994-6e32dc23931b" providerId="ADAL" clId="{303587CA-0662-4C2E-8AD8-5F312F373318}" dt="2021-05-11T08:09:10.719" v="3544" actId="1076"/>
          <ac:spMkLst>
            <pc:docMk/>
            <pc:sldMk cId="3690440216" sldId="535"/>
            <ac:spMk id="8" creationId="{00000000-0000-0000-0000-000000000000}"/>
          </ac:spMkLst>
        </pc:spChg>
      </pc:sldChg>
      <pc:sldChg chg="modSp mod">
        <pc:chgData name="Pham Hong Hai" userId="169754a1-d028-4798-8994-6e32dc23931b" providerId="ADAL" clId="{303587CA-0662-4C2E-8AD8-5F312F373318}" dt="2021-05-11T08:09:22.404" v="3547" actId="1076"/>
        <pc:sldMkLst>
          <pc:docMk/>
          <pc:sldMk cId="2809424475" sldId="536"/>
        </pc:sldMkLst>
        <pc:spChg chg="mod">
          <ac:chgData name="Pham Hong Hai" userId="169754a1-d028-4798-8994-6e32dc23931b" providerId="ADAL" clId="{303587CA-0662-4C2E-8AD8-5F312F373318}" dt="2021-05-11T08:09:22.404" v="3547" actId="1076"/>
          <ac:spMkLst>
            <pc:docMk/>
            <pc:sldMk cId="2809424475" sldId="536"/>
            <ac:spMk id="6" creationId="{00000000-0000-0000-0000-000000000000}"/>
          </ac:spMkLst>
        </pc:spChg>
      </pc:sldChg>
      <pc:sldChg chg="modSp mod">
        <pc:chgData name="Pham Hong Hai" userId="169754a1-d028-4798-8994-6e32dc23931b" providerId="ADAL" clId="{303587CA-0662-4C2E-8AD8-5F312F373318}" dt="2021-05-11T08:09:26.291" v="3548" actId="404"/>
        <pc:sldMkLst>
          <pc:docMk/>
          <pc:sldMk cId="3954701896" sldId="537"/>
        </pc:sldMkLst>
        <pc:spChg chg="mod">
          <ac:chgData name="Pham Hong Hai" userId="169754a1-d028-4798-8994-6e32dc23931b" providerId="ADAL" clId="{303587CA-0662-4C2E-8AD8-5F312F373318}" dt="2021-05-11T08:09:26.291" v="3548" actId="404"/>
          <ac:spMkLst>
            <pc:docMk/>
            <pc:sldMk cId="3954701896" sldId="537"/>
            <ac:spMk id="7" creationId="{00000000-0000-0000-0000-000000000000}"/>
          </ac:spMkLst>
        </pc:spChg>
      </pc:sldChg>
      <pc:sldChg chg="modSp mod">
        <pc:chgData name="Pham Hong Hai" userId="169754a1-d028-4798-8994-6e32dc23931b" providerId="ADAL" clId="{303587CA-0662-4C2E-8AD8-5F312F373318}" dt="2021-05-06T14:38:09.193" v="467" actId="1076"/>
        <pc:sldMkLst>
          <pc:docMk/>
          <pc:sldMk cId="1763157618" sldId="565"/>
        </pc:sldMkLst>
        <pc:spChg chg="mod">
          <ac:chgData name="Pham Hong Hai" userId="169754a1-d028-4798-8994-6e32dc23931b" providerId="ADAL" clId="{303587CA-0662-4C2E-8AD8-5F312F373318}" dt="2021-05-06T14:37:56.467" v="466" actId="1076"/>
          <ac:spMkLst>
            <pc:docMk/>
            <pc:sldMk cId="1763157618" sldId="565"/>
            <ac:spMk id="30" creationId="{79BBA2CB-39AB-4D18-B504-A65769CAC9C1}"/>
          </ac:spMkLst>
        </pc:spChg>
        <pc:spChg chg="mod">
          <ac:chgData name="Pham Hong Hai" userId="169754a1-d028-4798-8994-6e32dc23931b" providerId="ADAL" clId="{303587CA-0662-4C2E-8AD8-5F312F373318}" dt="2021-05-06T14:38:09.193" v="467" actId="1076"/>
          <ac:spMkLst>
            <pc:docMk/>
            <pc:sldMk cId="1763157618" sldId="565"/>
            <ac:spMk id="39" creationId="{00000000-0000-0000-0000-000000000000}"/>
          </ac:spMkLst>
        </pc:spChg>
        <pc:spChg chg="mod">
          <ac:chgData name="Pham Hong Hai" userId="169754a1-d028-4798-8994-6e32dc23931b" providerId="ADAL" clId="{303587CA-0662-4C2E-8AD8-5F312F373318}" dt="2021-05-06T09:29:50.132" v="0" actId="2711"/>
          <ac:spMkLst>
            <pc:docMk/>
            <pc:sldMk cId="1763157618" sldId="565"/>
            <ac:spMk id="15365" creationId="{00000000-0000-0000-0000-000000000000}"/>
          </ac:spMkLst>
        </pc:spChg>
        <pc:spChg chg="mod">
          <ac:chgData name="Pham Hong Hai" userId="169754a1-d028-4798-8994-6e32dc23931b" providerId="ADAL" clId="{303587CA-0662-4C2E-8AD8-5F312F373318}" dt="2021-05-06T14:37:42.103" v="464" actId="1076"/>
          <ac:spMkLst>
            <pc:docMk/>
            <pc:sldMk cId="1763157618" sldId="565"/>
            <ac:spMk id="15383" creationId="{00000000-0000-0000-0000-000000000000}"/>
          </ac:spMkLst>
        </pc:spChg>
      </pc:sldChg>
      <pc:sldChg chg="modSp mod">
        <pc:chgData name="Pham Hong Hai" userId="169754a1-d028-4798-8994-6e32dc23931b" providerId="ADAL" clId="{303587CA-0662-4C2E-8AD8-5F312F373318}" dt="2021-05-11T08:12:21.136" v="3601" actId="403"/>
        <pc:sldMkLst>
          <pc:docMk/>
          <pc:sldMk cId="3280625217" sldId="570"/>
        </pc:sldMkLst>
        <pc:spChg chg="mod">
          <ac:chgData name="Pham Hong Hai" userId="169754a1-d028-4798-8994-6e32dc23931b" providerId="ADAL" clId="{303587CA-0662-4C2E-8AD8-5F312F373318}" dt="2021-05-11T08:12:21.136" v="3601" actId="403"/>
          <ac:spMkLst>
            <pc:docMk/>
            <pc:sldMk cId="3280625217" sldId="570"/>
            <ac:spMk id="12" creationId="{00000000-0000-0000-0000-000000000000}"/>
          </ac:spMkLst>
        </pc:spChg>
      </pc:sldChg>
      <pc:sldChg chg="modSp mod ord modAnim">
        <pc:chgData name="Pham Hong Hai" userId="169754a1-d028-4798-8994-6e32dc23931b" providerId="ADAL" clId="{303587CA-0662-4C2E-8AD8-5F312F373318}" dt="2021-05-14T03:08:06.825" v="6172"/>
        <pc:sldMkLst>
          <pc:docMk/>
          <pc:sldMk cId="783321757" sldId="598"/>
        </pc:sldMkLst>
        <pc:spChg chg="mod">
          <ac:chgData name="Pham Hong Hai" userId="169754a1-d028-4798-8994-6e32dc23931b" providerId="ADAL" clId="{303587CA-0662-4C2E-8AD8-5F312F373318}" dt="2021-05-11T08:12:06.938" v="3598" actId="403"/>
          <ac:spMkLst>
            <pc:docMk/>
            <pc:sldMk cId="783321757" sldId="598"/>
            <ac:spMk id="9" creationId="{00000000-0000-0000-0000-000000000000}"/>
          </ac:spMkLst>
        </pc:spChg>
      </pc:sldChg>
      <pc:sldChg chg="modSp mod">
        <pc:chgData name="Pham Hong Hai" userId="169754a1-d028-4798-8994-6e32dc23931b" providerId="ADAL" clId="{303587CA-0662-4C2E-8AD8-5F312F373318}" dt="2021-05-13T22:54:04.325" v="6098" actId="1076"/>
        <pc:sldMkLst>
          <pc:docMk/>
          <pc:sldMk cId="2848960984" sldId="603"/>
        </pc:sldMkLst>
        <pc:spChg chg="mod">
          <ac:chgData name="Pham Hong Hai" userId="169754a1-d028-4798-8994-6e32dc23931b" providerId="ADAL" clId="{303587CA-0662-4C2E-8AD8-5F312F373318}" dt="2021-05-13T22:54:04.325" v="6098" actId="1076"/>
          <ac:spMkLst>
            <pc:docMk/>
            <pc:sldMk cId="2848960984" sldId="603"/>
            <ac:spMk id="5" creationId="{00000000-0000-0000-0000-000000000000}"/>
          </ac:spMkLst>
        </pc:spChg>
        <pc:spChg chg="mod">
          <ac:chgData name="Pham Hong Hai" userId="169754a1-d028-4798-8994-6e32dc23931b" providerId="ADAL" clId="{303587CA-0662-4C2E-8AD8-5F312F373318}" dt="2021-05-11T08:11:42.332" v="3585" actId="403"/>
          <ac:spMkLst>
            <pc:docMk/>
            <pc:sldMk cId="2848960984" sldId="603"/>
            <ac:spMk id="7" creationId="{00000000-0000-0000-0000-000000000000}"/>
          </ac:spMkLst>
        </pc:spChg>
      </pc:sldChg>
      <pc:sldChg chg="modSp mod">
        <pc:chgData name="Pham Hong Hai" userId="169754a1-d028-4798-8994-6e32dc23931b" providerId="ADAL" clId="{303587CA-0662-4C2E-8AD8-5F312F373318}" dt="2021-05-11T08:11:20.870" v="3579" actId="1076"/>
        <pc:sldMkLst>
          <pc:docMk/>
          <pc:sldMk cId="2263222535" sldId="605"/>
        </pc:sldMkLst>
        <pc:spChg chg="mod">
          <ac:chgData name="Pham Hong Hai" userId="169754a1-d028-4798-8994-6e32dc23931b" providerId="ADAL" clId="{303587CA-0662-4C2E-8AD8-5F312F373318}" dt="2021-05-11T08:11:20.870" v="3579" actId="1076"/>
          <ac:spMkLst>
            <pc:docMk/>
            <pc:sldMk cId="2263222535" sldId="605"/>
            <ac:spMk id="11" creationId="{00000000-0000-0000-0000-000000000000}"/>
          </ac:spMkLst>
        </pc:spChg>
        <pc:spChg chg="mod">
          <ac:chgData name="Pham Hong Hai" userId="169754a1-d028-4798-8994-6e32dc23931b" providerId="ADAL" clId="{303587CA-0662-4C2E-8AD8-5F312F373318}" dt="2021-05-10T11:53:42.025" v="3266" actId="57"/>
          <ac:spMkLst>
            <pc:docMk/>
            <pc:sldMk cId="2263222535" sldId="605"/>
            <ac:spMk id="14" creationId="{813E6496-98CA-4D26-8F60-C0154B94A941}"/>
          </ac:spMkLst>
        </pc:spChg>
      </pc:sldChg>
      <pc:sldChg chg="modSp mod">
        <pc:chgData name="Pham Hong Hai" userId="169754a1-d028-4798-8994-6e32dc23931b" providerId="ADAL" clId="{303587CA-0662-4C2E-8AD8-5F312F373318}" dt="2021-05-14T02:47:15.165" v="6138" actId="1076"/>
        <pc:sldMkLst>
          <pc:docMk/>
          <pc:sldMk cId="696231771" sldId="606"/>
        </pc:sldMkLst>
        <pc:spChg chg="mod">
          <ac:chgData name="Pham Hong Hai" userId="169754a1-d028-4798-8994-6e32dc23931b" providerId="ADAL" clId="{303587CA-0662-4C2E-8AD8-5F312F373318}" dt="2021-05-11T08:14:45.732" v="3664" actId="403"/>
          <ac:spMkLst>
            <pc:docMk/>
            <pc:sldMk cId="696231771" sldId="606"/>
            <ac:spMk id="6" creationId="{00000000-0000-0000-0000-000000000000}"/>
          </ac:spMkLst>
        </pc:spChg>
        <pc:spChg chg="mod">
          <ac:chgData name="Pham Hong Hai" userId="169754a1-d028-4798-8994-6e32dc23931b" providerId="ADAL" clId="{303587CA-0662-4C2E-8AD8-5F312F373318}" dt="2021-05-14T02:47:15.165" v="6138" actId="1076"/>
          <ac:spMkLst>
            <pc:docMk/>
            <pc:sldMk cId="696231771" sldId="606"/>
            <ac:spMk id="54" creationId="{00000000-0000-0000-0000-000000000000}"/>
          </ac:spMkLst>
        </pc:spChg>
      </pc:sldChg>
      <pc:sldChg chg="modSp mod">
        <pc:chgData name="Pham Hong Hai" userId="169754a1-d028-4798-8994-6e32dc23931b" providerId="ADAL" clId="{303587CA-0662-4C2E-8AD8-5F312F373318}" dt="2021-05-11T08:14:55.380" v="3670" actId="403"/>
        <pc:sldMkLst>
          <pc:docMk/>
          <pc:sldMk cId="1778476131" sldId="607"/>
        </pc:sldMkLst>
        <pc:spChg chg="mod">
          <ac:chgData name="Pham Hong Hai" userId="169754a1-d028-4798-8994-6e32dc23931b" providerId="ADAL" clId="{303587CA-0662-4C2E-8AD8-5F312F373318}" dt="2021-05-11T08:14:55.380" v="3670" actId="403"/>
          <ac:spMkLst>
            <pc:docMk/>
            <pc:sldMk cId="1778476131" sldId="607"/>
            <ac:spMk id="10" creationId="{00000000-0000-0000-0000-000000000000}"/>
          </ac:spMkLst>
        </pc:spChg>
      </pc:sldChg>
      <pc:sldChg chg="addSp delSp modSp mod delAnim modNotesTx">
        <pc:chgData name="Pham Hong Hai" userId="169754a1-d028-4798-8994-6e32dc23931b" providerId="ADAL" clId="{303587CA-0662-4C2E-8AD8-5F312F373318}" dt="2021-05-13T22:09:54.005" v="5540" actId="20577"/>
        <pc:sldMkLst>
          <pc:docMk/>
          <pc:sldMk cId="1979804024" sldId="612"/>
        </pc:sldMkLst>
        <pc:spChg chg="del">
          <ac:chgData name="Pham Hong Hai" userId="169754a1-d028-4798-8994-6e32dc23931b" providerId="ADAL" clId="{303587CA-0662-4C2E-8AD8-5F312F373318}" dt="2021-05-11T07:27:10.323" v="3311" actId="478"/>
          <ac:spMkLst>
            <pc:docMk/>
            <pc:sldMk cId="1979804024" sldId="612"/>
            <ac:spMk id="4" creationId="{00000000-0000-0000-0000-000000000000}"/>
          </ac:spMkLst>
        </pc:spChg>
        <pc:spChg chg="mod">
          <ac:chgData name="Pham Hong Hai" userId="169754a1-d028-4798-8994-6e32dc23931b" providerId="ADAL" clId="{303587CA-0662-4C2E-8AD8-5F312F373318}" dt="2021-05-11T08:07:18.314" v="3514" actId="404"/>
          <ac:spMkLst>
            <pc:docMk/>
            <pc:sldMk cId="1979804024" sldId="612"/>
            <ac:spMk id="10" creationId="{00000000-0000-0000-0000-000000000000}"/>
          </ac:spMkLst>
        </pc:spChg>
        <pc:spChg chg="del">
          <ac:chgData name="Pham Hong Hai" userId="169754a1-d028-4798-8994-6e32dc23931b" providerId="ADAL" clId="{303587CA-0662-4C2E-8AD8-5F312F373318}" dt="2021-05-11T07:27:15.744" v="3313" actId="478"/>
          <ac:spMkLst>
            <pc:docMk/>
            <pc:sldMk cId="1979804024" sldId="612"/>
            <ac:spMk id="56" creationId="{00000000-0000-0000-0000-000000000000}"/>
          </ac:spMkLst>
        </pc:spChg>
        <pc:spChg chg="mod">
          <ac:chgData name="Pham Hong Hai" userId="169754a1-d028-4798-8994-6e32dc23931b" providerId="ADAL" clId="{303587CA-0662-4C2E-8AD8-5F312F373318}" dt="2021-05-11T07:32:24.569" v="3358" actId="122"/>
          <ac:spMkLst>
            <pc:docMk/>
            <pc:sldMk cId="1979804024" sldId="612"/>
            <ac:spMk id="21509" creationId="{00000000-0000-0000-0000-000000000000}"/>
          </ac:spMkLst>
        </pc:spChg>
        <pc:spChg chg="mod">
          <ac:chgData name="Pham Hong Hai" userId="169754a1-d028-4798-8994-6e32dc23931b" providerId="ADAL" clId="{303587CA-0662-4C2E-8AD8-5F312F373318}" dt="2021-05-11T07:32:22.092" v="3357" actId="122"/>
          <ac:spMkLst>
            <pc:docMk/>
            <pc:sldMk cId="1979804024" sldId="612"/>
            <ac:spMk id="21510" creationId="{00000000-0000-0000-0000-000000000000}"/>
          </ac:spMkLst>
        </pc:spChg>
        <pc:cxnChg chg="del">
          <ac:chgData name="Pham Hong Hai" userId="169754a1-d028-4798-8994-6e32dc23931b" providerId="ADAL" clId="{303587CA-0662-4C2E-8AD8-5F312F373318}" dt="2021-05-11T07:27:17.883" v="3314" actId="478"/>
          <ac:cxnSpMkLst>
            <pc:docMk/>
            <pc:sldMk cId="1979804024" sldId="612"/>
            <ac:cxnSpMk id="3" creationId="{00000000-0000-0000-0000-000000000000}"/>
          </ac:cxnSpMkLst>
        </pc:cxnChg>
        <pc:cxnChg chg="del">
          <ac:chgData name="Pham Hong Hai" userId="169754a1-d028-4798-8994-6e32dc23931b" providerId="ADAL" clId="{303587CA-0662-4C2E-8AD8-5F312F373318}" dt="2021-05-11T07:27:12.338" v="3312" actId="478"/>
          <ac:cxnSpMkLst>
            <pc:docMk/>
            <pc:sldMk cId="1979804024" sldId="612"/>
            <ac:cxnSpMk id="5" creationId="{00000000-0000-0000-0000-000000000000}"/>
          </ac:cxnSpMkLst>
        </pc:cxnChg>
        <pc:cxnChg chg="add mod">
          <ac:chgData name="Pham Hong Hai" userId="169754a1-d028-4798-8994-6e32dc23931b" providerId="ADAL" clId="{303587CA-0662-4C2E-8AD8-5F312F373318}" dt="2021-05-11T07:27:47.255" v="3318" actId="1582"/>
          <ac:cxnSpMkLst>
            <pc:docMk/>
            <pc:sldMk cId="1979804024" sldId="612"/>
            <ac:cxnSpMk id="12" creationId="{347F16A7-F2AF-49EE-8706-0F93BDD8276C}"/>
          </ac:cxnSpMkLst>
        </pc:cxnChg>
        <pc:cxnChg chg="add mod">
          <ac:chgData name="Pham Hong Hai" userId="169754a1-d028-4798-8994-6e32dc23931b" providerId="ADAL" clId="{303587CA-0662-4C2E-8AD8-5F312F373318}" dt="2021-05-11T07:28:14.900" v="3322" actId="14100"/>
          <ac:cxnSpMkLst>
            <pc:docMk/>
            <pc:sldMk cId="1979804024" sldId="612"/>
            <ac:cxnSpMk id="55" creationId="{6BEC026C-9944-4B6E-8338-2DE4006C81C1}"/>
          </ac:cxnSpMkLst>
        </pc:cxnChg>
        <pc:cxnChg chg="add mod">
          <ac:chgData name="Pham Hong Hai" userId="169754a1-d028-4798-8994-6e32dc23931b" providerId="ADAL" clId="{303587CA-0662-4C2E-8AD8-5F312F373318}" dt="2021-05-11T07:28:37.799" v="3327" actId="1076"/>
          <ac:cxnSpMkLst>
            <pc:docMk/>
            <pc:sldMk cId="1979804024" sldId="612"/>
            <ac:cxnSpMk id="57" creationId="{65ED5AF7-22B9-4C4A-965F-FD8E7E840238}"/>
          </ac:cxnSpMkLst>
        </pc:cxnChg>
        <pc:cxnChg chg="add mod">
          <ac:chgData name="Pham Hong Hai" userId="169754a1-d028-4798-8994-6e32dc23931b" providerId="ADAL" clId="{303587CA-0662-4C2E-8AD8-5F312F373318}" dt="2021-05-11T07:28:55.751" v="3332" actId="14100"/>
          <ac:cxnSpMkLst>
            <pc:docMk/>
            <pc:sldMk cId="1979804024" sldId="612"/>
            <ac:cxnSpMk id="58" creationId="{CFE935F5-24A9-4060-9780-53ED8FECDD54}"/>
          </ac:cxnSpMkLst>
        </pc:cxnChg>
        <pc:cxnChg chg="add mod">
          <ac:chgData name="Pham Hong Hai" userId="169754a1-d028-4798-8994-6e32dc23931b" providerId="ADAL" clId="{303587CA-0662-4C2E-8AD8-5F312F373318}" dt="2021-05-11T07:32:01.734" v="3354" actId="14100"/>
          <ac:cxnSpMkLst>
            <pc:docMk/>
            <pc:sldMk cId="1979804024" sldId="612"/>
            <ac:cxnSpMk id="59" creationId="{7A89DE42-D479-4259-BB6B-D7E9A4D6B132}"/>
          </ac:cxnSpMkLst>
        </pc:cxnChg>
        <pc:cxnChg chg="add mod">
          <ac:chgData name="Pham Hong Hai" userId="169754a1-d028-4798-8994-6e32dc23931b" providerId="ADAL" clId="{303587CA-0662-4C2E-8AD8-5F312F373318}" dt="2021-05-11T07:31:09.785" v="3344" actId="14100"/>
          <ac:cxnSpMkLst>
            <pc:docMk/>
            <pc:sldMk cId="1979804024" sldId="612"/>
            <ac:cxnSpMk id="63" creationId="{B6B815B6-35A0-48B6-9705-F330BEF7BC64}"/>
          </ac:cxnSpMkLst>
        </pc:cxnChg>
        <pc:cxnChg chg="add mod">
          <ac:chgData name="Pham Hong Hai" userId="169754a1-d028-4798-8994-6e32dc23931b" providerId="ADAL" clId="{303587CA-0662-4C2E-8AD8-5F312F373318}" dt="2021-05-11T07:31:26.587" v="3348" actId="14100"/>
          <ac:cxnSpMkLst>
            <pc:docMk/>
            <pc:sldMk cId="1979804024" sldId="612"/>
            <ac:cxnSpMk id="66" creationId="{5140AC04-5842-4B3E-920E-2F8CB2266585}"/>
          </ac:cxnSpMkLst>
        </pc:cxnChg>
        <pc:cxnChg chg="add mod">
          <ac:chgData name="Pham Hong Hai" userId="169754a1-d028-4798-8994-6e32dc23931b" providerId="ADAL" clId="{303587CA-0662-4C2E-8AD8-5F312F373318}" dt="2021-05-11T07:31:53.215" v="3352" actId="14100"/>
          <ac:cxnSpMkLst>
            <pc:docMk/>
            <pc:sldMk cId="1979804024" sldId="612"/>
            <ac:cxnSpMk id="68" creationId="{98A06005-F41B-4589-8E25-B4CCED5EF8C0}"/>
          </ac:cxnSpMkLst>
        </pc:cxnChg>
      </pc:sldChg>
      <pc:sldChg chg="addSp modSp mod">
        <pc:chgData name="Pham Hong Hai" userId="169754a1-d028-4798-8994-6e32dc23931b" providerId="ADAL" clId="{303587CA-0662-4C2E-8AD8-5F312F373318}" dt="2021-05-13T22:16:20.507" v="5788" actId="20577"/>
        <pc:sldMkLst>
          <pc:docMk/>
          <pc:sldMk cId="609571859" sldId="619"/>
        </pc:sldMkLst>
        <pc:spChg chg="mod">
          <ac:chgData name="Pham Hong Hai" userId="169754a1-d028-4798-8994-6e32dc23931b" providerId="ADAL" clId="{303587CA-0662-4C2E-8AD8-5F312F373318}" dt="2021-05-11T08:04:12.731" v="3488" actId="1076"/>
          <ac:spMkLst>
            <pc:docMk/>
            <pc:sldMk cId="609571859" sldId="619"/>
            <ac:spMk id="7" creationId="{00000000-0000-0000-0000-000000000000}"/>
          </ac:spMkLst>
        </pc:spChg>
        <pc:spChg chg="mod">
          <ac:chgData name="Pham Hong Hai" userId="169754a1-d028-4798-8994-6e32dc23931b" providerId="ADAL" clId="{303587CA-0662-4C2E-8AD8-5F312F373318}" dt="2021-05-13T22:14:33.973" v="5699" actId="21"/>
          <ac:spMkLst>
            <pc:docMk/>
            <pc:sldMk cId="609571859" sldId="619"/>
            <ac:spMk id="11" creationId="{00000000-0000-0000-0000-000000000000}"/>
          </ac:spMkLst>
        </pc:spChg>
        <pc:spChg chg="mod">
          <ac:chgData name="Pham Hong Hai" userId="169754a1-d028-4798-8994-6e32dc23931b" providerId="ADAL" clId="{303587CA-0662-4C2E-8AD8-5F312F373318}" dt="2021-05-13T22:12:58.035" v="5681" actId="1076"/>
          <ac:spMkLst>
            <pc:docMk/>
            <pc:sldMk cId="609571859" sldId="619"/>
            <ac:spMk id="13" creationId="{00000000-0000-0000-0000-000000000000}"/>
          </ac:spMkLst>
        </pc:spChg>
        <pc:spChg chg="mod">
          <ac:chgData name="Pham Hong Hai" userId="169754a1-d028-4798-8994-6e32dc23931b" providerId="ADAL" clId="{303587CA-0662-4C2E-8AD8-5F312F373318}" dt="2021-05-13T22:13:21.701" v="5686" actId="1076"/>
          <ac:spMkLst>
            <pc:docMk/>
            <pc:sldMk cId="609571859" sldId="619"/>
            <ac:spMk id="15" creationId="{00000000-0000-0000-0000-000000000000}"/>
          </ac:spMkLst>
        </pc:spChg>
        <pc:spChg chg="mod">
          <ac:chgData name="Pham Hong Hai" userId="169754a1-d028-4798-8994-6e32dc23931b" providerId="ADAL" clId="{303587CA-0662-4C2E-8AD8-5F312F373318}" dt="2021-05-13T22:13:44.279" v="5693" actId="1076"/>
          <ac:spMkLst>
            <pc:docMk/>
            <pc:sldMk cId="609571859" sldId="619"/>
            <ac:spMk id="16" creationId="{00000000-0000-0000-0000-000000000000}"/>
          </ac:spMkLst>
        </pc:spChg>
        <pc:spChg chg="add mod">
          <ac:chgData name="Pham Hong Hai" userId="169754a1-d028-4798-8994-6e32dc23931b" providerId="ADAL" clId="{303587CA-0662-4C2E-8AD8-5F312F373318}" dt="2021-05-13T22:14:39.893" v="5701" actId="20577"/>
          <ac:spMkLst>
            <pc:docMk/>
            <pc:sldMk cId="609571859" sldId="619"/>
            <ac:spMk id="17" creationId="{9FD2E479-5F0E-475A-B20D-FF2659628B7A}"/>
          </ac:spMkLst>
        </pc:spChg>
        <pc:spChg chg="add mod">
          <ac:chgData name="Pham Hong Hai" userId="169754a1-d028-4798-8994-6e32dc23931b" providerId="ADAL" clId="{303587CA-0662-4C2E-8AD8-5F312F373318}" dt="2021-05-13T22:15:03.745" v="5706" actId="1076"/>
          <ac:spMkLst>
            <pc:docMk/>
            <pc:sldMk cId="609571859" sldId="619"/>
            <ac:spMk id="18" creationId="{EFB932FE-0606-4E7A-A08E-41B7CC523CDD}"/>
          </ac:spMkLst>
        </pc:spChg>
        <pc:spChg chg="add mod">
          <ac:chgData name="Pham Hong Hai" userId="169754a1-d028-4798-8994-6e32dc23931b" providerId="ADAL" clId="{303587CA-0662-4C2E-8AD8-5F312F373318}" dt="2021-05-13T22:15:17.200" v="5709" actId="20577"/>
          <ac:spMkLst>
            <pc:docMk/>
            <pc:sldMk cId="609571859" sldId="619"/>
            <ac:spMk id="19" creationId="{302B5E2E-8058-4EA5-90C6-B626F708DE30}"/>
          </ac:spMkLst>
        </pc:spChg>
        <pc:spChg chg="add mod">
          <ac:chgData name="Pham Hong Hai" userId="169754a1-d028-4798-8994-6e32dc23931b" providerId="ADAL" clId="{303587CA-0662-4C2E-8AD8-5F312F373318}" dt="2021-05-13T22:15:44.326" v="5715" actId="404"/>
          <ac:spMkLst>
            <pc:docMk/>
            <pc:sldMk cId="609571859" sldId="619"/>
            <ac:spMk id="21" creationId="{6E9A8334-15E6-42AF-B943-574194EB640A}"/>
          </ac:spMkLst>
        </pc:spChg>
        <pc:spChg chg="mod">
          <ac:chgData name="Pham Hong Hai" userId="169754a1-d028-4798-8994-6e32dc23931b" providerId="ADAL" clId="{303587CA-0662-4C2E-8AD8-5F312F373318}" dt="2021-05-13T22:12:23.067" v="5673" actId="1076"/>
          <ac:spMkLst>
            <pc:docMk/>
            <pc:sldMk cId="609571859" sldId="619"/>
            <ac:spMk id="27" creationId="{00000000-0000-0000-0000-000000000000}"/>
          </ac:spMkLst>
        </pc:spChg>
        <pc:spChg chg="mod">
          <ac:chgData name="Pham Hong Hai" userId="169754a1-d028-4798-8994-6e32dc23931b" providerId="ADAL" clId="{303587CA-0662-4C2E-8AD8-5F312F373318}" dt="2021-05-13T22:16:05.434" v="5720" actId="20577"/>
          <ac:spMkLst>
            <pc:docMk/>
            <pc:sldMk cId="609571859" sldId="619"/>
            <ac:spMk id="28" creationId="{00000000-0000-0000-0000-000000000000}"/>
          </ac:spMkLst>
        </pc:spChg>
        <pc:spChg chg="mod">
          <ac:chgData name="Pham Hong Hai" userId="169754a1-d028-4798-8994-6e32dc23931b" providerId="ADAL" clId="{303587CA-0662-4C2E-8AD8-5F312F373318}" dt="2021-05-13T22:15:25.012" v="5710" actId="6549"/>
          <ac:spMkLst>
            <pc:docMk/>
            <pc:sldMk cId="609571859" sldId="619"/>
            <ac:spMk id="29" creationId="{00000000-0000-0000-0000-000000000000}"/>
          </ac:spMkLst>
        </pc:spChg>
        <pc:spChg chg="mod">
          <ac:chgData name="Pham Hong Hai" userId="169754a1-d028-4798-8994-6e32dc23931b" providerId="ADAL" clId="{303587CA-0662-4C2E-8AD8-5F312F373318}" dt="2021-05-13T22:12:31.846" v="5674" actId="1076"/>
          <ac:spMkLst>
            <pc:docMk/>
            <pc:sldMk cId="609571859" sldId="619"/>
            <ac:spMk id="31" creationId="{00000000-0000-0000-0000-000000000000}"/>
          </ac:spMkLst>
        </pc:spChg>
        <pc:spChg chg="mod">
          <ac:chgData name="Pham Hong Hai" userId="169754a1-d028-4798-8994-6e32dc23931b" providerId="ADAL" clId="{303587CA-0662-4C2E-8AD8-5F312F373318}" dt="2021-05-13T22:16:20.507" v="5788" actId="20577"/>
          <ac:spMkLst>
            <pc:docMk/>
            <pc:sldMk cId="609571859" sldId="619"/>
            <ac:spMk id="32" creationId="{00000000-0000-0000-0000-000000000000}"/>
          </ac:spMkLst>
        </pc:spChg>
        <pc:grpChg chg="mod">
          <ac:chgData name="Pham Hong Hai" userId="169754a1-d028-4798-8994-6e32dc23931b" providerId="ADAL" clId="{303587CA-0662-4C2E-8AD8-5F312F373318}" dt="2021-05-13T22:13:28.447" v="5688" actId="1076"/>
          <ac:grpSpMkLst>
            <pc:docMk/>
            <pc:sldMk cId="609571859" sldId="619"/>
            <ac:grpSpMk id="26" creationId="{00000000-0000-0000-0000-000000000000}"/>
          </ac:grpSpMkLst>
        </pc:grpChg>
      </pc:sldChg>
      <pc:sldChg chg="modSp mod">
        <pc:chgData name="Pham Hong Hai" userId="169754a1-d028-4798-8994-6e32dc23931b" providerId="ADAL" clId="{303587CA-0662-4C2E-8AD8-5F312F373318}" dt="2021-05-11T08:08:11.364" v="3524" actId="403"/>
        <pc:sldMkLst>
          <pc:docMk/>
          <pc:sldMk cId="4110773225" sldId="620"/>
        </pc:sldMkLst>
        <pc:spChg chg="mod">
          <ac:chgData name="Pham Hong Hai" userId="169754a1-d028-4798-8994-6e32dc23931b" providerId="ADAL" clId="{303587CA-0662-4C2E-8AD8-5F312F373318}" dt="2021-05-10T11:25:57.499" v="3222" actId="1076"/>
          <ac:spMkLst>
            <pc:docMk/>
            <pc:sldMk cId="4110773225" sldId="620"/>
            <ac:spMk id="2" creationId="{00000000-0000-0000-0000-000000000000}"/>
          </ac:spMkLst>
        </pc:spChg>
        <pc:spChg chg="mod">
          <ac:chgData name="Pham Hong Hai" userId="169754a1-d028-4798-8994-6e32dc23931b" providerId="ADAL" clId="{303587CA-0662-4C2E-8AD8-5F312F373318}" dt="2021-05-11T08:08:11.364" v="3524" actId="403"/>
          <ac:spMkLst>
            <pc:docMk/>
            <pc:sldMk cId="4110773225" sldId="620"/>
            <ac:spMk id="7" creationId="{00000000-0000-0000-0000-000000000000}"/>
          </ac:spMkLst>
        </pc:spChg>
        <pc:spChg chg="mod">
          <ac:chgData name="Pham Hong Hai" userId="169754a1-d028-4798-8994-6e32dc23931b" providerId="ADAL" clId="{303587CA-0662-4C2E-8AD8-5F312F373318}" dt="2021-05-10T11:26:10.222" v="3223" actId="12"/>
          <ac:spMkLst>
            <pc:docMk/>
            <pc:sldMk cId="4110773225" sldId="620"/>
            <ac:spMk id="21" creationId="{00000000-0000-0000-0000-000000000000}"/>
          </ac:spMkLst>
        </pc:spChg>
        <pc:spChg chg="mod">
          <ac:chgData name="Pham Hong Hai" userId="169754a1-d028-4798-8994-6e32dc23931b" providerId="ADAL" clId="{303587CA-0662-4C2E-8AD8-5F312F373318}" dt="2021-05-11T07:58:34.658" v="3416" actId="20577"/>
          <ac:spMkLst>
            <pc:docMk/>
            <pc:sldMk cId="4110773225" sldId="620"/>
            <ac:spMk id="22" creationId="{00000000-0000-0000-0000-000000000000}"/>
          </ac:spMkLst>
        </pc:spChg>
      </pc:sldChg>
      <pc:sldChg chg="modSp mod">
        <pc:chgData name="Pham Hong Hai" userId="169754a1-d028-4798-8994-6e32dc23931b" providerId="ADAL" clId="{303587CA-0662-4C2E-8AD8-5F312F373318}" dt="2021-05-11T08:07:39.949" v="3516" actId="404"/>
        <pc:sldMkLst>
          <pc:docMk/>
          <pc:sldMk cId="1165773142" sldId="635"/>
        </pc:sldMkLst>
        <pc:spChg chg="mod">
          <ac:chgData name="Pham Hong Hai" userId="169754a1-d028-4798-8994-6e32dc23931b" providerId="ADAL" clId="{303587CA-0662-4C2E-8AD8-5F312F373318}" dt="2021-05-11T08:07:39.949" v="3516" actId="404"/>
          <ac:spMkLst>
            <pc:docMk/>
            <pc:sldMk cId="1165773142" sldId="635"/>
            <ac:spMk id="16" creationId="{00000000-0000-0000-0000-000000000000}"/>
          </ac:spMkLst>
        </pc:spChg>
      </pc:sldChg>
      <pc:sldChg chg="modSp mod">
        <pc:chgData name="Pham Hong Hai" userId="169754a1-d028-4798-8994-6e32dc23931b" providerId="ADAL" clId="{303587CA-0662-4C2E-8AD8-5F312F373318}" dt="2021-05-11T08:09:15.215" v="3545" actId="404"/>
        <pc:sldMkLst>
          <pc:docMk/>
          <pc:sldMk cId="1116374252" sldId="636"/>
        </pc:sldMkLst>
        <pc:spChg chg="mod">
          <ac:chgData name="Pham Hong Hai" userId="169754a1-d028-4798-8994-6e32dc23931b" providerId="ADAL" clId="{303587CA-0662-4C2E-8AD8-5F312F373318}" dt="2021-05-11T08:09:15.215" v="3545" actId="404"/>
          <ac:spMkLst>
            <pc:docMk/>
            <pc:sldMk cId="1116374252" sldId="636"/>
            <ac:spMk id="10" creationId="{00000000-0000-0000-0000-000000000000}"/>
          </ac:spMkLst>
        </pc:spChg>
      </pc:sldChg>
      <pc:sldChg chg="modSp mod">
        <pc:chgData name="Pham Hong Hai" userId="169754a1-d028-4798-8994-6e32dc23931b" providerId="ADAL" clId="{303587CA-0662-4C2E-8AD8-5F312F373318}" dt="2021-05-11T08:07:28.393" v="3515" actId="404"/>
        <pc:sldMkLst>
          <pc:docMk/>
          <pc:sldMk cId="2441468928" sldId="642"/>
        </pc:sldMkLst>
        <pc:spChg chg="mod">
          <ac:chgData name="Pham Hong Hai" userId="169754a1-d028-4798-8994-6e32dc23931b" providerId="ADAL" clId="{303587CA-0662-4C2E-8AD8-5F312F373318}" dt="2021-05-11T08:07:28.393" v="3515" actId="404"/>
          <ac:spMkLst>
            <pc:docMk/>
            <pc:sldMk cId="2441468928" sldId="642"/>
            <ac:spMk id="15" creationId="{00000000-0000-0000-0000-000000000000}"/>
          </ac:spMkLst>
        </pc:spChg>
        <pc:spChg chg="mod">
          <ac:chgData name="Pham Hong Hai" userId="169754a1-d028-4798-8994-6e32dc23931b" providerId="ADAL" clId="{303587CA-0662-4C2E-8AD8-5F312F373318}" dt="2021-05-11T07:24:44.863" v="3292" actId="20577"/>
          <ac:spMkLst>
            <pc:docMk/>
            <pc:sldMk cId="2441468928" sldId="642"/>
            <ac:spMk id="28674" creationId="{00000000-0000-0000-0000-000000000000}"/>
          </ac:spMkLst>
        </pc:spChg>
      </pc:sldChg>
      <pc:sldChg chg="addSp modSp mod">
        <pc:chgData name="Pham Hong Hai" userId="169754a1-d028-4798-8994-6e32dc23931b" providerId="ADAL" clId="{303587CA-0662-4C2E-8AD8-5F312F373318}" dt="2021-05-14T02:44:39.071" v="6132" actId="1076"/>
        <pc:sldMkLst>
          <pc:docMk/>
          <pc:sldMk cId="1502076314" sldId="650"/>
        </pc:sldMkLst>
        <pc:spChg chg="add mod">
          <ac:chgData name="Pham Hong Hai" userId="169754a1-d028-4798-8994-6e32dc23931b" providerId="ADAL" clId="{303587CA-0662-4C2E-8AD8-5F312F373318}" dt="2021-05-14T02:44:33.604" v="6130" actId="164"/>
          <ac:spMkLst>
            <pc:docMk/>
            <pc:sldMk cId="1502076314" sldId="650"/>
            <ac:spMk id="6" creationId="{369CB1E8-7F0A-4D73-9AB0-A248E730E189}"/>
          </ac:spMkLst>
        </pc:spChg>
        <pc:spChg chg="mod">
          <ac:chgData name="Pham Hong Hai" userId="169754a1-d028-4798-8994-6e32dc23931b" providerId="ADAL" clId="{303587CA-0662-4C2E-8AD8-5F312F373318}" dt="2021-05-11T08:10:04.442" v="3561" actId="1076"/>
          <ac:spMkLst>
            <pc:docMk/>
            <pc:sldMk cId="1502076314" sldId="650"/>
            <ac:spMk id="9" creationId="{00000000-0000-0000-0000-000000000000}"/>
          </ac:spMkLst>
        </pc:spChg>
        <pc:spChg chg="add mod">
          <ac:chgData name="Pham Hong Hai" userId="169754a1-d028-4798-8994-6e32dc23931b" providerId="ADAL" clId="{303587CA-0662-4C2E-8AD8-5F312F373318}" dt="2021-05-14T02:44:33.604" v="6130" actId="164"/>
          <ac:spMkLst>
            <pc:docMk/>
            <pc:sldMk cId="1502076314" sldId="650"/>
            <ac:spMk id="30" creationId="{1DE79EBB-87E3-49E4-9102-09CDE19EEF7D}"/>
          </ac:spMkLst>
        </pc:spChg>
        <pc:spChg chg="mod">
          <ac:chgData name="Pham Hong Hai" userId="169754a1-d028-4798-8994-6e32dc23931b" providerId="ADAL" clId="{303587CA-0662-4C2E-8AD8-5F312F373318}" dt="2021-05-14T02:42:52.761" v="6112" actId="164"/>
          <ac:spMkLst>
            <pc:docMk/>
            <pc:sldMk cId="1502076314" sldId="650"/>
            <ac:spMk id="39" creationId="{8DEF03E3-1B02-4886-B756-0A63D15FF9B8}"/>
          </ac:spMkLst>
        </pc:spChg>
        <pc:spChg chg="mod">
          <ac:chgData name="Pham Hong Hai" userId="169754a1-d028-4798-8994-6e32dc23931b" providerId="ADAL" clId="{303587CA-0662-4C2E-8AD8-5F312F373318}" dt="2021-05-14T02:42:52.761" v="6112" actId="164"/>
          <ac:spMkLst>
            <pc:docMk/>
            <pc:sldMk cId="1502076314" sldId="650"/>
            <ac:spMk id="40" creationId="{D6F658B7-6185-4307-9B36-03F7DBA4F7C7}"/>
          </ac:spMkLst>
        </pc:spChg>
        <pc:spChg chg="mod">
          <ac:chgData name="Pham Hong Hai" userId="169754a1-d028-4798-8994-6e32dc23931b" providerId="ADAL" clId="{303587CA-0662-4C2E-8AD8-5F312F373318}" dt="2021-05-14T02:42:52.761" v="6112" actId="164"/>
          <ac:spMkLst>
            <pc:docMk/>
            <pc:sldMk cId="1502076314" sldId="650"/>
            <ac:spMk id="41" creationId="{4204AB57-F5CC-4CA4-B455-FEA77E74528E}"/>
          </ac:spMkLst>
        </pc:spChg>
        <pc:spChg chg="mod">
          <ac:chgData name="Pham Hong Hai" userId="169754a1-d028-4798-8994-6e32dc23931b" providerId="ADAL" clId="{303587CA-0662-4C2E-8AD8-5F312F373318}" dt="2021-05-14T02:42:52.761" v="6112" actId="164"/>
          <ac:spMkLst>
            <pc:docMk/>
            <pc:sldMk cId="1502076314" sldId="650"/>
            <ac:spMk id="43" creationId="{8C2B153E-1BE6-459F-BDF7-2626BB3EC7BA}"/>
          </ac:spMkLst>
        </pc:spChg>
        <pc:spChg chg="mod">
          <ac:chgData name="Pham Hong Hai" userId="169754a1-d028-4798-8994-6e32dc23931b" providerId="ADAL" clId="{303587CA-0662-4C2E-8AD8-5F312F373318}" dt="2021-05-14T02:42:52.761" v="6112" actId="164"/>
          <ac:spMkLst>
            <pc:docMk/>
            <pc:sldMk cId="1502076314" sldId="650"/>
            <ac:spMk id="45" creationId="{4C42071C-EBF2-46EB-8E27-53A96A489EF5}"/>
          </ac:spMkLst>
        </pc:spChg>
        <pc:spChg chg="mod">
          <ac:chgData name="Pham Hong Hai" userId="169754a1-d028-4798-8994-6e32dc23931b" providerId="ADAL" clId="{303587CA-0662-4C2E-8AD8-5F312F373318}" dt="2021-05-14T02:42:52.761" v="6112" actId="164"/>
          <ac:spMkLst>
            <pc:docMk/>
            <pc:sldMk cId="1502076314" sldId="650"/>
            <ac:spMk id="47" creationId="{73772EAE-B1A7-4BC0-8C2D-81B4DB18A492}"/>
          </ac:spMkLst>
        </pc:spChg>
        <pc:spChg chg="mod">
          <ac:chgData name="Pham Hong Hai" userId="169754a1-d028-4798-8994-6e32dc23931b" providerId="ADAL" clId="{303587CA-0662-4C2E-8AD8-5F312F373318}" dt="2021-05-14T02:42:52.761" v="6112" actId="164"/>
          <ac:spMkLst>
            <pc:docMk/>
            <pc:sldMk cId="1502076314" sldId="650"/>
            <ac:spMk id="49" creationId="{AF71CF1E-0D28-460D-A0D9-3F4139AF325E}"/>
          </ac:spMkLst>
        </pc:spChg>
        <pc:spChg chg="mod">
          <ac:chgData name="Pham Hong Hai" userId="169754a1-d028-4798-8994-6e32dc23931b" providerId="ADAL" clId="{303587CA-0662-4C2E-8AD8-5F312F373318}" dt="2021-05-14T02:42:52.761" v="6112" actId="164"/>
          <ac:spMkLst>
            <pc:docMk/>
            <pc:sldMk cId="1502076314" sldId="650"/>
            <ac:spMk id="50" creationId="{3EC4030C-DE59-4F53-A815-3DB5010C8A95}"/>
          </ac:spMkLst>
        </pc:spChg>
        <pc:spChg chg="mod">
          <ac:chgData name="Pham Hong Hai" userId="169754a1-d028-4798-8994-6e32dc23931b" providerId="ADAL" clId="{303587CA-0662-4C2E-8AD8-5F312F373318}" dt="2021-05-14T02:42:52.761" v="6112" actId="164"/>
          <ac:spMkLst>
            <pc:docMk/>
            <pc:sldMk cId="1502076314" sldId="650"/>
            <ac:spMk id="51" creationId="{4B347AB2-26FC-4111-8639-4517B30B1C34}"/>
          </ac:spMkLst>
        </pc:spChg>
        <pc:grpChg chg="add mod">
          <ac:chgData name="Pham Hong Hai" userId="169754a1-d028-4798-8994-6e32dc23931b" providerId="ADAL" clId="{303587CA-0662-4C2E-8AD8-5F312F373318}" dt="2021-05-14T02:43:05.850" v="6115" actId="1076"/>
          <ac:grpSpMkLst>
            <pc:docMk/>
            <pc:sldMk cId="1502076314" sldId="650"/>
            <ac:grpSpMk id="4" creationId="{4A0AFD55-29E5-47C1-8401-249A13453F08}"/>
          </ac:grpSpMkLst>
        </pc:grpChg>
        <pc:grpChg chg="add mod">
          <ac:chgData name="Pham Hong Hai" userId="169754a1-d028-4798-8994-6e32dc23931b" providerId="ADAL" clId="{303587CA-0662-4C2E-8AD8-5F312F373318}" dt="2021-05-14T02:44:39.071" v="6132" actId="1076"/>
          <ac:grpSpMkLst>
            <pc:docMk/>
            <pc:sldMk cId="1502076314" sldId="650"/>
            <ac:grpSpMk id="8" creationId="{951D4093-6CD1-4526-9989-6DAF7ABB603D}"/>
          </ac:grpSpMkLst>
        </pc:grpChg>
        <pc:picChg chg="mod">
          <ac:chgData name="Pham Hong Hai" userId="169754a1-d028-4798-8994-6e32dc23931b" providerId="ADAL" clId="{303587CA-0662-4C2E-8AD8-5F312F373318}" dt="2021-05-14T02:42:52.761" v="6112" actId="164"/>
          <ac:picMkLst>
            <pc:docMk/>
            <pc:sldMk cId="1502076314" sldId="650"/>
            <ac:picMk id="34" creationId="{E2B1B1A6-748F-4DBA-9BE2-43AF083404FD}"/>
          </ac:picMkLst>
        </pc:picChg>
        <pc:cxnChg chg="mod">
          <ac:chgData name="Pham Hong Hai" userId="169754a1-d028-4798-8994-6e32dc23931b" providerId="ADAL" clId="{303587CA-0662-4C2E-8AD8-5F312F373318}" dt="2021-05-14T02:42:52.761" v="6112" actId="164"/>
          <ac:cxnSpMkLst>
            <pc:docMk/>
            <pc:sldMk cId="1502076314" sldId="650"/>
            <ac:cxnSpMk id="35" creationId="{6D36AE34-C19E-4A90-9EA2-373069E1A884}"/>
          </ac:cxnSpMkLst>
        </pc:cxnChg>
        <pc:cxnChg chg="mod">
          <ac:chgData name="Pham Hong Hai" userId="169754a1-d028-4798-8994-6e32dc23931b" providerId="ADAL" clId="{303587CA-0662-4C2E-8AD8-5F312F373318}" dt="2021-05-14T02:42:52.761" v="6112" actId="164"/>
          <ac:cxnSpMkLst>
            <pc:docMk/>
            <pc:sldMk cId="1502076314" sldId="650"/>
            <ac:cxnSpMk id="36" creationId="{56D5A4FB-6E1B-43D4-A226-BCE181AB6047}"/>
          </ac:cxnSpMkLst>
        </pc:cxnChg>
        <pc:cxnChg chg="mod">
          <ac:chgData name="Pham Hong Hai" userId="169754a1-d028-4798-8994-6e32dc23931b" providerId="ADAL" clId="{303587CA-0662-4C2E-8AD8-5F312F373318}" dt="2021-05-14T02:42:52.761" v="6112" actId="164"/>
          <ac:cxnSpMkLst>
            <pc:docMk/>
            <pc:sldMk cId="1502076314" sldId="650"/>
            <ac:cxnSpMk id="37" creationId="{2A6496BF-149E-47B4-9019-A13F8E801E3A}"/>
          </ac:cxnSpMkLst>
        </pc:cxnChg>
        <pc:cxnChg chg="mod">
          <ac:chgData name="Pham Hong Hai" userId="169754a1-d028-4798-8994-6e32dc23931b" providerId="ADAL" clId="{303587CA-0662-4C2E-8AD8-5F312F373318}" dt="2021-05-14T02:42:52.761" v="6112" actId="164"/>
          <ac:cxnSpMkLst>
            <pc:docMk/>
            <pc:sldMk cId="1502076314" sldId="650"/>
            <ac:cxnSpMk id="38" creationId="{DF75A5E7-DA78-44A9-A4DD-A19A6BDD87CB}"/>
          </ac:cxnSpMkLst>
        </pc:cxnChg>
        <pc:cxnChg chg="mod">
          <ac:chgData name="Pham Hong Hai" userId="169754a1-d028-4798-8994-6e32dc23931b" providerId="ADAL" clId="{303587CA-0662-4C2E-8AD8-5F312F373318}" dt="2021-05-14T02:42:52.761" v="6112" actId="164"/>
          <ac:cxnSpMkLst>
            <pc:docMk/>
            <pc:sldMk cId="1502076314" sldId="650"/>
            <ac:cxnSpMk id="42" creationId="{EA9A8AA8-4794-4461-892A-0224E00A3B3B}"/>
          </ac:cxnSpMkLst>
        </pc:cxnChg>
        <pc:cxnChg chg="mod">
          <ac:chgData name="Pham Hong Hai" userId="169754a1-d028-4798-8994-6e32dc23931b" providerId="ADAL" clId="{303587CA-0662-4C2E-8AD8-5F312F373318}" dt="2021-05-14T02:42:52.761" v="6112" actId="164"/>
          <ac:cxnSpMkLst>
            <pc:docMk/>
            <pc:sldMk cId="1502076314" sldId="650"/>
            <ac:cxnSpMk id="44" creationId="{C243D77E-765B-4615-97E6-BD604ADD3E2E}"/>
          </ac:cxnSpMkLst>
        </pc:cxnChg>
        <pc:cxnChg chg="mod">
          <ac:chgData name="Pham Hong Hai" userId="169754a1-d028-4798-8994-6e32dc23931b" providerId="ADAL" clId="{303587CA-0662-4C2E-8AD8-5F312F373318}" dt="2021-05-14T02:42:52.761" v="6112" actId="164"/>
          <ac:cxnSpMkLst>
            <pc:docMk/>
            <pc:sldMk cId="1502076314" sldId="650"/>
            <ac:cxnSpMk id="46" creationId="{410C2531-56BD-4B19-9101-01F9F3E93351}"/>
          </ac:cxnSpMkLst>
        </pc:cxnChg>
        <pc:cxnChg chg="mod">
          <ac:chgData name="Pham Hong Hai" userId="169754a1-d028-4798-8994-6e32dc23931b" providerId="ADAL" clId="{303587CA-0662-4C2E-8AD8-5F312F373318}" dt="2021-05-14T02:42:52.761" v="6112" actId="164"/>
          <ac:cxnSpMkLst>
            <pc:docMk/>
            <pc:sldMk cId="1502076314" sldId="650"/>
            <ac:cxnSpMk id="48" creationId="{A3FAFDAB-F294-4B30-AC79-2E47A02838B0}"/>
          </ac:cxnSpMkLst>
        </pc:cxnChg>
        <pc:cxnChg chg="mod">
          <ac:chgData name="Pham Hong Hai" userId="169754a1-d028-4798-8994-6e32dc23931b" providerId="ADAL" clId="{303587CA-0662-4C2E-8AD8-5F312F373318}" dt="2021-05-14T02:42:52.761" v="6112" actId="164"/>
          <ac:cxnSpMkLst>
            <pc:docMk/>
            <pc:sldMk cId="1502076314" sldId="650"/>
            <ac:cxnSpMk id="52" creationId="{0B1FAB20-943E-4887-9EA5-E6475300C944}"/>
          </ac:cxnSpMkLst>
        </pc:cxnChg>
      </pc:sldChg>
      <pc:sldChg chg="modSp mod">
        <pc:chgData name="Pham Hong Hai" userId="169754a1-d028-4798-8994-6e32dc23931b" providerId="ADAL" clId="{303587CA-0662-4C2E-8AD8-5F312F373318}" dt="2021-05-14T02:50:01.285" v="6155" actId="6549"/>
        <pc:sldMkLst>
          <pc:docMk/>
          <pc:sldMk cId="3184619380" sldId="653"/>
        </pc:sldMkLst>
        <pc:spChg chg="mod">
          <ac:chgData name="Pham Hong Hai" userId="169754a1-d028-4798-8994-6e32dc23931b" providerId="ADAL" clId="{303587CA-0662-4C2E-8AD8-5F312F373318}" dt="2021-05-11T08:12:52.815" v="3613" actId="1076"/>
          <ac:spMkLst>
            <pc:docMk/>
            <pc:sldMk cId="3184619380" sldId="653"/>
            <ac:spMk id="9" creationId="{00000000-0000-0000-0000-000000000000}"/>
          </ac:spMkLst>
        </pc:spChg>
        <pc:spChg chg="mod">
          <ac:chgData name="Pham Hong Hai" userId="169754a1-d028-4798-8994-6e32dc23931b" providerId="ADAL" clId="{303587CA-0662-4C2E-8AD8-5F312F373318}" dt="2021-05-14T02:50:01.285" v="6155" actId="6549"/>
          <ac:spMkLst>
            <pc:docMk/>
            <pc:sldMk cId="3184619380" sldId="653"/>
            <ac:spMk id="11" creationId="{00000000-0000-0000-0000-000000000000}"/>
          </ac:spMkLst>
        </pc:spChg>
      </pc:sldChg>
      <pc:sldChg chg="modSp mod">
        <pc:chgData name="Pham Hong Hai" userId="169754a1-d028-4798-8994-6e32dc23931b" providerId="ADAL" clId="{303587CA-0662-4C2E-8AD8-5F312F373318}" dt="2021-05-14T04:15:16.631" v="6380" actId="20577"/>
        <pc:sldMkLst>
          <pc:docMk/>
          <pc:sldMk cId="4097001949" sldId="684"/>
        </pc:sldMkLst>
        <pc:spChg chg="mod">
          <ac:chgData name="Pham Hong Hai" userId="169754a1-d028-4798-8994-6e32dc23931b" providerId="ADAL" clId="{303587CA-0662-4C2E-8AD8-5F312F373318}" dt="2021-05-14T04:15:16.631" v="6380" actId="20577"/>
          <ac:spMkLst>
            <pc:docMk/>
            <pc:sldMk cId="4097001949" sldId="684"/>
            <ac:spMk id="3" creationId="{00000000-0000-0000-0000-000000000000}"/>
          </ac:spMkLst>
        </pc:spChg>
        <pc:spChg chg="mod">
          <ac:chgData name="Pham Hong Hai" userId="169754a1-d028-4798-8994-6e32dc23931b" providerId="ADAL" clId="{303587CA-0662-4C2E-8AD8-5F312F373318}" dt="2021-05-11T08:11:36.862" v="3582" actId="403"/>
          <ac:spMkLst>
            <pc:docMk/>
            <pc:sldMk cId="4097001949" sldId="684"/>
            <ac:spMk id="4" creationId="{00000000-0000-0000-0000-000000000000}"/>
          </ac:spMkLst>
        </pc:spChg>
      </pc:sldChg>
      <pc:sldChg chg="modSp mod">
        <pc:chgData name="Pham Hong Hai" userId="169754a1-d028-4798-8994-6e32dc23931b" providerId="ADAL" clId="{303587CA-0662-4C2E-8AD8-5F312F373318}" dt="2021-05-11T08:14:32.289" v="3655" actId="403"/>
        <pc:sldMkLst>
          <pc:docMk/>
          <pc:sldMk cId="4120083667" sldId="696"/>
        </pc:sldMkLst>
        <pc:spChg chg="mod">
          <ac:chgData name="Pham Hong Hai" userId="169754a1-d028-4798-8994-6e32dc23931b" providerId="ADAL" clId="{303587CA-0662-4C2E-8AD8-5F312F373318}" dt="2021-05-11T08:14:32.289" v="3655" actId="403"/>
          <ac:spMkLst>
            <pc:docMk/>
            <pc:sldMk cId="4120083667" sldId="696"/>
            <ac:spMk id="15" creationId="{00000000-0000-0000-0000-000000000000}"/>
          </ac:spMkLst>
        </pc:spChg>
      </pc:sldChg>
      <pc:sldChg chg="del">
        <pc:chgData name="Pham Hong Hai" userId="169754a1-d028-4798-8994-6e32dc23931b" providerId="ADAL" clId="{303587CA-0662-4C2E-8AD8-5F312F373318}" dt="2021-05-10T12:07:53.879" v="3275" actId="2696"/>
        <pc:sldMkLst>
          <pc:docMk/>
          <pc:sldMk cId="613315913" sldId="702"/>
        </pc:sldMkLst>
      </pc:sldChg>
      <pc:sldChg chg="addSp delSp modSp mod">
        <pc:chgData name="Pham Hong Hai" userId="169754a1-d028-4798-8994-6e32dc23931b" providerId="ADAL" clId="{303587CA-0662-4C2E-8AD8-5F312F373318}" dt="2021-05-14T03:32:43.022" v="6232" actId="1076"/>
        <pc:sldMkLst>
          <pc:docMk/>
          <pc:sldMk cId="3525222299" sldId="712"/>
        </pc:sldMkLst>
        <pc:spChg chg="mod">
          <ac:chgData name="Pham Hong Hai" userId="169754a1-d028-4798-8994-6e32dc23931b" providerId="ADAL" clId="{303587CA-0662-4C2E-8AD8-5F312F373318}" dt="2021-05-11T08:09:52.122" v="3557" actId="1076"/>
          <ac:spMkLst>
            <pc:docMk/>
            <pc:sldMk cId="3525222299" sldId="712"/>
            <ac:spMk id="7" creationId="{00000000-0000-0000-0000-000000000000}"/>
          </ac:spMkLst>
        </pc:spChg>
        <pc:spChg chg="mod">
          <ac:chgData name="Pham Hong Hai" userId="169754a1-d028-4798-8994-6e32dc23931b" providerId="ADAL" clId="{303587CA-0662-4C2E-8AD8-5F312F373318}" dt="2021-05-14T03:27:28.936" v="6193" actId="1076"/>
          <ac:spMkLst>
            <pc:docMk/>
            <pc:sldMk cId="3525222299" sldId="712"/>
            <ac:spMk id="12" creationId="{00000000-0000-0000-0000-000000000000}"/>
          </ac:spMkLst>
        </pc:spChg>
        <pc:spChg chg="mod">
          <ac:chgData name="Pham Hong Hai" userId="169754a1-d028-4798-8994-6e32dc23931b" providerId="ADAL" clId="{303587CA-0662-4C2E-8AD8-5F312F373318}" dt="2021-05-14T03:27:28.936" v="6193" actId="1076"/>
          <ac:spMkLst>
            <pc:docMk/>
            <pc:sldMk cId="3525222299" sldId="712"/>
            <ac:spMk id="15" creationId="{00000000-0000-0000-0000-000000000000}"/>
          </ac:spMkLst>
        </pc:spChg>
        <pc:grpChg chg="mod">
          <ac:chgData name="Pham Hong Hai" userId="169754a1-d028-4798-8994-6e32dc23931b" providerId="ADAL" clId="{303587CA-0662-4C2E-8AD8-5F312F373318}" dt="2021-05-14T03:32:43.022" v="6232" actId="1076"/>
          <ac:grpSpMkLst>
            <pc:docMk/>
            <pc:sldMk cId="3525222299" sldId="712"/>
            <ac:grpSpMk id="4" creationId="{BCAB1A16-F8D5-4BE8-A696-13394D334E55}"/>
          </ac:grpSpMkLst>
        </pc:grpChg>
        <pc:grpChg chg="mod">
          <ac:chgData name="Pham Hong Hai" userId="169754a1-d028-4798-8994-6e32dc23931b" providerId="ADAL" clId="{303587CA-0662-4C2E-8AD8-5F312F373318}" dt="2021-05-14T03:31:33.162" v="6221" actId="1037"/>
          <ac:grpSpMkLst>
            <pc:docMk/>
            <pc:sldMk cId="3525222299" sldId="712"/>
            <ac:grpSpMk id="5" creationId="{77B6EAFD-8E07-4974-8532-BCF99CF0B689}"/>
          </ac:grpSpMkLst>
        </pc:grpChg>
        <pc:graphicFrameChg chg="add mod">
          <ac:chgData name="Pham Hong Hai" userId="169754a1-d028-4798-8994-6e32dc23931b" providerId="ADAL" clId="{303587CA-0662-4C2E-8AD8-5F312F373318}" dt="2021-05-14T03:26:56.247" v="6184"/>
          <ac:graphicFrameMkLst>
            <pc:docMk/>
            <pc:sldMk cId="3525222299" sldId="712"/>
            <ac:graphicFrameMk id="18" creationId="{DD05D8A2-F1E4-4C95-9AE5-10A1BECC4B40}"/>
          </ac:graphicFrameMkLst>
        </pc:graphicFrameChg>
        <pc:graphicFrameChg chg="add mod">
          <ac:chgData name="Pham Hong Hai" userId="169754a1-d028-4798-8994-6e32dc23931b" providerId="ADAL" clId="{303587CA-0662-4C2E-8AD8-5F312F373318}" dt="2021-05-14T03:29:51.776" v="6198"/>
          <ac:graphicFrameMkLst>
            <pc:docMk/>
            <pc:sldMk cId="3525222299" sldId="712"/>
            <ac:graphicFrameMk id="22" creationId="{8F1F92D6-7200-4B53-9CA7-71FFE34A733F}"/>
          </ac:graphicFrameMkLst>
        </pc:graphicFrameChg>
        <pc:graphicFrameChg chg="add mod">
          <ac:chgData name="Pham Hong Hai" userId="169754a1-d028-4798-8994-6e32dc23931b" providerId="ADAL" clId="{303587CA-0662-4C2E-8AD8-5F312F373318}" dt="2021-05-14T03:31:14.036" v="6214"/>
          <ac:graphicFrameMkLst>
            <pc:docMk/>
            <pc:sldMk cId="3525222299" sldId="712"/>
            <ac:graphicFrameMk id="23" creationId="{8F1F92D6-7200-4B53-9CA7-71FFE34A733F}"/>
          </ac:graphicFrameMkLst>
        </pc:graphicFrameChg>
        <pc:graphicFrameChg chg="add mod">
          <ac:chgData name="Pham Hong Hai" userId="169754a1-d028-4798-8994-6e32dc23931b" providerId="ADAL" clId="{303587CA-0662-4C2E-8AD8-5F312F373318}" dt="2021-05-14T03:32:25.529" v="6226"/>
          <ac:graphicFrameMkLst>
            <pc:docMk/>
            <pc:sldMk cId="3525222299" sldId="712"/>
            <ac:graphicFrameMk id="26" creationId="{DD05D8A2-F1E4-4C95-9AE5-10A1BECC4B40}"/>
          </ac:graphicFrameMkLst>
        </pc:graphicFrameChg>
        <pc:picChg chg="add del mod ord">
          <ac:chgData name="Pham Hong Hai" userId="169754a1-d028-4798-8994-6e32dc23931b" providerId="ADAL" clId="{303587CA-0662-4C2E-8AD8-5F312F373318}" dt="2021-05-14T03:31:35.849" v="6222" actId="478"/>
          <ac:picMkLst>
            <pc:docMk/>
            <pc:sldMk cId="3525222299" sldId="712"/>
            <ac:picMk id="3" creationId="{7455E481-449F-4B14-9851-536AD4610346}"/>
          </ac:picMkLst>
        </pc:picChg>
        <pc:picChg chg="add del mod ord">
          <ac:chgData name="Pham Hong Hai" userId="169754a1-d028-4798-8994-6e32dc23931b" providerId="ADAL" clId="{303587CA-0662-4C2E-8AD8-5F312F373318}" dt="2021-05-14T03:31:10.442" v="6211" actId="478"/>
          <ac:picMkLst>
            <pc:docMk/>
            <pc:sldMk cId="3525222299" sldId="712"/>
            <ac:picMk id="6" creationId="{7961DC7C-369A-4A2C-A403-E1A41081D4A8}"/>
          </ac:picMkLst>
        </pc:picChg>
        <pc:picChg chg="add mod ord">
          <ac:chgData name="Pham Hong Hai" userId="169754a1-d028-4798-8994-6e32dc23931b" providerId="ADAL" clId="{303587CA-0662-4C2E-8AD8-5F312F373318}" dt="2021-05-14T03:31:27.067" v="6220" actId="167"/>
          <ac:picMkLst>
            <pc:docMk/>
            <pc:sldMk cId="3525222299" sldId="712"/>
            <ac:picMk id="8" creationId="{64E0010E-F7D9-453E-A5C1-B7C89FD92D16}"/>
          </ac:picMkLst>
        </pc:picChg>
        <pc:picChg chg="add mod ord">
          <ac:chgData name="Pham Hong Hai" userId="169754a1-d028-4798-8994-6e32dc23931b" providerId="ADAL" clId="{303587CA-0662-4C2E-8AD8-5F312F373318}" dt="2021-05-14T03:32:38.594" v="6231" actId="167"/>
          <ac:picMkLst>
            <pc:docMk/>
            <pc:sldMk cId="3525222299" sldId="712"/>
            <ac:picMk id="9" creationId="{EB987378-350C-4BAE-B179-393DB94328E2}"/>
          </ac:picMkLst>
        </pc:picChg>
        <pc:picChg chg="del">
          <ac:chgData name="Pham Hong Hai" userId="169754a1-d028-4798-8994-6e32dc23931b" providerId="ADAL" clId="{303587CA-0662-4C2E-8AD8-5F312F373318}" dt="2021-05-14T03:26:40.815" v="6173" actId="478"/>
          <ac:picMkLst>
            <pc:docMk/>
            <pc:sldMk cId="3525222299" sldId="712"/>
            <ac:picMk id="19" creationId="{4D0E0265-F556-45CD-A422-D30D189F9858}"/>
          </ac:picMkLst>
        </pc:picChg>
        <pc:picChg chg="del">
          <ac:chgData name="Pham Hong Hai" userId="169754a1-d028-4798-8994-6e32dc23931b" providerId="ADAL" clId="{303587CA-0662-4C2E-8AD8-5F312F373318}" dt="2021-05-14T03:27:37.476" v="6195" actId="478"/>
          <ac:picMkLst>
            <pc:docMk/>
            <pc:sldMk cId="3525222299" sldId="712"/>
            <ac:picMk id="24" creationId="{C4FAE15A-4062-4BC8-BA23-D09F745A0942}"/>
          </ac:picMkLst>
        </pc:picChg>
      </pc:sldChg>
      <pc:sldChg chg="delSp modSp mod modNotesTx">
        <pc:chgData name="Pham Hong Hai" userId="169754a1-d028-4798-8994-6e32dc23931b" providerId="ADAL" clId="{303587CA-0662-4C2E-8AD8-5F312F373318}" dt="2021-05-14T02:44:53.675" v="6135" actId="1076"/>
        <pc:sldMkLst>
          <pc:docMk/>
          <pc:sldMk cId="113341993" sldId="730"/>
        </pc:sldMkLst>
        <pc:spChg chg="mod">
          <ac:chgData name="Pham Hong Hai" userId="169754a1-d028-4798-8994-6e32dc23931b" providerId="ADAL" clId="{303587CA-0662-4C2E-8AD8-5F312F373318}" dt="2021-05-14T02:44:45.383" v="6133" actId="1076"/>
          <ac:spMkLst>
            <pc:docMk/>
            <pc:sldMk cId="113341993" sldId="730"/>
            <ac:spMk id="7" creationId="{00000000-0000-0000-0000-000000000000}"/>
          </ac:spMkLst>
        </pc:spChg>
        <pc:spChg chg="del mod">
          <ac:chgData name="Pham Hong Hai" userId="169754a1-d028-4798-8994-6e32dc23931b" providerId="ADAL" clId="{303587CA-0662-4C2E-8AD8-5F312F373318}" dt="2021-05-14T02:43:14.592" v="6118"/>
          <ac:spMkLst>
            <pc:docMk/>
            <pc:sldMk cId="113341993" sldId="730"/>
            <ac:spMk id="8" creationId="{00000000-0000-0000-0000-000000000000}"/>
          </ac:spMkLst>
        </pc:spChg>
        <pc:spChg chg="mod">
          <ac:chgData name="Pham Hong Hai" userId="169754a1-d028-4798-8994-6e32dc23931b" providerId="ADAL" clId="{303587CA-0662-4C2E-8AD8-5F312F373318}" dt="2021-05-11T08:10:16.072" v="3565" actId="403"/>
          <ac:spMkLst>
            <pc:docMk/>
            <pc:sldMk cId="113341993" sldId="730"/>
            <ac:spMk id="9" creationId="{00000000-0000-0000-0000-000000000000}"/>
          </ac:spMkLst>
        </pc:spChg>
        <pc:spChg chg="mod">
          <ac:chgData name="Pham Hong Hai" userId="169754a1-d028-4798-8994-6e32dc23931b" providerId="ADAL" clId="{303587CA-0662-4C2E-8AD8-5F312F373318}" dt="2021-05-14T02:44:49.805" v="6134" actId="1076"/>
          <ac:spMkLst>
            <pc:docMk/>
            <pc:sldMk cId="113341993" sldId="730"/>
            <ac:spMk id="10" creationId="{00000000-0000-0000-0000-000000000000}"/>
          </ac:spMkLst>
        </pc:spChg>
        <pc:grpChg chg="mod">
          <ac:chgData name="Pham Hong Hai" userId="169754a1-d028-4798-8994-6e32dc23931b" providerId="ADAL" clId="{303587CA-0662-4C2E-8AD8-5F312F373318}" dt="2021-05-14T02:44:53.675" v="6135" actId="1076"/>
          <ac:grpSpMkLst>
            <pc:docMk/>
            <pc:sldMk cId="113341993" sldId="730"/>
            <ac:grpSpMk id="2" creationId="{32DF279E-5CD3-412E-B063-75CF8AD2A492}"/>
          </ac:grpSpMkLst>
        </pc:grpChg>
      </pc:sldChg>
      <pc:sldChg chg="modSp mod">
        <pc:chgData name="Pham Hong Hai" userId="169754a1-d028-4798-8994-6e32dc23931b" providerId="ADAL" clId="{303587CA-0662-4C2E-8AD8-5F312F373318}" dt="2021-05-11T08:10:33.694" v="3569" actId="1076"/>
        <pc:sldMkLst>
          <pc:docMk/>
          <pc:sldMk cId="3765993803" sldId="732"/>
        </pc:sldMkLst>
        <pc:spChg chg="mod">
          <ac:chgData name="Pham Hong Hai" userId="169754a1-d028-4798-8994-6e32dc23931b" providerId="ADAL" clId="{303587CA-0662-4C2E-8AD8-5F312F373318}" dt="2021-05-11T08:10:33.694" v="3569" actId="1076"/>
          <ac:spMkLst>
            <pc:docMk/>
            <pc:sldMk cId="3765993803" sldId="732"/>
            <ac:spMk id="9" creationId="{00000000-0000-0000-0000-000000000000}"/>
          </ac:spMkLst>
        </pc:spChg>
      </pc:sldChg>
      <pc:sldChg chg="modSp mod">
        <pc:chgData name="Pham Hong Hai" userId="169754a1-d028-4798-8994-6e32dc23931b" providerId="ADAL" clId="{303587CA-0662-4C2E-8AD8-5F312F373318}" dt="2021-05-11T08:07:13.003" v="3513" actId="404"/>
        <pc:sldMkLst>
          <pc:docMk/>
          <pc:sldMk cId="3037297476" sldId="737"/>
        </pc:sldMkLst>
        <pc:spChg chg="mod">
          <ac:chgData name="Pham Hong Hai" userId="169754a1-d028-4798-8994-6e32dc23931b" providerId="ADAL" clId="{303587CA-0662-4C2E-8AD8-5F312F373318}" dt="2021-05-11T08:07:13.003" v="3513" actId="404"/>
          <ac:spMkLst>
            <pc:docMk/>
            <pc:sldMk cId="3037297476" sldId="737"/>
            <ac:spMk id="10" creationId="{00000000-0000-0000-0000-000000000000}"/>
          </ac:spMkLst>
        </pc:spChg>
      </pc:sldChg>
      <pc:sldChg chg="addSp modSp mod modNotesTx">
        <pc:chgData name="Pham Hong Hai" userId="169754a1-d028-4798-8994-6e32dc23931b" providerId="ADAL" clId="{303587CA-0662-4C2E-8AD8-5F312F373318}" dt="2021-05-13T22:08:25.438" v="5287" actId="20577"/>
        <pc:sldMkLst>
          <pc:docMk/>
          <pc:sldMk cId="3270936166" sldId="739"/>
        </pc:sldMkLst>
        <pc:spChg chg="add mod ord">
          <ac:chgData name="Pham Hong Hai" userId="169754a1-d028-4798-8994-6e32dc23931b" providerId="ADAL" clId="{303587CA-0662-4C2E-8AD8-5F312F373318}" dt="2021-05-11T08:02:51.513" v="3463" actId="208"/>
          <ac:spMkLst>
            <pc:docMk/>
            <pc:sldMk cId="3270936166" sldId="739"/>
            <ac:spMk id="3" creationId="{3E34B890-9BB9-44FB-A463-751F89CE84A1}"/>
          </ac:spMkLst>
        </pc:spChg>
        <pc:spChg chg="mod">
          <ac:chgData name="Pham Hong Hai" userId="169754a1-d028-4798-8994-6e32dc23931b" providerId="ADAL" clId="{303587CA-0662-4C2E-8AD8-5F312F373318}" dt="2021-05-11T08:07:01.601" v="3511" actId="404"/>
          <ac:spMkLst>
            <pc:docMk/>
            <pc:sldMk cId="3270936166" sldId="739"/>
            <ac:spMk id="11" creationId="{00000000-0000-0000-0000-000000000000}"/>
          </ac:spMkLst>
        </pc:spChg>
        <pc:spChg chg="mod">
          <ac:chgData name="Pham Hong Hai" userId="169754a1-d028-4798-8994-6e32dc23931b" providerId="ADAL" clId="{303587CA-0662-4C2E-8AD8-5F312F373318}" dt="2021-05-11T08:03:08.087" v="3468" actId="1036"/>
          <ac:spMkLst>
            <pc:docMk/>
            <pc:sldMk cId="3270936166" sldId="739"/>
            <ac:spMk id="27" creationId="{00000000-0000-0000-0000-000000000000}"/>
          </ac:spMkLst>
        </pc:spChg>
        <pc:spChg chg="mod">
          <ac:chgData name="Pham Hong Hai" userId="169754a1-d028-4798-8994-6e32dc23931b" providerId="ADAL" clId="{303587CA-0662-4C2E-8AD8-5F312F373318}" dt="2021-05-11T08:02:43.529" v="3462" actId="1076"/>
          <ac:spMkLst>
            <pc:docMk/>
            <pc:sldMk cId="3270936166" sldId="739"/>
            <ac:spMk id="41" creationId="{9342A7EC-5007-491D-BE24-E25CF10336A3}"/>
          </ac:spMkLst>
        </pc:spChg>
        <pc:cxnChg chg="mod">
          <ac:chgData name="Pham Hong Hai" userId="169754a1-d028-4798-8994-6e32dc23931b" providerId="ADAL" clId="{303587CA-0662-4C2E-8AD8-5F312F373318}" dt="2021-05-11T08:03:05.264" v="3467" actId="14100"/>
          <ac:cxnSpMkLst>
            <pc:docMk/>
            <pc:sldMk cId="3270936166" sldId="739"/>
            <ac:cxnSpMk id="12" creationId="{00000000-0000-0000-0000-000000000000}"/>
          </ac:cxnSpMkLst>
        </pc:cxnChg>
        <pc:cxnChg chg="mod">
          <ac:chgData name="Pham Hong Hai" userId="169754a1-d028-4798-8994-6e32dc23931b" providerId="ADAL" clId="{303587CA-0662-4C2E-8AD8-5F312F373318}" dt="2021-05-11T08:03:02.591" v="3466" actId="14100"/>
          <ac:cxnSpMkLst>
            <pc:docMk/>
            <pc:sldMk cId="3270936166" sldId="739"/>
            <ac:cxnSpMk id="43" creationId="{00823C51-DB88-43D1-891F-A5587DA5032F}"/>
          </ac:cxnSpMkLst>
        </pc:cxnChg>
      </pc:sldChg>
      <pc:sldChg chg="modSp mod">
        <pc:chgData name="Pham Hong Hai" userId="169754a1-d028-4798-8994-6e32dc23931b" providerId="ADAL" clId="{303587CA-0662-4C2E-8AD8-5F312F373318}" dt="2021-05-11T08:15:09.364" v="3675" actId="403"/>
        <pc:sldMkLst>
          <pc:docMk/>
          <pc:sldMk cId="2059968382" sldId="743"/>
        </pc:sldMkLst>
        <pc:spChg chg="mod">
          <ac:chgData name="Pham Hong Hai" userId="169754a1-d028-4798-8994-6e32dc23931b" providerId="ADAL" clId="{303587CA-0662-4C2E-8AD8-5F312F373318}" dt="2021-05-11T08:15:09.364" v="3675" actId="403"/>
          <ac:spMkLst>
            <pc:docMk/>
            <pc:sldMk cId="2059968382" sldId="743"/>
            <ac:spMk id="11" creationId="{00000000-0000-0000-0000-000000000000}"/>
          </ac:spMkLst>
        </pc:spChg>
      </pc:sldChg>
      <pc:sldChg chg="modSp mod">
        <pc:chgData name="Pham Hong Hai" userId="169754a1-d028-4798-8994-6e32dc23931b" providerId="ADAL" clId="{303587CA-0662-4C2E-8AD8-5F312F373318}" dt="2021-05-11T08:14:50.840" v="3667" actId="403"/>
        <pc:sldMkLst>
          <pc:docMk/>
          <pc:sldMk cId="761624589" sldId="746"/>
        </pc:sldMkLst>
        <pc:spChg chg="mod">
          <ac:chgData name="Pham Hong Hai" userId="169754a1-d028-4798-8994-6e32dc23931b" providerId="ADAL" clId="{303587CA-0662-4C2E-8AD8-5F312F373318}" dt="2021-05-11T08:14:50.840" v="3667" actId="403"/>
          <ac:spMkLst>
            <pc:docMk/>
            <pc:sldMk cId="761624589" sldId="746"/>
            <ac:spMk id="11" creationId="{00000000-0000-0000-0000-000000000000}"/>
          </ac:spMkLst>
        </pc:spChg>
      </pc:sldChg>
      <pc:sldChg chg="delSp modSp mod modNotesTx">
        <pc:chgData name="Pham Hong Hai" userId="169754a1-d028-4798-8994-6e32dc23931b" providerId="ADAL" clId="{303587CA-0662-4C2E-8AD8-5F312F373318}" dt="2021-05-13T22:50:21.739" v="6071" actId="1076"/>
        <pc:sldMkLst>
          <pc:docMk/>
          <pc:sldMk cId="10279629" sldId="747"/>
        </pc:sldMkLst>
        <pc:spChg chg="mod">
          <ac:chgData name="Pham Hong Hai" userId="169754a1-d028-4798-8994-6e32dc23931b" providerId="ADAL" clId="{303587CA-0662-4C2E-8AD8-5F312F373318}" dt="2021-05-11T08:15:03.489" v="3672" actId="403"/>
          <ac:spMkLst>
            <pc:docMk/>
            <pc:sldMk cId="10279629" sldId="747"/>
            <ac:spMk id="11" creationId="{00000000-0000-0000-0000-000000000000}"/>
          </ac:spMkLst>
        </pc:spChg>
        <pc:spChg chg="del">
          <ac:chgData name="Pham Hong Hai" userId="169754a1-d028-4798-8994-6e32dc23931b" providerId="ADAL" clId="{303587CA-0662-4C2E-8AD8-5F312F373318}" dt="2021-05-13T22:49:53.703" v="6068" actId="478"/>
          <ac:spMkLst>
            <pc:docMk/>
            <pc:sldMk cId="10279629" sldId="747"/>
            <ac:spMk id="14" creationId="{868C0B26-F492-4C26-99AC-20EBA17143E6}"/>
          </ac:spMkLst>
        </pc:spChg>
        <pc:graphicFrameChg chg="mod modGraphic">
          <ac:chgData name="Pham Hong Hai" userId="169754a1-d028-4798-8994-6e32dc23931b" providerId="ADAL" clId="{303587CA-0662-4C2E-8AD8-5F312F373318}" dt="2021-05-13T22:50:21.739" v="6071" actId="1076"/>
          <ac:graphicFrameMkLst>
            <pc:docMk/>
            <pc:sldMk cId="10279629" sldId="747"/>
            <ac:graphicFrameMk id="13" creationId="{03F75A9B-654F-4F49-B0CB-380E8658D71B}"/>
          </ac:graphicFrameMkLst>
        </pc:graphicFrameChg>
      </pc:sldChg>
      <pc:sldChg chg="modSp mod">
        <pc:chgData name="Pham Hong Hai" userId="169754a1-d028-4798-8994-6e32dc23931b" providerId="ADAL" clId="{303587CA-0662-4C2E-8AD8-5F312F373318}" dt="2021-05-11T08:14:41.284" v="3661" actId="403"/>
        <pc:sldMkLst>
          <pc:docMk/>
          <pc:sldMk cId="1214666297" sldId="750"/>
        </pc:sldMkLst>
        <pc:spChg chg="mod">
          <ac:chgData name="Pham Hong Hai" userId="169754a1-d028-4798-8994-6e32dc23931b" providerId="ADAL" clId="{303587CA-0662-4C2E-8AD8-5F312F373318}" dt="2021-05-11T08:14:41.284" v="3661" actId="403"/>
          <ac:spMkLst>
            <pc:docMk/>
            <pc:sldMk cId="1214666297" sldId="750"/>
            <ac:spMk id="11" creationId="{00000000-0000-0000-0000-000000000000}"/>
          </ac:spMkLst>
        </pc:spChg>
        <pc:picChg chg="mod">
          <ac:chgData name="Pham Hong Hai" userId="169754a1-d028-4798-8994-6e32dc23931b" providerId="ADAL" clId="{303587CA-0662-4C2E-8AD8-5F312F373318}" dt="2021-05-11T07:37:53.159" v="3383" actId="14100"/>
          <ac:picMkLst>
            <pc:docMk/>
            <pc:sldMk cId="1214666297" sldId="750"/>
            <ac:picMk id="10" creationId="{8B64AAD1-5915-4D11-A740-09537731D8BC}"/>
          </ac:picMkLst>
        </pc:picChg>
      </pc:sldChg>
      <pc:sldChg chg="modSp mod">
        <pc:chgData name="Pham Hong Hai" userId="169754a1-d028-4798-8994-6e32dc23931b" providerId="ADAL" clId="{303587CA-0662-4C2E-8AD8-5F312F373318}" dt="2021-05-11T08:14:36.852" v="3658" actId="403"/>
        <pc:sldMkLst>
          <pc:docMk/>
          <pc:sldMk cId="3055237573" sldId="752"/>
        </pc:sldMkLst>
        <pc:spChg chg="mod">
          <ac:chgData name="Pham Hong Hai" userId="169754a1-d028-4798-8994-6e32dc23931b" providerId="ADAL" clId="{303587CA-0662-4C2E-8AD8-5F312F373318}" dt="2021-05-11T08:14:36.852" v="3658" actId="403"/>
          <ac:spMkLst>
            <pc:docMk/>
            <pc:sldMk cId="3055237573" sldId="752"/>
            <ac:spMk id="11" creationId="{00000000-0000-0000-0000-000000000000}"/>
          </ac:spMkLst>
        </pc:spChg>
      </pc:sldChg>
      <pc:sldChg chg="modSp mod">
        <pc:chgData name="Pham Hong Hai" userId="169754a1-d028-4798-8994-6e32dc23931b" providerId="ADAL" clId="{303587CA-0662-4C2E-8AD8-5F312F373318}" dt="2021-05-11T08:13:48.968" v="3636" actId="403"/>
        <pc:sldMkLst>
          <pc:docMk/>
          <pc:sldMk cId="1229203948" sldId="754"/>
        </pc:sldMkLst>
        <pc:spChg chg="mod">
          <ac:chgData name="Pham Hong Hai" userId="169754a1-d028-4798-8994-6e32dc23931b" providerId="ADAL" clId="{303587CA-0662-4C2E-8AD8-5F312F373318}" dt="2021-05-11T08:13:48.968" v="3636" actId="403"/>
          <ac:spMkLst>
            <pc:docMk/>
            <pc:sldMk cId="1229203948" sldId="754"/>
            <ac:spMk id="15" creationId="{00000000-0000-0000-0000-000000000000}"/>
          </ac:spMkLst>
        </pc:spChg>
      </pc:sldChg>
      <pc:sldChg chg="addSp delSp modSp mod">
        <pc:chgData name="Pham Hong Hai" userId="169754a1-d028-4798-8994-6e32dc23931b" providerId="ADAL" clId="{303587CA-0662-4C2E-8AD8-5F312F373318}" dt="2021-05-13T21:52:39.594" v="4135" actId="20577"/>
        <pc:sldMkLst>
          <pc:docMk/>
          <pc:sldMk cId="4114838818" sldId="755"/>
        </pc:sldMkLst>
        <pc:spChg chg="mod">
          <ac:chgData name="Pham Hong Hai" userId="169754a1-d028-4798-8994-6e32dc23931b" providerId="ADAL" clId="{303587CA-0662-4C2E-8AD8-5F312F373318}" dt="2021-05-13T21:49:48.379" v="4057" actId="1076"/>
          <ac:spMkLst>
            <pc:docMk/>
            <pc:sldMk cId="4114838818" sldId="755"/>
            <ac:spMk id="4" creationId="{AC1206AC-F301-4990-AFA9-A67890A1A001}"/>
          </ac:spMkLst>
        </pc:spChg>
        <pc:spChg chg="mod">
          <ac:chgData name="Pham Hong Hai" userId="169754a1-d028-4798-8994-6e32dc23931b" providerId="ADAL" clId="{303587CA-0662-4C2E-8AD8-5F312F373318}" dt="2021-05-13T21:49:53.930" v="4059" actId="1076"/>
          <ac:spMkLst>
            <pc:docMk/>
            <pc:sldMk cId="4114838818" sldId="755"/>
            <ac:spMk id="7" creationId="{00000000-0000-0000-0000-000000000000}"/>
          </ac:spMkLst>
        </pc:spChg>
        <pc:spChg chg="mod">
          <ac:chgData name="Pham Hong Hai" userId="169754a1-d028-4798-8994-6e32dc23931b" providerId="ADAL" clId="{303587CA-0662-4C2E-8AD8-5F312F373318}" dt="2021-05-11T08:14:27.481" v="3652" actId="403"/>
          <ac:spMkLst>
            <pc:docMk/>
            <pc:sldMk cId="4114838818" sldId="755"/>
            <ac:spMk id="15" creationId="{00000000-0000-0000-0000-000000000000}"/>
          </ac:spMkLst>
        </pc:spChg>
        <pc:spChg chg="add mod">
          <ac:chgData name="Pham Hong Hai" userId="169754a1-d028-4798-8994-6e32dc23931b" providerId="ADAL" clId="{303587CA-0662-4C2E-8AD8-5F312F373318}" dt="2021-05-13T21:50:03.603" v="4062" actId="1076"/>
          <ac:spMkLst>
            <pc:docMk/>
            <pc:sldMk cId="4114838818" sldId="755"/>
            <ac:spMk id="17" creationId="{E37CACD1-A6A7-40E8-B7E3-EE9756C52EBC}"/>
          </ac:spMkLst>
        </pc:spChg>
        <pc:spChg chg="add mod">
          <ac:chgData name="Pham Hong Hai" userId="169754a1-d028-4798-8994-6e32dc23931b" providerId="ADAL" clId="{303587CA-0662-4C2E-8AD8-5F312F373318}" dt="2021-05-13T21:50:25.152" v="4067" actId="1076"/>
          <ac:spMkLst>
            <pc:docMk/>
            <pc:sldMk cId="4114838818" sldId="755"/>
            <ac:spMk id="19" creationId="{9C365915-A081-431B-8E87-4E1CA8F8012D}"/>
          </ac:spMkLst>
        </pc:spChg>
        <pc:spChg chg="add mod">
          <ac:chgData name="Pham Hong Hai" userId="169754a1-d028-4798-8994-6e32dc23931b" providerId="ADAL" clId="{303587CA-0662-4C2E-8AD8-5F312F373318}" dt="2021-05-13T21:51:06.499" v="4120" actId="20577"/>
          <ac:spMkLst>
            <pc:docMk/>
            <pc:sldMk cId="4114838818" sldId="755"/>
            <ac:spMk id="20" creationId="{391DE902-82AD-459B-96CE-66BD6BD094C8}"/>
          </ac:spMkLst>
        </pc:spChg>
        <pc:spChg chg="mod">
          <ac:chgData name="Pham Hong Hai" userId="169754a1-d028-4798-8994-6e32dc23931b" providerId="ADAL" clId="{303587CA-0662-4C2E-8AD8-5F312F373318}" dt="2021-05-13T21:49:36.881" v="4055" actId="20577"/>
          <ac:spMkLst>
            <pc:docMk/>
            <pc:sldMk cId="4114838818" sldId="755"/>
            <ac:spMk id="21" creationId="{934E2F0D-2B8A-4EE8-A8F7-FE723B601B23}"/>
          </ac:spMkLst>
        </pc:spChg>
        <pc:spChg chg="add mod">
          <ac:chgData name="Pham Hong Hai" userId="169754a1-d028-4798-8994-6e32dc23931b" providerId="ADAL" clId="{303587CA-0662-4C2E-8AD8-5F312F373318}" dt="2021-05-13T21:51:47.277" v="4124" actId="1076"/>
          <ac:spMkLst>
            <pc:docMk/>
            <pc:sldMk cId="4114838818" sldId="755"/>
            <ac:spMk id="22" creationId="{A237C46B-42C6-4EC6-9276-EF7D03F96E0A}"/>
          </ac:spMkLst>
        </pc:spChg>
        <pc:spChg chg="del">
          <ac:chgData name="Pham Hong Hai" userId="169754a1-d028-4798-8994-6e32dc23931b" providerId="ADAL" clId="{303587CA-0662-4C2E-8AD8-5F312F373318}" dt="2021-05-13T21:46:24.980" v="4024" actId="478"/>
          <ac:spMkLst>
            <pc:docMk/>
            <pc:sldMk cId="4114838818" sldId="755"/>
            <ac:spMk id="23" creationId="{CA1BDAF0-5FF3-4F55-A828-764A96C1474F}"/>
          </ac:spMkLst>
        </pc:spChg>
        <pc:spChg chg="mod">
          <ac:chgData name="Pham Hong Hai" userId="169754a1-d028-4798-8994-6e32dc23931b" providerId="ADAL" clId="{303587CA-0662-4C2E-8AD8-5F312F373318}" dt="2021-05-13T21:49:59.948" v="4061" actId="1076"/>
          <ac:spMkLst>
            <pc:docMk/>
            <pc:sldMk cId="4114838818" sldId="755"/>
            <ac:spMk id="26" creationId="{A2EF8F68-292A-4D12-95E6-8E135565CEE0}"/>
          </ac:spMkLst>
        </pc:spChg>
        <pc:spChg chg="mod">
          <ac:chgData name="Pham Hong Hai" userId="169754a1-d028-4798-8994-6e32dc23931b" providerId="ADAL" clId="{303587CA-0662-4C2E-8AD8-5F312F373318}" dt="2021-05-13T21:49:51.833" v="4058" actId="1076"/>
          <ac:spMkLst>
            <pc:docMk/>
            <pc:sldMk cId="4114838818" sldId="755"/>
            <ac:spMk id="27" creationId="{53A5BAB3-A76C-4615-A1D0-4DB863A377EF}"/>
          </ac:spMkLst>
        </pc:spChg>
        <pc:spChg chg="del">
          <ac:chgData name="Pham Hong Hai" userId="169754a1-d028-4798-8994-6e32dc23931b" providerId="ADAL" clId="{303587CA-0662-4C2E-8AD8-5F312F373318}" dt="2021-05-13T21:43:48.875" v="3681" actId="478"/>
          <ac:spMkLst>
            <pc:docMk/>
            <pc:sldMk cId="4114838818" sldId="755"/>
            <ac:spMk id="30" creationId="{35919101-2290-43EB-A6AC-7486B51685D3}"/>
          </ac:spMkLst>
        </pc:spChg>
        <pc:spChg chg="add mod">
          <ac:chgData name="Pham Hong Hai" userId="169754a1-d028-4798-8994-6e32dc23931b" providerId="ADAL" clId="{303587CA-0662-4C2E-8AD8-5F312F373318}" dt="2021-05-13T21:52:11.544" v="4129" actId="1582"/>
          <ac:spMkLst>
            <pc:docMk/>
            <pc:sldMk cId="4114838818" sldId="755"/>
            <ac:spMk id="32" creationId="{2BEC33C3-2C49-405E-AC7C-710A848C8E92}"/>
          </ac:spMkLst>
        </pc:spChg>
        <pc:spChg chg="add mod">
          <ac:chgData name="Pham Hong Hai" userId="169754a1-d028-4798-8994-6e32dc23931b" providerId="ADAL" clId="{303587CA-0662-4C2E-8AD8-5F312F373318}" dt="2021-05-13T21:52:34.985" v="4134" actId="20577"/>
          <ac:spMkLst>
            <pc:docMk/>
            <pc:sldMk cId="4114838818" sldId="755"/>
            <ac:spMk id="33" creationId="{D90A3185-8E95-40D5-819D-0514EC83DA07}"/>
          </ac:spMkLst>
        </pc:spChg>
        <pc:spChg chg="add mod">
          <ac:chgData name="Pham Hong Hai" userId="169754a1-d028-4798-8994-6e32dc23931b" providerId="ADAL" clId="{303587CA-0662-4C2E-8AD8-5F312F373318}" dt="2021-05-13T21:52:39.594" v="4135" actId="20577"/>
          <ac:spMkLst>
            <pc:docMk/>
            <pc:sldMk cId="4114838818" sldId="755"/>
            <ac:spMk id="34" creationId="{253AC711-23FD-416C-BEB7-82E4CDF70067}"/>
          </ac:spMkLst>
        </pc:spChg>
        <pc:grpChg chg="mod">
          <ac:chgData name="Pham Hong Hai" userId="169754a1-d028-4798-8994-6e32dc23931b" providerId="ADAL" clId="{303587CA-0662-4C2E-8AD8-5F312F373318}" dt="2021-05-13T21:49:56.425" v="4060" actId="1076"/>
          <ac:grpSpMkLst>
            <pc:docMk/>
            <pc:sldMk cId="4114838818" sldId="755"/>
            <ac:grpSpMk id="8" creationId="{3964ABDB-59AC-4AA8-B2BB-B3766295D94B}"/>
          </ac:grpSpMkLst>
        </pc:grpChg>
        <pc:graphicFrameChg chg="mod">
          <ac:chgData name="Pham Hong Hai" userId="169754a1-d028-4798-8994-6e32dc23931b" providerId="ADAL" clId="{303587CA-0662-4C2E-8AD8-5F312F373318}" dt="2021-05-13T21:49:48.379" v="4057" actId="1076"/>
          <ac:graphicFrameMkLst>
            <pc:docMk/>
            <pc:sldMk cId="4114838818" sldId="755"/>
            <ac:graphicFrameMk id="2" creationId="{8DAF7039-995B-43DE-B2BE-ABFB6929F357}"/>
          </ac:graphicFrameMkLst>
        </pc:graphicFrameChg>
        <pc:graphicFrameChg chg="add mod modGraphic">
          <ac:chgData name="Pham Hong Hai" userId="169754a1-d028-4798-8994-6e32dc23931b" providerId="ADAL" clId="{303587CA-0662-4C2E-8AD8-5F312F373318}" dt="2021-05-13T21:50:07.585" v="4063" actId="1076"/>
          <ac:graphicFrameMkLst>
            <pc:docMk/>
            <pc:sldMk cId="4114838818" sldId="755"/>
            <ac:graphicFrameMk id="3" creationId="{49D8F8C9-A9D5-454B-9F8B-A0DBA7EE6AB6}"/>
          </ac:graphicFrameMkLst>
        </pc:graphicFrameChg>
        <pc:graphicFrameChg chg="add del mod">
          <ac:chgData name="Pham Hong Hai" userId="169754a1-d028-4798-8994-6e32dc23931b" providerId="ADAL" clId="{303587CA-0662-4C2E-8AD8-5F312F373318}" dt="2021-05-13T21:51:53.691" v="4126"/>
          <ac:graphicFrameMkLst>
            <pc:docMk/>
            <pc:sldMk cId="4114838818" sldId="755"/>
            <ac:graphicFrameMk id="28" creationId="{33097AA4-AB0F-4AB0-B71D-B12B250E7F0A}"/>
          </ac:graphicFrameMkLst>
        </pc:graphicFrameChg>
        <pc:picChg chg="del">
          <ac:chgData name="Pham Hong Hai" userId="169754a1-d028-4798-8994-6e32dc23931b" providerId="ADAL" clId="{303587CA-0662-4C2E-8AD8-5F312F373318}" dt="2021-05-13T21:43:47.201" v="3680" actId="478"/>
          <ac:picMkLst>
            <pc:docMk/>
            <pc:sldMk cId="4114838818" sldId="755"/>
            <ac:picMk id="29" creationId="{1551591A-A983-4E14-A1F5-A22DF84C1ADC}"/>
          </ac:picMkLst>
        </pc:picChg>
      </pc:sldChg>
      <pc:sldChg chg="modSp mod">
        <pc:chgData name="Pham Hong Hai" userId="169754a1-d028-4798-8994-6e32dc23931b" providerId="ADAL" clId="{303587CA-0662-4C2E-8AD8-5F312F373318}" dt="2021-05-11T08:11:10.284" v="3575" actId="1076"/>
        <pc:sldMkLst>
          <pc:docMk/>
          <pc:sldMk cId="4244188560" sldId="758"/>
        </pc:sldMkLst>
        <pc:spChg chg="mod">
          <ac:chgData name="Pham Hong Hai" userId="169754a1-d028-4798-8994-6e32dc23931b" providerId="ADAL" clId="{303587CA-0662-4C2E-8AD8-5F312F373318}" dt="2021-05-11T08:11:03.416" v="3574" actId="403"/>
          <ac:spMkLst>
            <pc:docMk/>
            <pc:sldMk cId="4244188560" sldId="758"/>
            <ac:spMk id="15" creationId="{00000000-0000-0000-0000-000000000000}"/>
          </ac:spMkLst>
        </pc:spChg>
        <pc:spChg chg="mod">
          <ac:chgData name="Pham Hong Hai" userId="169754a1-d028-4798-8994-6e32dc23931b" providerId="ADAL" clId="{303587CA-0662-4C2E-8AD8-5F312F373318}" dt="2021-05-11T08:11:10.284" v="3575" actId="1076"/>
          <ac:spMkLst>
            <pc:docMk/>
            <pc:sldMk cId="4244188560" sldId="758"/>
            <ac:spMk id="23" creationId="{61642CCE-B09C-46EE-888C-4017A09C6288}"/>
          </ac:spMkLst>
        </pc:spChg>
      </pc:sldChg>
      <pc:sldChg chg="modSp mod">
        <pc:chgData name="Pham Hong Hai" userId="169754a1-d028-4798-8994-6e32dc23931b" providerId="ADAL" clId="{303587CA-0662-4C2E-8AD8-5F312F373318}" dt="2021-05-11T08:13:14.733" v="3625" actId="403"/>
        <pc:sldMkLst>
          <pc:docMk/>
          <pc:sldMk cId="3866516106" sldId="760"/>
        </pc:sldMkLst>
        <pc:spChg chg="mod">
          <ac:chgData name="Pham Hong Hai" userId="169754a1-d028-4798-8994-6e32dc23931b" providerId="ADAL" clId="{303587CA-0662-4C2E-8AD8-5F312F373318}" dt="2021-05-11T08:13:14.733" v="3625" actId="403"/>
          <ac:spMkLst>
            <pc:docMk/>
            <pc:sldMk cId="3866516106" sldId="760"/>
            <ac:spMk id="15" creationId="{00000000-0000-0000-0000-000000000000}"/>
          </ac:spMkLst>
        </pc:spChg>
      </pc:sldChg>
      <pc:sldChg chg="modSp mod">
        <pc:chgData name="Pham Hong Hai" userId="169754a1-d028-4798-8994-6e32dc23931b" providerId="ADAL" clId="{303587CA-0662-4C2E-8AD8-5F312F373318}" dt="2021-05-13T22:11:25.981" v="5670" actId="6549"/>
        <pc:sldMkLst>
          <pc:docMk/>
          <pc:sldMk cId="4208718162" sldId="767"/>
        </pc:sldMkLst>
        <pc:spChg chg="mod">
          <ac:chgData name="Pham Hong Hai" userId="169754a1-d028-4798-8994-6e32dc23931b" providerId="ADAL" clId="{303587CA-0662-4C2E-8AD8-5F312F373318}" dt="2021-05-11T08:07:58.584" v="3520" actId="404"/>
          <ac:spMkLst>
            <pc:docMk/>
            <pc:sldMk cId="4208718162" sldId="767"/>
            <ac:spMk id="7" creationId="{00000000-0000-0000-0000-000000000000}"/>
          </ac:spMkLst>
        </pc:spChg>
        <pc:spChg chg="mod">
          <ac:chgData name="Pham Hong Hai" userId="169754a1-d028-4798-8994-6e32dc23931b" providerId="ADAL" clId="{303587CA-0662-4C2E-8AD8-5F312F373318}" dt="2021-05-13T22:11:25.981" v="5670" actId="6549"/>
          <ac:spMkLst>
            <pc:docMk/>
            <pc:sldMk cId="4208718162" sldId="767"/>
            <ac:spMk id="13" creationId="{00000000-0000-0000-0000-000000000000}"/>
          </ac:spMkLst>
        </pc:spChg>
      </pc:sldChg>
      <pc:sldChg chg="modSp mod">
        <pc:chgData name="Pham Hong Hai" userId="169754a1-d028-4798-8994-6e32dc23931b" providerId="ADAL" clId="{303587CA-0662-4C2E-8AD8-5F312F373318}" dt="2021-05-11T08:08:44.743" v="3532" actId="1076"/>
        <pc:sldMkLst>
          <pc:docMk/>
          <pc:sldMk cId="911807406" sldId="768"/>
        </pc:sldMkLst>
        <pc:spChg chg="mod">
          <ac:chgData name="Pham Hong Hai" userId="169754a1-d028-4798-8994-6e32dc23931b" providerId="ADAL" clId="{303587CA-0662-4C2E-8AD8-5F312F373318}" dt="2021-05-11T08:08:44.743" v="3532" actId="1076"/>
          <ac:spMkLst>
            <pc:docMk/>
            <pc:sldMk cId="911807406" sldId="768"/>
            <ac:spMk id="15" creationId="{00000000-0000-0000-0000-000000000000}"/>
          </ac:spMkLst>
        </pc:spChg>
      </pc:sldChg>
      <pc:sldChg chg="addSp delSp modSp mod modNotesTx">
        <pc:chgData name="Pham Hong Hai" userId="169754a1-d028-4798-8994-6e32dc23931b" providerId="ADAL" clId="{303587CA-0662-4C2E-8AD8-5F312F373318}" dt="2021-05-11T08:06:41.949" v="3508" actId="404"/>
        <pc:sldMkLst>
          <pc:docMk/>
          <pc:sldMk cId="3936905308" sldId="772"/>
        </pc:sldMkLst>
        <pc:spChg chg="mod">
          <ac:chgData name="Pham Hong Hai" userId="169754a1-d028-4798-8994-6e32dc23931b" providerId="ADAL" clId="{303587CA-0662-4C2E-8AD8-5F312F373318}" dt="2021-05-11T07:20:31.784" v="3283" actId="1076"/>
          <ac:spMkLst>
            <pc:docMk/>
            <pc:sldMk cId="3936905308" sldId="772"/>
            <ac:spMk id="6" creationId="{958B9B30-679F-4D91-A617-9D33111744B8}"/>
          </ac:spMkLst>
        </pc:spChg>
        <pc:spChg chg="mod">
          <ac:chgData name="Pham Hong Hai" userId="169754a1-d028-4798-8994-6e32dc23931b" providerId="ADAL" clId="{303587CA-0662-4C2E-8AD8-5F312F373318}" dt="2021-05-11T07:20:39.734" v="3285" actId="1076"/>
          <ac:spMkLst>
            <pc:docMk/>
            <pc:sldMk cId="3936905308" sldId="772"/>
            <ac:spMk id="9" creationId="{00000000-0000-0000-0000-000000000000}"/>
          </ac:spMkLst>
        </pc:spChg>
        <pc:spChg chg="mod">
          <ac:chgData name="Pham Hong Hai" userId="169754a1-d028-4798-8994-6e32dc23931b" providerId="ADAL" clId="{303587CA-0662-4C2E-8AD8-5F312F373318}" dt="2021-05-11T08:06:41.949" v="3508" actId="404"/>
          <ac:spMkLst>
            <pc:docMk/>
            <pc:sldMk cId="3936905308" sldId="772"/>
            <ac:spMk id="12" creationId="{00000000-0000-0000-0000-000000000000}"/>
          </ac:spMkLst>
        </pc:spChg>
        <pc:spChg chg="mod">
          <ac:chgData name="Pham Hong Hai" userId="169754a1-d028-4798-8994-6e32dc23931b" providerId="ADAL" clId="{303587CA-0662-4C2E-8AD8-5F312F373318}" dt="2021-05-11T07:20:16.416" v="3280" actId="164"/>
          <ac:spMkLst>
            <pc:docMk/>
            <pc:sldMk cId="3936905308" sldId="772"/>
            <ac:spMk id="17" creationId="{A1E9EE92-CB2B-4786-9000-40B91B38BC72}"/>
          </ac:spMkLst>
        </pc:spChg>
        <pc:spChg chg="mod">
          <ac:chgData name="Pham Hong Hai" userId="169754a1-d028-4798-8994-6e32dc23931b" providerId="ADAL" clId="{303587CA-0662-4C2E-8AD8-5F312F373318}" dt="2021-05-11T07:19:55.501" v="3278" actId="1076"/>
          <ac:spMkLst>
            <pc:docMk/>
            <pc:sldMk cId="3936905308" sldId="772"/>
            <ac:spMk id="18" creationId="{7A3C13A6-9944-45E5-91E4-8FF3D42EFD3A}"/>
          </ac:spMkLst>
        </pc:spChg>
        <pc:spChg chg="mod">
          <ac:chgData name="Pham Hong Hai" userId="169754a1-d028-4798-8994-6e32dc23931b" providerId="ADAL" clId="{303587CA-0662-4C2E-8AD8-5F312F373318}" dt="2021-05-11T07:20:31.784" v="3283" actId="1076"/>
          <ac:spMkLst>
            <pc:docMk/>
            <pc:sldMk cId="3936905308" sldId="772"/>
            <ac:spMk id="19" creationId="{FDBF0590-F90C-4B4D-96BB-4892CA814FEA}"/>
          </ac:spMkLst>
        </pc:spChg>
        <pc:spChg chg="mod">
          <ac:chgData name="Pham Hong Hai" userId="169754a1-d028-4798-8994-6e32dc23931b" providerId="ADAL" clId="{303587CA-0662-4C2E-8AD8-5F312F373318}" dt="2021-05-11T07:20:49.510" v="3286" actId="1076"/>
          <ac:spMkLst>
            <pc:docMk/>
            <pc:sldMk cId="3936905308" sldId="772"/>
            <ac:spMk id="20" creationId="{ECEB717C-2067-4132-A7D2-E6A706F8195C}"/>
          </ac:spMkLst>
        </pc:spChg>
        <pc:spChg chg="mod">
          <ac:chgData name="Pham Hong Hai" userId="169754a1-d028-4798-8994-6e32dc23931b" providerId="ADAL" clId="{303587CA-0662-4C2E-8AD8-5F312F373318}" dt="2021-05-11T07:20:16.416" v="3280" actId="164"/>
          <ac:spMkLst>
            <pc:docMk/>
            <pc:sldMk cId="3936905308" sldId="772"/>
            <ac:spMk id="21" creationId="{75AC718F-F4D8-4972-BB81-A4D3F299016D}"/>
          </ac:spMkLst>
        </pc:spChg>
        <pc:spChg chg="mod">
          <ac:chgData name="Pham Hong Hai" userId="169754a1-d028-4798-8994-6e32dc23931b" providerId="ADAL" clId="{303587CA-0662-4C2E-8AD8-5F312F373318}" dt="2021-05-11T07:19:58.619" v="3279" actId="1076"/>
          <ac:spMkLst>
            <pc:docMk/>
            <pc:sldMk cId="3936905308" sldId="772"/>
            <ac:spMk id="22" creationId="{0E7A8D16-18D4-4D60-B8EC-FEA463FCBCD0}"/>
          </ac:spMkLst>
        </pc:spChg>
        <pc:spChg chg="del mod">
          <ac:chgData name="Pham Hong Hai" userId="169754a1-d028-4798-8994-6e32dc23931b" providerId="ADAL" clId="{303587CA-0662-4C2E-8AD8-5F312F373318}" dt="2021-05-11T07:19:50.898" v="3277" actId="478"/>
          <ac:spMkLst>
            <pc:docMk/>
            <pc:sldMk cId="3936905308" sldId="772"/>
            <ac:spMk id="23" creationId="{11C6096A-1C69-4A1D-8BFB-62F128ED76AB}"/>
          </ac:spMkLst>
        </pc:spChg>
        <pc:grpChg chg="add mod">
          <ac:chgData name="Pham Hong Hai" userId="169754a1-d028-4798-8994-6e32dc23931b" providerId="ADAL" clId="{303587CA-0662-4C2E-8AD8-5F312F373318}" dt="2021-05-11T07:20:20.134" v="3281" actId="1076"/>
          <ac:grpSpMkLst>
            <pc:docMk/>
            <pc:sldMk cId="3936905308" sldId="772"/>
            <ac:grpSpMk id="2" creationId="{103DFD86-0B9D-4784-A0D2-CED807FCB2EC}"/>
          </ac:grpSpMkLst>
        </pc:grpChg>
        <pc:picChg chg="mod">
          <ac:chgData name="Pham Hong Hai" userId="169754a1-d028-4798-8994-6e32dc23931b" providerId="ADAL" clId="{303587CA-0662-4C2E-8AD8-5F312F373318}" dt="2021-05-11T07:20:22.842" v="3282" actId="1076"/>
          <ac:picMkLst>
            <pc:docMk/>
            <pc:sldMk cId="3936905308" sldId="772"/>
            <ac:picMk id="25" creationId="{07AD9B9E-6CFA-4B7D-A52B-D9F9FF077D08}"/>
          </ac:picMkLst>
        </pc:picChg>
      </pc:sldChg>
      <pc:sldChg chg="modSp mod modNotesTx">
        <pc:chgData name="Pham Hong Hai" userId="169754a1-d028-4798-8994-6e32dc23931b" providerId="ADAL" clId="{303587CA-0662-4C2E-8AD8-5F312F373318}" dt="2021-05-11T08:07:07.589" v="3512" actId="404"/>
        <pc:sldMkLst>
          <pc:docMk/>
          <pc:sldMk cId="677278285" sldId="773"/>
        </pc:sldMkLst>
        <pc:spChg chg="mod">
          <ac:chgData name="Pham Hong Hai" userId="169754a1-d028-4798-8994-6e32dc23931b" providerId="ADAL" clId="{303587CA-0662-4C2E-8AD8-5F312F373318}" dt="2021-05-11T08:07:07.589" v="3512" actId="404"/>
          <ac:spMkLst>
            <pc:docMk/>
            <pc:sldMk cId="677278285" sldId="773"/>
            <ac:spMk id="12" creationId="{00000000-0000-0000-0000-000000000000}"/>
          </ac:spMkLst>
        </pc:spChg>
      </pc:sldChg>
      <pc:sldChg chg="modSp mod modNotesTx">
        <pc:chgData name="Pham Hong Hai" userId="169754a1-d028-4798-8994-6e32dc23931b" providerId="ADAL" clId="{303587CA-0662-4C2E-8AD8-5F312F373318}" dt="2021-05-11T08:06:51.118" v="3509" actId="404"/>
        <pc:sldMkLst>
          <pc:docMk/>
          <pc:sldMk cId="3437742414" sldId="774"/>
        </pc:sldMkLst>
        <pc:spChg chg="mod">
          <ac:chgData name="Pham Hong Hai" userId="169754a1-d028-4798-8994-6e32dc23931b" providerId="ADAL" clId="{303587CA-0662-4C2E-8AD8-5F312F373318}" dt="2021-05-11T08:06:51.118" v="3509" actId="404"/>
          <ac:spMkLst>
            <pc:docMk/>
            <pc:sldMk cId="3437742414" sldId="774"/>
            <ac:spMk id="12" creationId="{00000000-0000-0000-0000-000000000000}"/>
          </ac:spMkLst>
        </pc:spChg>
      </pc:sldChg>
      <pc:sldChg chg="modSp mod modNotesTx">
        <pc:chgData name="Pham Hong Hai" userId="169754a1-d028-4798-8994-6e32dc23931b" providerId="ADAL" clId="{303587CA-0662-4C2E-8AD8-5F312F373318}" dt="2021-05-11T08:06:56.151" v="3510" actId="404"/>
        <pc:sldMkLst>
          <pc:docMk/>
          <pc:sldMk cId="2249000742" sldId="775"/>
        </pc:sldMkLst>
        <pc:spChg chg="mod">
          <ac:chgData name="Pham Hong Hai" userId="169754a1-d028-4798-8994-6e32dc23931b" providerId="ADAL" clId="{303587CA-0662-4C2E-8AD8-5F312F373318}" dt="2021-05-11T08:06:56.151" v="3510" actId="404"/>
          <ac:spMkLst>
            <pc:docMk/>
            <pc:sldMk cId="2249000742" sldId="775"/>
            <ac:spMk id="12" creationId="{00000000-0000-0000-0000-000000000000}"/>
          </ac:spMkLst>
        </pc:spChg>
        <pc:spChg chg="mod">
          <ac:chgData name="Pham Hong Hai" userId="169754a1-d028-4798-8994-6e32dc23931b" providerId="ADAL" clId="{303587CA-0662-4C2E-8AD8-5F312F373318}" dt="2021-05-10T04:39:59.871" v="1942" actId="207"/>
          <ac:spMkLst>
            <pc:docMk/>
            <pc:sldMk cId="2249000742" sldId="775"/>
            <ac:spMk id="23" creationId="{11C6096A-1C69-4A1D-8BFB-62F128ED76AB}"/>
          </ac:spMkLst>
        </pc:spChg>
      </pc:sldChg>
      <pc:sldChg chg="modSp mod">
        <pc:chgData name="Pham Hong Hai" userId="169754a1-d028-4798-8994-6e32dc23931b" providerId="ADAL" clId="{303587CA-0662-4C2E-8AD8-5F312F373318}" dt="2021-05-11T08:09:33.036" v="3549" actId="404"/>
        <pc:sldMkLst>
          <pc:docMk/>
          <pc:sldMk cId="2082416928" sldId="776"/>
        </pc:sldMkLst>
        <pc:spChg chg="mod">
          <ac:chgData name="Pham Hong Hai" userId="169754a1-d028-4798-8994-6e32dc23931b" providerId="ADAL" clId="{303587CA-0662-4C2E-8AD8-5F312F373318}" dt="2021-05-11T08:09:33.036" v="3549" actId="404"/>
          <ac:spMkLst>
            <pc:docMk/>
            <pc:sldMk cId="2082416928" sldId="776"/>
            <ac:spMk id="6" creationId="{00000000-0000-0000-0000-000000000000}"/>
          </ac:spMkLst>
        </pc:spChg>
      </pc:sldChg>
      <pc:sldChg chg="modSp mod">
        <pc:chgData name="Pham Hong Hai" userId="169754a1-d028-4798-8994-6e32dc23931b" providerId="ADAL" clId="{303587CA-0662-4C2E-8AD8-5F312F373318}" dt="2021-05-11T08:09:43.256" v="3553" actId="1076"/>
        <pc:sldMkLst>
          <pc:docMk/>
          <pc:sldMk cId="2689269903" sldId="777"/>
        </pc:sldMkLst>
        <pc:spChg chg="mod">
          <ac:chgData name="Pham Hong Hai" userId="169754a1-d028-4798-8994-6e32dc23931b" providerId="ADAL" clId="{303587CA-0662-4C2E-8AD8-5F312F373318}" dt="2021-05-11T08:09:43.256" v="3553" actId="1076"/>
          <ac:spMkLst>
            <pc:docMk/>
            <pc:sldMk cId="2689269903" sldId="777"/>
            <ac:spMk id="10" creationId="{00000000-0000-0000-0000-000000000000}"/>
          </ac:spMkLst>
        </pc:spChg>
        <pc:spChg chg="mod">
          <ac:chgData name="Pham Hong Hai" userId="169754a1-d028-4798-8994-6e32dc23931b" providerId="ADAL" clId="{303587CA-0662-4C2E-8AD8-5F312F373318}" dt="2021-05-10T04:56:04.148" v="2621" actId="20577"/>
          <ac:spMkLst>
            <pc:docMk/>
            <pc:sldMk cId="2689269903" sldId="777"/>
            <ac:spMk id="23" creationId="{00000000-0000-0000-0000-000000000000}"/>
          </ac:spMkLst>
        </pc:spChg>
        <pc:spChg chg="mod">
          <ac:chgData name="Pham Hong Hai" userId="169754a1-d028-4798-8994-6e32dc23931b" providerId="ADAL" clId="{303587CA-0662-4C2E-8AD8-5F312F373318}" dt="2021-05-10T04:56:13.248" v="2628" actId="20577"/>
          <ac:spMkLst>
            <pc:docMk/>
            <pc:sldMk cId="2689269903" sldId="777"/>
            <ac:spMk id="24" creationId="{00000000-0000-0000-0000-000000000000}"/>
          </ac:spMkLst>
        </pc:spChg>
        <pc:graphicFrameChg chg="modGraphic">
          <ac:chgData name="Pham Hong Hai" userId="169754a1-d028-4798-8994-6e32dc23931b" providerId="ADAL" clId="{303587CA-0662-4C2E-8AD8-5F312F373318}" dt="2021-05-10T11:46:59.079" v="3228" actId="207"/>
          <ac:graphicFrameMkLst>
            <pc:docMk/>
            <pc:sldMk cId="2689269903" sldId="777"/>
            <ac:graphicFrameMk id="17" creationId="{00000000-0000-0000-0000-000000000000}"/>
          </ac:graphicFrameMkLst>
        </pc:graphicFrameChg>
        <pc:picChg chg="mod">
          <ac:chgData name="Pham Hong Hai" userId="169754a1-d028-4798-8994-6e32dc23931b" providerId="ADAL" clId="{303587CA-0662-4C2E-8AD8-5F312F373318}" dt="2021-05-11T07:26:30.182" v="3310" actId="1076"/>
          <ac:picMkLst>
            <pc:docMk/>
            <pc:sldMk cId="2689269903" sldId="777"/>
            <ac:picMk id="29" creationId="{377F3E5F-0DB4-4AEC-BA81-3AABFF81DB9B}"/>
          </ac:picMkLst>
        </pc:picChg>
      </pc:sldChg>
      <pc:sldChg chg="modSp mod">
        <pc:chgData name="Pham Hong Hai" userId="169754a1-d028-4798-8994-6e32dc23931b" providerId="ADAL" clId="{303587CA-0662-4C2E-8AD8-5F312F373318}" dt="2021-05-11T08:13:57.156" v="3639" actId="403"/>
        <pc:sldMkLst>
          <pc:docMk/>
          <pc:sldMk cId="3845733575" sldId="778"/>
        </pc:sldMkLst>
        <pc:spChg chg="mod">
          <ac:chgData name="Pham Hong Hai" userId="169754a1-d028-4798-8994-6e32dc23931b" providerId="ADAL" clId="{303587CA-0662-4C2E-8AD8-5F312F373318}" dt="2021-05-11T08:13:57.156" v="3639" actId="403"/>
          <ac:spMkLst>
            <pc:docMk/>
            <pc:sldMk cId="3845733575" sldId="778"/>
            <ac:spMk id="15" creationId="{00000000-0000-0000-0000-000000000000}"/>
          </ac:spMkLst>
        </pc:spChg>
      </pc:sldChg>
      <pc:sldChg chg="modSp mod modNotesTx">
        <pc:chgData name="Pham Hong Hai" userId="169754a1-d028-4798-8994-6e32dc23931b" providerId="ADAL" clId="{303587CA-0662-4C2E-8AD8-5F312F373318}" dt="2021-05-13T22:47:10.177" v="6067" actId="6549"/>
        <pc:sldMkLst>
          <pc:docMk/>
          <pc:sldMk cId="2531376555" sldId="780"/>
        </pc:sldMkLst>
        <pc:spChg chg="mod">
          <ac:chgData name="Pham Hong Hai" userId="169754a1-d028-4798-8994-6e32dc23931b" providerId="ADAL" clId="{303587CA-0662-4C2E-8AD8-5F312F373318}" dt="2021-05-11T08:08:32.400" v="3528" actId="1076"/>
          <ac:spMkLst>
            <pc:docMk/>
            <pc:sldMk cId="2531376555" sldId="780"/>
            <ac:spMk id="6" creationId="{00000000-0000-0000-0000-000000000000}"/>
          </ac:spMkLst>
        </pc:spChg>
      </pc:sldChg>
      <pc:sldChg chg="addSp delSp modSp add del mod modNotesTx">
        <pc:chgData name="Pham Hong Hai" userId="169754a1-d028-4798-8994-6e32dc23931b" providerId="ADAL" clId="{303587CA-0662-4C2E-8AD8-5F312F373318}" dt="2021-05-14T03:33:04.259" v="6233" actId="14100"/>
        <pc:sldMkLst>
          <pc:docMk/>
          <pc:sldMk cId="1659962378" sldId="782"/>
        </pc:sldMkLst>
        <pc:spChg chg="mod">
          <ac:chgData name="Pham Hong Hai" userId="169754a1-d028-4798-8994-6e32dc23931b" providerId="ADAL" clId="{303587CA-0662-4C2E-8AD8-5F312F373318}" dt="2021-05-11T08:14:14.241" v="3645" actId="403"/>
          <ac:spMkLst>
            <pc:docMk/>
            <pc:sldMk cId="1659962378" sldId="782"/>
            <ac:spMk id="15" creationId="{00000000-0000-0000-0000-000000000000}"/>
          </ac:spMkLst>
        </pc:spChg>
        <pc:spChg chg="del">
          <ac:chgData name="Pham Hong Hai" userId="169754a1-d028-4798-8994-6e32dc23931b" providerId="ADAL" clId="{303587CA-0662-4C2E-8AD8-5F312F373318}" dt="2021-05-13T22:41:05.864" v="5816" actId="478"/>
          <ac:spMkLst>
            <pc:docMk/>
            <pc:sldMk cId="1659962378" sldId="782"/>
            <ac:spMk id="20" creationId="{2E97886E-2EE8-412F-9927-665B5430F84A}"/>
          </ac:spMkLst>
        </pc:spChg>
        <pc:spChg chg="mod">
          <ac:chgData name="Pham Hong Hai" userId="169754a1-d028-4798-8994-6e32dc23931b" providerId="ADAL" clId="{303587CA-0662-4C2E-8AD8-5F312F373318}" dt="2021-05-13T22:42:02.011" v="5905" actId="1076"/>
          <ac:spMkLst>
            <pc:docMk/>
            <pc:sldMk cId="1659962378" sldId="782"/>
            <ac:spMk id="21" creationId="{9F7D5E36-1A51-471E-888C-79460C612B08}"/>
          </ac:spMkLst>
        </pc:spChg>
        <pc:spChg chg="mod">
          <ac:chgData name="Pham Hong Hai" userId="169754a1-d028-4798-8994-6e32dc23931b" providerId="ADAL" clId="{303587CA-0662-4C2E-8AD8-5F312F373318}" dt="2021-05-13T22:42:05.948" v="5906" actId="1076"/>
          <ac:spMkLst>
            <pc:docMk/>
            <pc:sldMk cId="1659962378" sldId="782"/>
            <ac:spMk id="25" creationId="{A3441265-9B84-4DB9-86A9-C1629309290D}"/>
          </ac:spMkLst>
        </pc:spChg>
        <pc:spChg chg="mod">
          <ac:chgData name="Pham Hong Hai" userId="169754a1-d028-4798-8994-6e32dc23931b" providerId="ADAL" clId="{303587CA-0662-4C2E-8AD8-5F312F373318}" dt="2021-05-13T22:42:32.135" v="5913" actId="1076"/>
          <ac:spMkLst>
            <pc:docMk/>
            <pc:sldMk cId="1659962378" sldId="782"/>
            <ac:spMk id="26" creationId="{06A04F1D-6A49-4100-9168-C165DA702402}"/>
          </ac:spMkLst>
        </pc:spChg>
        <pc:picChg chg="mod">
          <ac:chgData name="Pham Hong Hai" userId="169754a1-d028-4798-8994-6e32dc23931b" providerId="ADAL" clId="{303587CA-0662-4C2E-8AD8-5F312F373318}" dt="2021-05-13T22:42:00.110" v="5904" actId="1076"/>
          <ac:picMkLst>
            <pc:docMk/>
            <pc:sldMk cId="1659962378" sldId="782"/>
            <ac:picMk id="3" creationId="{E073CCAA-EB92-43BF-A572-D955DCCD46FD}"/>
          </ac:picMkLst>
        </pc:picChg>
        <pc:picChg chg="add mod">
          <ac:chgData name="Pham Hong Hai" userId="169754a1-d028-4798-8994-6e32dc23931b" providerId="ADAL" clId="{303587CA-0662-4C2E-8AD8-5F312F373318}" dt="2021-05-14T03:33:04.259" v="6233" actId="14100"/>
          <ac:picMkLst>
            <pc:docMk/>
            <pc:sldMk cId="1659962378" sldId="782"/>
            <ac:picMk id="4" creationId="{22CC74B8-5AA6-4BEA-A2F5-69D70FC40585}"/>
          </ac:picMkLst>
        </pc:picChg>
        <pc:picChg chg="mod">
          <ac:chgData name="Pham Hong Hai" userId="169754a1-d028-4798-8994-6e32dc23931b" providerId="ADAL" clId="{303587CA-0662-4C2E-8AD8-5F312F373318}" dt="2021-05-13T22:42:19.409" v="5909" actId="1076"/>
          <ac:picMkLst>
            <pc:docMk/>
            <pc:sldMk cId="1659962378" sldId="782"/>
            <ac:picMk id="5" creationId="{F78F43C4-7A53-4F60-9E1D-AEAF11CDA833}"/>
          </ac:picMkLst>
        </pc:picChg>
        <pc:picChg chg="del">
          <ac:chgData name="Pham Hong Hai" userId="169754a1-d028-4798-8994-6e32dc23931b" providerId="ADAL" clId="{303587CA-0662-4C2E-8AD8-5F312F373318}" dt="2021-05-13T22:39:11.338" v="5795" actId="478"/>
          <ac:picMkLst>
            <pc:docMk/>
            <pc:sldMk cId="1659962378" sldId="782"/>
            <ac:picMk id="23" creationId="{F9BCC5BE-A8C9-4C07-B64A-DD08BE303228}"/>
          </ac:picMkLst>
        </pc:picChg>
        <pc:picChg chg="del">
          <ac:chgData name="Pham Hong Hai" userId="169754a1-d028-4798-8994-6e32dc23931b" providerId="ADAL" clId="{303587CA-0662-4C2E-8AD8-5F312F373318}" dt="2021-05-13T22:39:10.085" v="5794" actId="478"/>
          <ac:picMkLst>
            <pc:docMk/>
            <pc:sldMk cId="1659962378" sldId="782"/>
            <ac:picMk id="24" creationId="{C4BD3FC6-8B04-479D-B9DA-7671E95EA211}"/>
          </ac:picMkLst>
        </pc:picChg>
      </pc:sldChg>
      <pc:sldChg chg="modSp mod">
        <pc:chgData name="Pham Hong Hai" userId="169754a1-d028-4798-8994-6e32dc23931b" providerId="ADAL" clId="{303587CA-0662-4C2E-8AD8-5F312F373318}" dt="2021-05-11T08:14:19.328" v="3648" actId="403"/>
        <pc:sldMkLst>
          <pc:docMk/>
          <pc:sldMk cId="2189521881" sldId="784"/>
        </pc:sldMkLst>
        <pc:spChg chg="mod">
          <ac:chgData name="Pham Hong Hai" userId="169754a1-d028-4798-8994-6e32dc23931b" providerId="ADAL" clId="{303587CA-0662-4C2E-8AD8-5F312F373318}" dt="2021-05-11T08:14:19.328" v="3648" actId="403"/>
          <ac:spMkLst>
            <pc:docMk/>
            <pc:sldMk cId="2189521881" sldId="784"/>
            <ac:spMk id="15" creationId="{00000000-0000-0000-0000-000000000000}"/>
          </ac:spMkLst>
        </pc:spChg>
      </pc:sldChg>
      <pc:sldChg chg="addSp delSp modSp mod">
        <pc:chgData name="Pham Hong Hai" userId="169754a1-d028-4798-8994-6e32dc23931b" providerId="ADAL" clId="{303587CA-0662-4C2E-8AD8-5F312F373318}" dt="2021-05-14T04:10:01.339" v="6253" actId="1076"/>
        <pc:sldMkLst>
          <pc:docMk/>
          <pc:sldMk cId="2882275631" sldId="786"/>
        </pc:sldMkLst>
        <pc:spChg chg="mod">
          <ac:chgData name="Pham Hong Hai" userId="169754a1-d028-4798-8994-6e32dc23931b" providerId="ADAL" clId="{303587CA-0662-4C2E-8AD8-5F312F373318}" dt="2021-05-11T08:13:02.924" v="3619" actId="403"/>
          <ac:spMkLst>
            <pc:docMk/>
            <pc:sldMk cId="2882275631" sldId="786"/>
            <ac:spMk id="15" creationId="{00000000-0000-0000-0000-000000000000}"/>
          </ac:spMkLst>
        </pc:spChg>
        <pc:spChg chg="mod">
          <ac:chgData name="Pham Hong Hai" userId="169754a1-d028-4798-8994-6e32dc23931b" providerId="ADAL" clId="{303587CA-0662-4C2E-8AD8-5F312F373318}" dt="2021-05-14T04:09:59.258" v="6252" actId="1076"/>
          <ac:spMkLst>
            <pc:docMk/>
            <pc:sldMk cId="2882275631" sldId="786"/>
            <ac:spMk id="27" creationId="{3AE0F588-DC28-4653-BA9F-D173DE90A4C9}"/>
          </ac:spMkLst>
        </pc:spChg>
        <pc:graphicFrameChg chg="add del mod">
          <ac:chgData name="Pham Hong Hai" userId="169754a1-d028-4798-8994-6e32dc23931b" providerId="ADAL" clId="{303587CA-0662-4C2E-8AD8-5F312F373318}" dt="2021-05-14T04:09:41.853" v="6248" actId="478"/>
          <ac:graphicFrameMkLst>
            <pc:docMk/>
            <pc:sldMk cId="2882275631" sldId="786"/>
            <ac:graphicFrameMk id="9" creationId="{A6A8D63D-96FD-48B5-B751-4F64828786F6}"/>
          </ac:graphicFrameMkLst>
        </pc:graphicFrameChg>
        <pc:picChg chg="add mod modCrop">
          <ac:chgData name="Pham Hong Hai" userId="169754a1-d028-4798-8994-6e32dc23931b" providerId="ADAL" clId="{303587CA-0662-4C2E-8AD8-5F312F373318}" dt="2021-05-14T04:10:01.339" v="6253" actId="1076"/>
          <ac:picMkLst>
            <pc:docMk/>
            <pc:sldMk cId="2882275631" sldId="786"/>
            <ac:picMk id="2" creationId="{DBF7602C-E723-49E5-B29E-C1FF425B657B}"/>
          </ac:picMkLst>
        </pc:picChg>
        <pc:picChg chg="del">
          <ac:chgData name="Pham Hong Hai" userId="169754a1-d028-4798-8994-6e32dc23931b" providerId="ADAL" clId="{303587CA-0662-4C2E-8AD8-5F312F373318}" dt="2021-05-14T04:04:26.697" v="6242" actId="478"/>
          <ac:picMkLst>
            <pc:docMk/>
            <pc:sldMk cId="2882275631" sldId="786"/>
            <ac:picMk id="28" creationId="{7A340544-6DB4-4417-A8A9-F437315BDCA7}"/>
          </ac:picMkLst>
        </pc:picChg>
      </pc:sldChg>
      <pc:sldChg chg="modSp mod">
        <pc:chgData name="Pham Hong Hai" userId="169754a1-d028-4798-8994-6e32dc23931b" providerId="ADAL" clId="{303587CA-0662-4C2E-8AD8-5F312F373318}" dt="2021-05-11T08:12:58.442" v="3616" actId="403"/>
        <pc:sldMkLst>
          <pc:docMk/>
          <pc:sldMk cId="3033292532" sldId="787"/>
        </pc:sldMkLst>
        <pc:spChg chg="mod">
          <ac:chgData name="Pham Hong Hai" userId="169754a1-d028-4798-8994-6e32dc23931b" providerId="ADAL" clId="{303587CA-0662-4C2E-8AD8-5F312F373318}" dt="2021-05-11T08:12:58.442" v="3616" actId="403"/>
          <ac:spMkLst>
            <pc:docMk/>
            <pc:sldMk cId="3033292532" sldId="787"/>
            <ac:spMk id="9" creationId="{00000000-0000-0000-0000-000000000000}"/>
          </ac:spMkLst>
        </pc:spChg>
      </pc:sldChg>
      <pc:sldChg chg="modSp mod modNotesTx">
        <pc:chgData name="Pham Hong Hai" userId="169754a1-d028-4798-8994-6e32dc23931b" providerId="ADAL" clId="{303587CA-0662-4C2E-8AD8-5F312F373318}" dt="2021-05-14T03:02:16.774" v="6157"/>
        <pc:sldMkLst>
          <pc:docMk/>
          <pc:sldMk cId="1531332830" sldId="788"/>
        </pc:sldMkLst>
        <pc:spChg chg="mod">
          <ac:chgData name="Pham Hong Hai" userId="169754a1-d028-4798-8994-6e32dc23931b" providerId="ADAL" clId="{303587CA-0662-4C2E-8AD8-5F312F373318}" dt="2021-05-11T08:12:40.075" v="3609" actId="1076"/>
          <ac:spMkLst>
            <pc:docMk/>
            <pc:sldMk cId="1531332830" sldId="788"/>
            <ac:spMk id="9" creationId="{00000000-0000-0000-0000-000000000000}"/>
          </ac:spMkLst>
        </pc:spChg>
      </pc:sldChg>
      <pc:sldChg chg="modSp mod">
        <pc:chgData name="Pham Hong Hai" userId="169754a1-d028-4798-8994-6e32dc23931b" providerId="ADAL" clId="{303587CA-0662-4C2E-8AD8-5F312F373318}" dt="2021-05-14T03:02:49.962" v="6159" actId="1076"/>
        <pc:sldMkLst>
          <pc:docMk/>
          <pc:sldMk cId="1704271919" sldId="789"/>
        </pc:sldMkLst>
        <pc:spChg chg="mod">
          <ac:chgData name="Pham Hong Hai" userId="169754a1-d028-4798-8994-6e32dc23931b" providerId="ADAL" clId="{303587CA-0662-4C2E-8AD8-5F312F373318}" dt="2021-05-11T08:12:29.934" v="3605" actId="1076"/>
          <ac:spMkLst>
            <pc:docMk/>
            <pc:sldMk cId="1704271919" sldId="789"/>
            <ac:spMk id="9" creationId="{00000000-0000-0000-0000-000000000000}"/>
          </ac:spMkLst>
        </pc:spChg>
        <pc:spChg chg="mod">
          <ac:chgData name="Pham Hong Hai" userId="169754a1-d028-4798-8994-6e32dc23931b" providerId="ADAL" clId="{303587CA-0662-4C2E-8AD8-5F312F373318}" dt="2021-05-13T22:54:17.494" v="6099" actId="1076"/>
          <ac:spMkLst>
            <pc:docMk/>
            <pc:sldMk cId="1704271919" sldId="789"/>
            <ac:spMk id="11" creationId="{5FA3D811-C846-45CD-97EC-59D884B3FE0C}"/>
          </ac:spMkLst>
        </pc:spChg>
        <pc:spChg chg="mod">
          <ac:chgData name="Pham Hong Hai" userId="169754a1-d028-4798-8994-6e32dc23931b" providerId="ADAL" clId="{303587CA-0662-4C2E-8AD8-5F312F373318}" dt="2021-05-13T22:54:21.133" v="6100" actId="1076"/>
          <ac:spMkLst>
            <pc:docMk/>
            <pc:sldMk cId="1704271919" sldId="789"/>
            <ac:spMk id="13" creationId="{0EE4B58F-B9DD-4F06-A5D4-4B5CB995E5ED}"/>
          </ac:spMkLst>
        </pc:spChg>
        <pc:picChg chg="mod">
          <ac:chgData name="Pham Hong Hai" userId="169754a1-d028-4798-8994-6e32dc23931b" providerId="ADAL" clId="{303587CA-0662-4C2E-8AD8-5F312F373318}" dt="2021-05-14T03:02:48.572" v="6158" actId="1076"/>
          <ac:picMkLst>
            <pc:docMk/>
            <pc:sldMk cId="1704271919" sldId="789"/>
            <ac:picMk id="8" creationId="{9B7F175A-49F7-409B-9CA7-5CC8E5647085}"/>
          </ac:picMkLst>
        </pc:picChg>
        <pc:picChg chg="mod">
          <ac:chgData name="Pham Hong Hai" userId="169754a1-d028-4798-8994-6e32dc23931b" providerId="ADAL" clId="{303587CA-0662-4C2E-8AD8-5F312F373318}" dt="2021-05-14T03:02:49.962" v="6159" actId="1076"/>
          <ac:picMkLst>
            <pc:docMk/>
            <pc:sldMk cId="1704271919" sldId="789"/>
            <ac:picMk id="10" creationId="{52C5502C-51C3-4AEE-BE51-1849B82C98C5}"/>
          </ac:picMkLst>
        </pc:picChg>
      </pc:sldChg>
      <pc:sldChg chg="modSp mod modNotesTx">
        <pc:chgData name="Pham Hong Hai" userId="169754a1-d028-4798-8994-6e32dc23931b" providerId="ADAL" clId="{303587CA-0662-4C2E-8AD8-5F312F373318}" dt="2021-05-14T03:06:43.833" v="6168"/>
        <pc:sldMkLst>
          <pc:docMk/>
          <pc:sldMk cId="3411720468" sldId="790"/>
        </pc:sldMkLst>
        <pc:spChg chg="mod">
          <ac:chgData name="Pham Hong Hai" userId="169754a1-d028-4798-8994-6e32dc23931b" providerId="ADAL" clId="{303587CA-0662-4C2E-8AD8-5F312F373318}" dt="2021-05-11T08:12:00.183" v="3595" actId="1076"/>
          <ac:spMkLst>
            <pc:docMk/>
            <pc:sldMk cId="3411720468" sldId="790"/>
            <ac:spMk id="7" creationId="{00000000-0000-0000-0000-000000000000}"/>
          </ac:spMkLst>
        </pc:spChg>
      </pc:sldChg>
      <pc:sldChg chg="modSp mod modNotesTx">
        <pc:chgData name="Pham Hong Hai" userId="169754a1-d028-4798-8994-6e32dc23931b" providerId="ADAL" clId="{303587CA-0662-4C2E-8AD8-5F312F373318}" dt="2021-05-14T03:07:14.013" v="6170"/>
        <pc:sldMkLst>
          <pc:docMk/>
          <pc:sldMk cId="687957254" sldId="791"/>
        </pc:sldMkLst>
        <pc:spChg chg="mod">
          <ac:chgData name="Pham Hong Hai" userId="169754a1-d028-4798-8994-6e32dc23931b" providerId="ADAL" clId="{303587CA-0662-4C2E-8AD8-5F312F373318}" dt="2021-05-11T08:11:52.749" v="3591" actId="403"/>
          <ac:spMkLst>
            <pc:docMk/>
            <pc:sldMk cId="687957254" sldId="791"/>
            <ac:spMk id="7" creationId="{00000000-0000-0000-0000-000000000000}"/>
          </ac:spMkLst>
        </pc:spChg>
      </pc:sldChg>
      <pc:sldChg chg="modSp mod modNotesTx">
        <pc:chgData name="Pham Hong Hai" userId="169754a1-d028-4798-8994-6e32dc23931b" providerId="ADAL" clId="{303587CA-0662-4C2E-8AD8-5F312F373318}" dt="2021-05-14T03:36:30.759" v="6241" actId="113"/>
        <pc:sldMkLst>
          <pc:docMk/>
          <pc:sldMk cId="2172428722" sldId="792"/>
        </pc:sldMkLst>
        <pc:spChg chg="mod">
          <ac:chgData name="Pham Hong Hai" userId="169754a1-d028-4798-8994-6e32dc23931b" providerId="ADAL" clId="{303587CA-0662-4C2E-8AD8-5F312F373318}" dt="2021-05-11T08:11:48.175" v="3588" actId="403"/>
          <ac:spMkLst>
            <pc:docMk/>
            <pc:sldMk cId="2172428722" sldId="792"/>
            <ac:spMk id="7" creationId="{00000000-0000-0000-0000-000000000000}"/>
          </ac:spMkLst>
        </pc:spChg>
        <pc:spChg chg="mod">
          <ac:chgData name="Pham Hong Hai" userId="169754a1-d028-4798-8994-6e32dc23931b" providerId="ADAL" clId="{303587CA-0662-4C2E-8AD8-5F312F373318}" dt="2021-05-13T22:52:53.262" v="6091" actId="1076"/>
          <ac:spMkLst>
            <pc:docMk/>
            <pc:sldMk cId="2172428722" sldId="792"/>
            <ac:spMk id="16" creationId="{B18CB55D-5052-4420-B9AB-8A695508BCB3}"/>
          </ac:spMkLst>
        </pc:spChg>
        <pc:graphicFrameChg chg="mod modGraphic">
          <ac:chgData name="Pham Hong Hai" userId="169754a1-d028-4798-8994-6e32dc23931b" providerId="ADAL" clId="{303587CA-0662-4C2E-8AD8-5F312F373318}" dt="2021-05-14T03:36:30.759" v="6241" actId="113"/>
          <ac:graphicFrameMkLst>
            <pc:docMk/>
            <pc:sldMk cId="2172428722" sldId="792"/>
            <ac:graphicFrameMk id="2" creationId="{C96148AF-A06A-430B-BA9E-5C4AA40A3D29}"/>
          </ac:graphicFrameMkLst>
        </pc:graphicFrameChg>
        <pc:picChg chg="mod">
          <ac:chgData name="Pham Hong Hai" userId="169754a1-d028-4798-8994-6e32dc23931b" providerId="ADAL" clId="{303587CA-0662-4C2E-8AD8-5F312F373318}" dt="2021-05-13T22:52:47.817" v="6090" actId="1076"/>
          <ac:picMkLst>
            <pc:docMk/>
            <pc:sldMk cId="2172428722" sldId="792"/>
            <ac:picMk id="12" creationId="{620335E0-C454-4B76-83D2-52E1AEF79626}"/>
          </ac:picMkLst>
        </pc:picChg>
      </pc:sldChg>
      <pc:sldChg chg="modSp mod">
        <pc:chgData name="Pham Hong Hai" userId="169754a1-d028-4798-8994-6e32dc23931b" providerId="ADAL" clId="{303587CA-0662-4C2E-8AD8-5F312F373318}" dt="2021-05-11T08:13:39.724" v="3633" actId="1076"/>
        <pc:sldMkLst>
          <pc:docMk/>
          <pc:sldMk cId="3775606756" sldId="793"/>
        </pc:sldMkLst>
        <pc:spChg chg="mod">
          <ac:chgData name="Pham Hong Hai" userId="169754a1-d028-4798-8994-6e32dc23931b" providerId="ADAL" clId="{303587CA-0662-4C2E-8AD8-5F312F373318}" dt="2021-05-11T08:13:33.267" v="3632" actId="404"/>
          <ac:spMkLst>
            <pc:docMk/>
            <pc:sldMk cId="3775606756" sldId="793"/>
            <ac:spMk id="15" creationId="{00000000-0000-0000-0000-000000000000}"/>
          </ac:spMkLst>
        </pc:spChg>
        <pc:spChg chg="mod">
          <ac:chgData name="Pham Hong Hai" userId="169754a1-d028-4798-8994-6e32dc23931b" providerId="ADAL" clId="{303587CA-0662-4C2E-8AD8-5F312F373318}" dt="2021-05-11T08:13:39.724" v="3633" actId="1076"/>
          <ac:spMkLst>
            <pc:docMk/>
            <pc:sldMk cId="3775606756" sldId="793"/>
            <ac:spMk id="42" creationId="{8B780F45-C495-4852-9083-CE5EB950EA6D}"/>
          </ac:spMkLst>
        </pc:spChg>
      </pc:sldChg>
      <pc:sldChg chg="modSp mod">
        <pc:chgData name="Pham Hong Hai" userId="169754a1-d028-4798-8994-6e32dc23931b" providerId="ADAL" clId="{303587CA-0662-4C2E-8AD8-5F312F373318}" dt="2021-05-11T08:13:10.618" v="3622" actId="403"/>
        <pc:sldMkLst>
          <pc:docMk/>
          <pc:sldMk cId="3702796267" sldId="794"/>
        </pc:sldMkLst>
        <pc:spChg chg="mod">
          <ac:chgData name="Pham Hong Hai" userId="169754a1-d028-4798-8994-6e32dc23931b" providerId="ADAL" clId="{303587CA-0662-4C2E-8AD8-5F312F373318}" dt="2021-05-11T08:13:10.618" v="3622" actId="403"/>
          <ac:spMkLst>
            <pc:docMk/>
            <pc:sldMk cId="3702796267" sldId="794"/>
            <ac:spMk id="15" creationId="{00000000-0000-0000-0000-000000000000}"/>
          </ac:spMkLst>
        </pc:spChg>
      </pc:sldChg>
      <pc:sldChg chg="addSp delSp modSp mod delAnim modNotesTx">
        <pc:chgData name="Pham Hong Hai" userId="169754a1-d028-4798-8994-6e32dc23931b" providerId="ADAL" clId="{303587CA-0662-4C2E-8AD8-5F312F373318}" dt="2021-05-13T22:10:37.154" v="5619" actId="20577"/>
        <pc:sldMkLst>
          <pc:docMk/>
          <pc:sldMk cId="2954638214" sldId="795"/>
        </pc:sldMkLst>
        <pc:spChg chg="del mod">
          <ac:chgData name="Pham Hong Hai" userId="169754a1-d028-4798-8994-6e32dc23931b" providerId="ADAL" clId="{303587CA-0662-4C2E-8AD8-5F312F373318}" dt="2021-05-11T07:26:10.313" v="3309" actId="478"/>
          <ac:spMkLst>
            <pc:docMk/>
            <pc:sldMk cId="2954638214" sldId="795"/>
            <ac:spMk id="2" creationId="{00000000-0000-0000-0000-000000000000}"/>
          </ac:spMkLst>
        </pc:spChg>
        <pc:spChg chg="mod">
          <ac:chgData name="Pham Hong Hai" userId="169754a1-d028-4798-8994-6e32dc23931b" providerId="ADAL" clId="{303587CA-0662-4C2E-8AD8-5F312F373318}" dt="2021-05-11T07:33:39.591" v="3367" actId="21"/>
          <ac:spMkLst>
            <pc:docMk/>
            <pc:sldMk cId="2954638214" sldId="795"/>
            <ac:spMk id="7" creationId="{00000000-0000-0000-0000-000000000000}"/>
          </ac:spMkLst>
        </pc:spChg>
        <pc:spChg chg="add mod">
          <ac:chgData name="Pham Hong Hai" userId="169754a1-d028-4798-8994-6e32dc23931b" providerId="ADAL" clId="{303587CA-0662-4C2E-8AD8-5F312F373318}" dt="2021-05-11T07:34:30.563" v="3377" actId="14100"/>
          <ac:spMkLst>
            <pc:docMk/>
            <pc:sldMk cId="2954638214" sldId="795"/>
            <ac:spMk id="14" creationId="{D0F77263-6576-4E4D-A102-DA55603A3AD9}"/>
          </ac:spMkLst>
        </pc:spChg>
        <pc:spChg chg="mod">
          <ac:chgData name="Pham Hong Hai" userId="169754a1-d028-4798-8994-6e32dc23931b" providerId="ADAL" clId="{303587CA-0662-4C2E-8AD8-5F312F373318}" dt="2021-05-11T08:07:54.283" v="3519" actId="404"/>
          <ac:spMkLst>
            <pc:docMk/>
            <pc:sldMk cId="2954638214" sldId="795"/>
            <ac:spMk id="16" creationId="{00000000-0000-0000-0000-000000000000}"/>
          </ac:spMkLst>
        </pc:spChg>
        <pc:spChg chg="del">
          <ac:chgData name="Pham Hong Hai" userId="169754a1-d028-4798-8994-6e32dc23931b" providerId="ADAL" clId="{303587CA-0662-4C2E-8AD8-5F312F373318}" dt="2021-05-11T07:25:08.924" v="3293" actId="478"/>
          <ac:spMkLst>
            <pc:docMk/>
            <pc:sldMk cId="2954638214" sldId="795"/>
            <ac:spMk id="21" creationId="{154F1301-37A2-47F2-B752-41B554BC1106}"/>
          </ac:spMkLst>
        </pc:spChg>
        <pc:spChg chg="add mod">
          <ac:chgData name="Pham Hong Hai" userId="169754a1-d028-4798-8994-6e32dc23931b" providerId="ADAL" clId="{303587CA-0662-4C2E-8AD8-5F312F373318}" dt="2021-05-11T07:33:49.923" v="3369" actId="1076"/>
          <ac:spMkLst>
            <pc:docMk/>
            <pc:sldMk cId="2954638214" sldId="795"/>
            <ac:spMk id="22" creationId="{5A38D765-2BF4-47E0-9B2F-DA7C0E1208F0}"/>
          </ac:spMkLst>
        </pc:spChg>
        <pc:picChg chg="mod">
          <ac:chgData name="Pham Hong Hai" userId="169754a1-d028-4798-8994-6e32dc23931b" providerId="ADAL" clId="{303587CA-0662-4C2E-8AD8-5F312F373318}" dt="2021-05-11T07:34:11.888" v="3371" actId="1076"/>
          <ac:picMkLst>
            <pc:docMk/>
            <pc:sldMk cId="2954638214" sldId="795"/>
            <ac:picMk id="17" creationId="{8DD0A2BE-7CC5-4C3E-BBE6-11B860BA6378}"/>
          </ac:picMkLst>
        </pc:picChg>
        <pc:picChg chg="del mod">
          <ac:chgData name="Pham Hong Hai" userId="169754a1-d028-4798-8994-6e32dc23931b" providerId="ADAL" clId="{303587CA-0662-4C2E-8AD8-5F312F373318}" dt="2021-05-11T07:34:22.535" v="3375" actId="478"/>
          <ac:picMkLst>
            <pc:docMk/>
            <pc:sldMk cId="2954638214" sldId="795"/>
            <ac:picMk id="18" creationId="{03BE1DE3-9F0F-4CF8-AA38-522D2BB7BDBD}"/>
          </ac:picMkLst>
        </pc:picChg>
        <pc:picChg chg="mod">
          <ac:chgData name="Pham Hong Hai" userId="169754a1-d028-4798-8994-6e32dc23931b" providerId="ADAL" clId="{303587CA-0662-4C2E-8AD8-5F312F373318}" dt="2021-05-11T07:34:44.782" v="3381" actId="1076"/>
          <ac:picMkLst>
            <pc:docMk/>
            <pc:sldMk cId="2954638214" sldId="795"/>
            <ac:picMk id="19" creationId="{CBCFFBC1-A1D9-4E5A-BD3B-A5E4A4CB0078}"/>
          </ac:picMkLst>
        </pc:picChg>
        <pc:picChg chg="del">
          <ac:chgData name="Pham Hong Hai" userId="169754a1-d028-4798-8994-6e32dc23931b" providerId="ADAL" clId="{303587CA-0662-4C2E-8AD8-5F312F373318}" dt="2021-05-11T07:25:10.427" v="3294" actId="478"/>
          <ac:picMkLst>
            <pc:docMk/>
            <pc:sldMk cId="2954638214" sldId="795"/>
            <ac:picMk id="20" creationId="{FD3D93D3-5104-479A-9723-EABAA82991FD}"/>
          </ac:picMkLst>
        </pc:picChg>
        <pc:picChg chg="add mod">
          <ac:chgData name="Pham Hong Hai" userId="169754a1-d028-4798-8994-6e32dc23931b" providerId="ADAL" clId="{303587CA-0662-4C2E-8AD8-5F312F373318}" dt="2021-05-11T07:34:36.301" v="3380" actId="1076"/>
          <ac:picMkLst>
            <pc:docMk/>
            <pc:sldMk cId="2954638214" sldId="795"/>
            <ac:picMk id="23" creationId="{3F8E9DC5-B2A7-4298-9043-356AFF242F82}"/>
          </ac:picMkLst>
        </pc:picChg>
      </pc:sldChg>
      <pc:sldChg chg="modSp mod ord">
        <pc:chgData name="Pham Hong Hai" userId="169754a1-d028-4798-8994-6e32dc23931b" providerId="ADAL" clId="{303587CA-0662-4C2E-8AD8-5F312F373318}" dt="2021-05-11T08:07:46.075" v="3517" actId="404"/>
        <pc:sldMkLst>
          <pc:docMk/>
          <pc:sldMk cId="3220154403" sldId="796"/>
        </pc:sldMkLst>
        <pc:spChg chg="mod">
          <ac:chgData name="Pham Hong Hai" userId="169754a1-d028-4798-8994-6e32dc23931b" providerId="ADAL" clId="{303587CA-0662-4C2E-8AD8-5F312F373318}" dt="2021-05-11T08:07:46.075" v="3517" actId="404"/>
          <ac:spMkLst>
            <pc:docMk/>
            <pc:sldMk cId="3220154403" sldId="796"/>
            <ac:spMk id="16" creationId="{00000000-0000-0000-0000-000000000000}"/>
          </ac:spMkLst>
        </pc:spChg>
      </pc:sldChg>
      <pc:sldChg chg="delSp modSp mod ord">
        <pc:chgData name="Pham Hong Hai" userId="169754a1-d028-4798-8994-6e32dc23931b" providerId="ADAL" clId="{303587CA-0662-4C2E-8AD8-5F312F373318}" dt="2021-05-11T08:07:49.350" v="3518" actId="404"/>
        <pc:sldMkLst>
          <pc:docMk/>
          <pc:sldMk cId="2187781724" sldId="797"/>
        </pc:sldMkLst>
        <pc:spChg chg="del mod">
          <ac:chgData name="Pham Hong Hai" userId="169754a1-d028-4798-8994-6e32dc23931b" providerId="ADAL" clId="{303587CA-0662-4C2E-8AD8-5F312F373318}" dt="2021-05-11T07:33:25.886" v="3364" actId="478"/>
          <ac:spMkLst>
            <pc:docMk/>
            <pc:sldMk cId="2187781724" sldId="797"/>
            <ac:spMk id="2" creationId="{00000000-0000-0000-0000-000000000000}"/>
          </ac:spMkLst>
        </pc:spChg>
        <pc:spChg chg="mod">
          <ac:chgData name="Pham Hong Hai" userId="169754a1-d028-4798-8994-6e32dc23931b" providerId="ADAL" clId="{303587CA-0662-4C2E-8AD8-5F312F373318}" dt="2021-05-11T08:07:49.350" v="3518" actId="404"/>
          <ac:spMkLst>
            <pc:docMk/>
            <pc:sldMk cId="2187781724" sldId="797"/>
            <ac:spMk id="16" creationId="{00000000-0000-0000-0000-000000000000}"/>
          </ac:spMkLst>
        </pc:spChg>
        <pc:picChg chg="mod">
          <ac:chgData name="Pham Hong Hai" userId="169754a1-d028-4798-8994-6e32dc23931b" providerId="ADAL" clId="{303587CA-0662-4C2E-8AD8-5F312F373318}" dt="2021-05-11T07:34:50.243" v="3382" actId="1076"/>
          <ac:picMkLst>
            <pc:docMk/>
            <pc:sldMk cId="2187781724" sldId="797"/>
            <ac:picMk id="13" creationId="{6CCF720F-00F5-43D9-BB32-29449B89269C}"/>
          </ac:picMkLst>
        </pc:picChg>
        <pc:picChg chg="del">
          <ac:chgData name="Pham Hong Hai" userId="169754a1-d028-4798-8994-6e32dc23931b" providerId="ADAL" clId="{303587CA-0662-4C2E-8AD8-5F312F373318}" dt="2021-05-11T07:34:25.807" v="3376" actId="21"/>
          <ac:picMkLst>
            <pc:docMk/>
            <pc:sldMk cId="2187781724" sldId="797"/>
            <ac:picMk id="15" creationId="{C37D6F76-568E-45FC-9858-43BD83B96322}"/>
          </ac:picMkLst>
        </pc:picChg>
      </pc:sldChg>
      <pc:sldChg chg="add del">
        <pc:chgData name="Pham Hong Hai" userId="169754a1-d028-4798-8994-6e32dc23931b" providerId="ADAL" clId="{303587CA-0662-4C2E-8AD8-5F312F373318}" dt="2021-05-13T21:52:58.459" v="4136" actId="2696"/>
        <pc:sldMkLst>
          <pc:docMk/>
          <pc:sldMk cId="281332621" sldId="798"/>
        </pc:sldMkLst>
      </pc:sldChg>
      <pc:sldChg chg="modSp add mod">
        <pc:chgData name="Pham Hong Hai" userId="169754a1-d028-4798-8994-6e32dc23931b" providerId="ADAL" clId="{303587CA-0662-4C2E-8AD8-5F312F373318}" dt="2021-05-14T03:33:59.768" v="6235" actId="20577"/>
        <pc:sldMkLst>
          <pc:docMk/>
          <pc:sldMk cId="3643519244" sldId="798"/>
        </pc:sldMkLst>
        <pc:spChg chg="mod">
          <ac:chgData name="Pham Hong Hai" userId="169754a1-d028-4798-8994-6e32dc23931b" providerId="ADAL" clId="{303587CA-0662-4C2E-8AD8-5F312F373318}" dt="2021-05-13T21:59:02.860" v="4186" actId="20577"/>
          <ac:spMkLst>
            <pc:docMk/>
            <pc:sldMk cId="3643519244" sldId="798"/>
            <ac:spMk id="4" creationId="{00000000-0000-0000-0000-000000000000}"/>
          </ac:spMkLst>
        </pc:spChg>
        <pc:spChg chg="mod">
          <ac:chgData name="Pham Hong Hai" userId="169754a1-d028-4798-8994-6e32dc23931b" providerId="ADAL" clId="{303587CA-0662-4C2E-8AD8-5F312F373318}" dt="2021-05-14T03:33:59.768" v="6235" actId="20577"/>
          <ac:spMkLst>
            <pc:docMk/>
            <pc:sldMk cId="3643519244" sldId="798"/>
            <ac:spMk id="5" creationId="{00000000-0000-0000-0000-000000000000}"/>
          </ac:spMkLst>
        </pc:spChg>
      </pc:sldChg>
      <pc:sldChg chg="addSp delSp modSp add mod">
        <pc:chgData name="Pham Hong Hai" userId="169754a1-d028-4798-8994-6e32dc23931b" providerId="ADAL" clId="{303587CA-0662-4C2E-8AD8-5F312F373318}" dt="2021-05-13T22:44:22.025" v="6064" actId="1076"/>
        <pc:sldMkLst>
          <pc:docMk/>
          <pc:sldMk cId="2529422391" sldId="799"/>
        </pc:sldMkLst>
        <pc:spChg chg="add mod">
          <ac:chgData name="Pham Hong Hai" userId="169754a1-d028-4798-8994-6e32dc23931b" providerId="ADAL" clId="{303587CA-0662-4C2E-8AD8-5F312F373318}" dt="2021-05-13T22:44:16.041" v="6062" actId="1076"/>
          <ac:spMkLst>
            <pc:docMk/>
            <pc:sldMk cId="2529422391" sldId="799"/>
            <ac:spMk id="16" creationId="{9D2116D6-35A8-42F6-B7AA-718EFB302E2E}"/>
          </ac:spMkLst>
        </pc:spChg>
        <pc:spChg chg="mod">
          <ac:chgData name="Pham Hong Hai" userId="169754a1-d028-4798-8994-6e32dc23931b" providerId="ADAL" clId="{303587CA-0662-4C2E-8AD8-5F312F373318}" dt="2021-05-13T22:44:20.356" v="6063" actId="1076"/>
          <ac:spMkLst>
            <pc:docMk/>
            <pc:sldMk cId="2529422391" sldId="799"/>
            <ac:spMk id="21" creationId="{9F7D5E36-1A51-471E-888C-79460C612B08}"/>
          </ac:spMkLst>
        </pc:spChg>
        <pc:spChg chg="del">
          <ac:chgData name="Pham Hong Hai" userId="169754a1-d028-4798-8994-6e32dc23931b" providerId="ADAL" clId="{303587CA-0662-4C2E-8AD8-5F312F373318}" dt="2021-05-13T22:42:41.277" v="5915" actId="478"/>
          <ac:spMkLst>
            <pc:docMk/>
            <pc:sldMk cId="2529422391" sldId="799"/>
            <ac:spMk id="25" creationId="{A3441265-9B84-4DB9-86A9-C1629309290D}"/>
          </ac:spMkLst>
        </pc:spChg>
        <pc:picChg chg="del">
          <ac:chgData name="Pham Hong Hai" userId="169754a1-d028-4798-8994-6e32dc23931b" providerId="ADAL" clId="{303587CA-0662-4C2E-8AD8-5F312F373318}" dt="2021-05-13T22:42:44.261" v="5916" actId="478"/>
          <ac:picMkLst>
            <pc:docMk/>
            <pc:sldMk cId="2529422391" sldId="799"/>
            <ac:picMk id="3" creationId="{E073CCAA-EB92-43BF-A572-D955DCCD46FD}"/>
          </ac:picMkLst>
        </pc:picChg>
        <pc:picChg chg="del">
          <ac:chgData name="Pham Hong Hai" userId="169754a1-d028-4798-8994-6e32dc23931b" providerId="ADAL" clId="{303587CA-0662-4C2E-8AD8-5F312F373318}" dt="2021-05-13T22:42:37.350" v="5914" actId="478"/>
          <ac:picMkLst>
            <pc:docMk/>
            <pc:sldMk cId="2529422391" sldId="799"/>
            <ac:picMk id="5" creationId="{F78F43C4-7A53-4F60-9E1D-AEAF11CDA833}"/>
          </ac:picMkLst>
        </pc:picChg>
        <pc:picChg chg="add mod">
          <ac:chgData name="Pham Hong Hai" userId="169754a1-d028-4798-8994-6e32dc23931b" providerId="ADAL" clId="{303587CA-0662-4C2E-8AD8-5F312F373318}" dt="2021-05-13T22:43:38.229" v="5978" actId="1076"/>
          <ac:picMkLst>
            <pc:docMk/>
            <pc:sldMk cId="2529422391" sldId="799"/>
            <ac:picMk id="13" creationId="{7E592AD7-993D-41CF-B140-2832DB389122}"/>
          </ac:picMkLst>
        </pc:picChg>
        <pc:picChg chg="add mod">
          <ac:chgData name="Pham Hong Hai" userId="169754a1-d028-4798-8994-6e32dc23931b" providerId="ADAL" clId="{303587CA-0662-4C2E-8AD8-5F312F373318}" dt="2021-05-13T22:44:22.025" v="6064" actId="1076"/>
          <ac:picMkLst>
            <pc:docMk/>
            <pc:sldMk cId="2529422391" sldId="799"/>
            <ac:picMk id="14" creationId="{56556BE0-B0F9-4938-873B-1891FD1EFDF8}"/>
          </ac:picMkLst>
        </pc:picChg>
      </pc:sldChg>
      <pc:sldChg chg="addSp delSp modSp add del mod">
        <pc:chgData name="Pham Hong Hai" userId="169754a1-d028-4798-8994-6e32dc23931b" providerId="ADAL" clId="{303587CA-0662-4C2E-8AD8-5F312F373318}" dt="2021-05-13T22:53:52.393" v="6097" actId="2696"/>
        <pc:sldMkLst>
          <pc:docMk/>
          <pc:sldMk cId="3005303138" sldId="800"/>
        </pc:sldMkLst>
        <pc:spChg chg="add">
          <ac:chgData name="Pham Hong Hai" userId="169754a1-d028-4798-8994-6e32dc23931b" providerId="ADAL" clId="{303587CA-0662-4C2E-8AD8-5F312F373318}" dt="2021-05-13T22:53:33.819" v="6096" actId="22"/>
          <ac:spMkLst>
            <pc:docMk/>
            <pc:sldMk cId="3005303138" sldId="800"/>
            <ac:spMk id="8" creationId="{1A194B7D-0C24-4C57-9921-B66236DF25E5}"/>
          </ac:spMkLst>
        </pc:spChg>
        <pc:spChg chg="mod">
          <ac:chgData name="Pham Hong Hai" userId="169754a1-d028-4798-8994-6e32dc23931b" providerId="ADAL" clId="{303587CA-0662-4C2E-8AD8-5F312F373318}" dt="2021-05-13T22:53:26.275" v="6093" actId="6549"/>
          <ac:spMkLst>
            <pc:docMk/>
            <pc:sldMk cId="3005303138" sldId="800"/>
            <ac:spMk id="37890" creationId="{00000000-0000-0000-0000-000000000000}"/>
          </ac:spMkLst>
        </pc:spChg>
        <pc:picChg chg="del">
          <ac:chgData name="Pham Hong Hai" userId="169754a1-d028-4798-8994-6e32dc23931b" providerId="ADAL" clId="{303587CA-0662-4C2E-8AD8-5F312F373318}" dt="2021-05-13T22:53:32.148" v="6095" actId="478"/>
          <ac:picMkLst>
            <pc:docMk/>
            <pc:sldMk cId="3005303138" sldId="800"/>
            <ac:picMk id="3" creationId="{00000000-0000-0000-0000-000000000000}"/>
          </ac:picMkLst>
        </pc:picChg>
        <pc:picChg chg="del">
          <ac:chgData name="Pham Hong Hai" userId="169754a1-d028-4798-8994-6e32dc23931b" providerId="ADAL" clId="{303587CA-0662-4C2E-8AD8-5F312F373318}" dt="2021-05-13T22:53:28.625" v="6094" actId="478"/>
          <ac:picMkLst>
            <pc:docMk/>
            <pc:sldMk cId="3005303138" sldId="800"/>
            <ac:picMk id="7"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377317"/>
            <a:ext cx="2921582" cy="4953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8971" y="9377317"/>
            <a:ext cx="2921582" cy="495347"/>
          </a:xfrm>
          <a:prstGeom prst="rect">
            <a:avLst/>
          </a:prstGeom>
        </p:spPr>
        <p:txBody>
          <a:bodyPr vert="horz" lIns="91440" tIns="45720" rIns="91440" bIns="45720" rtlCol="0" anchor="b"/>
          <a:lstStyle>
            <a:lvl1pPr algn="r">
              <a:defRPr sz="1200"/>
            </a:lvl1pPr>
          </a:lstStyle>
          <a:p>
            <a:fld id="{27DD27E4-B39C-475E-87F8-30D28A2120E6}" type="slidenum">
              <a:rPr lang="en-US" smtClean="0"/>
              <a:t>‹#›</a:t>
            </a:fld>
            <a:endParaRPr lang="en-US"/>
          </a:p>
        </p:txBody>
      </p:sp>
    </p:spTree>
    <p:extLst>
      <p:ext uri="{BB962C8B-B14F-4D97-AF65-F5344CB8AC3E}">
        <p14:creationId xmlns:p14="http://schemas.microsoft.com/office/powerpoint/2010/main" val="271575744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21582" cy="493633"/>
          </a:xfrm>
          <a:prstGeom prst="rect">
            <a:avLst/>
          </a:prstGeom>
          <a:noFill/>
          <a:ln w="50800">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idx="1"/>
          </p:nvPr>
        </p:nvSpPr>
        <p:spPr bwMode="auto">
          <a:xfrm>
            <a:off x="3820531" y="0"/>
            <a:ext cx="2921582" cy="493633"/>
          </a:xfrm>
          <a:prstGeom prst="rect">
            <a:avLst/>
          </a:prstGeom>
          <a:noFill/>
          <a:ln w="50800">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696913" y="739775"/>
            <a:ext cx="5348287" cy="3703638"/>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898949" y="4689515"/>
            <a:ext cx="4944216" cy="4442698"/>
          </a:xfrm>
          <a:prstGeom prst="rect">
            <a:avLst/>
          </a:prstGeom>
          <a:noFill/>
          <a:ln w="50800">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9379030"/>
            <a:ext cx="2921582" cy="493633"/>
          </a:xfrm>
          <a:prstGeom prst="rect">
            <a:avLst/>
          </a:prstGeom>
          <a:noFill/>
          <a:ln w="50800">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5" name="Rectangle 7"/>
          <p:cNvSpPr>
            <a:spLocks noGrp="1" noChangeArrowheads="1"/>
          </p:cNvSpPr>
          <p:nvPr>
            <p:ph type="sldNum" sz="quarter" idx="5"/>
          </p:nvPr>
        </p:nvSpPr>
        <p:spPr bwMode="auto">
          <a:xfrm>
            <a:off x="3820531" y="9379030"/>
            <a:ext cx="2921582" cy="493633"/>
          </a:xfrm>
          <a:prstGeom prst="rect">
            <a:avLst/>
          </a:prstGeom>
          <a:noFill/>
          <a:ln w="50800">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ABAEB57D-629B-4F9F-9E0D-760383DA4AC1}" type="slidenum">
              <a:rPr lang="en-US"/>
              <a:pPr>
                <a:defRPr/>
              </a:pPr>
              <a:t>‹#›</a:t>
            </a:fld>
            <a:endParaRPr lang="en-US"/>
          </a:p>
        </p:txBody>
      </p:sp>
    </p:spTree>
    <p:extLst>
      <p:ext uri="{BB962C8B-B14F-4D97-AF65-F5344CB8AC3E}">
        <p14:creationId xmlns:p14="http://schemas.microsoft.com/office/powerpoint/2010/main" val="1137831080"/>
      </p:ext>
    </p:extLst>
  </p:cSld>
  <p:clrMap bg1="lt1" tx1="dk1" bg2="lt2" tx2="dk2" accent1="accent1" accent2="accent2" accent3="accent3" accent4="accent4" accent5="accent5" accent6="accent6" hlink="hlink" folHlink="folHlink"/>
  <p:hf hdr="0" ftr="0"/>
  <p:notesStyle>
    <a:lvl1pPr algn="l" defTabSz="950913"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65138" algn="l" defTabSz="950913"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31863" algn="l" defTabSz="950913"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97000" algn="l" defTabSz="950913"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62138" algn="l" defTabSz="950913"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pPr eaLnBrk="1" hangingPunct="1"/>
            <a:r>
              <a:rPr lang="en-US" i="0" baseline="0" err="1"/>
              <a:t>Kính</a:t>
            </a:r>
            <a:r>
              <a:rPr lang="en-US" i="0" baseline="0"/>
              <a:t> </a:t>
            </a:r>
            <a:r>
              <a:rPr lang="en-US" i="0" baseline="0" err="1"/>
              <a:t>thưa</a:t>
            </a:r>
            <a:r>
              <a:rPr lang="en-US" i="0" baseline="0"/>
              <a:t> </a:t>
            </a:r>
            <a:r>
              <a:rPr lang="en-US" i="0" baseline="0" err="1"/>
              <a:t>thầy</a:t>
            </a:r>
            <a:r>
              <a:rPr lang="en-US" i="0" baseline="0"/>
              <a:t> </a:t>
            </a:r>
            <a:r>
              <a:rPr lang="en-US" i="0" baseline="0" err="1"/>
              <a:t>chủ</a:t>
            </a:r>
            <a:r>
              <a:rPr lang="en-US" i="0" baseline="0"/>
              <a:t> </a:t>
            </a:r>
            <a:r>
              <a:rPr lang="en-US" i="0" baseline="0" err="1"/>
              <a:t>tịch</a:t>
            </a:r>
            <a:r>
              <a:rPr lang="en-US" i="0" baseline="0"/>
              <a:t> </a:t>
            </a:r>
            <a:r>
              <a:rPr lang="en-US" i="0" baseline="0" err="1"/>
              <a:t>hội</a:t>
            </a:r>
            <a:r>
              <a:rPr lang="en-US" i="0" baseline="0"/>
              <a:t> </a:t>
            </a:r>
            <a:r>
              <a:rPr lang="en-US" i="0" baseline="0" err="1"/>
              <a:t>đồng</a:t>
            </a:r>
            <a:r>
              <a:rPr lang="en-US" i="0" baseline="0"/>
              <a:t> Lê Văn </a:t>
            </a:r>
            <a:r>
              <a:rPr lang="en-US" i="0" baseline="0" err="1"/>
              <a:t>Doanh</a:t>
            </a:r>
            <a:r>
              <a:rPr lang="en-US" i="0" baseline="0"/>
              <a:t> </a:t>
            </a:r>
            <a:r>
              <a:rPr lang="en-US" i="0" baseline="0" err="1"/>
              <a:t>và</a:t>
            </a:r>
            <a:r>
              <a:rPr lang="en-US" i="0" baseline="0"/>
              <a:t> </a:t>
            </a:r>
            <a:r>
              <a:rPr lang="en-US" i="0" baseline="0" err="1"/>
              <a:t>các</a:t>
            </a:r>
            <a:r>
              <a:rPr lang="en-US" i="0" baseline="0"/>
              <a:t> </a:t>
            </a:r>
            <a:r>
              <a:rPr lang="en-US" i="0" baseline="0" err="1"/>
              <a:t>thầy</a:t>
            </a:r>
            <a:r>
              <a:rPr lang="en-US" i="0" baseline="0"/>
              <a:t> </a:t>
            </a:r>
            <a:r>
              <a:rPr lang="en-US" i="0" baseline="0" err="1"/>
              <a:t>cô</a:t>
            </a:r>
            <a:r>
              <a:rPr lang="en-US" i="0" baseline="0"/>
              <a:t> </a:t>
            </a:r>
            <a:r>
              <a:rPr lang="en-US" i="0" baseline="0" err="1"/>
              <a:t>trong</a:t>
            </a:r>
            <a:r>
              <a:rPr lang="en-US" i="0" baseline="0"/>
              <a:t> </a:t>
            </a:r>
            <a:r>
              <a:rPr lang="en-US" i="0" baseline="0" err="1"/>
              <a:t>hội</a:t>
            </a:r>
            <a:r>
              <a:rPr lang="en-US" i="0" baseline="0"/>
              <a:t> </a:t>
            </a:r>
            <a:r>
              <a:rPr lang="en-US" i="0" baseline="0" err="1"/>
              <a:t>đồng</a:t>
            </a:r>
            <a:r>
              <a:rPr lang="en-US" i="0" baseline="0"/>
              <a:t> </a:t>
            </a:r>
            <a:r>
              <a:rPr lang="en-US" i="0" baseline="0" err="1"/>
              <a:t>đã</a:t>
            </a:r>
            <a:r>
              <a:rPr lang="en-US" i="0" baseline="0"/>
              <a:t> </a:t>
            </a:r>
            <a:r>
              <a:rPr lang="en-US" i="0" baseline="0" err="1"/>
              <a:t>bỏ</a:t>
            </a:r>
            <a:r>
              <a:rPr lang="en-US" i="0" baseline="0"/>
              <a:t> </a:t>
            </a:r>
            <a:r>
              <a:rPr lang="en-US" i="0" baseline="0" err="1"/>
              <a:t>thời</a:t>
            </a:r>
            <a:r>
              <a:rPr lang="en-US" i="0" baseline="0"/>
              <a:t> </a:t>
            </a:r>
            <a:r>
              <a:rPr lang="en-US" i="0" baseline="0" err="1"/>
              <a:t>gian</a:t>
            </a:r>
            <a:r>
              <a:rPr lang="en-US" i="0" baseline="0"/>
              <a:t> </a:t>
            </a:r>
            <a:r>
              <a:rPr lang="en-US" i="0" baseline="0" err="1"/>
              <a:t>quí</a:t>
            </a:r>
            <a:r>
              <a:rPr lang="en-US" i="0" baseline="0"/>
              <a:t> </a:t>
            </a:r>
            <a:r>
              <a:rPr lang="en-US" i="0" baseline="0" err="1"/>
              <a:t>báu</a:t>
            </a:r>
            <a:r>
              <a:rPr lang="en-US" i="0" baseline="0"/>
              <a:t> </a:t>
            </a:r>
            <a:r>
              <a:rPr lang="en-US" i="0" baseline="0" err="1"/>
              <a:t>đến</a:t>
            </a:r>
            <a:r>
              <a:rPr lang="en-US" i="0" baseline="0"/>
              <a:t> </a:t>
            </a:r>
            <a:r>
              <a:rPr lang="en-US" i="0" baseline="0" err="1"/>
              <a:t>dự</a:t>
            </a:r>
            <a:r>
              <a:rPr lang="en-US" i="0" baseline="0"/>
              <a:t> </a:t>
            </a:r>
            <a:r>
              <a:rPr lang="en-US" i="0" baseline="0" err="1"/>
              <a:t>hội</a:t>
            </a:r>
            <a:r>
              <a:rPr lang="en-US" i="0" baseline="0"/>
              <a:t> </a:t>
            </a:r>
            <a:r>
              <a:rPr lang="en-US" i="0" baseline="0" err="1"/>
              <a:t>đồng</a:t>
            </a:r>
            <a:r>
              <a:rPr lang="en-US" i="0" baseline="0"/>
              <a:t> </a:t>
            </a:r>
            <a:r>
              <a:rPr lang="en-US" i="0" baseline="0" err="1"/>
              <a:t>bảo</a:t>
            </a:r>
            <a:r>
              <a:rPr lang="en-US" i="0" baseline="0"/>
              <a:t> </a:t>
            </a:r>
            <a:r>
              <a:rPr lang="en-US" i="0" baseline="0" err="1"/>
              <a:t>vệ</a:t>
            </a:r>
            <a:r>
              <a:rPr lang="en-US" i="0" baseline="0"/>
              <a:t> </a:t>
            </a:r>
            <a:r>
              <a:rPr lang="en-US" i="0" baseline="0" err="1"/>
              <a:t>của</a:t>
            </a:r>
            <a:r>
              <a:rPr lang="en-US" i="0" baseline="0"/>
              <a:t> </a:t>
            </a:r>
            <a:r>
              <a:rPr lang="en-US" i="0" baseline="0" err="1"/>
              <a:t>em</a:t>
            </a:r>
            <a:endParaRPr lang="en-US" i="0" baseline="0"/>
          </a:p>
          <a:p>
            <a:pPr eaLnBrk="1" hangingPunct="1"/>
            <a:r>
              <a:rPr lang="en-US" i="0" baseline="0" err="1"/>
              <a:t>Kính</a:t>
            </a:r>
            <a:r>
              <a:rPr lang="en-US" i="0" baseline="0"/>
              <a:t> </a:t>
            </a:r>
            <a:r>
              <a:rPr lang="en-US" i="0" baseline="0" err="1"/>
              <a:t>thưa</a:t>
            </a:r>
            <a:r>
              <a:rPr lang="en-US" i="0" baseline="0"/>
              <a:t> PGS….</a:t>
            </a:r>
          </a:p>
          <a:p>
            <a:pPr eaLnBrk="1" hangingPunct="1"/>
            <a:r>
              <a:rPr lang="en-US" i="0" baseline="0" err="1"/>
              <a:t>Kính</a:t>
            </a:r>
            <a:r>
              <a:rPr lang="en-US" i="0" baseline="0"/>
              <a:t> </a:t>
            </a:r>
            <a:r>
              <a:rPr lang="en-US" i="0" baseline="0" err="1"/>
              <a:t>thưa</a:t>
            </a:r>
            <a:r>
              <a:rPr lang="en-US" i="0" baseline="0"/>
              <a:t> </a:t>
            </a:r>
            <a:r>
              <a:rPr lang="en-US" i="0" baseline="0" err="1"/>
              <a:t>các</a:t>
            </a:r>
            <a:r>
              <a:rPr lang="en-US" i="0" baseline="0"/>
              <a:t> </a:t>
            </a:r>
            <a:r>
              <a:rPr lang="en-US" i="0" baseline="0" err="1"/>
              <a:t>thầy</a:t>
            </a:r>
            <a:r>
              <a:rPr lang="en-US" i="0" baseline="0"/>
              <a:t> </a:t>
            </a:r>
            <a:r>
              <a:rPr lang="en-US" i="0" baseline="0" err="1"/>
              <a:t>cô</a:t>
            </a:r>
            <a:r>
              <a:rPr lang="en-US" i="0" baseline="0"/>
              <a:t> khoa CNTT</a:t>
            </a:r>
          </a:p>
          <a:p>
            <a:pPr eaLnBrk="1" hangingPunct="1"/>
            <a:r>
              <a:rPr lang="en-US" i="0" baseline="0"/>
              <a:t>Sau </a:t>
            </a:r>
            <a:r>
              <a:rPr lang="en-US" i="0" baseline="0" err="1"/>
              <a:t>thời</a:t>
            </a:r>
            <a:r>
              <a:rPr lang="en-US" i="0" baseline="0"/>
              <a:t> </a:t>
            </a:r>
            <a:r>
              <a:rPr lang="en-US" i="0" baseline="0" err="1"/>
              <a:t>gian</a:t>
            </a:r>
            <a:r>
              <a:rPr lang="en-US" i="0" baseline="0"/>
              <a:t> </a:t>
            </a:r>
            <a:r>
              <a:rPr lang="en-US" i="0" baseline="0" err="1"/>
              <a:t>thực</a:t>
            </a:r>
            <a:r>
              <a:rPr lang="en-US" i="0" baseline="0"/>
              <a:t> </a:t>
            </a:r>
            <a:r>
              <a:rPr lang="en-US" i="0" baseline="0" err="1"/>
              <a:t>tập</a:t>
            </a:r>
            <a:r>
              <a:rPr lang="en-US" i="0" baseline="0"/>
              <a:t> </a:t>
            </a:r>
            <a:r>
              <a:rPr lang="en-US" i="0" baseline="0" err="1"/>
              <a:t>dưới</a:t>
            </a:r>
            <a:r>
              <a:rPr lang="en-US" i="0" baseline="0"/>
              <a:t> </a:t>
            </a:r>
            <a:r>
              <a:rPr lang="en-US" i="0" baseline="0" err="1"/>
              <a:t>sự</a:t>
            </a:r>
            <a:r>
              <a:rPr lang="en-US" i="0" baseline="0"/>
              <a:t> </a:t>
            </a:r>
            <a:r>
              <a:rPr lang="en-US" i="0" baseline="0" err="1"/>
              <a:t>hướng</a:t>
            </a:r>
            <a:r>
              <a:rPr lang="en-US" i="0" baseline="0"/>
              <a:t> </a:t>
            </a:r>
            <a:r>
              <a:rPr lang="en-US" i="0" baseline="0" err="1"/>
              <a:t>dẫn</a:t>
            </a:r>
            <a:r>
              <a:rPr lang="en-US" i="0" baseline="0"/>
              <a:t> </a:t>
            </a:r>
            <a:r>
              <a:rPr lang="en-US" i="0" baseline="0" err="1"/>
              <a:t>của</a:t>
            </a:r>
            <a:r>
              <a:rPr lang="en-US" i="0" baseline="0"/>
              <a:t> </a:t>
            </a:r>
            <a:r>
              <a:rPr lang="en-US" i="0" baseline="0" err="1"/>
              <a:t>thầy</a:t>
            </a:r>
            <a:endParaRPr lang="en-US" i="0" baseline="0"/>
          </a:p>
          <a:p>
            <a:pPr eaLnBrk="1" hangingPunct="1"/>
            <a:r>
              <a:rPr lang="en-US" i="0" baseline="0"/>
              <a:t>Em </a:t>
            </a:r>
            <a:r>
              <a:rPr lang="en-US" i="0" baseline="0" err="1"/>
              <a:t>xin</a:t>
            </a:r>
            <a:r>
              <a:rPr lang="en-US" i="0" baseline="0"/>
              <a:t> </a:t>
            </a:r>
            <a:r>
              <a:rPr lang="en-US" i="0" baseline="0" err="1"/>
              <a:t>báo</a:t>
            </a:r>
            <a:r>
              <a:rPr lang="en-US" i="0" baseline="0"/>
              <a:t> </a:t>
            </a:r>
            <a:r>
              <a:rPr lang="en-US" i="0" baseline="0" err="1"/>
              <a:t>cáo</a:t>
            </a:r>
            <a:r>
              <a:rPr lang="en-US" i="0" baseline="0"/>
              <a:t> </a:t>
            </a:r>
            <a:r>
              <a:rPr lang="en-US" i="0" baseline="0" err="1"/>
              <a:t>đề</a:t>
            </a:r>
            <a:r>
              <a:rPr lang="en-US" i="0" baseline="0"/>
              <a:t> </a:t>
            </a:r>
            <a:r>
              <a:rPr lang="en-US" i="0" baseline="0" err="1"/>
              <a:t>tài</a:t>
            </a:r>
            <a:r>
              <a:rPr lang="en-US" i="0" baseline="0"/>
              <a:t> </a:t>
            </a:r>
            <a:r>
              <a:rPr lang="en-US" i="0" baseline="0" err="1"/>
              <a:t>nghiên</a:t>
            </a:r>
            <a:r>
              <a:rPr lang="en-US" i="0" baseline="0"/>
              <a:t> </a:t>
            </a:r>
            <a:r>
              <a:rPr lang="en-US" i="0" baseline="0" err="1"/>
              <a:t>cứu</a:t>
            </a:r>
            <a:r>
              <a:rPr lang="en-US" i="0" baseline="0"/>
              <a:t> </a:t>
            </a:r>
            <a:r>
              <a:rPr lang="en-US" i="0" baseline="0" err="1"/>
              <a:t>của</a:t>
            </a:r>
            <a:r>
              <a:rPr lang="en-US" i="0" baseline="0"/>
              <a:t> </a:t>
            </a:r>
            <a:r>
              <a:rPr lang="en-US" i="0" baseline="0" err="1"/>
              <a:t>mình</a:t>
            </a:r>
            <a:r>
              <a:rPr lang="en-US" i="0" baseline="0"/>
              <a:t>&gt;&gt;&gt;&gt;</a:t>
            </a:r>
            <a:endParaRPr lang="en-US"/>
          </a:p>
        </p:txBody>
      </p:sp>
      <p:sp>
        <p:nvSpPr>
          <p:cNvPr id="3" name="Slide Number Placeholder 2"/>
          <p:cNvSpPr>
            <a:spLocks noGrp="1"/>
          </p:cNvSpPr>
          <p:nvPr>
            <p:ph type="sldNum" sz="quarter" idx="10"/>
          </p:nvPr>
        </p:nvSpPr>
        <p:spPr/>
        <p:txBody>
          <a:bodyPr/>
          <a:lstStyle/>
          <a:p>
            <a:pPr>
              <a:defRPr/>
            </a:pPr>
            <a:fld id="{ABAEB57D-629B-4F9F-9E0D-760383DA4AC1}" type="slidenum">
              <a:rPr lang="en-US" smtClean="0"/>
              <a:pPr>
                <a:defRPr/>
              </a:pPr>
              <a:t>1</a:t>
            </a:fld>
            <a:endParaRPr lang="en-US"/>
          </a:p>
        </p:txBody>
      </p:sp>
      <p:sp>
        <p:nvSpPr>
          <p:cNvPr id="8" name="Date Placeholder 7"/>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105359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0"/>
          </p:nvPr>
        </p:nvSpPr>
        <p:spPr/>
        <p:txBody>
          <a:bodyPr/>
          <a:lstStyle/>
          <a:p>
            <a:pPr>
              <a:defRPr/>
            </a:pPr>
            <a:fld id="{ABAEB57D-629B-4F9F-9E0D-760383DA4AC1}" type="slidenum">
              <a:rPr lang="en-US" smtClean="0"/>
              <a:pPr>
                <a:defRPr/>
              </a:pPr>
              <a:t>10</a:t>
            </a:fld>
            <a:endParaRPr lang="en-US"/>
          </a:p>
        </p:txBody>
      </p:sp>
      <p:sp>
        <p:nvSpPr>
          <p:cNvPr id="11" name="Date Placeholder 10"/>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5970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pP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Giải thuật di truyền cổ điển thường sử dụng mã hóa nhị phân cho nhiễm sắc thể -&gt; khó khăn khi áp dụng cho các bài toán có miền lớn trong không gian nhiều chiều và yêu cầu độ chính xác cao.</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30000"/>
              </a:lnSpc>
            </a:pP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-&gt; Việc k</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ết hợp các thông tin đặc thù của bài toán và giải thuật di truyền đã được thừa nhận trong nhiều công trình nghiên cứu và nhiều bài báo khoa học trong thập kỷ qua. Các phát triển của GA cổ điển được đề xuất và ứng dụng để giải các bài toán khó, đặc thù trong thực tiễn mang các tên gọi khác nhau như: Các chiến lược tiến hóa, lập trình tiến hóa, lập trình di truyền, các chương trình tiến hóa… và tất cả chúng đều có một tên gọi chung là tính toán tiến hóa.</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6" name="Slide Number Placeholder 5"/>
          <p:cNvSpPr>
            <a:spLocks noGrp="1"/>
          </p:cNvSpPr>
          <p:nvPr>
            <p:ph type="sldNum" sz="quarter" idx="10"/>
          </p:nvPr>
        </p:nvSpPr>
        <p:spPr/>
        <p:txBody>
          <a:bodyPr/>
          <a:lstStyle/>
          <a:p>
            <a:pPr>
              <a:defRPr/>
            </a:pPr>
            <a:fld id="{ABAEB57D-629B-4F9F-9E0D-760383DA4AC1}" type="slidenum">
              <a:rPr lang="en-US" smtClean="0"/>
              <a:pPr>
                <a:defRPr/>
              </a:pPr>
              <a:t>11</a:t>
            </a:fld>
            <a:endParaRPr lang="en-US"/>
          </a:p>
        </p:txBody>
      </p:sp>
      <p:sp>
        <p:nvSpPr>
          <p:cNvPr id="11" name="Date Placeholder 10"/>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035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1C612-8156-7CA1-C4AC-1102F132A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8AD123-6F35-1865-654A-A02CD05B5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08402-E14A-5B1E-530F-5EE5BAB353D4}"/>
              </a:ext>
            </a:extLst>
          </p:cNvPr>
          <p:cNvSpPr>
            <a:spLocks noGrp="1"/>
          </p:cNvSpPr>
          <p:nvPr>
            <p:ph type="body" idx="1"/>
          </p:nvPr>
        </p:nvSpPr>
        <p:spPr/>
        <p:txBody>
          <a:bodyPr/>
          <a:lstStyle/>
          <a:p>
            <a:pPr marL="0" marR="0" indent="0" algn="l" defTabSz="950913" rtl="0" eaLnBrk="0" fontAlgn="base" latinLnBrk="0" hangingPunct="0">
              <a:lnSpc>
                <a:spcPct val="100000"/>
              </a:lnSpc>
              <a:spcBef>
                <a:spcPct val="30000"/>
              </a:spcBef>
              <a:spcAft>
                <a:spcPct val="0"/>
              </a:spcAft>
              <a:buClrTx/>
              <a:buSzTx/>
              <a:buFontTx/>
              <a:buNone/>
              <a:tabLst/>
              <a:defRPr/>
            </a:pPr>
            <a:endParaRPr lang="vi-VN" sz="1200"/>
          </a:p>
        </p:txBody>
      </p:sp>
      <p:sp>
        <p:nvSpPr>
          <p:cNvPr id="4" name="Date Placeholder 3">
            <a:extLst>
              <a:ext uri="{FF2B5EF4-FFF2-40B4-BE49-F238E27FC236}">
                <a16:creationId xmlns:a16="http://schemas.microsoft.com/office/drawing/2014/main" id="{3944D773-EF8C-A8D3-557F-0CEF68050B70}"/>
              </a:ext>
            </a:extLst>
          </p:cNvPr>
          <p:cNvSpPr>
            <a:spLocks noGrp="1"/>
          </p:cNvSpPr>
          <p:nvPr>
            <p:ph type="dt" idx="1"/>
          </p:nvPr>
        </p:nvSpPr>
        <p:spPr/>
        <p:txBody>
          <a:bodyPr/>
          <a:lstStyle/>
          <a:p>
            <a:pPr>
              <a:defRPr/>
            </a:pPr>
            <a:endParaRPr lang="en-US"/>
          </a:p>
        </p:txBody>
      </p:sp>
      <p:sp>
        <p:nvSpPr>
          <p:cNvPr id="5" name="Slide Number Placeholder 4">
            <a:extLst>
              <a:ext uri="{FF2B5EF4-FFF2-40B4-BE49-F238E27FC236}">
                <a16:creationId xmlns:a16="http://schemas.microsoft.com/office/drawing/2014/main" id="{D045F673-8754-7753-06C8-328CC63C9759}"/>
              </a:ext>
            </a:extLst>
          </p:cNvPr>
          <p:cNvSpPr>
            <a:spLocks noGrp="1"/>
          </p:cNvSpPr>
          <p:nvPr>
            <p:ph type="sldNum" sz="quarter" idx="5"/>
          </p:nvPr>
        </p:nvSpPr>
        <p:spPr/>
        <p:txBody>
          <a:bodyPr/>
          <a:lstStyle/>
          <a:p>
            <a:pPr>
              <a:defRPr/>
            </a:pPr>
            <a:fld id="{ABAEB57D-629B-4F9F-9E0D-760383DA4AC1}" type="slidenum">
              <a:rPr lang="en-US" smtClean="0"/>
              <a:pPr>
                <a:defRPr/>
              </a:pPr>
              <a:t>12</a:t>
            </a:fld>
            <a:endParaRPr lang="en-US"/>
          </a:p>
        </p:txBody>
      </p:sp>
    </p:spTree>
    <p:extLst>
      <p:ext uri="{BB962C8B-B14F-4D97-AF65-F5344CB8AC3E}">
        <p14:creationId xmlns:p14="http://schemas.microsoft.com/office/powerpoint/2010/main" val="236786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B1D21-D8AD-CD6F-6672-7687F2881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71141-4906-223D-2E85-3833FEA06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A509E5-AEBC-E0B1-18AB-1AD0AB64ADAB}"/>
              </a:ext>
            </a:extLst>
          </p:cNvPr>
          <p:cNvSpPr>
            <a:spLocks noGrp="1"/>
          </p:cNvSpPr>
          <p:nvPr>
            <p:ph type="body" idx="1"/>
          </p:nvPr>
        </p:nvSpPr>
        <p:spPr/>
        <p:txBody>
          <a:bodyPr/>
          <a:lstStyle/>
          <a:p>
            <a:pPr algn="just">
              <a:lnSpc>
                <a:spcPct val="130000"/>
              </a:lnSpc>
            </a:pP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Diễn giải quy trình</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30000"/>
              </a:lnSpc>
            </a:pP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Sau khi sinh viên đăng ký học lại</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để xếp được thời khóa biểu hợp lý, </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thư ký khoa</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phải nắm được các thông tin về danh sách </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các môn học lại, danh sách </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lượng sinh viên</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của từng môn. </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Từ đó đưa ra giải pháp để trợ giúp quyết định số lớp môn học cần mở, đó chính là “Dự kiến mở lớp”.</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30000"/>
              </a:lnSpc>
            </a:pP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Sau đó thư ký khoa hoàn thành </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danh sách gi</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ảng</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viên bận rỗi, danh sách phòng</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học</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bận rỗ</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 và tiến hành xếp lịch học lại</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endParaRPr lang="en-US"/>
          </a:p>
        </p:txBody>
      </p:sp>
      <p:sp>
        <p:nvSpPr>
          <p:cNvPr id="6" name="Slide Number Placeholder 5">
            <a:extLst>
              <a:ext uri="{FF2B5EF4-FFF2-40B4-BE49-F238E27FC236}">
                <a16:creationId xmlns:a16="http://schemas.microsoft.com/office/drawing/2014/main" id="{86FF6C8E-69DC-D57C-8FC6-5E232F3D5BD1}"/>
              </a:ext>
            </a:extLst>
          </p:cNvPr>
          <p:cNvSpPr>
            <a:spLocks noGrp="1"/>
          </p:cNvSpPr>
          <p:nvPr>
            <p:ph type="sldNum" sz="quarter" idx="10"/>
          </p:nvPr>
        </p:nvSpPr>
        <p:spPr/>
        <p:txBody>
          <a:bodyPr/>
          <a:lstStyle/>
          <a:p>
            <a:pPr>
              <a:defRPr/>
            </a:pPr>
            <a:fld id="{ABAEB57D-629B-4F9F-9E0D-760383DA4AC1}" type="slidenum">
              <a:rPr lang="en-US" smtClean="0"/>
              <a:pPr>
                <a:defRPr/>
              </a:pPr>
              <a:t>13</a:t>
            </a:fld>
            <a:endParaRPr lang="en-US"/>
          </a:p>
        </p:txBody>
      </p:sp>
      <p:sp>
        <p:nvSpPr>
          <p:cNvPr id="11" name="Date Placeholder 10">
            <a:extLst>
              <a:ext uri="{FF2B5EF4-FFF2-40B4-BE49-F238E27FC236}">
                <a16:creationId xmlns:a16="http://schemas.microsoft.com/office/drawing/2014/main" id="{84708DE7-D92F-F476-0861-A1FDA102E017}"/>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011448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2E59F-B8AB-5C6D-F9CF-27702FC92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D3F94-00D0-D320-1AC3-28E5C21387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3B709-2571-A4FC-AB5C-E454075A1E8E}"/>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D47733C-5BC1-4673-7FA6-4F477CB4A503}"/>
              </a:ext>
            </a:extLst>
          </p:cNvPr>
          <p:cNvSpPr>
            <a:spLocks noGrp="1"/>
          </p:cNvSpPr>
          <p:nvPr>
            <p:ph type="sldNum" sz="quarter" idx="10"/>
          </p:nvPr>
        </p:nvSpPr>
        <p:spPr/>
        <p:txBody>
          <a:bodyPr/>
          <a:lstStyle/>
          <a:p>
            <a:pPr>
              <a:defRPr/>
            </a:pPr>
            <a:fld id="{ABAEB57D-629B-4F9F-9E0D-760383DA4AC1}" type="slidenum">
              <a:rPr lang="en-US" smtClean="0"/>
              <a:pPr>
                <a:defRPr/>
              </a:pPr>
              <a:t>14</a:t>
            </a:fld>
            <a:endParaRPr lang="en-US"/>
          </a:p>
        </p:txBody>
      </p:sp>
      <p:sp>
        <p:nvSpPr>
          <p:cNvPr id="11" name="Date Placeholder 10">
            <a:extLst>
              <a:ext uri="{FF2B5EF4-FFF2-40B4-BE49-F238E27FC236}">
                <a16:creationId xmlns:a16="http://schemas.microsoft.com/office/drawing/2014/main" id="{3ED8E51F-0567-AFC4-EA40-9C7DCA376BAA}"/>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351397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10730-6F64-A0E3-FFA7-D61E84D27C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C701CE-12C7-EB54-13ED-DB0833DDD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CA3437-9734-C007-A374-5AB66396A56D}"/>
              </a:ext>
            </a:extLst>
          </p:cNvPr>
          <p:cNvSpPr>
            <a:spLocks noGrp="1"/>
          </p:cNvSpPr>
          <p:nvPr>
            <p:ph type="body" idx="1"/>
          </p:nvPr>
        </p:nvSpPr>
        <p:spPr/>
        <p:txBody>
          <a:bodyPr/>
          <a:lstStyle/>
          <a:p>
            <a:pPr marL="0" marR="0" lvl="0" indent="0" algn="l" defTabSz="950913" rtl="0" eaLnBrk="0" fontAlgn="base" latinLnBrk="0" hangingPunct="0">
              <a:lnSpc>
                <a:spcPct val="100000"/>
              </a:lnSpc>
              <a:spcBef>
                <a:spcPct val="30000"/>
              </a:spcBef>
              <a:spcAft>
                <a:spcPct val="0"/>
              </a:spcAft>
              <a:buClrTx/>
              <a:buSzTx/>
              <a:buFontTx/>
              <a:buNone/>
              <a:tabLst/>
              <a:defRPr/>
            </a:pP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Do nội dung của đồ án chỉ tập trung vào vấn đề xếp lịch, nên em sẽ không đề cập đến phần dự kiến đào tạo trong các thiết kế tiếp theo. Em sẽ chỉ sử dụng những dữ liệu cần thiết như danh sách lớp môn học, danh sách phòng học dự kiến, danh sách giảng viên dự kiến và danh sách đào tạo dự kiến.</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endParaRPr lang="en-US"/>
          </a:p>
        </p:txBody>
      </p:sp>
      <p:sp>
        <p:nvSpPr>
          <p:cNvPr id="6" name="Slide Number Placeholder 5">
            <a:extLst>
              <a:ext uri="{FF2B5EF4-FFF2-40B4-BE49-F238E27FC236}">
                <a16:creationId xmlns:a16="http://schemas.microsoft.com/office/drawing/2014/main" id="{A7BA538B-01E9-8321-EB5A-DC56582294C0}"/>
              </a:ext>
            </a:extLst>
          </p:cNvPr>
          <p:cNvSpPr>
            <a:spLocks noGrp="1"/>
          </p:cNvSpPr>
          <p:nvPr>
            <p:ph type="sldNum" sz="quarter" idx="10"/>
          </p:nvPr>
        </p:nvSpPr>
        <p:spPr/>
        <p:txBody>
          <a:bodyPr/>
          <a:lstStyle/>
          <a:p>
            <a:pPr>
              <a:defRPr/>
            </a:pPr>
            <a:fld id="{ABAEB57D-629B-4F9F-9E0D-760383DA4AC1}" type="slidenum">
              <a:rPr lang="en-US" smtClean="0"/>
              <a:pPr>
                <a:defRPr/>
              </a:pPr>
              <a:t>15</a:t>
            </a:fld>
            <a:endParaRPr lang="en-US"/>
          </a:p>
        </p:txBody>
      </p:sp>
      <p:sp>
        <p:nvSpPr>
          <p:cNvPr id="11" name="Date Placeholder 10">
            <a:extLst>
              <a:ext uri="{FF2B5EF4-FFF2-40B4-BE49-F238E27FC236}">
                <a16:creationId xmlns:a16="http://schemas.microsoft.com/office/drawing/2014/main" id="{584D0F9B-B8F9-B825-D9BC-198DFC1328F6}"/>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103791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1BAC-2650-85A0-A310-41AFADCED8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E3CF7-3756-D7D5-511C-7F2D19ECD0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EC812-AB68-1047-8E8D-82129841EA96}"/>
              </a:ext>
            </a:extLst>
          </p:cNvPr>
          <p:cNvSpPr>
            <a:spLocks noGrp="1"/>
          </p:cNvSpPr>
          <p:nvPr>
            <p:ph type="body" idx="1"/>
          </p:nvPr>
        </p:nvSpPr>
        <p:spPr/>
        <p:txBody>
          <a:bodyPr/>
          <a:lstStyle/>
          <a:p>
            <a:pPr marL="0" marR="0" indent="0" algn="l" defTabSz="950913" rtl="0" eaLnBrk="0" fontAlgn="base" latinLnBrk="0" hangingPunct="0">
              <a:lnSpc>
                <a:spcPct val="100000"/>
              </a:lnSpc>
              <a:spcBef>
                <a:spcPct val="30000"/>
              </a:spcBef>
              <a:spcAft>
                <a:spcPct val="0"/>
              </a:spcAft>
              <a:buClrTx/>
              <a:buSzTx/>
              <a:buFontTx/>
              <a:buNone/>
              <a:tabLst/>
              <a:defRPr/>
            </a:pPr>
            <a:endParaRPr lang="vi-VN" sz="1200"/>
          </a:p>
        </p:txBody>
      </p:sp>
      <p:sp>
        <p:nvSpPr>
          <p:cNvPr id="4" name="Date Placeholder 3">
            <a:extLst>
              <a:ext uri="{FF2B5EF4-FFF2-40B4-BE49-F238E27FC236}">
                <a16:creationId xmlns:a16="http://schemas.microsoft.com/office/drawing/2014/main" id="{A2D0E7B8-6A64-2DDF-A268-1619C3370142}"/>
              </a:ext>
            </a:extLst>
          </p:cNvPr>
          <p:cNvSpPr>
            <a:spLocks noGrp="1"/>
          </p:cNvSpPr>
          <p:nvPr>
            <p:ph type="dt" idx="1"/>
          </p:nvPr>
        </p:nvSpPr>
        <p:spPr/>
        <p:txBody>
          <a:bodyPr/>
          <a:lstStyle/>
          <a:p>
            <a:pPr>
              <a:defRPr/>
            </a:pPr>
            <a:endParaRPr lang="en-US"/>
          </a:p>
        </p:txBody>
      </p:sp>
      <p:sp>
        <p:nvSpPr>
          <p:cNvPr id="5" name="Slide Number Placeholder 4">
            <a:extLst>
              <a:ext uri="{FF2B5EF4-FFF2-40B4-BE49-F238E27FC236}">
                <a16:creationId xmlns:a16="http://schemas.microsoft.com/office/drawing/2014/main" id="{71CCA239-DF13-C1F0-E4F8-6976583241A2}"/>
              </a:ext>
            </a:extLst>
          </p:cNvPr>
          <p:cNvSpPr>
            <a:spLocks noGrp="1"/>
          </p:cNvSpPr>
          <p:nvPr>
            <p:ph type="sldNum" sz="quarter" idx="5"/>
          </p:nvPr>
        </p:nvSpPr>
        <p:spPr/>
        <p:txBody>
          <a:bodyPr/>
          <a:lstStyle/>
          <a:p>
            <a:pPr>
              <a:defRPr/>
            </a:pPr>
            <a:fld id="{ABAEB57D-629B-4F9F-9E0D-760383DA4AC1}" type="slidenum">
              <a:rPr lang="en-US" smtClean="0"/>
              <a:pPr>
                <a:defRPr/>
              </a:pPr>
              <a:t>16</a:t>
            </a:fld>
            <a:endParaRPr lang="en-US"/>
          </a:p>
        </p:txBody>
      </p:sp>
    </p:spTree>
    <p:extLst>
      <p:ext uri="{BB962C8B-B14F-4D97-AF65-F5344CB8AC3E}">
        <p14:creationId xmlns:p14="http://schemas.microsoft.com/office/powerpoint/2010/main" val="1640905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6" name="Slide Number Placeholder 5"/>
          <p:cNvSpPr>
            <a:spLocks noGrp="1"/>
          </p:cNvSpPr>
          <p:nvPr>
            <p:ph type="sldNum" sz="quarter" idx="10"/>
          </p:nvPr>
        </p:nvSpPr>
        <p:spPr/>
        <p:txBody>
          <a:bodyPr/>
          <a:lstStyle/>
          <a:p>
            <a:pPr>
              <a:defRPr/>
            </a:pPr>
            <a:fld id="{ABAEB57D-629B-4F9F-9E0D-760383DA4AC1}" type="slidenum">
              <a:rPr lang="en-US" smtClean="0"/>
              <a:pPr>
                <a:defRPr/>
              </a:pPr>
              <a:t>17</a:t>
            </a:fld>
            <a:endParaRPr lang="en-US"/>
          </a:p>
        </p:txBody>
      </p:sp>
      <p:sp>
        <p:nvSpPr>
          <p:cNvPr id="11" name="Date Placeholder 10"/>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6882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6F0A-BCBD-1776-A960-50C4B2CA1A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A08CE-5E71-383F-FEB8-9F84329016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D2490-2110-953E-408E-AF02987498AE}"/>
              </a:ext>
            </a:extLst>
          </p:cNvPr>
          <p:cNvSpPr>
            <a:spLocks noGrp="1"/>
          </p:cNvSpPr>
          <p:nvPr>
            <p:ph type="body" idx="1"/>
          </p:nvPr>
        </p:nvSpPr>
        <p:spPr/>
        <p:txBody>
          <a:bodyPr/>
          <a:lstStyle/>
          <a:p>
            <a:endParaRPr lang="en-US" baseline="0"/>
          </a:p>
        </p:txBody>
      </p:sp>
      <p:sp>
        <p:nvSpPr>
          <p:cNvPr id="6" name="Slide Number Placeholder 5">
            <a:extLst>
              <a:ext uri="{FF2B5EF4-FFF2-40B4-BE49-F238E27FC236}">
                <a16:creationId xmlns:a16="http://schemas.microsoft.com/office/drawing/2014/main" id="{647E3407-6F83-7515-A5A4-109F98D7A724}"/>
              </a:ext>
            </a:extLst>
          </p:cNvPr>
          <p:cNvSpPr>
            <a:spLocks noGrp="1"/>
          </p:cNvSpPr>
          <p:nvPr>
            <p:ph type="sldNum" sz="quarter" idx="10"/>
          </p:nvPr>
        </p:nvSpPr>
        <p:spPr/>
        <p:txBody>
          <a:bodyPr/>
          <a:lstStyle/>
          <a:p>
            <a:pPr>
              <a:defRPr/>
            </a:pPr>
            <a:fld id="{ABAEB57D-629B-4F9F-9E0D-760383DA4AC1}" type="slidenum">
              <a:rPr lang="en-US" smtClean="0"/>
              <a:pPr>
                <a:defRPr/>
              </a:pPr>
              <a:t>18</a:t>
            </a:fld>
            <a:endParaRPr lang="en-US"/>
          </a:p>
        </p:txBody>
      </p:sp>
      <p:sp>
        <p:nvSpPr>
          <p:cNvPr id="11" name="Date Placeholder 10">
            <a:extLst>
              <a:ext uri="{FF2B5EF4-FFF2-40B4-BE49-F238E27FC236}">
                <a16:creationId xmlns:a16="http://schemas.microsoft.com/office/drawing/2014/main" id="{DF98EFE5-30E0-ECBE-BEA8-B9B12FE45B0E}"/>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95802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D736C-0ACE-6D6C-BC34-7A3C4DCE5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9ED7D-4A59-039E-ADC1-8FA87AFA5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57ED5-EC61-4BF1-40FE-BFD27E6E4693}"/>
              </a:ext>
            </a:extLst>
          </p:cNvPr>
          <p:cNvSpPr>
            <a:spLocks noGrp="1"/>
          </p:cNvSpPr>
          <p:nvPr>
            <p:ph type="body" idx="1"/>
          </p:nvPr>
        </p:nvSpPr>
        <p:spPr/>
        <p:txBody>
          <a:bodyPr/>
          <a:lstStyle/>
          <a:p>
            <a:endParaRPr lang="en-US" baseline="0"/>
          </a:p>
        </p:txBody>
      </p:sp>
      <p:sp>
        <p:nvSpPr>
          <p:cNvPr id="6" name="Slide Number Placeholder 5">
            <a:extLst>
              <a:ext uri="{FF2B5EF4-FFF2-40B4-BE49-F238E27FC236}">
                <a16:creationId xmlns:a16="http://schemas.microsoft.com/office/drawing/2014/main" id="{A189C79E-0082-E4C4-0CBA-925C7C784A62}"/>
              </a:ext>
            </a:extLst>
          </p:cNvPr>
          <p:cNvSpPr>
            <a:spLocks noGrp="1"/>
          </p:cNvSpPr>
          <p:nvPr>
            <p:ph type="sldNum" sz="quarter" idx="10"/>
          </p:nvPr>
        </p:nvSpPr>
        <p:spPr/>
        <p:txBody>
          <a:bodyPr/>
          <a:lstStyle/>
          <a:p>
            <a:pPr>
              <a:defRPr/>
            </a:pPr>
            <a:fld id="{ABAEB57D-629B-4F9F-9E0D-760383DA4AC1}" type="slidenum">
              <a:rPr lang="en-US" smtClean="0"/>
              <a:pPr>
                <a:defRPr/>
              </a:pPr>
              <a:t>19</a:t>
            </a:fld>
            <a:endParaRPr lang="en-US"/>
          </a:p>
        </p:txBody>
      </p:sp>
      <p:sp>
        <p:nvSpPr>
          <p:cNvPr id="11" name="Date Placeholder 10">
            <a:extLst>
              <a:ext uri="{FF2B5EF4-FFF2-40B4-BE49-F238E27FC236}">
                <a16:creationId xmlns:a16="http://schemas.microsoft.com/office/drawing/2014/main" id="{DAEFC172-48A9-4D9B-AD40-0BCD7A2D3E29}"/>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19190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Nội</a:t>
            </a:r>
            <a:r>
              <a:rPr lang="en-US" baseline="0"/>
              <a:t> dung </a:t>
            </a:r>
            <a:r>
              <a:rPr lang="en-US" baseline="0" err="1"/>
              <a:t>nghiên</a:t>
            </a:r>
            <a:r>
              <a:rPr lang="en-US" baseline="0"/>
              <a:t> </a:t>
            </a:r>
            <a:r>
              <a:rPr lang="en-US" baseline="0" err="1"/>
              <a:t>cứu</a:t>
            </a:r>
            <a:r>
              <a:rPr lang="en-US" baseline="0"/>
              <a:t> gồm có 4 chương: chương 1,…</a:t>
            </a:r>
            <a:endParaRPr lang="en-US" b="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BAEB57D-629B-4F9F-9E0D-760383DA4AC1}" type="slidenum">
              <a:rPr lang="en-US" smtClean="0"/>
              <a:pPr>
                <a:defRPr/>
              </a:pPr>
              <a:t>2</a:t>
            </a:fld>
            <a:endParaRPr lang="en-US"/>
          </a:p>
        </p:txBody>
      </p:sp>
    </p:spTree>
    <p:extLst>
      <p:ext uri="{BB962C8B-B14F-4D97-AF65-F5344CB8AC3E}">
        <p14:creationId xmlns:p14="http://schemas.microsoft.com/office/powerpoint/2010/main" val="466470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DBB1-53C3-0699-7C63-E749537AD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AEE60F-5CA2-A4F9-48D3-92BFB2F7B3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0E7D7-CD80-BD69-054F-99EDFCC3D43C}"/>
              </a:ext>
            </a:extLst>
          </p:cNvPr>
          <p:cNvSpPr>
            <a:spLocks noGrp="1"/>
          </p:cNvSpPr>
          <p:nvPr>
            <p:ph type="body" idx="1"/>
          </p:nvPr>
        </p:nvSpPr>
        <p:spPr/>
        <p:txBody>
          <a:bodyPr/>
          <a:lstStyle/>
          <a:p>
            <a:endParaRPr lang="en-US" baseline="0"/>
          </a:p>
        </p:txBody>
      </p:sp>
      <p:sp>
        <p:nvSpPr>
          <p:cNvPr id="6" name="Slide Number Placeholder 5">
            <a:extLst>
              <a:ext uri="{FF2B5EF4-FFF2-40B4-BE49-F238E27FC236}">
                <a16:creationId xmlns:a16="http://schemas.microsoft.com/office/drawing/2014/main" id="{1149BF12-889A-7418-15F8-6A48EF79AE99}"/>
              </a:ext>
            </a:extLst>
          </p:cNvPr>
          <p:cNvSpPr>
            <a:spLocks noGrp="1"/>
          </p:cNvSpPr>
          <p:nvPr>
            <p:ph type="sldNum" sz="quarter" idx="10"/>
          </p:nvPr>
        </p:nvSpPr>
        <p:spPr/>
        <p:txBody>
          <a:bodyPr/>
          <a:lstStyle/>
          <a:p>
            <a:pPr>
              <a:defRPr/>
            </a:pPr>
            <a:fld id="{ABAEB57D-629B-4F9F-9E0D-760383DA4AC1}" type="slidenum">
              <a:rPr lang="en-US" smtClean="0"/>
              <a:pPr>
                <a:defRPr/>
              </a:pPr>
              <a:t>20</a:t>
            </a:fld>
            <a:endParaRPr lang="en-US"/>
          </a:p>
        </p:txBody>
      </p:sp>
      <p:sp>
        <p:nvSpPr>
          <p:cNvPr id="11" name="Date Placeholder 10">
            <a:extLst>
              <a:ext uri="{FF2B5EF4-FFF2-40B4-BE49-F238E27FC236}">
                <a16:creationId xmlns:a16="http://schemas.microsoft.com/office/drawing/2014/main" id="{4F9F343E-AD4C-BAF2-96B1-C6F6D4EC0B9A}"/>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536882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EDE0D-B44A-D57F-7F4A-DFC24CE49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BECA0-1071-90EF-1DEC-B36E47F78F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8FCBB-37A4-6955-2405-1AC26D88D193}"/>
              </a:ext>
            </a:extLst>
          </p:cNvPr>
          <p:cNvSpPr>
            <a:spLocks noGrp="1"/>
          </p:cNvSpPr>
          <p:nvPr>
            <p:ph type="body" idx="1"/>
          </p:nvPr>
        </p:nvSpPr>
        <p:spPr/>
        <p:txBody>
          <a:bodyPr/>
          <a:lstStyle/>
          <a:p>
            <a:endParaRPr lang="en-US" baseline="0"/>
          </a:p>
        </p:txBody>
      </p:sp>
      <p:sp>
        <p:nvSpPr>
          <p:cNvPr id="6" name="Slide Number Placeholder 5">
            <a:extLst>
              <a:ext uri="{FF2B5EF4-FFF2-40B4-BE49-F238E27FC236}">
                <a16:creationId xmlns:a16="http://schemas.microsoft.com/office/drawing/2014/main" id="{A7B08EA3-D420-3863-5C04-FF35621C816E}"/>
              </a:ext>
            </a:extLst>
          </p:cNvPr>
          <p:cNvSpPr>
            <a:spLocks noGrp="1"/>
          </p:cNvSpPr>
          <p:nvPr>
            <p:ph type="sldNum" sz="quarter" idx="10"/>
          </p:nvPr>
        </p:nvSpPr>
        <p:spPr/>
        <p:txBody>
          <a:bodyPr/>
          <a:lstStyle/>
          <a:p>
            <a:pPr>
              <a:defRPr/>
            </a:pPr>
            <a:fld id="{ABAEB57D-629B-4F9F-9E0D-760383DA4AC1}" type="slidenum">
              <a:rPr lang="en-US" smtClean="0"/>
              <a:pPr>
                <a:defRPr/>
              </a:pPr>
              <a:t>21</a:t>
            </a:fld>
            <a:endParaRPr lang="en-US"/>
          </a:p>
        </p:txBody>
      </p:sp>
      <p:sp>
        <p:nvSpPr>
          <p:cNvPr id="11" name="Date Placeholder 10">
            <a:extLst>
              <a:ext uri="{FF2B5EF4-FFF2-40B4-BE49-F238E27FC236}">
                <a16:creationId xmlns:a16="http://schemas.microsoft.com/office/drawing/2014/main" id="{01A6A9B8-66FB-6ABB-6308-7F1AE3A8030C}"/>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3543212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F6C73-98EA-30AD-BD9B-653C51FC81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04B37-AC11-3FD7-CD6D-775290557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7FBBC-D7CF-E213-A80D-3F147F5C32CB}"/>
              </a:ext>
            </a:extLst>
          </p:cNvPr>
          <p:cNvSpPr>
            <a:spLocks noGrp="1"/>
          </p:cNvSpPr>
          <p:nvPr>
            <p:ph type="body" idx="1"/>
          </p:nvPr>
        </p:nvSpPr>
        <p:spPr/>
        <p:txBody>
          <a:bodyPr/>
          <a:lstStyle/>
          <a:p>
            <a:endParaRPr lang="en-US" baseline="0"/>
          </a:p>
        </p:txBody>
      </p:sp>
      <p:sp>
        <p:nvSpPr>
          <p:cNvPr id="6" name="Slide Number Placeholder 5">
            <a:extLst>
              <a:ext uri="{FF2B5EF4-FFF2-40B4-BE49-F238E27FC236}">
                <a16:creationId xmlns:a16="http://schemas.microsoft.com/office/drawing/2014/main" id="{F4D408D5-6CEE-D5B2-C704-74B3C7E2EEA8}"/>
              </a:ext>
            </a:extLst>
          </p:cNvPr>
          <p:cNvSpPr>
            <a:spLocks noGrp="1"/>
          </p:cNvSpPr>
          <p:nvPr>
            <p:ph type="sldNum" sz="quarter" idx="10"/>
          </p:nvPr>
        </p:nvSpPr>
        <p:spPr/>
        <p:txBody>
          <a:bodyPr/>
          <a:lstStyle/>
          <a:p>
            <a:pPr>
              <a:defRPr/>
            </a:pPr>
            <a:fld id="{ABAEB57D-629B-4F9F-9E0D-760383DA4AC1}" type="slidenum">
              <a:rPr lang="en-US" smtClean="0"/>
              <a:pPr>
                <a:defRPr/>
              </a:pPr>
              <a:t>22</a:t>
            </a:fld>
            <a:endParaRPr lang="en-US"/>
          </a:p>
        </p:txBody>
      </p:sp>
      <p:sp>
        <p:nvSpPr>
          <p:cNvPr id="11" name="Date Placeholder 10">
            <a:extLst>
              <a:ext uri="{FF2B5EF4-FFF2-40B4-BE49-F238E27FC236}">
                <a16:creationId xmlns:a16="http://schemas.microsoft.com/office/drawing/2014/main" id="{D922DF49-8370-063F-DDA6-25392FEC04FD}"/>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4039883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8AC5C-5795-7392-6435-71149E2638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6D55A-A1E2-EABD-F97F-FA6EAFE17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1439C-ED55-AFCA-3301-EE2E5BFC6146}"/>
              </a:ext>
            </a:extLst>
          </p:cNvPr>
          <p:cNvSpPr>
            <a:spLocks noGrp="1"/>
          </p:cNvSpPr>
          <p:nvPr>
            <p:ph type="body" idx="1"/>
          </p:nvPr>
        </p:nvSpPr>
        <p:spPr/>
        <p:txBody>
          <a:bodyPr/>
          <a:lstStyle/>
          <a:p>
            <a:endParaRPr lang="en-US" baseline="0"/>
          </a:p>
        </p:txBody>
      </p:sp>
      <p:sp>
        <p:nvSpPr>
          <p:cNvPr id="6" name="Slide Number Placeholder 5">
            <a:extLst>
              <a:ext uri="{FF2B5EF4-FFF2-40B4-BE49-F238E27FC236}">
                <a16:creationId xmlns:a16="http://schemas.microsoft.com/office/drawing/2014/main" id="{B0B2E403-EA8E-4629-016A-0853CAE1DABD}"/>
              </a:ext>
            </a:extLst>
          </p:cNvPr>
          <p:cNvSpPr>
            <a:spLocks noGrp="1"/>
          </p:cNvSpPr>
          <p:nvPr>
            <p:ph type="sldNum" sz="quarter" idx="10"/>
          </p:nvPr>
        </p:nvSpPr>
        <p:spPr/>
        <p:txBody>
          <a:bodyPr/>
          <a:lstStyle/>
          <a:p>
            <a:pPr>
              <a:defRPr/>
            </a:pPr>
            <a:fld id="{ABAEB57D-629B-4F9F-9E0D-760383DA4AC1}" type="slidenum">
              <a:rPr lang="en-US" smtClean="0"/>
              <a:pPr>
                <a:defRPr/>
              </a:pPr>
              <a:t>23</a:t>
            </a:fld>
            <a:endParaRPr lang="en-US"/>
          </a:p>
        </p:txBody>
      </p:sp>
      <p:sp>
        <p:nvSpPr>
          <p:cNvPr id="11" name="Date Placeholder 10">
            <a:extLst>
              <a:ext uri="{FF2B5EF4-FFF2-40B4-BE49-F238E27FC236}">
                <a16:creationId xmlns:a16="http://schemas.microsoft.com/office/drawing/2014/main" id="{04048391-AC54-2B11-9D12-1AF7EFACDFDB}"/>
              </a:ext>
            </a:extLst>
          </p:cNvPr>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1535038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Tìm hiểu sơ bộ về bài toán xếp thời khóa biểu</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r>
              <a:rPr lang="vi-VN"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Tìm hiểu về giải thuật di truyền và phương pháp tính toán tiến hóa</a:t>
            </a:r>
            <a:endParaRPr lang="en-US"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r>
              <a:rPr lang="vi-VN"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Thiết kế cơ sở dữ liệu (CSDL) cho bài toán</a:t>
            </a:r>
            <a:endParaRPr lang="en-US"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r>
              <a:rPr lang="vi-VN"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Áp dụng giải thuật di truyền vào bài toán</a:t>
            </a:r>
            <a:endParaRPr lang="en-US"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r>
              <a:rPr lang="en-US"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Sử dụng các tham số tĩnh</a:t>
            </a:r>
          </a:p>
          <a:p>
            <a:r>
              <a:rPr lang="en-US"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Không gian tìm kiếm lớn</a:t>
            </a:r>
          </a:p>
          <a:p>
            <a:r>
              <a:rPr lang="en-US"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Ràng buộc cơ bản</a:t>
            </a:r>
            <a:endParaRPr lang="en-US"/>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BAEB57D-629B-4F9F-9E0D-760383DA4AC1}" type="slidenum">
              <a:rPr lang="en-US" smtClean="0"/>
              <a:pPr>
                <a:defRPr/>
              </a:pPr>
              <a:t>24</a:t>
            </a:fld>
            <a:endParaRPr lang="en-US"/>
          </a:p>
        </p:txBody>
      </p:sp>
    </p:spTree>
    <p:extLst>
      <p:ext uri="{BB962C8B-B14F-4D97-AF65-F5344CB8AC3E}">
        <p14:creationId xmlns:p14="http://schemas.microsoft.com/office/powerpoint/2010/main" val="151528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a:solidFill>
                  <a:srgbClr val="000000"/>
                </a:solidFill>
                <a:effectLst/>
                <a:latin typeface="Times New Roman" panose="02020603050405020304" pitchFamily="18" charset="0"/>
                <a:ea typeface="Calibri" panose="020F0502020204030204" pitchFamily="34" charset="0"/>
              </a:rPr>
              <a:t>Bài toán lập thời khóa biểu cho trường học là một trong những bài toán thú vị nhất trong lĩnh vực tối ưu hóa,</a:t>
            </a:r>
            <a:endParaRPr lang="en-US" sz="1800">
              <a:solidFill>
                <a:srgbClr val="000000"/>
              </a:solidFill>
              <a:effectLst/>
              <a:latin typeface="Times New Roman" panose="02020603050405020304" pitchFamily="18" charset="0"/>
              <a:ea typeface="Calibri" panose="020F0502020204030204" pitchFamily="34" charset="0"/>
            </a:endParaRPr>
          </a:p>
          <a:p>
            <a:r>
              <a:rPr lang="vi-VN" sz="1800">
                <a:solidFill>
                  <a:srgbClr val="000000"/>
                </a:solidFill>
                <a:effectLst/>
                <a:latin typeface="Times New Roman" panose="02020603050405020304" pitchFamily="18" charset="0"/>
                <a:ea typeface="Calibri" panose="020F0502020204030204" pitchFamily="34" charset="0"/>
              </a:rPr>
              <a:t>nhờ vào sự đa dạng trong mô hình thời khóa biểu,</a:t>
            </a:r>
            <a:endParaRPr lang="en-US" sz="1800">
              <a:solidFill>
                <a:srgbClr val="000000"/>
              </a:solidFill>
              <a:effectLst/>
              <a:latin typeface="Times New Roman" panose="02020603050405020304" pitchFamily="18" charset="0"/>
              <a:ea typeface="Calibri" panose="020F0502020204030204" pitchFamily="34" charset="0"/>
            </a:endParaRPr>
          </a:p>
          <a:p>
            <a:r>
              <a:rPr lang="vi-VN" sz="1800">
                <a:solidFill>
                  <a:srgbClr val="000000"/>
                </a:solidFill>
                <a:effectLst/>
                <a:latin typeface="Times New Roman" panose="02020603050405020304" pitchFamily="18" charset="0"/>
                <a:ea typeface="Calibri" panose="020F0502020204030204" pitchFamily="34" charset="0"/>
              </a:rPr>
              <a:t>cùng với nhiều ràng buộc phức tạp và tính ứng dụng thực tiễn của nó.</a:t>
            </a:r>
            <a:endParaRPr lang="en-US" sz="1800">
              <a:solidFill>
                <a:srgbClr val="000000"/>
              </a:solidFill>
              <a:effectLst/>
              <a:latin typeface="Times New Roman" panose="02020603050405020304" pitchFamily="18" charset="0"/>
              <a:ea typeface="Calibri" panose="020F0502020204030204" pitchFamily="34" charset="0"/>
            </a:endParaRPr>
          </a:p>
          <a:p>
            <a:r>
              <a:rPr lang="vi-VN" sz="1800">
                <a:solidFill>
                  <a:srgbClr val="000000"/>
                </a:solidFill>
                <a:effectLst/>
                <a:latin typeface="Times New Roman" panose="02020603050405020304" pitchFamily="18" charset="0"/>
                <a:ea typeface="Calibri" panose="020F0502020204030204" pitchFamily="34" charset="0"/>
              </a:rPr>
              <a:t>Đây là một dạng cụ thể của bài toán lập lịch, trong đó các sự kiện liên quan đến giảng viên và sinh viên được tổ chức trong một khoảng thời gian nhất định, với các ràng buộc cần phải tuân thủ cho từng loại thời khóa biểu khác nhau. Những ràng buộc này bao gồm khả năng tham gia của sinh viên, khả năng làm việc của giảng viên, sức chứa và điều kiện của phòng học, cũng như các yêu cầu của các sự kiện.</a:t>
            </a:r>
            <a:endParaRPr lang="en-US"/>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BAEB57D-629B-4F9F-9E0D-760383DA4AC1}" type="slidenum">
              <a:rPr lang="en-US" smtClean="0"/>
              <a:pPr>
                <a:defRPr/>
              </a:pPr>
              <a:t>3</a:t>
            </a:fld>
            <a:endParaRPr lang="en-US"/>
          </a:p>
        </p:txBody>
      </p:sp>
    </p:spTree>
    <p:extLst>
      <p:ext uri="{BB962C8B-B14F-4D97-AF65-F5344CB8AC3E}">
        <p14:creationId xmlns:p14="http://schemas.microsoft.com/office/powerpoint/2010/main" val="166164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vi-V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 N môn học mà sinh viên đăng ký cần được lập lịch trong một tuần với K tiết học tương ứng. Các môn học này phải được tổ chức tại các phòng học đủ điều kiện.</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vi-V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Mục tiêu là tìm ra phương án phân bố thời gian học, môn học và giảng viên sao cho thỏa mãn một số ràng buộc cứng (bắt buộc) và một số ràng buộc mềm (có thể không cần thiết).</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pPr>
            <a:r>
              <a:rPr lang="vi-V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 giải pháp chấp nhận được là tất cả các môn học đều được phân bổ vào các tiết và phòng học tương ứng, đồng thời thỏa mãn các ràng buộc sau:</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endParaRPr lang="en-US" baseline="0"/>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BAEB57D-629B-4F9F-9E0D-760383DA4AC1}" type="slidenum">
              <a:rPr lang="en-US" smtClean="0"/>
              <a:pPr>
                <a:defRPr/>
              </a:pPr>
              <a:t>4</a:t>
            </a:fld>
            <a:endParaRPr lang="en-US"/>
          </a:p>
        </p:txBody>
      </p:sp>
    </p:spTree>
    <p:extLst>
      <p:ext uri="{BB962C8B-B14F-4D97-AF65-F5344CB8AC3E}">
        <p14:creationId xmlns:p14="http://schemas.microsoft.com/office/powerpoint/2010/main" val="427536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FEBF1-C876-9962-6634-C05240BD59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4023D7-1C89-9CC3-4376-6946A5EAF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6FD3A2-B15C-F11D-FA7D-64EC462DA696}"/>
              </a:ext>
            </a:extLst>
          </p:cNvPr>
          <p:cNvSpPr>
            <a:spLocks noGrp="1"/>
          </p:cNvSpPr>
          <p:nvPr>
            <p:ph type="body" idx="1"/>
          </p:nvPr>
        </p:nvSpPr>
        <p:spPr/>
        <p:txBody>
          <a:bodyPr/>
          <a:lstStyle/>
          <a:p>
            <a:r>
              <a:rPr lang="vi-VN" sz="1800" b="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Giải thuật vét cạn</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(tìm kiếm theo chiều rộng hoặc chiều sâu): Phương pháp này đảm bảo tìm được nghiệm nếu có, nhưng không nên áp dụng cho bài toán lập thời khóa biểu do không gian trạng thái quá lớn. Ví dụ, với 40 lớp học, mỗi lớp có 8 môn và 25 tiết, không gian tìm kiếm sẽ rất lớn, dẫn đến thời gian chạy không khả thi.</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marL="0" marR="0" lvl="0" indent="0" algn="l" defTabSz="950913" rtl="0" eaLnBrk="0" fontAlgn="base" latinLnBrk="0" hangingPunct="0">
              <a:lnSpc>
                <a:spcPct val="100000"/>
              </a:lnSpc>
              <a:spcBef>
                <a:spcPct val="30000"/>
              </a:spcBef>
              <a:spcAft>
                <a:spcPct val="0"/>
              </a:spcAft>
              <a:buClrTx/>
              <a:buSzTx/>
              <a:buFontTx/>
              <a:buNone/>
              <a:tabLst/>
              <a:defRPr/>
            </a:pPr>
            <a:endParaRPr lang="en-US" sz="1800" b="1">
              <a:solidFill>
                <a:srgbClr val="000000"/>
              </a:solidFill>
              <a:effectLst/>
              <a:latin typeface="Times New Roman" panose="02020603050405020304" pitchFamily="18" charset="0"/>
              <a:ea typeface="Calibri" panose="020F0502020204030204" pitchFamily="34" charset="0"/>
            </a:endParaRPr>
          </a:p>
          <a:p>
            <a:pPr marL="0" marR="0" lvl="0" indent="0" algn="l" defTabSz="950913" rtl="0" eaLnBrk="0" fontAlgn="base" latinLnBrk="0" hangingPunct="0">
              <a:lnSpc>
                <a:spcPct val="100000"/>
              </a:lnSpc>
              <a:spcBef>
                <a:spcPct val="30000"/>
              </a:spcBef>
              <a:spcAft>
                <a:spcPct val="0"/>
              </a:spcAft>
              <a:buClrTx/>
              <a:buSzTx/>
              <a:buFontTx/>
              <a:buNone/>
              <a:tabLst/>
              <a:defRPr/>
            </a:pPr>
            <a:r>
              <a:rPr lang="vi-VN" sz="1800" b="1">
                <a:solidFill>
                  <a:srgbClr val="000000"/>
                </a:solidFill>
                <a:effectLst/>
                <a:latin typeface="Times New Roman" panose="02020603050405020304" pitchFamily="18" charset="0"/>
                <a:ea typeface="Calibri" panose="020F0502020204030204" pitchFamily="34" charset="0"/>
              </a:rPr>
              <a:t>Giải thuật leo đồi:</a:t>
            </a:r>
            <a:r>
              <a:rPr lang="vi-VN" sz="1800">
                <a:solidFill>
                  <a:srgbClr val="000000"/>
                </a:solidFill>
                <a:effectLst/>
                <a:latin typeface="Times New Roman" panose="02020603050405020304" pitchFamily="18" charset="0"/>
                <a:ea typeface="Calibri" panose="020F0502020204030204" pitchFamily="34" charset="0"/>
              </a:rPr>
              <a:t> Phương pháp này sử dụng kỹ thuật nâng cấp lặp cho một điểm trong không gian tìm kiếm. Nó tìm kiếm điểm lân cận tốt hơn, nhưng chỉ cho kết quả tối ưu cục bộ, phụ thuộc vào điểm xuất phát và không cung cấp thông tin về độ sai lệch giữa tối ưu cục bộ và tối ưu toàn cục</a:t>
            </a:r>
            <a:r>
              <a:rPr lang="en-US" sz="1800">
                <a:solidFill>
                  <a:srgbClr val="000000"/>
                </a:solidFill>
                <a:effectLst/>
                <a:latin typeface="Times New Roman" panose="02020603050405020304" pitchFamily="18" charset="0"/>
                <a:ea typeface="Calibri" panose="020F0502020204030204" pitchFamily="34" charset="0"/>
              </a:rPr>
              <a:t>.</a:t>
            </a:r>
            <a:endParaRPr lang="en-ID" sz="1800">
              <a:solidFill>
                <a:srgbClr val="000000"/>
              </a:solidFill>
              <a:effectLst/>
              <a:latin typeface="Times New Roman" panose="02020603050405020304" pitchFamily="18" charset="0"/>
              <a:ea typeface="Calibri" panose="020F0502020204030204" pitchFamily="34" charset="0"/>
            </a:endParaRPr>
          </a:p>
        </p:txBody>
      </p:sp>
      <p:sp>
        <p:nvSpPr>
          <p:cNvPr id="4" name="Date Placeholder 3">
            <a:extLst>
              <a:ext uri="{FF2B5EF4-FFF2-40B4-BE49-F238E27FC236}">
                <a16:creationId xmlns:a16="http://schemas.microsoft.com/office/drawing/2014/main" id="{B42CDF25-BB90-F51B-5DA7-95030B6FDED9}"/>
              </a:ext>
            </a:extLst>
          </p:cNvPr>
          <p:cNvSpPr>
            <a:spLocks noGrp="1"/>
          </p:cNvSpPr>
          <p:nvPr>
            <p:ph type="dt"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DAF8E617-42C2-ED5B-F264-7D45997B00AA}"/>
              </a:ext>
            </a:extLst>
          </p:cNvPr>
          <p:cNvSpPr>
            <a:spLocks noGrp="1"/>
          </p:cNvSpPr>
          <p:nvPr>
            <p:ph type="sldNum" sz="quarter" idx="11"/>
          </p:nvPr>
        </p:nvSpPr>
        <p:spPr/>
        <p:txBody>
          <a:bodyPr/>
          <a:lstStyle/>
          <a:p>
            <a:pPr>
              <a:defRPr/>
            </a:pPr>
            <a:fld id="{ABAEB57D-629B-4F9F-9E0D-760383DA4AC1}" type="slidenum">
              <a:rPr lang="en-US" smtClean="0"/>
              <a:pPr>
                <a:defRPr/>
              </a:pPr>
              <a:t>5</a:t>
            </a:fld>
            <a:endParaRPr lang="en-US"/>
          </a:p>
        </p:txBody>
      </p:sp>
    </p:spTree>
    <p:extLst>
      <p:ext uri="{BB962C8B-B14F-4D97-AF65-F5344CB8AC3E}">
        <p14:creationId xmlns:p14="http://schemas.microsoft.com/office/powerpoint/2010/main" val="212319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4CF0-CEC4-CB96-AEAA-CE290CFEA0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F8E4BA-F11D-7BCB-D9D0-A49F6B524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939BB5-5B5E-7226-4A31-50E2C4115B24}"/>
              </a:ext>
            </a:extLst>
          </p:cNvPr>
          <p:cNvSpPr>
            <a:spLocks noGrp="1"/>
          </p:cNvSpPr>
          <p:nvPr>
            <p:ph type="body" idx="1"/>
          </p:nvPr>
        </p:nvSpPr>
        <p:spPr/>
        <p:txBody>
          <a:bodyPr/>
          <a:lstStyle/>
          <a:p>
            <a:pPr marL="342900" lvl="0" indent="-342900" algn="just">
              <a:lnSpc>
                <a:spcPct val="130000"/>
              </a:lnSpc>
              <a:buFont typeface="Symbol" panose="05050102010706020507" pitchFamily="18" charset="2"/>
              <a:buChar char=""/>
            </a:pPr>
            <a:r>
              <a:rPr lang="vi-VN" sz="1800" b="1">
                <a:solidFill>
                  <a:srgbClr val="000000"/>
                </a:solidFill>
                <a:effectLst/>
                <a:latin typeface="Times New Roman" panose="02020603050405020304" pitchFamily="18" charset="0"/>
                <a:ea typeface="Calibri" panose="020F0502020204030204" pitchFamily="34" charset="0"/>
              </a:rPr>
              <a:t>Giải thuật luyện kim</a:t>
            </a:r>
            <a:r>
              <a:rPr lang="vi-VN" sz="1800">
                <a:solidFill>
                  <a:srgbClr val="000000"/>
                </a:solidFill>
                <a:effectLst/>
                <a:latin typeface="Times New Roman" panose="02020603050405020304" pitchFamily="18" charset="0"/>
                <a:ea typeface="Calibri" panose="020F0502020204030204" pitchFamily="34" charset="0"/>
              </a:rPr>
              <a:t> sử dụng kỹ thuật thay đổi entropy và điều chỉnh tốc độ hội tụ của quần thể thông qua nhiệt độ. Tuy nhiên, phương pháp này vẫn có hạn chế trong việc khám phá không gian tìm kiếm.</a:t>
            </a:r>
            <a:endParaRPr lang="en-ID" sz="180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30000"/>
              </a:lnSpc>
              <a:buFont typeface="Symbol" panose="05050102010706020507" pitchFamily="18" charset="2"/>
              <a:buChar char=""/>
            </a:pPr>
            <a:r>
              <a:rPr lang="vi-VN" sz="1800" b="1">
                <a:solidFill>
                  <a:srgbClr val="000000"/>
                </a:solidFill>
                <a:effectLst/>
                <a:latin typeface="Times New Roman" panose="02020603050405020304" pitchFamily="18" charset="0"/>
                <a:ea typeface="Calibri" panose="020F0502020204030204" pitchFamily="34" charset="0"/>
              </a:rPr>
              <a:t>Giải thuật di truyền</a:t>
            </a:r>
            <a:r>
              <a:rPr lang="vi-VN" sz="1800">
                <a:solidFill>
                  <a:srgbClr val="000000"/>
                </a:solidFill>
                <a:effectLst/>
                <a:latin typeface="Times New Roman" panose="02020603050405020304" pitchFamily="18" charset="0"/>
                <a:ea typeface="Calibri" panose="020F0502020204030204" pitchFamily="34" charset="0"/>
              </a:rPr>
              <a:t> kết hợp ý tưởng của giải thuật leo đồi và luyện kim.</a:t>
            </a:r>
            <a:r>
              <a:rPr lang="en-US" sz="1800">
                <a:solidFill>
                  <a:srgbClr val="000000"/>
                </a:solidFill>
                <a:effectLst/>
                <a:latin typeface="Times New Roman" panose="02020603050405020304" pitchFamily="18" charset="0"/>
                <a:ea typeface="Calibri" panose="020F0502020204030204" pitchFamily="34" charset="0"/>
              </a:rPr>
              <a:t> </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Quá trình này tìm kiếm trong không gian lời giải tiềm năng, yêu cầu cân bằng giữa việc tìm kiếm giải pháp tốt nhất và khám phá không gian mới</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en-ID" sz="180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30000"/>
              </a:lnSpc>
              <a:buFont typeface="Symbol" panose="05050102010706020507" pitchFamily="18" charset="2"/>
              <a:buChar char=""/>
            </a:pPr>
            <a:r>
              <a:rPr lang="vi-VN" sz="1800" b="1">
                <a:solidFill>
                  <a:srgbClr val="000000"/>
                </a:solidFill>
                <a:effectLst/>
                <a:latin typeface="Times New Roman" panose="02020603050405020304" pitchFamily="18" charset="0"/>
                <a:ea typeface="Calibri" panose="020F0502020204030204" pitchFamily="34" charset="0"/>
              </a:rPr>
              <a:t>Giải thuật tối ưu đàn kiến </a:t>
            </a:r>
            <a:r>
              <a:rPr lang="vi-VN" sz="1800">
                <a:solidFill>
                  <a:srgbClr val="000000"/>
                </a:solidFill>
                <a:effectLst/>
                <a:latin typeface="Times New Roman" panose="02020603050405020304" pitchFamily="18" charset="0"/>
                <a:ea typeface="Calibri" panose="020F0502020204030204" pitchFamily="34" charset="0"/>
              </a:rPr>
              <a:t>là phương pháp hiện đại nhất, cho phép tìm ra nhiều giải pháp khác nhau thông qua một thành phần ngẫu nhiên. Nó sử dụng kinh nghiệm từ các lần tìm kiếm trước để hướng dẫn quá trình tìm kiếm hiện tại.</a:t>
            </a:r>
            <a:endParaRPr lang="en-ID" sz="1800">
              <a:solidFill>
                <a:srgbClr val="000000"/>
              </a:solidFill>
              <a:effectLst/>
              <a:latin typeface="Times New Roman" panose="02020603050405020304" pitchFamily="18" charset="0"/>
              <a:ea typeface="Calibri" panose="020F0502020204030204" pitchFamily="34" charset="0"/>
            </a:endParaRPr>
          </a:p>
          <a:p>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Hiện nay, giải thuật di truyền và tối ưu đàn kiến là hai phương pháp phổ biến nhất trong việc giải quyết bài toán lập thời khóa biểu. Về thời gian và chi phí, giải thuật tối ưu đàn kiến hiệu quả hơn nhưng cũng phức tạp hơn. Tuy nhiên, do việc lập </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lịch học lại</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chỉ diễn ra vài lần trong năm, nên trong khuôn khổ đề tài này, giải thuật di truyền sẽ được sử dụng để giải quyết bài toán.</a:t>
            </a:r>
            <a:endParaRPr lang="en-ID" sz="1800">
              <a:solidFill>
                <a:srgbClr val="000000"/>
              </a:solidFill>
              <a:effectLst/>
              <a:latin typeface="Times New Roman" panose="02020603050405020304" pitchFamily="18" charset="0"/>
              <a:ea typeface="Calibri" panose="020F0502020204030204" pitchFamily="34" charset="0"/>
            </a:endParaRPr>
          </a:p>
        </p:txBody>
      </p:sp>
      <p:sp>
        <p:nvSpPr>
          <p:cNvPr id="4" name="Date Placeholder 3">
            <a:extLst>
              <a:ext uri="{FF2B5EF4-FFF2-40B4-BE49-F238E27FC236}">
                <a16:creationId xmlns:a16="http://schemas.microsoft.com/office/drawing/2014/main" id="{545E9113-5737-1182-100D-FA112792D25C}"/>
              </a:ext>
            </a:extLst>
          </p:cNvPr>
          <p:cNvSpPr>
            <a:spLocks noGrp="1"/>
          </p:cNvSpPr>
          <p:nvPr>
            <p:ph type="dt"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FFC90D99-7ACF-A8B4-BFA3-EDE59AE41EFE}"/>
              </a:ext>
            </a:extLst>
          </p:cNvPr>
          <p:cNvSpPr>
            <a:spLocks noGrp="1"/>
          </p:cNvSpPr>
          <p:nvPr>
            <p:ph type="sldNum" sz="quarter" idx="11"/>
          </p:nvPr>
        </p:nvSpPr>
        <p:spPr/>
        <p:txBody>
          <a:bodyPr/>
          <a:lstStyle/>
          <a:p>
            <a:pPr>
              <a:defRPr/>
            </a:pPr>
            <a:fld id="{ABAEB57D-629B-4F9F-9E0D-760383DA4AC1}" type="slidenum">
              <a:rPr lang="en-US" smtClean="0"/>
              <a:pPr>
                <a:defRPr/>
              </a:pPr>
              <a:t>6</a:t>
            </a:fld>
            <a:endParaRPr lang="en-US"/>
          </a:p>
        </p:txBody>
      </p:sp>
    </p:spTree>
    <p:extLst>
      <p:ext uri="{BB962C8B-B14F-4D97-AF65-F5344CB8AC3E}">
        <p14:creationId xmlns:p14="http://schemas.microsoft.com/office/powerpoint/2010/main" val="361770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50913" rtl="0" eaLnBrk="0" fontAlgn="base" latinLnBrk="0" hangingPunct="0">
              <a:lnSpc>
                <a:spcPct val="100000"/>
              </a:lnSpc>
              <a:spcBef>
                <a:spcPct val="30000"/>
              </a:spcBef>
              <a:spcAft>
                <a:spcPct val="0"/>
              </a:spcAft>
              <a:buClrTx/>
              <a:buSzTx/>
              <a:buFontTx/>
              <a:buNone/>
              <a:tabLst/>
              <a:defRPr/>
            </a:pPr>
            <a:r>
              <a:rPr lang="en-US"/>
              <a:t>Chương 2 nghiên cứu giải thuật di truyền và tính toán tiến hóa. Như đã trình bày ở phần trước. Giải thuật này </a:t>
            </a:r>
            <a:r>
              <a:rPr lang="vi-VN"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cân bằng giữa việc tìm kiếm giải pháp tốt nhất và khám phá không gian mới</a:t>
            </a: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endParaRPr lang="vi-VN" sz="1200"/>
          </a:p>
        </p:txBody>
      </p:sp>
      <p:sp>
        <p:nvSpPr>
          <p:cNvPr id="4" name="Date Placeholder 3"/>
          <p:cNvSpPr>
            <a:spLocks noGrp="1"/>
          </p:cNvSpPr>
          <p:nvPr>
            <p:ph type="dt" idx="1"/>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ABAEB57D-629B-4F9F-9E0D-760383DA4AC1}" type="slidenum">
              <a:rPr lang="en-US" smtClean="0"/>
              <a:pPr>
                <a:defRPr/>
              </a:pPr>
              <a:t>7</a:t>
            </a:fld>
            <a:endParaRPr lang="en-US"/>
          </a:p>
        </p:txBody>
      </p:sp>
    </p:spTree>
    <p:extLst>
      <p:ext uri="{BB962C8B-B14F-4D97-AF65-F5344CB8AC3E}">
        <p14:creationId xmlns:p14="http://schemas.microsoft.com/office/powerpoint/2010/main" val="21617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pP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Trong tự nhiên, mỗi sinh vật phải tìm cách thích nghi với môi trường sống phức tạp và luôn thay đổi.</a:t>
            </a:r>
          </a:p>
          <a:p>
            <a:pPr algn="just">
              <a:lnSpc>
                <a:spcPct val="130000"/>
              </a:lnSpc>
            </a:pPr>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Những cá thể có khả năng thích ứng tốt hơn -&gt; sống sót, phát triển và sinh sản nhiều hơn, trong khi những cá thể kém thích nghi sẽ có nguy cơ bị tiêu diệt hoặc phát triển chậm.</a:t>
            </a:r>
            <a:endParaRPr lang="en-ID"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Quá trình thích nghi này được ghi lại trong cấu trúc gen của sinh vật. </a:t>
            </a:r>
          </a:p>
          <a:p>
            <a:r>
              <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Nếu không gian tìm kiếm nhỏ, chúng ta có thể sử dụng kỹ thuật "vét cạn", tức là liệt kê tất cả các giải pháp có thể và kiểm tra từng giải pháp để tìm ra kết quả phù hợp. Tuy nhiên, khi không gian tìm kiếm lớn, phương pháp này trở nên phức tạp và khó thực hiện. Lúc này, giải thuật di truyền trở thành một lựa chọn rất hiệu quả cho việc tìm kiếm giải pháp tối ưu</a:t>
            </a:r>
            <a:endParaRPr lang="en-US"/>
          </a:p>
        </p:txBody>
      </p:sp>
      <p:sp>
        <p:nvSpPr>
          <p:cNvPr id="4" name="Date Placeholder 3"/>
          <p:cNvSpPr>
            <a:spLocks noGrp="1"/>
          </p:cNvSpPr>
          <p:nvPr>
            <p:ph type="dt"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ABAEB57D-629B-4F9F-9E0D-760383DA4AC1}" type="slidenum">
              <a:rPr lang="en-US" smtClean="0"/>
              <a:pPr>
                <a:defRPr/>
              </a:pPr>
              <a:t>8</a:t>
            </a:fld>
            <a:endParaRPr lang="en-US"/>
          </a:p>
        </p:txBody>
      </p:sp>
    </p:spTree>
    <p:extLst>
      <p:ext uri="{BB962C8B-B14F-4D97-AF65-F5344CB8AC3E}">
        <p14:creationId xmlns:p14="http://schemas.microsoft.com/office/powerpoint/2010/main" val="1715386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DAB56-86DB-AD7E-0ED8-BE05DBCC7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31CD0F-51ED-F922-716D-591828447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FA6513-D56C-0EC9-A9DD-D5A4D55CCF35}"/>
              </a:ext>
            </a:extLst>
          </p:cNvPr>
          <p:cNvSpPr>
            <a:spLocks noGrp="1"/>
          </p:cNvSpPr>
          <p:nvPr>
            <p:ph type="body" idx="1"/>
          </p:nvPr>
        </p:nvSpPr>
        <p:spPr/>
        <p:txBody>
          <a:bodyPr/>
          <a:lstStyle/>
          <a:p>
            <a:pPr algn="just">
              <a:lnSpc>
                <a:spcPct val="130000"/>
              </a:lnSpc>
            </a:pPr>
            <a:endParaRPr lang="en-US"/>
          </a:p>
        </p:txBody>
      </p:sp>
      <p:sp>
        <p:nvSpPr>
          <p:cNvPr id="4" name="Date Placeholder 3">
            <a:extLst>
              <a:ext uri="{FF2B5EF4-FFF2-40B4-BE49-F238E27FC236}">
                <a16:creationId xmlns:a16="http://schemas.microsoft.com/office/drawing/2014/main" id="{F5EF0A19-1618-C6FB-F81C-BD4580156929}"/>
              </a:ext>
            </a:extLst>
          </p:cNvPr>
          <p:cNvSpPr>
            <a:spLocks noGrp="1"/>
          </p:cNvSpPr>
          <p:nvPr>
            <p:ph type="dt" idx="10"/>
          </p:nvPr>
        </p:nvSpPr>
        <p:spPr/>
        <p:txBody>
          <a:bodyPr/>
          <a:lstStyle/>
          <a:p>
            <a:pPr>
              <a:defRPr/>
            </a:pPr>
            <a:endParaRPr lang="en-US"/>
          </a:p>
        </p:txBody>
      </p:sp>
      <p:sp>
        <p:nvSpPr>
          <p:cNvPr id="5" name="Slide Number Placeholder 4">
            <a:extLst>
              <a:ext uri="{FF2B5EF4-FFF2-40B4-BE49-F238E27FC236}">
                <a16:creationId xmlns:a16="http://schemas.microsoft.com/office/drawing/2014/main" id="{A998E09C-72A4-270C-424C-F7771EE561ED}"/>
              </a:ext>
            </a:extLst>
          </p:cNvPr>
          <p:cNvSpPr>
            <a:spLocks noGrp="1"/>
          </p:cNvSpPr>
          <p:nvPr>
            <p:ph type="sldNum" sz="quarter" idx="11"/>
          </p:nvPr>
        </p:nvSpPr>
        <p:spPr/>
        <p:txBody>
          <a:bodyPr/>
          <a:lstStyle/>
          <a:p>
            <a:pPr>
              <a:defRPr/>
            </a:pPr>
            <a:fld id="{ABAEB57D-629B-4F9F-9E0D-760383DA4AC1}" type="slidenum">
              <a:rPr lang="en-US" smtClean="0"/>
              <a:pPr>
                <a:defRPr/>
              </a:pPr>
              <a:t>9</a:t>
            </a:fld>
            <a:endParaRPr lang="en-US"/>
          </a:p>
        </p:txBody>
      </p:sp>
    </p:spTree>
    <p:extLst>
      <p:ext uri="{BB962C8B-B14F-4D97-AF65-F5344CB8AC3E}">
        <p14:creationId xmlns:p14="http://schemas.microsoft.com/office/powerpoint/2010/main" val="18539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DD76AD1-E95B-4571-A038-72FC9E65086D}" type="datetime1">
              <a:rPr lang="vi-VN" smtClean="0"/>
              <a:t>19/12/2024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6FE72FC-6E83-4712-B2CA-6D358588E18C}" type="slidenum">
              <a:rPr lang="en-US" smtClean="0"/>
              <a:pPr>
                <a:defRPr/>
              </a:pPr>
              <a:t>‹#›</a:t>
            </a:fld>
            <a:endParaRPr lang="en-US"/>
          </a:p>
        </p:txBody>
      </p:sp>
    </p:spTree>
    <p:extLst>
      <p:ext uri="{BB962C8B-B14F-4D97-AF65-F5344CB8AC3E}">
        <p14:creationId xmlns:p14="http://schemas.microsoft.com/office/powerpoint/2010/main" val="274217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1CCB4A1-4C3F-4412-9AE6-161AE8CF6BDB}" type="datetime1">
              <a:rPr lang="vi-VN" smtClean="0"/>
              <a:t>19/12/2024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67C191F-05E6-4ACE-806E-A799B75FC8CE}" type="slidenum">
              <a:rPr lang="en-US" smtClean="0"/>
              <a:pPr>
                <a:defRPr/>
              </a:pPr>
              <a:t>‹#›</a:t>
            </a:fld>
            <a:endParaRPr lang="en-US"/>
          </a:p>
        </p:txBody>
      </p:sp>
    </p:spTree>
    <p:extLst>
      <p:ext uri="{BB962C8B-B14F-4D97-AF65-F5344CB8AC3E}">
        <p14:creationId xmlns:p14="http://schemas.microsoft.com/office/powerpoint/2010/main" val="5419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4A60402-D042-4BD7-BF1A-700AA140BE62}" type="datetime1">
              <a:rPr lang="vi-VN" smtClean="0"/>
              <a:t>19/12/2024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682899-BEF3-4F0C-87CD-8D9AC2054E83}" type="slidenum">
              <a:rPr lang="en-US" smtClean="0"/>
              <a:pPr>
                <a:defRPr/>
              </a:pPr>
              <a:t>‹#›</a:t>
            </a:fld>
            <a:endParaRPr lang="en-US"/>
          </a:p>
        </p:txBody>
      </p:sp>
    </p:spTree>
    <p:extLst>
      <p:ext uri="{BB962C8B-B14F-4D97-AF65-F5344CB8AC3E}">
        <p14:creationId xmlns:p14="http://schemas.microsoft.com/office/powerpoint/2010/main" val="248071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201BBFD-5699-4E08-B9A6-50DF038A2081}" type="datetime1">
              <a:rPr lang="vi-VN" smtClean="0"/>
              <a:t>19/12/2024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5E3B71B-9C8F-4E11-8FFE-A133A5D562C2}" type="slidenum">
              <a:rPr lang="en-US" smtClean="0"/>
              <a:pPr>
                <a:defRPr/>
              </a:pPr>
              <a:t>‹#›</a:t>
            </a:fld>
            <a:endParaRPr lang="en-US"/>
          </a:p>
        </p:txBody>
      </p:sp>
    </p:spTree>
    <p:extLst>
      <p:ext uri="{BB962C8B-B14F-4D97-AF65-F5344CB8AC3E}">
        <p14:creationId xmlns:p14="http://schemas.microsoft.com/office/powerpoint/2010/main" val="2754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B135B31-F94D-4852-A3E3-2D5F1EF43A81}" type="datetime1">
              <a:rPr lang="vi-VN" smtClean="0"/>
              <a:t>19/12/2024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706240-376A-433B-B870-89B41F5D66BB}" type="slidenum">
              <a:rPr lang="en-US" smtClean="0"/>
              <a:pPr>
                <a:defRPr/>
              </a:pPr>
              <a:t>‹#›</a:t>
            </a:fld>
            <a:endParaRPr lang="en-US"/>
          </a:p>
        </p:txBody>
      </p:sp>
    </p:spTree>
    <p:extLst>
      <p:ext uri="{BB962C8B-B14F-4D97-AF65-F5344CB8AC3E}">
        <p14:creationId xmlns:p14="http://schemas.microsoft.com/office/powerpoint/2010/main" val="421947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D96068E-EE24-4645-8D4D-9E64988F7247}" type="datetime1">
              <a:rPr lang="vi-VN" smtClean="0"/>
              <a:t>19/12/2024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5E70F9-812A-42EE-A60F-975DDAC05432}" type="slidenum">
              <a:rPr lang="en-US" smtClean="0"/>
              <a:pPr>
                <a:defRPr/>
              </a:pPr>
              <a:t>‹#›</a:t>
            </a:fld>
            <a:endParaRPr lang="en-US"/>
          </a:p>
        </p:txBody>
      </p:sp>
    </p:spTree>
    <p:extLst>
      <p:ext uri="{BB962C8B-B14F-4D97-AF65-F5344CB8AC3E}">
        <p14:creationId xmlns:p14="http://schemas.microsoft.com/office/powerpoint/2010/main" val="20857424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8AC08DCB-FF30-4B33-B5B9-9B69CCB86A17}" type="datetime1">
              <a:rPr lang="vi-VN" smtClean="0"/>
              <a:t>19/12/2024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F213289-79C1-4BBE-8EF9-5806702AE6D4}" type="slidenum">
              <a:rPr lang="en-US" smtClean="0"/>
              <a:pPr>
                <a:defRPr/>
              </a:pPr>
              <a:t>‹#›</a:t>
            </a:fld>
            <a:endParaRPr lang="en-US"/>
          </a:p>
        </p:txBody>
      </p:sp>
    </p:spTree>
    <p:extLst>
      <p:ext uri="{BB962C8B-B14F-4D97-AF65-F5344CB8AC3E}">
        <p14:creationId xmlns:p14="http://schemas.microsoft.com/office/powerpoint/2010/main" val="48803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410A0A2-95F2-4EA9-B90D-7D0B6347781D}" type="datetime1">
              <a:rPr lang="vi-VN" smtClean="0"/>
              <a:t>19/12/2024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9127291-E788-4CB3-977D-CD310E0F4992}" type="slidenum">
              <a:rPr lang="en-US" smtClean="0"/>
              <a:pPr>
                <a:defRPr/>
              </a:pPr>
              <a:t>‹#›</a:t>
            </a:fld>
            <a:endParaRPr lang="en-US"/>
          </a:p>
        </p:txBody>
      </p:sp>
    </p:spTree>
    <p:extLst>
      <p:ext uri="{BB962C8B-B14F-4D97-AF65-F5344CB8AC3E}">
        <p14:creationId xmlns:p14="http://schemas.microsoft.com/office/powerpoint/2010/main" val="252679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9BFEB28-D79E-4BE7-B666-03BD7752B842}" type="datetime1">
              <a:rPr lang="vi-VN" smtClean="0"/>
              <a:t>19/12/2024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B046E95-829E-4EDB-8B13-7949B347DF26}" type="slidenum">
              <a:rPr lang="en-US" smtClean="0"/>
              <a:pPr>
                <a:defRPr/>
              </a:pPr>
              <a:t>‹#›</a:t>
            </a:fld>
            <a:endParaRPr lang="en-US"/>
          </a:p>
        </p:txBody>
      </p:sp>
    </p:spTree>
    <p:extLst>
      <p:ext uri="{BB962C8B-B14F-4D97-AF65-F5344CB8AC3E}">
        <p14:creationId xmlns:p14="http://schemas.microsoft.com/office/powerpoint/2010/main" val="50100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E024C06-7423-44B4-A9E9-F7C5393EAE06}" type="datetime1">
              <a:rPr lang="vi-VN" smtClean="0"/>
              <a:t>19/12/2024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029E4B-5896-469A-8286-0926F63AFDF5}" type="slidenum">
              <a:rPr lang="en-US" smtClean="0"/>
              <a:pPr>
                <a:defRPr/>
              </a:pPr>
              <a:t>‹#›</a:t>
            </a:fld>
            <a:endParaRPr lang="en-US"/>
          </a:p>
        </p:txBody>
      </p:sp>
    </p:spTree>
    <p:extLst>
      <p:ext uri="{BB962C8B-B14F-4D97-AF65-F5344CB8AC3E}">
        <p14:creationId xmlns:p14="http://schemas.microsoft.com/office/powerpoint/2010/main" val="102234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D96068E-EE24-4645-8D4D-9E64988F7247}" type="datetime1">
              <a:rPr lang="vi-VN" smtClean="0"/>
              <a:t>19/12/2024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5E70F9-812A-42EE-A60F-975DDAC05432}" type="slidenum">
              <a:rPr lang="en-US" smtClean="0"/>
              <a:pPr>
                <a:defRPr/>
              </a:pPr>
              <a:t>‹#›</a:t>
            </a:fld>
            <a:endParaRPr lang="en-US"/>
          </a:p>
        </p:txBody>
      </p:sp>
    </p:spTree>
    <p:extLst>
      <p:ext uri="{BB962C8B-B14F-4D97-AF65-F5344CB8AC3E}">
        <p14:creationId xmlns:p14="http://schemas.microsoft.com/office/powerpoint/2010/main" val="28721637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D96068E-EE24-4645-8D4D-9E64988F7247}" type="datetime1">
              <a:rPr lang="vi-VN" smtClean="0"/>
              <a:t>19/12/2024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25E70F9-812A-42EE-A60F-975DDAC05432}" type="slidenum">
              <a:rPr lang="en-US" smtClean="0"/>
              <a:pPr>
                <a:defRPr/>
              </a:pPr>
              <a:t>‹#›</a:t>
            </a:fld>
            <a:endParaRPr lang="en-US"/>
          </a:p>
        </p:txBody>
      </p:sp>
    </p:spTree>
    <p:extLst>
      <p:ext uri="{BB962C8B-B14F-4D97-AF65-F5344CB8AC3E}">
        <p14:creationId xmlns:p14="http://schemas.microsoft.com/office/powerpoint/2010/main" val="893436900"/>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0"/>
            <a:ext cx="9906000" cy="762000"/>
          </a:xfrm>
          <a:solidFill>
            <a:schemeClr val="accent2">
              <a:lumMod val="50000"/>
            </a:schemeClr>
          </a:solidFill>
          <a:ln w="28575" cap="flat" algn="ctr">
            <a:solidFill>
              <a:srgbClr val="FFC000"/>
            </a:solidFill>
          </a:ln>
        </p:spPr>
        <p:txBody>
          <a:bodyPr anchor="ctr">
            <a:normAutofit/>
          </a:bodyPr>
          <a:lstStyle/>
          <a:p>
            <a:pPr algn="ctr" eaLnBrk="1" hangingPunct="1">
              <a:defRPr/>
            </a:pPr>
            <a:r>
              <a:rPr lang="en-US" sz="2000" b="1">
                <a:solidFill>
                  <a:srgbClr val="FFFF00"/>
                </a:solidFill>
                <a:latin typeface="Times New Rioman"/>
              </a:rPr>
              <a:t>BỘ GIÁO DỤC VÀ ĐÀO TẠO</a:t>
            </a:r>
            <a:br>
              <a:rPr lang="en-US" sz="2000" b="1">
                <a:solidFill>
                  <a:srgbClr val="FFFF00"/>
                </a:solidFill>
                <a:latin typeface="Times New Rioman"/>
              </a:rPr>
            </a:br>
            <a:r>
              <a:rPr lang="en-US" sz="2000" b="1">
                <a:solidFill>
                  <a:srgbClr val="FFFF00"/>
                </a:solidFill>
                <a:latin typeface="Times New Rioman"/>
              </a:rPr>
              <a:t>TRƯỜNG ĐẠI HỌC BÁCH KHOA HÀ NỘI</a:t>
            </a:r>
            <a:r>
              <a:rPr lang="en-US" sz="2800" b="1">
                <a:solidFill>
                  <a:srgbClr val="FF0000"/>
                </a:solidFill>
                <a:latin typeface="Times New Rioman"/>
              </a:rPr>
              <a:t> </a:t>
            </a:r>
          </a:p>
        </p:txBody>
      </p:sp>
      <p:sp>
        <p:nvSpPr>
          <p:cNvPr id="7" name="Slide Number Placeholder 6"/>
          <p:cNvSpPr>
            <a:spLocks noGrp="1"/>
          </p:cNvSpPr>
          <p:nvPr>
            <p:ph type="sldNum" sz="quarter" idx="12"/>
          </p:nvPr>
        </p:nvSpPr>
        <p:spPr/>
        <p:txBody>
          <a:bodyPr/>
          <a:lstStyle/>
          <a:p>
            <a:pPr>
              <a:defRPr/>
            </a:pPr>
            <a:fld id="{89127291-E788-4CB3-977D-CD310E0F4992}" type="slidenum">
              <a:rPr lang="en-US" smtClean="0">
                <a:latin typeface="Times New Rioman"/>
              </a:rPr>
              <a:pPr>
                <a:defRPr/>
              </a:pPr>
              <a:t>1</a:t>
            </a:fld>
            <a:endParaRPr lang="en-US">
              <a:latin typeface="Times New Rioman"/>
            </a:endParaRPr>
          </a:p>
        </p:txBody>
      </p:sp>
      <p:sp>
        <p:nvSpPr>
          <p:cNvPr id="11267" name="Rectangle 4"/>
          <p:cNvSpPr>
            <a:spLocks noChangeArrowheads="1"/>
          </p:cNvSpPr>
          <p:nvPr/>
        </p:nvSpPr>
        <p:spPr bwMode="auto">
          <a:xfrm>
            <a:off x="3013075" y="6248400"/>
            <a:ext cx="3879850" cy="369332"/>
          </a:xfrm>
          <a:prstGeom prst="rect">
            <a:avLst/>
          </a:prstGeom>
          <a:noFill/>
          <a:ln w="50800">
            <a:noFill/>
            <a:miter lim="800000"/>
            <a:headEnd type="none" w="sm" len="sm"/>
            <a:tailEnd type="none" w="sm" len="sm"/>
          </a:ln>
        </p:spPr>
        <p:txBody>
          <a:bodyPr>
            <a:spAutoFit/>
          </a:bodyPr>
          <a:lstStyle/>
          <a:p>
            <a:pPr marL="228600" lvl="2" algn="ctr"/>
            <a:r>
              <a:rPr lang="en-US" b="1">
                <a:solidFill>
                  <a:srgbClr val="000000"/>
                </a:solidFill>
                <a:latin typeface="Times New Rioman"/>
                <a:cs typeface="Arial" panose="020B0604020202020204" pitchFamily="34" charset="0"/>
              </a:rPr>
              <a:t>Hà </a:t>
            </a:r>
            <a:r>
              <a:rPr lang="en-US" b="1" err="1">
                <a:solidFill>
                  <a:srgbClr val="000000"/>
                </a:solidFill>
                <a:latin typeface="Times New Rioman"/>
                <a:cs typeface="Arial" panose="020B0604020202020204" pitchFamily="34" charset="0"/>
              </a:rPr>
              <a:t>Nội</a:t>
            </a:r>
            <a:r>
              <a:rPr lang="en-US" b="1">
                <a:solidFill>
                  <a:srgbClr val="000000"/>
                </a:solidFill>
                <a:latin typeface="Times New Rioman"/>
                <a:cs typeface="Arial" panose="020B0604020202020204" pitchFamily="34" charset="0"/>
              </a:rPr>
              <a:t>, 2024</a:t>
            </a:r>
          </a:p>
        </p:txBody>
      </p:sp>
      <p:sp>
        <p:nvSpPr>
          <p:cNvPr id="11269" name="Rectangle 1030"/>
          <p:cNvSpPr>
            <a:spLocks noChangeArrowheads="1"/>
          </p:cNvSpPr>
          <p:nvPr/>
        </p:nvSpPr>
        <p:spPr bwMode="auto">
          <a:xfrm>
            <a:off x="476250" y="2391833"/>
            <a:ext cx="8953500" cy="1481175"/>
          </a:xfrm>
          <a:prstGeom prst="rect">
            <a:avLst/>
          </a:prstGeom>
          <a:noFill/>
          <a:ln w="50800">
            <a:noFill/>
            <a:miter lim="800000"/>
            <a:headEnd type="none" w="sm" len="sm"/>
            <a:tailEnd type="none" w="sm" len="sm"/>
          </a:ln>
        </p:spPr>
        <p:txBody>
          <a:bodyPr>
            <a:spAutoFit/>
          </a:bodyPr>
          <a:lstStyle/>
          <a:p>
            <a:pPr algn="ctr">
              <a:lnSpc>
                <a:spcPct val="150000"/>
              </a:lnSpc>
            </a:pPr>
            <a:r>
              <a:rPr lang="en-US" sz="3200" b="1" i="1">
                <a:solidFill>
                  <a:srgbClr val="000099"/>
                </a:solidFill>
                <a:latin typeface="Times New Rioman"/>
              </a:rPr>
              <a:t>XÂY DỰNG WEBSITE HỖ TRỢ</a:t>
            </a:r>
            <a:br>
              <a:rPr lang="en-US" sz="3200" b="1" i="1">
                <a:solidFill>
                  <a:srgbClr val="000099"/>
                </a:solidFill>
                <a:latin typeface="Times New Rioman"/>
              </a:rPr>
            </a:br>
            <a:r>
              <a:rPr lang="en-US" sz="3200" b="1" i="1">
                <a:solidFill>
                  <a:srgbClr val="000099"/>
                </a:solidFill>
                <a:latin typeface="Times New Rioman"/>
              </a:rPr>
              <a:t>XẾP LỊCH HỌC LẠI</a:t>
            </a:r>
          </a:p>
        </p:txBody>
      </p:sp>
      <p:pic>
        <p:nvPicPr>
          <p:cNvPr id="11270" name="Picture 1032"/>
          <p:cNvPicPr>
            <a:picLocks noChangeAspect="1" noChangeArrowheads="1"/>
          </p:cNvPicPr>
          <p:nvPr/>
        </p:nvPicPr>
        <p:blipFill>
          <a:blip r:embed="rId3" cstate="print"/>
          <a:srcRect/>
          <a:stretch>
            <a:fillRect/>
          </a:stretch>
        </p:blipFill>
        <p:spPr bwMode="auto">
          <a:xfrm>
            <a:off x="4556125" y="876300"/>
            <a:ext cx="793750" cy="1104900"/>
          </a:xfrm>
          <a:prstGeom prst="rect">
            <a:avLst/>
          </a:prstGeom>
          <a:solidFill>
            <a:srgbClr val="0000FF"/>
          </a:solidFill>
          <a:ln w="9525">
            <a:noFill/>
            <a:miter lim="800000"/>
            <a:headEnd/>
            <a:tailEnd/>
          </a:ln>
        </p:spPr>
      </p:pic>
      <p:sp>
        <p:nvSpPr>
          <p:cNvPr id="11272" name="Rectangle 1034"/>
          <p:cNvSpPr>
            <a:spLocks noChangeArrowheads="1"/>
          </p:cNvSpPr>
          <p:nvPr/>
        </p:nvSpPr>
        <p:spPr bwMode="auto">
          <a:xfrm>
            <a:off x="2063750" y="5635026"/>
            <a:ext cx="7512050" cy="395749"/>
          </a:xfrm>
          <a:prstGeom prst="rect">
            <a:avLst/>
          </a:prstGeom>
          <a:noFill/>
          <a:ln w="50800">
            <a:noFill/>
            <a:miter lim="800000"/>
            <a:headEnd type="none" w="sm" len="sm"/>
            <a:tailEnd type="none" w="sm" len="sm"/>
          </a:ln>
        </p:spPr>
        <p:txBody>
          <a:bodyPr anchor="ctr">
            <a:spAutoFit/>
          </a:bodyPr>
          <a:lstStyle/>
          <a:p>
            <a:pPr lvl="2">
              <a:lnSpc>
                <a:spcPct val="120000"/>
              </a:lnSpc>
            </a:pPr>
            <a:r>
              <a:rPr lang="en-US" b="1">
                <a:solidFill>
                  <a:srgbClr val="FF0000"/>
                </a:solidFill>
                <a:latin typeface="Times New Rioman"/>
              </a:rPr>
              <a:t>             GVHD khoa </a:t>
            </a:r>
            <a:r>
              <a:rPr lang="en-US" b="1" err="1">
                <a:solidFill>
                  <a:srgbClr val="FF0000"/>
                </a:solidFill>
                <a:latin typeface="Times New Rioman"/>
              </a:rPr>
              <a:t>học</a:t>
            </a:r>
            <a:r>
              <a:rPr lang="en-US" b="1">
                <a:solidFill>
                  <a:srgbClr val="FF0000"/>
                </a:solidFill>
                <a:latin typeface="Times New Rioman"/>
              </a:rPr>
              <a:t>:</a:t>
            </a:r>
            <a:r>
              <a:rPr lang="en-US" b="1">
                <a:solidFill>
                  <a:srgbClr val="000099"/>
                </a:solidFill>
                <a:latin typeface="Times New Rioman"/>
              </a:rPr>
              <a:t> </a:t>
            </a:r>
            <a:r>
              <a:rPr lang="en-US" b="1" err="1">
                <a:solidFill>
                  <a:srgbClr val="006600"/>
                </a:solidFill>
                <a:latin typeface="Times New Rioman"/>
              </a:rPr>
              <a:t>Thầy</a:t>
            </a:r>
            <a:r>
              <a:rPr lang="en-US" b="1">
                <a:solidFill>
                  <a:srgbClr val="006600"/>
                </a:solidFill>
                <a:latin typeface="Times New Rioman"/>
              </a:rPr>
              <a:t> </a:t>
            </a:r>
            <a:r>
              <a:rPr lang="en-US" b="1" err="1">
                <a:solidFill>
                  <a:srgbClr val="006600"/>
                </a:solidFill>
                <a:latin typeface="Times New Rioman"/>
              </a:rPr>
              <a:t>Trần</a:t>
            </a:r>
            <a:r>
              <a:rPr lang="en-US" b="1">
                <a:solidFill>
                  <a:srgbClr val="006600"/>
                </a:solidFill>
                <a:latin typeface="Times New Rioman"/>
              </a:rPr>
              <a:t> </a:t>
            </a:r>
            <a:r>
              <a:rPr lang="en-US" b="1" err="1">
                <a:solidFill>
                  <a:srgbClr val="006600"/>
                </a:solidFill>
                <a:latin typeface="Times New Rioman"/>
              </a:rPr>
              <a:t>Viết</a:t>
            </a:r>
            <a:r>
              <a:rPr lang="en-US" b="1">
                <a:solidFill>
                  <a:srgbClr val="006600"/>
                </a:solidFill>
                <a:latin typeface="Times New Rioman"/>
              </a:rPr>
              <a:t> </a:t>
            </a:r>
            <a:r>
              <a:rPr lang="en-US" b="1" err="1">
                <a:solidFill>
                  <a:srgbClr val="006600"/>
                </a:solidFill>
                <a:latin typeface="Times New Rioman"/>
              </a:rPr>
              <a:t>Cường</a:t>
            </a:r>
            <a:endParaRPr lang="en-US" b="1">
              <a:solidFill>
                <a:srgbClr val="006600"/>
              </a:solidFill>
              <a:latin typeface="Times New Rioman"/>
            </a:endParaRPr>
          </a:p>
        </p:txBody>
      </p:sp>
      <p:sp>
        <p:nvSpPr>
          <p:cNvPr id="11273" name="Rectangle 1035"/>
          <p:cNvSpPr>
            <a:spLocks noChangeArrowheads="1"/>
          </p:cNvSpPr>
          <p:nvPr/>
        </p:nvSpPr>
        <p:spPr bwMode="auto">
          <a:xfrm>
            <a:off x="3028950" y="4677201"/>
            <a:ext cx="3219450" cy="584775"/>
          </a:xfrm>
          <a:prstGeom prst="rect">
            <a:avLst/>
          </a:prstGeom>
          <a:noFill/>
          <a:ln w="9525">
            <a:noFill/>
            <a:miter lim="800000"/>
            <a:headEnd/>
            <a:tailEnd/>
          </a:ln>
        </p:spPr>
        <p:txBody>
          <a:bodyPr>
            <a:spAutoFit/>
          </a:bodyPr>
          <a:lstStyle/>
          <a:p>
            <a:pPr eaLnBrk="1" hangingPunct="1">
              <a:tabLst>
                <a:tab pos="1423988" algn="l"/>
              </a:tabLst>
            </a:pPr>
            <a:r>
              <a:rPr lang="en-US" sz="1600" b="1">
                <a:solidFill>
                  <a:srgbClr val="800000"/>
                </a:solidFill>
                <a:latin typeface="Times New Rioman"/>
                <a:cs typeface="Arial" panose="020B0604020202020204" pitchFamily="34" charset="0"/>
              </a:rPr>
              <a:t>Khoa: </a:t>
            </a:r>
            <a:r>
              <a:rPr lang="en-US" sz="1600" b="1" err="1">
                <a:solidFill>
                  <a:srgbClr val="800000"/>
                </a:solidFill>
                <a:latin typeface="Times New Rioman"/>
                <a:cs typeface="Arial" panose="020B0604020202020204" pitchFamily="34" charset="0"/>
              </a:rPr>
              <a:t>Công</a:t>
            </a:r>
            <a:r>
              <a:rPr lang="en-US" sz="1600" b="1">
                <a:solidFill>
                  <a:srgbClr val="800000"/>
                </a:solidFill>
                <a:latin typeface="Times New Rioman"/>
                <a:cs typeface="Arial" panose="020B0604020202020204" pitchFamily="34" charset="0"/>
              </a:rPr>
              <a:t> </a:t>
            </a:r>
            <a:r>
              <a:rPr lang="en-US" sz="1600" b="1" err="1">
                <a:solidFill>
                  <a:srgbClr val="800000"/>
                </a:solidFill>
                <a:latin typeface="Times New Rioman"/>
                <a:cs typeface="Arial" panose="020B0604020202020204" pitchFamily="34" charset="0"/>
              </a:rPr>
              <a:t>nghệ</a:t>
            </a:r>
            <a:r>
              <a:rPr lang="en-US" sz="1600" b="1">
                <a:solidFill>
                  <a:srgbClr val="800000"/>
                </a:solidFill>
                <a:latin typeface="Times New Rioman"/>
                <a:cs typeface="Arial" panose="020B0604020202020204" pitchFamily="34" charset="0"/>
              </a:rPr>
              <a:t> </a:t>
            </a:r>
            <a:r>
              <a:rPr lang="en-US" sz="1600" b="1" err="1">
                <a:solidFill>
                  <a:srgbClr val="800000"/>
                </a:solidFill>
                <a:latin typeface="Times New Rioman"/>
                <a:cs typeface="Arial" panose="020B0604020202020204" pitchFamily="34" charset="0"/>
              </a:rPr>
              <a:t>thông</a:t>
            </a:r>
            <a:r>
              <a:rPr lang="en-US" sz="1600" b="1">
                <a:solidFill>
                  <a:srgbClr val="800000"/>
                </a:solidFill>
                <a:latin typeface="Times New Rioman"/>
                <a:cs typeface="Arial" panose="020B0604020202020204" pitchFamily="34" charset="0"/>
              </a:rPr>
              <a:t> tin</a:t>
            </a:r>
            <a:br>
              <a:rPr lang="en-US" sz="1600" b="1">
                <a:solidFill>
                  <a:srgbClr val="800000"/>
                </a:solidFill>
                <a:latin typeface="Times New Rioman"/>
              </a:rPr>
            </a:br>
            <a:endParaRPr lang="en-US" sz="1600" b="1">
              <a:solidFill>
                <a:srgbClr val="800000"/>
              </a:solidFill>
              <a:latin typeface="Times New Rioman"/>
            </a:endParaRPr>
          </a:p>
        </p:txBody>
      </p:sp>
      <p:sp>
        <p:nvSpPr>
          <p:cNvPr id="11275" name="Rectangle 10"/>
          <p:cNvSpPr>
            <a:spLocks noChangeArrowheads="1"/>
          </p:cNvSpPr>
          <p:nvPr/>
        </p:nvSpPr>
        <p:spPr bwMode="auto">
          <a:xfrm>
            <a:off x="3028950" y="4216246"/>
            <a:ext cx="2531462" cy="369332"/>
          </a:xfrm>
          <a:prstGeom prst="rect">
            <a:avLst/>
          </a:prstGeom>
          <a:noFill/>
          <a:ln w="9525">
            <a:noFill/>
            <a:miter lim="800000"/>
            <a:headEnd/>
            <a:tailEnd/>
          </a:ln>
        </p:spPr>
        <p:txBody>
          <a:bodyPr wrap="none">
            <a:spAutoFit/>
          </a:bodyPr>
          <a:lstStyle/>
          <a:p>
            <a:r>
              <a:rPr lang="en-US" b="1">
                <a:solidFill>
                  <a:srgbClr val="000000"/>
                </a:solidFill>
                <a:latin typeface="Times New Rioman"/>
              </a:rPr>
              <a:t>NCS. Phạm Hồng </a:t>
            </a:r>
            <a:r>
              <a:rPr lang="en-US" b="1" err="1">
                <a:solidFill>
                  <a:srgbClr val="000000"/>
                </a:solidFill>
                <a:latin typeface="Times New Rioman"/>
              </a:rPr>
              <a:t>Cảnh</a:t>
            </a:r>
            <a:endParaRPr lang="en-US">
              <a:solidFill>
                <a:srgbClr val="000000"/>
              </a:solidFill>
              <a:latin typeface="Times New Rioman"/>
            </a:endParaRPr>
          </a:p>
        </p:txBody>
      </p:sp>
      <p:sp>
        <p:nvSpPr>
          <p:cNvPr id="13" name="Rectangle 1033"/>
          <p:cNvSpPr>
            <a:spLocks noChangeArrowheads="1"/>
          </p:cNvSpPr>
          <p:nvPr/>
        </p:nvSpPr>
        <p:spPr bwMode="auto">
          <a:xfrm>
            <a:off x="73025" y="1855554"/>
            <a:ext cx="1981200" cy="519112"/>
          </a:xfrm>
          <a:prstGeom prst="rect">
            <a:avLst/>
          </a:prstGeom>
          <a:noFill/>
          <a:ln w="50800">
            <a:noFill/>
            <a:miter lim="800000"/>
            <a:headEnd type="none" w="sm" len="sm"/>
            <a:tailEnd type="none" w="sm" len="sm"/>
          </a:ln>
        </p:spPr>
        <p:txBody>
          <a:bodyPr wrap="square">
            <a:spAutoFit/>
          </a:bodyPr>
          <a:lstStyle/>
          <a:p>
            <a:pPr algn="ctr"/>
            <a:r>
              <a:rPr lang="en-US" sz="2800" b="1">
                <a:solidFill>
                  <a:srgbClr val="CC3300"/>
                </a:solidFill>
                <a:latin typeface="Times New Rioman"/>
              </a:rPr>
              <a:t> </a:t>
            </a:r>
            <a:r>
              <a:rPr lang="en-US" b="1" u="sng">
                <a:solidFill>
                  <a:srgbClr val="CC3300"/>
                </a:solidFill>
                <a:latin typeface="Times New Rioman"/>
              </a:rPr>
              <a:t>TÊN ĐỀ TÀI</a:t>
            </a:r>
            <a:endParaRPr lang="en-US" sz="2800" b="1" u="sng">
              <a:solidFill>
                <a:srgbClr val="CC3300"/>
              </a:solidFill>
              <a:latin typeface="Times New Ri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7542" y="1819384"/>
            <a:ext cx="3333749" cy="284302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EF73BCC-7A3D-4E57-A3AD-8FA72232DF47}"/>
              </a:ext>
            </a:extLst>
          </p:cNvPr>
          <p:cNvSpPr txBox="1">
            <a:spLocks noChangeArrowheads="1"/>
          </p:cNvSpPr>
          <p:nvPr/>
        </p:nvSpPr>
        <p:spPr bwMode="auto">
          <a:xfrm>
            <a:off x="835818" y="1967266"/>
            <a:ext cx="2135982" cy="2547257"/>
          </a:xfrm>
          <a:prstGeom prst="rect">
            <a:avLst/>
          </a:prstGeom>
          <a:noFill/>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3200" b="1" kern="1200">
                <a:solidFill>
                  <a:srgbClr val="FFFFFF"/>
                </a:solidFill>
                <a:latin typeface="+mj-lt"/>
                <a:ea typeface="+mj-ea"/>
                <a:cs typeface="+mj-cs"/>
              </a:rPr>
              <a:t>SƠ ĐỒ CẤU TRÚC GIẢI THUẬT DI TRUYỀN</a:t>
            </a:r>
          </a:p>
        </p:txBody>
      </p:sp>
      <p:pic>
        <p:nvPicPr>
          <p:cNvPr id="2" name="Picture 1" descr="A diagram of a flowchart&#10;&#10;Description automatically generated">
            <a:extLst>
              <a:ext uri="{FF2B5EF4-FFF2-40B4-BE49-F238E27FC236}">
                <a16:creationId xmlns:a16="http://schemas.microsoft.com/office/drawing/2014/main" id="{D8DFC44F-1280-937A-2E38-E120BCC0C26C}"/>
              </a:ext>
            </a:extLst>
          </p:cNvPr>
          <p:cNvPicPr>
            <a:picLocks noChangeAspect="1"/>
          </p:cNvPicPr>
          <p:nvPr/>
        </p:nvPicPr>
        <p:blipFill>
          <a:blip r:embed="rId3"/>
          <a:stretch>
            <a:fillRect/>
          </a:stretch>
        </p:blipFill>
        <p:spPr>
          <a:xfrm>
            <a:off x="3995002" y="-2329"/>
            <a:ext cx="5282452" cy="6860330"/>
          </a:xfrm>
          <a:prstGeom prst="rect">
            <a:avLst/>
          </a:prstGeom>
        </p:spPr>
      </p:pic>
      <p:sp>
        <p:nvSpPr>
          <p:cNvPr id="9" name="Slide Number Placeholder 8"/>
          <p:cNvSpPr>
            <a:spLocks noGrp="1"/>
          </p:cNvSpPr>
          <p:nvPr>
            <p:ph type="sldNum" sz="quarter" idx="12"/>
          </p:nvPr>
        </p:nvSpPr>
        <p:spPr>
          <a:xfrm>
            <a:off x="8965274" y="6356350"/>
            <a:ext cx="417909" cy="365125"/>
          </a:xfrm>
        </p:spPr>
        <p:txBody>
          <a:bodyPr vert="horz" lIns="91440" tIns="45720" rIns="91440" bIns="45720" rtlCol="0" anchor="ctr">
            <a:normAutofit lnSpcReduction="10000"/>
          </a:bodyPr>
          <a:lstStyle/>
          <a:p>
            <a:pPr defTabSz="914400">
              <a:spcAft>
                <a:spcPts val="600"/>
              </a:spcAft>
              <a:defRPr/>
            </a:pPr>
            <a:fld id="{15E3B71B-9C8F-4E11-8FFE-A133A5D562C2}" type="slidenum">
              <a:rPr lang="en-US" sz="1800" smtClean="0">
                <a:solidFill>
                  <a:schemeClr val="tx1">
                    <a:alpha val="80000"/>
                  </a:schemeClr>
                </a:solidFill>
              </a:rPr>
              <a:pPr defTabSz="914400">
                <a:spcAft>
                  <a:spcPts val="600"/>
                </a:spcAft>
                <a:defRPr/>
              </a:pPr>
              <a:t>10</a:t>
            </a:fld>
            <a:endParaRPr lang="en-US">
              <a:solidFill>
                <a:schemeClr val="tx1">
                  <a:alpha val="80000"/>
                </a:schemeClr>
              </a:solidFill>
            </a:endParaRPr>
          </a:p>
        </p:txBody>
      </p:sp>
    </p:spTree>
    <p:extLst>
      <p:ext uri="{BB962C8B-B14F-4D97-AF65-F5344CB8AC3E}">
        <p14:creationId xmlns:p14="http://schemas.microsoft.com/office/powerpoint/2010/main" val="184009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id="{07BD4B1C-E74E-4992-A16E-51E5BE374CF3}"/>
              </a:ext>
            </a:extLst>
          </p:cNvPr>
          <p:cNvSpPr txBox="1">
            <a:spLocks noChangeArrowheads="1"/>
          </p:cNvSpPr>
          <p:nvPr/>
        </p:nvSpPr>
        <p:spPr bwMode="auto">
          <a:xfrm>
            <a:off x="0" y="227"/>
            <a:ext cx="9906000" cy="685800"/>
          </a:xfrm>
          <a:prstGeom prst="rect">
            <a:avLst/>
          </a:prstGeom>
          <a:solidFill>
            <a:srgbClr val="134263"/>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r>
              <a:rPr lang="en-US" sz="2800" b="1" kern="0">
                <a:solidFill>
                  <a:srgbClr val="FFFF00"/>
                </a:solidFill>
                <a:latin typeface="Times New Rioman"/>
              </a:rPr>
              <a:t>TÍNH TOÁN TIẾN HÓA</a:t>
            </a:r>
          </a:p>
        </p:txBody>
      </p:sp>
      <p:grpSp>
        <p:nvGrpSpPr>
          <p:cNvPr id="3" name="Group 2">
            <a:extLst>
              <a:ext uri="{FF2B5EF4-FFF2-40B4-BE49-F238E27FC236}">
                <a16:creationId xmlns:a16="http://schemas.microsoft.com/office/drawing/2014/main" id="{04AAC651-8F1E-D8C9-68A7-8229A2FEE285}"/>
              </a:ext>
            </a:extLst>
          </p:cNvPr>
          <p:cNvGrpSpPr/>
          <p:nvPr/>
        </p:nvGrpSpPr>
        <p:grpSpPr>
          <a:xfrm>
            <a:off x="704830" y="1421230"/>
            <a:ext cx="8488417" cy="763071"/>
            <a:chOff x="704830" y="1421230"/>
            <a:chExt cx="8488417" cy="763071"/>
          </a:xfrm>
        </p:grpSpPr>
        <p:sp>
          <p:nvSpPr>
            <p:cNvPr id="5" name="Rectangle: Rounded Corners 4">
              <a:extLst>
                <a:ext uri="{FF2B5EF4-FFF2-40B4-BE49-F238E27FC236}">
                  <a16:creationId xmlns:a16="http://schemas.microsoft.com/office/drawing/2014/main" id="{7BE6F197-62A3-97B8-EDC3-4FEBFA4AC006}"/>
                </a:ext>
              </a:extLst>
            </p:cNvPr>
            <p:cNvSpPr/>
            <p:nvPr/>
          </p:nvSpPr>
          <p:spPr>
            <a:xfrm>
              <a:off x="1066800" y="1421230"/>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rgbClr val="0070C0"/>
                  </a:solidFill>
                  <a:latin typeface="Arial" panose="020B0604020202020204" pitchFamily="34" charset="0"/>
                  <a:cs typeface="Arial" panose="020B0604020202020204" pitchFamily="34" charset="0"/>
                </a:rPr>
                <a:t>Các chiến lươc tiến hóa</a:t>
              </a:r>
            </a:p>
          </p:txBody>
        </p:sp>
        <p:sp>
          <p:nvSpPr>
            <p:cNvPr id="6" name="Flowchart: Connector 5">
              <a:extLst>
                <a:ext uri="{FF2B5EF4-FFF2-40B4-BE49-F238E27FC236}">
                  <a16:creationId xmlns:a16="http://schemas.microsoft.com/office/drawing/2014/main" id="{CD43D2DE-73BC-C84C-1F23-604724AD396F}"/>
                </a:ext>
              </a:extLst>
            </p:cNvPr>
            <p:cNvSpPr/>
            <p:nvPr/>
          </p:nvSpPr>
          <p:spPr>
            <a:xfrm>
              <a:off x="704830" y="1550723"/>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1</a:t>
              </a:r>
            </a:p>
          </p:txBody>
        </p:sp>
      </p:grpSp>
      <p:grpSp>
        <p:nvGrpSpPr>
          <p:cNvPr id="7" name="Group 6">
            <a:extLst>
              <a:ext uri="{FF2B5EF4-FFF2-40B4-BE49-F238E27FC236}">
                <a16:creationId xmlns:a16="http://schemas.microsoft.com/office/drawing/2014/main" id="{F98BD3EA-1DA6-26A0-5F0F-E120D3FE27DC}"/>
              </a:ext>
            </a:extLst>
          </p:cNvPr>
          <p:cNvGrpSpPr/>
          <p:nvPr/>
        </p:nvGrpSpPr>
        <p:grpSpPr>
          <a:xfrm>
            <a:off x="708791" y="2456986"/>
            <a:ext cx="8480494" cy="763071"/>
            <a:chOff x="712753" y="2554080"/>
            <a:chExt cx="8480494" cy="763071"/>
          </a:xfrm>
        </p:grpSpPr>
        <p:sp>
          <p:nvSpPr>
            <p:cNvPr id="10" name="Rectangle: Rounded Corners 9">
              <a:extLst>
                <a:ext uri="{FF2B5EF4-FFF2-40B4-BE49-F238E27FC236}">
                  <a16:creationId xmlns:a16="http://schemas.microsoft.com/office/drawing/2014/main" id="{48C3277E-8743-6CFE-D306-B76F8871A4E0}"/>
                </a:ext>
              </a:extLst>
            </p:cNvPr>
            <p:cNvSpPr/>
            <p:nvPr/>
          </p:nvSpPr>
          <p:spPr>
            <a:xfrm>
              <a:off x="1066800" y="2554080"/>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Lập trình tiến hóa</a:t>
              </a:r>
            </a:p>
          </p:txBody>
        </p:sp>
        <p:sp>
          <p:nvSpPr>
            <p:cNvPr id="11" name="Flowchart: Connector 10">
              <a:extLst>
                <a:ext uri="{FF2B5EF4-FFF2-40B4-BE49-F238E27FC236}">
                  <a16:creationId xmlns:a16="http://schemas.microsoft.com/office/drawing/2014/main" id="{A787A76B-953E-ADAD-FD52-E374EA799E4E}"/>
                </a:ext>
              </a:extLst>
            </p:cNvPr>
            <p:cNvSpPr/>
            <p:nvPr/>
          </p:nvSpPr>
          <p:spPr>
            <a:xfrm>
              <a:off x="712753" y="2689134"/>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2</a:t>
              </a:r>
            </a:p>
          </p:txBody>
        </p:sp>
      </p:grpSp>
      <p:grpSp>
        <p:nvGrpSpPr>
          <p:cNvPr id="13" name="Group 12">
            <a:extLst>
              <a:ext uri="{FF2B5EF4-FFF2-40B4-BE49-F238E27FC236}">
                <a16:creationId xmlns:a16="http://schemas.microsoft.com/office/drawing/2014/main" id="{B5562AF7-2B3E-3FC6-2063-28AB00F6F261}"/>
              </a:ext>
            </a:extLst>
          </p:cNvPr>
          <p:cNvGrpSpPr/>
          <p:nvPr/>
        </p:nvGrpSpPr>
        <p:grpSpPr>
          <a:xfrm>
            <a:off x="708791" y="3492742"/>
            <a:ext cx="8480494" cy="763071"/>
            <a:chOff x="712753" y="3519412"/>
            <a:chExt cx="8480494" cy="763071"/>
          </a:xfrm>
        </p:grpSpPr>
        <p:sp>
          <p:nvSpPr>
            <p:cNvPr id="14" name="Rectangle: Rounded Corners 13">
              <a:extLst>
                <a:ext uri="{FF2B5EF4-FFF2-40B4-BE49-F238E27FC236}">
                  <a16:creationId xmlns:a16="http://schemas.microsoft.com/office/drawing/2014/main" id="{8556F373-9478-39C0-0593-74850A4B171F}"/>
                </a:ext>
              </a:extLst>
            </p:cNvPr>
            <p:cNvSpPr/>
            <p:nvPr/>
          </p:nvSpPr>
          <p:spPr>
            <a:xfrm>
              <a:off x="1066800" y="3519412"/>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Lập trình di truyền</a:t>
              </a:r>
            </a:p>
          </p:txBody>
        </p:sp>
        <p:sp>
          <p:nvSpPr>
            <p:cNvPr id="15" name="Flowchart: Connector 14">
              <a:extLst>
                <a:ext uri="{FF2B5EF4-FFF2-40B4-BE49-F238E27FC236}">
                  <a16:creationId xmlns:a16="http://schemas.microsoft.com/office/drawing/2014/main" id="{A599985D-E505-BF0E-E8F4-206DDE2CA5DB}"/>
                </a:ext>
              </a:extLst>
            </p:cNvPr>
            <p:cNvSpPr/>
            <p:nvPr/>
          </p:nvSpPr>
          <p:spPr>
            <a:xfrm>
              <a:off x="712753" y="3654466"/>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3</a:t>
              </a:r>
            </a:p>
          </p:txBody>
        </p:sp>
      </p:grpSp>
      <p:grpSp>
        <p:nvGrpSpPr>
          <p:cNvPr id="16" name="Group 15">
            <a:extLst>
              <a:ext uri="{FF2B5EF4-FFF2-40B4-BE49-F238E27FC236}">
                <a16:creationId xmlns:a16="http://schemas.microsoft.com/office/drawing/2014/main" id="{02832AFB-E0A4-BF3B-7C9A-B8316B40C585}"/>
              </a:ext>
            </a:extLst>
          </p:cNvPr>
          <p:cNvGrpSpPr/>
          <p:nvPr/>
        </p:nvGrpSpPr>
        <p:grpSpPr>
          <a:xfrm>
            <a:off x="708791" y="4528498"/>
            <a:ext cx="8480494" cy="763071"/>
            <a:chOff x="704830" y="4528498"/>
            <a:chExt cx="8480494" cy="763071"/>
          </a:xfrm>
        </p:grpSpPr>
        <p:sp>
          <p:nvSpPr>
            <p:cNvPr id="17" name="Rectangle: Rounded Corners 16">
              <a:extLst>
                <a:ext uri="{FF2B5EF4-FFF2-40B4-BE49-F238E27FC236}">
                  <a16:creationId xmlns:a16="http://schemas.microsoft.com/office/drawing/2014/main" id="{7398F5D6-561C-412E-159B-DBF30B6DB381}"/>
                </a:ext>
              </a:extLst>
            </p:cNvPr>
            <p:cNvSpPr/>
            <p:nvPr/>
          </p:nvSpPr>
          <p:spPr>
            <a:xfrm>
              <a:off x="1058877" y="4528498"/>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Chương trình tiến hóa</a:t>
              </a:r>
            </a:p>
          </p:txBody>
        </p:sp>
        <p:sp>
          <p:nvSpPr>
            <p:cNvPr id="18" name="Flowchart: Connector 17">
              <a:extLst>
                <a:ext uri="{FF2B5EF4-FFF2-40B4-BE49-F238E27FC236}">
                  <a16:creationId xmlns:a16="http://schemas.microsoft.com/office/drawing/2014/main" id="{08D3829A-90BE-2624-E854-CD4B97EF56FE}"/>
                </a:ext>
              </a:extLst>
            </p:cNvPr>
            <p:cNvSpPr/>
            <p:nvPr/>
          </p:nvSpPr>
          <p:spPr>
            <a:xfrm>
              <a:off x="704830" y="4663552"/>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4</a:t>
              </a:r>
            </a:p>
          </p:txBody>
        </p:sp>
      </p:grpSp>
    </p:spTree>
    <p:extLst>
      <p:ext uri="{BB962C8B-B14F-4D97-AF65-F5344CB8AC3E}">
        <p14:creationId xmlns:p14="http://schemas.microsoft.com/office/powerpoint/2010/main" val="207179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35FE4-094F-21CC-B0B8-335E7DD5B52C}"/>
            </a:ext>
          </a:extLst>
        </p:cNvPr>
        <p:cNvGrpSpPr/>
        <p:nvPr/>
      </p:nvGrpSpPr>
      <p:grpSpPr>
        <a:xfrm>
          <a:off x="0" y="0"/>
          <a:ext cx="0" cy="0"/>
          <a:chOff x="0" y="0"/>
          <a:chExt cx="0" cy="0"/>
        </a:xfrm>
      </p:grpSpPr>
      <p:sp>
        <p:nvSpPr>
          <p:cNvPr id="21" name="Rounded Rectangle 1">
            <a:extLst>
              <a:ext uri="{FF2B5EF4-FFF2-40B4-BE49-F238E27FC236}">
                <a16:creationId xmlns:a16="http://schemas.microsoft.com/office/drawing/2014/main" id="{3F19B603-31DF-67D4-5D7D-BB47DC81340C}"/>
              </a:ext>
            </a:extLst>
          </p:cNvPr>
          <p:cNvSpPr>
            <a:spLocks noChangeArrowheads="1"/>
          </p:cNvSpPr>
          <p:nvPr/>
        </p:nvSpPr>
        <p:spPr bwMode="auto">
          <a:xfrm>
            <a:off x="802640" y="1981200"/>
            <a:ext cx="8483600" cy="28956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20000"/>
              </a:spcBef>
              <a:spcAft>
                <a:spcPct val="0"/>
              </a:spcAft>
              <a:defRPr sz="2400">
                <a:solidFill>
                  <a:schemeClr val="tx1"/>
                </a:solidFill>
                <a:latin typeface="Arial" panose="020B0604020202020204" pitchFamily="34" charset="0"/>
              </a:defRPr>
            </a:lvl6pPr>
            <a:lvl7pPr marL="2971800" indent="-228600" eaLnBrk="0" fontAlgn="base" hangingPunct="0">
              <a:spcBef>
                <a:spcPct val="20000"/>
              </a:spcBef>
              <a:spcAft>
                <a:spcPct val="0"/>
              </a:spcAft>
              <a:defRPr sz="2400">
                <a:solidFill>
                  <a:schemeClr val="tx1"/>
                </a:solidFill>
                <a:latin typeface="Arial" panose="020B0604020202020204" pitchFamily="34" charset="0"/>
              </a:defRPr>
            </a:lvl7pPr>
            <a:lvl8pPr marL="3429000" indent="-228600" eaLnBrk="0" fontAlgn="base" hangingPunct="0">
              <a:spcBef>
                <a:spcPct val="20000"/>
              </a:spcBef>
              <a:spcAft>
                <a:spcPct val="0"/>
              </a:spcAft>
              <a:defRPr sz="2400">
                <a:solidFill>
                  <a:schemeClr val="tx1"/>
                </a:solidFill>
                <a:latin typeface="Arial" panose="020B0604020202020204" pitchFamily="34" charset="0"/>
              </a:defRPr>
            </a:lvl8pPr>
            <a:lvl9pPr marL="3886200" indent="-228600" eaLnBrk="0" fontAlgn="base" hangingPunct="0">
              <a:spcBef>
                <a:spcPct val="20000"/>
              </a:spcBef>
              <a:spcAft>
                <a:spcPct val="0"/>
              </a:spcAft>
              <a:defRPr sz="2400">
                <a:solidFill>
                  <a:schemeClr val="tx1"/>
                </a:solidFill>
                <a:latin typeface="Arial" panose="020B0604020202020204" pitchFamily="34" charset="0"/>
              </a:defRPr>
            </a:lvl9pPr>
          </a:lstStyle>
          <a:p>
            <a:endParaRPr lang="en-US" altLang="en-US"/>
          </a:p>
        </p:txBody>
      </p:sp>
      <p:sp>
        <p:nvSpPr>
          <p:cNvPr id="23" name="Rectangle 3">
            <a:extLst>
              <a:ext uri="{FF2B5EF4-FFF2-40B4-BE49-F238E27FC236}">
                <a16:creationId xmlns:a16="http://schemas.microsoft.com/office/drawing/2014/main" id="{67229405-BDAD-2C1F-953A-420AFD1E603E}"/>
              </a:ext>
            </a:extLst>
          </p:cNvPr>
          <p:cNvSpPr txBox="1">
            <a:spLocks noChangeArrowheads="1"/>
          </p:cNvSpPr>
          <p:nvPr/>
        </p:nvSpPr>
        <p:spPr bwMode="auto">
          <a:xfrm>
            <a:off x="787400" y="2202655"/>
            <a:ext cx="8483600" cy="26741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Char char="w"/>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58738" indent="0" algn="ctr">
              <a:buFontTx/>
              <a:buNone/>
            </a:pPr>
            <a:r>
              <a:rPr lang="en-US" altLang="en-US" sz="3600" b="1" kern="0">
                <a:solidFill>
                  <a:srgbClr val="006600"/>
                </a:solidFill>
              </a:rPr>
              <a:t>Chương 3</a:t>
            </a:r>
            <a:r>
              <a:rPr lang="en-US" altLang="en-US" sz="3600" b="1" kern="0">
                <a:solidFill>
                  <a:srgbClr val="0033CC"/>
                </a:solidFill>
              </a:rPr>
              <a:t> </a:t>
            </a:r>
          </a:p>
          <a:p>
            <a:pPr marL="58738" indent="0" algn="ctr">
              <a:buFontTx/>
              <a:buNone/>
            </a:pPr>
            <a:r>
              <a:rPr lang="en-US" altLang="en-US" sz="3600" b="1" kern="0">
                <a:solidFill>
                  <a:srgbClr val="0033CC"/>
                </a:solidFill>
              </a:rPr>
              <a:t>PHÂN TÍCH THIẾT KẾ HỆ THỐNG</a:t>
            </a:r>
          </a:p>
        </p:txBody>
      </p:sp>
      <p:sp>
        <p:nvSpPr>
          <p:cNvPr id="6" name="Slide Number Placeholder 5">
            <a:extLst>
              <a:ext uri="{FF2B5EF4-FFF2-40B4-BE49-F238E27FC236}">
                <a16:creationId xmlns:a16="http://schemas.microsoft.com/office/drawing/2014/main" id="{2C1B7B8C-0433-F3F1-378E-C10A2164FFE3}"/>
              </a:ext>
            </a:extLst>
          </p:cNvPr>
          <p:cNvSpPr>
            <a:spLocks noGrp="1"/>
          </p:cNvSpPr>
          <p:nvPr>
            <p:ph type="sldNum" sz="quarter" idx="12"/>
          </p:nvPr>
        </p:nvSpPr>
        <p:spPr>
          <a:xfrm>
            <a:off x="7391400" y="6368255"/>
            <a:ext cx="2228850" cy="365125"/>
          </a:xfrm>
        </p:spPr>
        <p:txBody>
          <a:bodyPr/>
          <a:lstStyle/>
          <a:p>
            <a:pPr>
              <a:defRPr/>
            </a:pPr>
            <a:fld id="{15E3B71B-9C8F-4E11-8FFE-A133A5D562C2}" type="slidenum">
              <a:rPr lang="en-US" sz="1800" smtClean="0"/>
              <a:pPr>
                <a:defRPr/>
              </a:pPr>
              <a:t>12</a:t>
            </a:fld>
            <a:endParaRPr lang="en-US"/>
          </a:p>
        </p:txBody>
      </p:sp>
      <p:sp>
        <p:nvSpPr>
          <p:cNvPr id="2" name="Rectangle 2">
            <a:extLst>
              <a:ext uri="{FF2B5EF4-FFF2-40B4-BE49-F238E27FC236}">
                <a16:creationId xmlns:a16="http://schemas.microsoft.com/office/drawing/2014/main" id="{230C9AF8-104C-2CC0-505F-A90AA6BA8EC1}"/>
              </a:ext>
            </a:extLst>
          </p:cNvPr>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endParaRPr lang="en-US" sz="2800" b="1" kern="0">
              <a:solidFill>
                <a:srgbClr val="FFFF00"/>
              </a:solidFill>
              <a:latin typeface="Times New Rioman"/>
            </a:endParaRPr>
          </a:p>
        </p:txBody>
      </p:sp>
    </p:spTree>
    <p:extLst>
      <p:ext uri="{BB962C8B-B14F-4D97-AF65-F5344CB8AC3E}">
        <p14:creationId xmlns:p14="http://schemas.microsoft.com/office/powerpoint/2010/main" val="414697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12BDAE-765A-AE67-15EB-DCA1424B56F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663" y="2573756"/>
            <a:ext cx="2644765" cy="18288"/>
          </a:xfrm>
          <a:custGeom>
            <a:avLst/>
            <a:gdLst>
              <a:gd name="connsiteX0" fmla="*/ 0 w 2644765"/>
              <a:gd name="connsiteY0" fmla="*/ 0 h 18288"/>
              <a:gd name="connsiteX1" fmla="*/ 634744 w 2644765"/>
              <a:gd name="connsiteY1" fmla="*/ 0 h 18288"/>
              <a:gd name="connsiteX2" fmla="*/ 1295935 w 2644765"/>
              <a:gd name="connsiteY2" fmla="*/ 0 h 18288"/>
              <a:gd name="connsiteX3" fmla="*/ 1957126 w 2644765"/>
              <a:gd name="connsiteY3" fmla="*/ 0 h 18288"/>
              <a:gd name="connsiteX4" fmla="*/ 2644765 w 2644765"/>
              <a:gd name="connsiteY4" fmla="*/ 0 h 18288"/>
              <a:gd name="connsiteX5" fmla="*/ 2644765 w 2644765"/>
              <a:gd name="connsiteY5" fmla="*/ 18288 h 18288"/>
              <a:gd name="connsiteX6" fmla="*/ 1983574 w 2644765"/>
              <a:gd name="connsiteY6" fmla="*/ 18288 h 18288"/>
              <a:gd name="connsiteX7" fmla="*/ 1375278 w 2644765"/>
              <a:gd name="connsiteY7" fmla="*/ 18288 h 18288"/>
              <a:gd name="connsiteX8" fmla="*/ 766982 w 2644765"/>
              <a:gd name="connsiteY8" fmla="*/ 18288 h 18288"/>
              <a:gd name="connsiteX9" fmla="*/ 0 w 2644765"/>
              <a:gd name="connsiteY9" fmla="*/ 18288 h 18288"/>
              <a:gd name="connsiteX10" fmla="*/ 0 w 2644765"/>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4765" h="18288" fill="none" extrusionOk="0">
                <a:moveTo>
                  <a:pt x="0" y="0"/>
                </a:moveTo>
                <a:cubicBezTo>
                  <a:pt x="149603" y="-21510"/>
                  <a:pt x="481422" y="21157"/>
                  <a:pt x="634744" y="0"/>
                </a:cubicBezTo>
                <a:cubicBezTo>
                  <a:pt x="788066" y="-21157"/>
                  <a:pt x="1096425" y="-12587"/>
                  <a:pt x="1295935" y="0"/>
                </a:cubicBezTo>
                <a:cubicBezTo>
                  <a:pt x="1495445" y="12587"/>
                  <a:pt x="1807699" y="25226"/>
                  <a:pt x="1957126" y="0"/>
                </a:cubicBezTo>
                <a:cubicBezTo>
                  <a:pt x="2106553" y="-25226"/>
                  <a:pt x="2329264" y="2730"/>
                  <a:pt x="2644765" y="0"/>
                </a:cubicBezTo>
                <a:cubicBezTo>
                  <a:pt x="2644611" y="8655"/>
                  <a:pt x="2643881" y="9975"/>
                  <a:pt x="2644765" y="18288"/>
                </a:cubicBezTo>
                <a:cubicBezTo>
                  <a:pt x="2347294" y="28238"/>
                  <a:pt x="2207992" y="11454"/>
                  <a:pt x="1983574" y="18288"/>
                </a:cubicBezTo>
                <a:cubicBezTo>
                  <a:pt x="1759156" y="25122"/>
                  <a:pt x="1620912" y="25006"/>
                  <a:pt x="1375278" y="18288"/>
                </a:cubicBezTo>
                <a:cubicBezTo>
                  <a:pt x="1129644" y="11570"/>
                  <a:pt x="990898" y="24814"/>
                  <a:pt x="766982" y="18288"/>
                </a:cubicBezTo>
                <a:cubicBezTo>
                  <a:pt x="543066" y="11762"/>
                  <a:pt x="222219" y="17937"/>
                  <a:pt x="0" y="18288"/>
                </a:cubicBezTo>
                <a:cubicBezTo>
                  <a:pt x="-688" y="11716"/>
                  <a:pt x="875" y="6357"/>
                  <a:pt x="0" y="0"/>
                </a:cubicBezTo>
                <a:close/>
              </a:path>
              <a:path w="2644765" h="18288" stroke="0" extrusionOk="0">
                <a:moveTo>
                  <a:pt x="0" y="0"/>
                </a:moveTo>
                <a:cubicBezTo>
                  <a:pt x="216235" y="10879"/>
                  <a:pt x="438532" y="28328"/>
                  <a:pt x="634744" y="0"/>
                </a:cubicBezTo>
                <a:cubicBezTo>
                  <a:pt x="830956" y="-28328"/>
                  <a:pt x="966841" y="-3879"/>
                  <a:pt x="1216592" y="0"/>
                </a:cubicBezTo>
                <a:cubicBezTo>
                  <a:pt x="1466343" y="3879"/>
                  <a:pt x="1638549" y="17055"/>
                  <a:pt x="1930678" y="0"/>
                </a:cubicBezTo>
                <a:cubicBezTo>
                  <a:pt x="2222807" y="-17055"/>
                  <a:pt x="2434925" y="14212"/>
                  <a:pt x="2644765" y="0"/>
                </a:cubicBezTo>
                <a:cubicBezTo>
                  <a:pt x="2645179" y="5928"/>
                  <a:pt x="2644995" y="11133"/>
                  <a:pt x="2644765" y="18288"/>
                </a:cubicBezTo>
                <a:cubicBezTo>
                  <a:pt x="2457910" y="40471"/>
                  <a:pt x="2286306" y="-10259"/>
                  <a:pt x="2036469" y="18288"/>
                </a:cubicBezTo>
                <a:cubicBezTo>
                  <a:pt x="1786632" y="46835"/>
                  <a:pt x="1682009" y="30967"/>
                  <a:pt x="1428173" y="18288"/>
                </a:cubicBezTo>
                <a:cubicBezTo>
                  <a:pt x="1174337" y="5609"/>
                  <a:pt x="1026509" y="1711"/>
                  <a:pt x="714087" y="18288"/>
                </a:cubicBezTo>
                <a:cubicBezTo>
                  <a:pt x="401665" y="34865"/>
                  <a:pt x="257465" y="15093"/>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11F4CD4-EA4B-E841-2B56-841098AD027E}"/>
              </a:ext>
            </a:extLst>
          </p:cNvPr>
          <p:cNvSpPr txBox="1">
            <a:spLocks noChangeArrowheads="1"/>
          </p:cNvSpPr>
          <p:nvPr/>
        </p:nvSpPr>
        <p:spPr bwMode="auto">
          <a:xfrm>
            <a:off x="512635" y="2807208"/>
            <a:ext cx="2786063" cy="3410712"/>
          </a:xfrm>
          <a:prstGeom prst="rect">
            <a:avLst/>
          </a:prstGeom>
        </p:spPr>
        <p:txBody>
          <a:bodyPr vert="horz" lIns="91440" tIns="45720" rIns="91440" bIns="45720" numCol="1" rtlCol="0" anchor="t"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defTabSz="914400" eaLnBrk="1" hangingPunct="1">
              <a:lnSpc>
                <a:spcPct val="90000"/>
              </a:lnSpc>
              <a:spcAft>
                <a:spcPts val="600"/>
              </a:spcAft>
            </a:pPr>
            <a:r>
              <a:rPr lang="en-US" sz="2000" b="1">
                <a:solidFill>
                  <a:schemeClr val="tx1"/>
                </a:solidFill>
                <a:latin typeface="+mn-lt"/>
                <a:ea typeface="+mn-ea"/>
                <a:cs typeface="+mn-cs"/>
              </a:rPr>
              <a:t>QUY TRÌNH XẾP LỊCH HỌC LẠI</a:t>
            </a:r>
          </a:p>
        </p:txBody>
      </p:sp>
      <p:pic>
        <p:nvPicPr>
          <p:cNvPr id="3" name="Picture 2" descr="A diagram of a company&#10;&#10;Description automatically generated">
            <a:extLst>
              <a:ext uri="{FF2B5EF4-FFF2-40B4-BE49-F238E27FC236}">
                <a16:creationId xmlns:a16="http://schemas.microsoft.com/office/drawing/2014/main" id="{6F863BD5-B2E2-A7B0-DFE1-8BB17B8B3111}"/>
              </a:ext>
            </a:extLst>
          </p:cNvPr>
          <p:cNvPicPr>
            <a:picLocks noChangeAspect="1"/>
          </p:cNvPicPr>
          <p:nvPr/>
        </p:nvPicPr>
        <p:blipFill>
          <a:blip r:embed="rId3"/>
          <a:stretch>
            <a:fillRect/>
          </a:stretch>
        </p:blipFill>
        <p:spPr>
          <a:xfrm>
            <a:off x="3217764" y="640080"/>
            <a:ext cx="6612036" cy="4843316"/>
          </a:xfrm>
          <a:prstGeom prst="rect">
            <a:avLst/>
          </a:prstGeom>
        </p:spPr>
      </p:pic>
      <p:sp>
        <p:nvSpPr>
          <p:cNvPr id="9" name="Slide Number Placeholder 8">
            <a:extLst>
              <a:ext uri="{FF2B5EF4-FFF2-40B4-BE49-F238E27FC236}">
                <a16:creationId xmlns:a16="http://schemas.microsoft.com/office/drawing/2014/main" id="{D7D0D9A2-6CA8-1744-6E9A-760DF238E91A}"/>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smtClean="0"/>
              <a:pPr defTabSz="914400">
                <a:spcAft>
                  <a:spcPts val="600"/>
                </a:spcAft>
                <a:defRPr/>
              </a:pPr>
              <a:t>13</a:t>
            </a:fld>
            <a:endParaRPr lang="en-US"/>
          </a:p>
        </p:txBody>
      </p:sp>
    </p:spTree>
    <p:extLst>
      <p:ext uri="{BB962C8B-B14F-4D97-AF65-F5344CB8AC3E}">
        <p14:creationId xmlns:p14="http://schemas.microsoft.com/office/powerpoint/2010/main" val="15227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272B3D-4C14-B019-AA81-7668B9B31E4C}"/>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663" y="2573756"/>
            <a:ext cx="2644765" cy="18288"/>
          </a:xfrm>
          <a:custGeom>
            <a:avLst/>
            <a:gdLst>
              <a:gd name="connsiteX0" fmla="*/ 0 w 2644765"/>
              <a:gd name="connsiteY0" fmla="*/ 0 h 18288"/>
              <a:gd name="connsiteX1" fmla="*/ 634744 w 2644765"/>
              <a:gd name="connsiteY1" fmla="*/ 0 h 18288"/>
              <a:gd name="connsiteX2" fmla="*/ 1295935 w 2644765"/>
              <a:gd name="connsiteY2" fmla="*/ 0 h 18288"/>
              <a:gd name="connsiteX3" fmla="*/ 1957126 w 2644765"/>
              <a:gd name="connsiteY3" fmla="*/ 0 h 18288"/>
              <a:gd name="connsiteX4" fmla="*/ 2644765 w 2644765"/>
              <a:gd name="connsiteY4" fmla="*/ 0 h 18288"/>
              <a:gd name="connsiteX5" fmla="*/ 2644765 w 2644765"/>
              <a:gd name="connsiteY5" fmla="*/ 18288 h 18288"/>
              <a:gd name="connsiteX6" fmla="*/ 1983574 w 2644765"/>
              <a:gd name="connsiteY6" fmla="*/ 18288 h 18288"/>
              <a:gd name="connsiteX7" fmla="*/ 1375278 w 2644765"/>
              <a:gd name="connsiteY7" fmla="*/ 18288 h 18288"/>
              <a:gd name="connsiteX8" fmla="*/ 766982 w 2644765"/>
              <a:gd name="connsiteY8" fmla="*/ 18288 h 18288"/>
              <a:gd name="connsiteX9" fmla="*/ 0 w 2644765"/>
              <a:gd name="connsiteY9" fmla="*/ 18288 h 18288"/>
              <a:gd name="connsiteX10" fmla="*/ 0 w 2644765"/>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4765" h="18288" fill="none" extrusionOk="0">
                <a:moveTo>
                  <a:pt x="0" y="0"/>
                </a:moveTo>
                <a:cubicBezTo>
                  <a:pt x="149603" y="-21510"/>
                  <a:pt x="481422" y="21157"/>
                  <a:pt x="634744" y="0"/>
                </a:cubicBezTo>
                <a:cubicBezTo>
                  <a:pt x="788066" y="-21157"/>
                  <a:pt x="1096425" y="-12587"/>
                  <a:pt x="1295935" y="0"/>
                </a:cubicBezTo>
                <a:cubicBezTo>
                  <a:pt x="1495445" y="12587"/>
                  <a:pt x="1807699" y="25226"/>
                  <a:pt x="1957126" y="0"/>
                </a:cubicBezTo>
                <a:cubicBezTo>
                  <a:pt x="2106553" y="-25226"/>
                  <a:pt x="2329264" y="2730"/>
                  <a:pt x="2644765" y="0"/>
                </a:cubicBezTo>
                <a:cubicBezTo>
                  <a:pt x="2644611" y="8655"/>
                  <a:pt x="2643881" y="9975"/>
                  <a:pt x="2644765" y="18288"/>
                </a:cubicBezTo>
                <a:cubicBezTo>
                  <a:pt x="2347294" y="28238"/>
                  <a:pt x="2207992" y="11454"/>
                  <a:pt x="1983574" y="18288"/>
                </a:cubicBezTo>
                <a:cubicBezTo>
                  <a:pt x="1759156" y="25122"/>
                  <a:pt x="1620912" y="25006"/>
                  <a:pt x="1375278" y="18288"/>
                </a:cubicBezTo>
                <a:cubicBezTo>
                  <a:pt x="1129644" y="11570"/>
                  <a:pt x="990898" y="24814"/>
                  <a:pt x="766982" y="18288"/>
                </a:cubicBezTo>
                <a:cubicBezTo>
                  <a:pt x="543066" y="11762"/>
                  <a:pt x="222219" y="17937"/>
                  <a:pt x="0" y="18288"/>
                </a:cubicBezTo>
                <a:cubicBezTo>
                  <a:pt x="-688" y="11716"/>
                  <a:pt x="875" y="6357"/>
                  <a:pt x="0" y="0"/>
                </a:cubicBezTo>
                <a:close/>
              </a:path>
              <a:path w="2644765" h="18288" stroke="0" extrusionOk="0">
                <a:moveTo>
                  <a:pt x="0" y="0"/>
                </a:moveTo>
                <a:cubicBezTo>
                  <a:pt x="216235" y="10879"/>
                  <a:pt x="438532" y="28328"/>
                  <a:pt x="634744" y="0"/>
                </a:cubicBezTo>
                <a:cubicBezTo>
                  <a:pt x="830956" y="-28328"/>
                  <a:pt x="966841" y="-3879"/>
                  <a:pt x="1216592" y="0"/>
                </a:cubicBezTo>
                <a:cubicBezTo>
                  <a:pt x="1466343" y="3879"/>
                  <a:pt x="1638549" y="17055"/>
                  <a:pt x="1930678" y="0"/>
                </a:cubicBezTo>
                <a:cubicBezTo>
                  <a:pt x="2222807" y="-17055"/>
                  <a:pt x="2434925" y="14212"/>
                  <a:pt x="2644765" y="0"/>
                </a:cubicBezTo>
                <a:cubicBezTo>
                  <a:pt x="2645179" y="5928"/>
                  <a:pt x="2644995" y="11133"/>
                  <a:pt x="2644765" y="18288"/>
                </a:cubicBezTo>
                <a:cubicBezTo>
                  <a:pt x="2457910" y="40471"/>
                  <a:pt x="2286306" y="-10259"/>
                  <a:pt x="2036469" y="18288"/>
                </a:cubicBezTo>
                <a:cubicBezTo>
                  <a:pt x="1786632" y="46835"/>
                  <a:pt x="1682009" y="30967"/>
                  <a:pt x="1428173" y="18288"/>
                </a:cubicBezTo>
                <a:cubicBezTo>
                  <a:pt x="1174337" y="5609"/>
                  <a:pt x="1026509" y="1711"/>
                  <a:pt x="714087" y="18288"/>
                </a:cubicBezTo>
                <a:cubicBezTo>
                  <a:pt x="401665" y="34865"/>
                  <a:pt x="257465" y="15093"/>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8DEE93D6-4257-9159-A09F-EF7B3D40CDE1}"/>
              </a:ext>
            </a:extLst>
          </p:cNvPr>
          <p:cNvSpPr txBox="1">
            <a:spLocks noChangeArrowheads="1"/>
          </p:cNvSpPr>
          <p:nvPr/>
        </p:nvSpPr>
        <p:spPr bwMode="auto">
          <a:xfrm>
            <a:off x="327204" y="2698444"/>
            <a:ext cx="2155438" cy="3410712"/>
          </a:xfrm>
          <a:prstGeom prst="rect">
            <a:avLst/>
          </a:prstGeom>
        </p:spPr>
        <p:txBody>
          <a:bodyPr vert="horz" lIns="91440" tIns="45720" rIns="91440" bIns="45720" numCol="1" rtlCol="0" anchor="t"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defTabSz="914400" eaLnBrk="1" hangingPunct="1">
              <a:lnSpc>
                <a:spcPct val="90000"/>
              </a:lnSpc>
              <a:spcAft>
                <a:spcPts val="600"/>
              </a:spcAft>
            </a:pPr>
            <a:r>
              <a:rPr lang="en-US" sz="2000" b="1">
                <a:solidFill>
                  <a:schemeClr val="tx1"/>
                </a:solidFill>
                <a:latin typeface="+mn-lt"/>
                <a:ea typeface="+mn-ea"/>
                <a:cs typeface="+mn-cs"/>
              </a:rPr>
              <a:t>BẢNG PHÂN TÍCH XÁC ĐỊNH CÁC CHỨC NĂNG TÁC NHÂN VÀ HỒ SƠ</a:t>
            </a:r>
          </a:p>
        </p:txBody>
      </p:sp>
      <p:pic>
        <p:nvPicPr>
          <p:cNvPr id="4" name="Picture 3">
            <a:extLst>
              <a:ext uri="{FF2B5EF4-FFF2-40B4-BE49-F238E27FC236}">
                <a16:creationId xmlns:a16="http://schemas.microsoft.com/office/drawing/2014/main" id="{CB34A11B-E364-321C-C7F4-B9144D86CC90}"/>
              </a:ext>
            </a:extLst>
          </p:cNvPr>
          <p:cNvPicPr>
            <a:picLocks noChangeAspect="1"/>
          </p:cNvPicPr>
          <p:nvPr/>
        </p:nvPicPr>
        <p:blipFill>
          <a:blip r:embed="rId3"/>
          <a:stretch>
            <a:fillRect/>
          </a:stretch>
        </p:blipFill>
        <p:spPr>
          <a:xfrm>
            <a:off x="2482642" y="762000"/>
            <a:ext cx="7194758" cy="5084999"/>
          </a:xfrm>
          <a:prstGeom prst="rect">
            <a:avLst/>
          </a:prstGeom>
        </p:spPr>
      </p:pic>
      <p:sp>
        <p:nvSpPr>
          <p:cNvPr id="9" name="Slide Number Placeholder 8">
            <a:extLst>
              <a:ext uri="{FF2B5EF4-FFF2-40B4-BE49-F238E27FC236}">
                <a16:creationId xmlns:a16="http://schemas.microsoft.com/office/drawing/2014/main" id="{EFD485BA-E590-A74C-BB91-DB179F2E3212}"/>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smtClean="0"/>
              <a:pPr defTabSz="914400">
                <a:spcAft>
                  <a:spcPts val="600"/>
                </a:spcAft>
                <a:defRPr/>
              </a:pPr>
              <a:t>14</a:t>
            </a:fld>
            <a:endParaRPr lang="en-US"/>
          </a:p>
        </p:txBody>
      </p:sp>
    </p:spTree>
    <p:extLst>
      <p:ext uri="{BB962C8B-B14F-4D97-AF65-F5344CB8AC3E}">
        <p14:creationId xmlns:p14="http://schemas.microsoft.com/office/powerpoint/2010/main" val="377092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34F388-FE72-228B-0518-74F906BF9EAE}"/>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E660041-CD34-1821-30A7-974A01725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ketch line">
            <a:extLst>
              <a:ext uri="{FF2B5EF4-FFF2-40B4-BE49-F238E27FC236}">
                <a16:creationId xmlns:a16="http://schemas.microsoft.com/office/drawing/2014/main" id="{64020B2A-C6C6-4F2D-1C8E-2478F4B79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663" y="2573756"/>
            <a:ext cx="2644765" cy="18288"/>
          </a:xfrm>
          <a:custGeom>
            <a:avLst/>
            <a:gdLst>
              <a:gd name="connsiteX0" fmla="*/ 0 w 2644765"/>
              <a:gd name="connsiteY0" fmla="*/ 0 h 18288"/>
              <a:gd name="connsiteX1" fmla="*/ 634744 w 2644765"/>
              <a:gd name="connsiteY1" fmla="*/ 0 h 18288"/>
              <a:gd name="connsiteX2" fmla="*/ 1295935 w 2644765"/>
              <a:gd name="connsiteY2" fmla="*/ 0 h 18288"/>
              <a:gd name="connsiteX3" fmla="*/ 1957126 w 2644765"/>
              <a:gd name="connsiteY3" fmla="*/ 0 h 18288"/>
              <a:gd name="connsiteX4" fmla="*/ 2644765 w 2644765"/>
              <a:gd name="connsiteY4" fmla="*/ 0 h 18288"/>
              <a:gd name="connsiteX5" fmla="*/ 2644765 w 2644765"/>
              <a:gd name="connsiteY5" fmla="*/ 18288 h 18288"/>
              <a:gd name="connsiteX6" fmla="*/ 1983574 w 2644765"/>
              <a:gd name="connsiteY6" fmla="*/ 18288 h 18288"/>
              <a:gd name="connsiteX7" fmla="*/ 1375278 w 2644765"/>
              <a:gd name="connsiteY7" fmla="*/ 18288 h 18288"/>
              <a:gd name="connsiteX8" fmla="*/ 766982 w 2644765"/>
              <a:gd name="connsiteY8" fmla="*/ 18288 h 18288"/>
              <a:gd name="connsiteX9" fmla="*/ 0 w 2644765"/>
              <a:gd name="connsiteY9" fmla="*/ 18288 h 18288"/>
              <a:gd name="connsiteX10" fmla="*/ 0 w 2644765"/>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4765" h="18288" fill="none" extrusionOk="0">
                <a:moveTo>
                  <a:pt x="0" y="0"/>
                </a:moveTo>
                <a:cubicBezTo>
                  <a:pt x="149603" y="-21510"/>
                  <a:pt x="481422" y="21157"/>
                  <a:pt x="634744" y="0"/>
                </a:cubicBezTo>
                <a:cubicBezTo>
                  <a:pt x="788066" y="-21157"/>
                  <a:pt x="1096425" y="-12587"/>
                  <a:pt x="1295935" y="0"/>
                </a:cubicBezTo>
                <a:cubicBezTo>
                  <a:pt x="1495445" y="12587"/>
                  <a:pt x="1807699" y="25226"/>
                  <a:pt x="1957126" y="0"/>
                </a:cubicBezTo>
                <a:cubicBezTo>
                  <a:pt x="2106553" y="-25226"/>
                  <a:pt x="2329264" y="2730"/>
                  <a:pt x="2644765" y="0"/>
                </a:cubicBezTo>
                <a:cubicBezTo>
                  <a:pt x="2644611" y="8655"/>
                  <a:pt x="2643881" y="9975"/>
                  <a:pt x="2644765" y="18288"/>
                </a:cubicBezTo>
                <a:cubicBezTo>
                  <a:pt x="2347294" y="28238"/>
                  <a:pt x="2207992" y="11454"/>
                  <a:pt x="1983574" y="18288"/>
                </a:cubicBezTo>
                <a:cubicBezTo>
                  <a:pt x="1759156" y="25122"/>
                  <a:pt x="1620912" y="25006"/>
                  <a:pt x="1375278" y="18288"/>
                </a:cubicBezTo>
                <a:cubicBezTo>
                  <a:pt x="1129644" y="11570"/>
                  <a:pt x="990898" y="24814"/>
                  <a:pt x="766982" y="18288"/>
                </a:cubicBezTo>
                <a:cubicBezTo>
                  <a:pt x="543066" y="11762"/>
                  <a:pt x="222219" y="17937"/>
                  <a:pt x="0" y="18288"/>
                </a:cubicBezTo>
                <a:cubicBezTo>
                  <a:pt x="-688" y="11716"/>
                  <a:pt x="875" y="6357"/>
                  <a:pt x="0" y="0"/>
                </a:cubicBezTo>
                <a:close/>
              </a:path>
              <a:path w="2644765" h="18288" stroke="0" extrusionOk="0">
                <a:moveTo>
                  <a:pt x="0" y="0"/>
                </a:moveTo>
                <a:cubicBezTo>
                  <a:pt x="216235" y="10879"/>
                  <a:pt x="438532" y="28328"/>
                  <a:pt x="634744" y="0"/>
                </a:cubicBezTo>
                <a:cubicBezTo>
                  <a:pt x="830956" y="-28328"/>
                  <a:pt x="966841" y="-3879"/>
                  <a:pt x="1216592" y="0"/>
                </a:cubicBezTo>
                <a:cubicBezTo>
                  <a:pt x="1466343" y="3879"/>
                  <a:pt x="1638549" y="17055"/>
                  <a:pt x="1930678" y="0"/>
                </a:cubicBezTo>
                <a:cubicBezTo>
                  <a:pt x="2222807" y="-17055"/>
                  <a:pt x="2434925" y="14212"/>
                  <a:pt x="2644765" y="0"/>
                </a:cubicBezTo>
                <a:cubicBezTo>
                  <a:pt x="2645179" y="5928"/>
                  <a:pt x="2644995" y="11133"/>
                  <a:pt x="2644765" y="18288"/>
                </a:cubicBezTo>
                <a:cubicBezTo>
                  <a:pt x="2457910" y="40471"/>
                  <a:pt x="2286306" y="-10259"/>
                  <a:pt x="2036469" y="18288"/>
                </a:cubicBezTo>
                <a:cubicBezTo>
                  <a:pt x="1786632" y="46835"/>
                  <a:pt x="1682009" y="30967"/>
                  <a:pt x="1428173" y="18288"/>
                </a:cubicBezTo>
                <a:cubicBezTo>
                  <a:pt x="1174337" y="5609"/>
                  <a:pt x="1026509" y="1711"/>
                  <a:pt x="714087" y="18288"/>
                </a:cubicBezTo>
                <a:cubicBezTo>
                  <a:pt x="401665" y="34865"/>
                  <a:pt x="257465" y="15093"/>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6B7C2986-9D9C-B944-E502-59D11A363A35}"/>
              </a:ext>
            </a:extLst>
          </p:cNvPr>
          <p:cNvSpPr txBox="1">
            <a:spLocks noChangeArrowheads="1"/>
          </p:cNvSpPr>
          <p:nvPr/>
        </p:nvSpPr>
        <p:spPr bwMode="auto">
          <a:xfrm>
            <a:off x="327204" y="2698444"/>
            <a:ext cx="2155438" cy="3410712"/>
          </a:xfrm>
          <a:prstGeom prst="rect">
            <a:avLst/>
          </a:prstGeom>
        </p:spPr>
        <p:txBody>
          <a:bodyPr vert="horz" lIns="91440" tIns="45720" rIns="91440" bIns="45720" numCol="1" rtlCol="0" anchor="t"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defTabSz="914400" eaLnBrk="1" hangingPunct="1">
              <a:lnSpc>
                <a:spcPct val="90000"/>
              </a:lnSpc>
              <a:spcAft>
                <a:spcPts val="600"/>
              </a:spcAft>
            </a:pPr>
            <a:r>
              <a:rPr lang="en-US" sz="2000" b="1">
                <a:solidFill>
                  <a:schemeClr val="tx1"/>
                </a:solidFill>
                <a:latin typeface="+mn-lt"/>
                <a:ea typeface="+mn-ea"/>
                <a:cs typeface="+mn-cs"/>
              </a:rPr>
              <a:t>BIỂU ĐỒ PHÂN RÃ CHỨC NĂNG</a:t>
            </a:r>
          </a:p>
        </p:txBody>
      </p:sp>
      <p:sp>
        <p:nvSpPr>
          <p:cNvPr id="9" name="Slide Number Placeholder 8">
            <a:extLst>
              <a:ext uri="{FF2B5EF4-FFF2-40B4-BE49-F238E27FC236}">
                <a16:creationId xmlns:a16="http://schemas.microsoft.com/office/drawing/2014/main" id="{FC3AEAC2-A031-0F16-EB58-C98BD6FECB46}"/>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smtClean="0"/>
              <a:pPr defTabSz="914400">
                <a:spcAft>
                  <a:spcPts val="600"/>
                </a:spcAft>
                <a:defRPr/>
              </a:pPr>
              <a:t>15</a:t>
            </a:fld>
            <a:endParaRPr lang="en-US"/>
          </a:p>
        </p:txBody>
      </p:sp>
      <p:pic>
        <p:nvPicPr>
          <p:cNvPr id="5" name="Picture 4" descr="A chart with text and numbers&#10;&#10;Description automatically generated with medium confidence">
            <a:extLst>
              <a:ext uri="{FF2B5EF4-FFF2-40B4-BE49-F238E27FC236}">
                <a16:creationId xmlns:a16="http://schemas.microsoft.com/office/drawing/2014/main" id="{CCF60FC3-6A9C-85DC-107D-473F8D2FD175}"/>
              </a:ext>
            </a:extLst>
          </p:cNvPr>
          <p:cNvPicPr>
            <a:picLocks noChangeAspect="1"/>
          </p:cNvPicPr>
          <p:nvPr/>
        </p:nvPicPr>
        <p:blipFill>
          <a:blip r:embed="rId3"/>
          <a:stretch>
            <a:fillRect/>
          </a:stretch>
        </p:blipFill>
        <p:spPr>
          <a:xfrm>
            <a:off x="3130557" y="336625"/>
            <a:ext cx="6682318" cy="6019725"/>
          </a:xfrm>
          <a:prstGeom prst="rect">
            <a:avLst/>
          </a:prstGeom>
        </p:spPr>
      </p:pic>
    </p:spTree>
    <p:extLst>
      <p:ext uri="{BB962C8B-B14F-4D97-AF65-F5344CB8AC3E}">
        <p14:creationId xmlns:p14="http://schemas.microsoft.com/office/powerpoint/2010/main" val="364803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7D6F3-1CFE-B86E-4167-321DB0E55022}"/>
            </a:ext>
          </a:extLst>
        </p:cNvPr>
        <p:cNvGrpSpPr/>
        <p:nvPr/>
      </p:nvGrpSpPr>
      <p:grpSpPr>
        <a:xfrm>
          <a:off x="0" y="0"/>
          <a:ext cx="0" cy="0"/>
          <a:chOff x="0" y="0"/>
          <a:chExt cx="0" cy="0"/>
        </a:xfrm>
      </p:grpSpPr>
      <p:sp>
        <p:nvSpPr>
          <p:cNvPr id="21" name="Rounded Rectangle 1">
            <a:extLst>
              <a:ext uri="{FF2B5EF4-FFF2-40B4-BE49-F238E27FC236}">
                <a16:creationId xmlns:a16="http://schemas.microsoft.com/office/drawing/2014/main" id="{A8E8E3C1-1E48-DE9B-4E00-777825C2D8B4}"/>
              </a:ext>
            </a:extLst>
          </p:cNvPr>
          <p:cNvSpPr>
            <a:spLocks noChangeArrowheads="1"/>
          </p:cNvSpPr>
          <p:nvPr/>
        </p:nvSpPr>
        <p:spPr bwMode="auto">
          <a:xfrm>
            <a:off x="802640" y="1981200"/>
            <a:ext cx="8483600" cy="28956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20000"/>
              </a:spcBef>
              <a:spcAft>
                <a:spcPct val="0"/>
              </a:spcAft>
              <a:defRPr sz="2400">
                <a:solidFill>
                  <a:schemeClr val="tx1"/>
                </a:solidFill>
                <a:latin typeface="Arial" panose="020B0604020202020204" pitchFamily="34" charset="0"/>
              </a:defRPr>
            </a:lvl6pPr>
            <a:lvl7pPr marL="2971800" indent="-228600" eaLnBrk="0" fontAlgn="base" hangingPunct="0">
              <a:spcBef>
                <a:spcPct val="20000"/>
              </a:spcBef>
              <a:spcAft>
                <a:spcPct val="0"/>
              </a:spcAft>
              <a:defRPr sz="2400">
                <a:solidFill>
                  <a:schemeClr val="tx1"/>
                </a:solidFill>
                <a:latin typeface="Arial" panose="020B0604020202020204" pitchFamily="34" charset="0"/>
              </a:defRPr>
            </a:lvl7pPr>
            <a:lvl8pPr marL="3429000" indent="-228600" eaLnBrk="0" fontAlgn="base" hangingPunct="0">
              <a:spcBef>
                <a:spcPct val="20000"/>
              </a:spcBef>
              <a:spcAft>
                <a:spcPct val="0"/>
              </a:spcAft>
              <a:defRPr sz="2400">
                <a:solidFill>
                  <a:schemeClr val="tx1"/>
                </a:solidFill>
                <a:latin typeface="Arial" panose="020B0604020202020204" pitchFamily="34" charset="0"/>
              </a:defRPr>
            </a:lvl8pPr>
            <a:lvl9pPr marL="3886200" indent="-228600" eaLnBrk="0" fontAlgn="base" hangingPunct="0">
              <a:spcBef>
                <a:spcPct val="20000"/>
              </a:spcBef>
              <a:spcAft>
                <a:spcPct val="0"/>
              </a:spcAft>
              <a:defRPr sz="2400">
                <a:solidFill>
                  <a:schemeClr val="tx1"/>
                </a:solidFill>
                <a:latin typeface="Arial" panose="020B0604020202020204" pitchFamily="34" charset="0"/>
              </a:defRPr>
            </a:lvl9pPr>
          </a:lstStyle>
          <a:p>
            <a:endParaRPr lang="en-US" altLang="en-US"/>
          </a:p>
        </p:txBody>
      </p:sp>
      <p:sp>
        <p:nvSpPr>
          <p:cNvPr id="23" name="Rectangle 3">
            <a:extLst>
              <a:ext uri="{FF2B5EF4-FFF2-40B4-BE49-F238E27FC236}">
                <a16:creationId xmlns:a16="http://schemas.microsoft.com/office/drawing/2014/main" id="{EEF8C706-A8CC-BC8F-43D0-2CACD51BDFDF}"/>
              </a:ext>
            </a:extLst>
          </p:cNvPr>
          <p:cNvSpPr txBox="1">
            <a:spLocks noChangeArrowheads="1"/>
          </p:cNvSpPr>
          <p:nvPr/>
        </p:nvSpPr>
        <p:spPr bwMode="auto">
          <a:xfrm>
            <a:off x="787400" y="2202655"/>
            <a:ext cx="8483600" cy="26741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Char char="w"/>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58738" indent="0" algn="ctr">
              <a:buFontTx/>
              <a:buNone/>
            </a:pPr>
            <a:r>
              <a:rPr lang="en-US" altLang="en-US" sz="3600" b="1" kern="0">
                <a:solidFill>
                  <a:srgbClr val="006600"/>
                </a:solidFill>
              </a:rPr>
              <a:t>Chương 4</a:t>
            </a:r>
            <a:endParaRPr lang="en-US" altLang="en-US" sz="3600" b="1" kern="0">
              <a:solidFill>
                <a:srgbClr val="0033CC"/>
              </a:solidFill>
            </a:endParaRPr>
          </a:p>
          <a:p>
            <a:pPr marL="58738" indent="0" algn="ctr">
              <a:buFontTx/>
              <a:buNone/>
            </a:pPr>
            <a:r>
              <a:rPr lang="en-US" altLang="en-US" sz="3600" b="1" kern="0">
                <a:solidFill>
                  <a:srgbClr val="0033CC"/>
                </a:solidFill>
              </a:rPr>
              <a:t>XÂY DỤNG WEBSITE MINH HỌA</a:t>
            </a:r>
          </a:p>
        </p:txBody>
      </p:sp>
      <p:sp>
        <p:nvSpPr>
          <p:cNvPr id="6" name="Slide Number Placeholder 5">
            <a:extLst>
              <a:ext uri="{FF2B5EF4-FFF2-40B4-BE49-F238E27FC236}">
                <a16:creationId xmlns:a16="http://schemas.microsoft.com/office/drawing/2014/main" id="{82051648-40C3-4886-4BB0-0433C017DDBE}"/>
              </a:ext>
            </a:extLst>
          </p:cNvPr>
          <p:cNvSpPr>
            <a:spLocks noGrp="1"/>
          </p:cNvSpPr>
          <p:nvPr>
            <p:ph type="sldNum" sz="quarter" idx="12"/>
          </p:nvPr>
        </p:nvSpPr>
        <p:spPr>
          <a:xfrm>
            <a:off x="7391400" y="6368255"/>
            <a:ext cx="2228850" cy="365125"/>
          </a:xfrm>
        </p:spPr>
        <p:txBody>
          <a:bodyPr/>
          <a:lstStyle/>
          <a:p>
            <a:pPr>
              <a:defRPr/>
            </a:pPr>
            <a:fld id="{15E3B71B-9C8F-4E11-8FFE-A133A5D562C2}" type="slidenum">
              <a:rPr lang="en-US" sz="1800" smtClean="0"/>
              <a:pPr>
                <a:defRPr/>
              </a:pPr>
              <a:t>16</a:t>
            </a:fld>
            <a:endParaRPr lang="en-US"/>
          </a:p>
        </p:txBody>
      </p:sp>
      <p:sp>
        <p:nvSpPr>
          <p:cNvPr id="2" name="Rectangle 2">
            <a:extLst>
              <a:ext uri="{FF2B5EF4-FFF2-40B4-BE49-F238E27FC236}">
                <a16:creationId xmlns:a16="http://schemas.microsoft.com/office/drawing/2014/main" id="{92AB789B-25A0-21BF-F1AA-986FFE2C222E}"/>
              </a:ext>
            </a:extLst>
          </p:cNvPr>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endParaRPr lang="en-US" sz="2800" b="1" kern="0">
              <a:solidFill>
                <a:srgbClr val="FFFF00"/>
              </a:solidFill>
              <a:latin typeface="Times New Rioman"/>
            </a:endParaRPr>
          </a:p>
        </p:txBody>
      </p:sp>
    </p:spTree>
    <p:extLst>
      <p:ext uri="{BB962C8B-B14F-4D97-AF65-F5344CB8AC3E}">
        <p14:creationId xmlns:p14="http://schemas.microsoft.com/office/powerpoint/2010/main" val="203354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8A0D04DC-5379-4CD4-AFB2-4D48B1C4EF69}"/>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TỔNG QUAN</a:t>
            </a:r>
          </a:p>
        </p:txBody>
      </p:sp>
      <p:pic>
        <p:nvPicPr>
          <p:cNvPr id="3" name="Picture 2">
            <a:extLst>
              <a:ext uri="{FF2B5EF4-FFF2-40B4-BE49-F238E27FC236}">
                <a16:creationId xmlns:a16="http://schemas.microsoft.com/office/drawing/2014/main" id="{B1D89160-8AD7-23EB-0419-0EC50A092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5270" y="1675227"/>
            <a:ext cx="7675458" cy="4394199"/>
          </a:xfrm>
          <a:prstGeom prst="rect">
            <a:avLst/>
          </a:prstGeom>
          <a:noFill/>
        </p:spPr>
      </p:pic>
      <p:sp>
        <p:nvSpPr>
          <p:cNvPr id="8" name="Slide Number Placeholder 7"/>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17</a:t>
            </a:fld>
            <a:endParaRPr lang="en-US"/>
          </a:p>
        </p:txBody>
      </p:sp>
    </p:spTree>
    <p:extLst>
      <p:ext uri="{BB962C8B-B14F-4D97-AF65-F5344CB8AC3E}">
        <p14:creationId xmlns:p14="http://schemas.microsoft.com/office/powerpoint/2010/main" val="369044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CDB2B3-F441-CDB3-214D-B4C06DDAD3C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232E392-EF52-4039-ED37-EC176A9AA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6B455808-4161-7AE3-DEAE-3EF5C6DB4354}"/>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18</a:t>
            </a:fld>
            <a:endParaRPr lang="en-US"/>
          </a:p>
        </p:txBody>
      </p:sp>
      <p:pic>
        <p:nvPicPr>
          <p:cNvPr id="2" name="Picture 1">
            <a:extLst>
              <a:ext uri="{FF2B5EF4-FFF2-40B4-BE49-F238E27FC236}">
                <a16:creationId xmlns:a16="http://schemas.microsoft.com/office/drawing/2014/main" id="{7CDF2FCF-31E6-7A8A-00C8-C7A1D7A877BB}"/>
              </a:ext>
            </a:extLst>
          </p:cNvPr>
          <p:cNvPicPr>
            <a:picLocks noChangeAspect="1"/>
          </p:cNvPicPr>
          <p:nvPr/>
        </p:nvPicPr>
        <p:blipFill>
          <a:blip r:embed="rId3"/>
          <a:stretch>
            <a:fillRect/>
          </a:stretch>
        </p:blipFill>
        <p:spPr>
          <a:xfrm>
            <a:off x="2134235" y="1600200"/>
            <a:ext cx="5637530" cy="4965836"/>
          </a:xfrm>
          <a:prstGeom prst="rect">
            <a:avLst/>
          </a:prstGeom>
        </p:spPr>
      </p:pic>
      <p:sp>
        <p:nvSpPr>
          <p:cNvPr id="4" name="Rectangle 2">
            <a:extLst>
              <a:ext uri="{FF2B5EF4-FFF2-40B4-BE49-F238E27FC236}">
                <a16:creationId xmlns:a16="http://schemas.microsoft.com/office/drawing/2014/main" id="{27ECB15A-4771-7675-9B96-1A313CA8524B}"/>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CHỨC NĂNG NHẬP LỚP MÔN HỌC</a:t>
            </a:r>
          </a:p>
        </p:txBody>
      </p:sp>
    </p:spTree>
    <p:extLst>
      <p:ext uri="{BB962C8B-B14F-4D97-AF65-F5344CB8AC3E}">
        <p14:creationId xmlns:p14="http://schemas.microsoft.com/office/powerpoint/2010/main" val="69565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88F6F5-37A8-D903-C375-5881508CF8A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24C5E46-1269-084E-60B7-7084812CC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72DA33EE-5149-E277-67CD-1B3A0B76189C}"/>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19</a:t>
            </a:fld>
            <a:endParaRPr lang="en-US"/>
          </a:p>
        </p:txBody>
      </p:sp>
      <p:sp>
        <p:nvSpPr>
          <p:cNvPr id="4" name="Rectangle 2">
            <a:extLst>
              <a:ext uri="{FF2B5EF4-FFF2-40B4-BE49-F238E27FC236}">
                <a16:creationId xmlns:a16="http://schemas.microsoft.com/office/drawing/2014/main" id="{427E8AB5-EC30-1887-FA6B-C71A03CA8031}"/>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CHỨC NĂNG NHẬP </a:t>
            </a:r>
            <a:r>
              <a:rPr lang="en-US" sz="2900" b="1">
                <a:solidFill>
                  <a:schemeClr val="bg1"/>
                </a:solidFill>
              </a:rPr>
              <a:t>GIẢNG VIÊN DỰ KIẾN</a:t>
            </a:r>
            <a:endParaRPr lang="en-US" sz="2900" b="1" kern="1200">
              <a:solidFill>
                <a:schemeClr val="bg1"/>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A462F49D-7D6D-FE57-B301-2FE0A3307263}"/>
              </a:ext>
            </a:extLst>
          </p:cNvPr>
          <p:cNvPicPr>
            <a:picLocks noChangeAspect="1"/>
          </p:cNvPicPr>
          <p:nvPr/>
        </p:nvPicPr>
        <p:blipFill>
          <a:blip r:embed="rId3"/>
          <a:stretch>
            <a:fillRect/>
          </a:stretch>
        </p:blipFill>
        <p:spPr>
          <a:xfrm>
            <a:off x="2305230" y="1631948"/>
            <a:ext cx="5402780" cy="4724402"/>
          </a:xfrm>
          <a:prstGeom prst="rect">
            <a:avLst/>
          </a:prstGeom>
        </p:spPr>
      </p:pic>
    </p:spTree>
    <p:extLst>
      <p:ext uri="{BB962C8B-B14F-4D97-AF65-F5344CB8AC3E}">
        <p14:creationId xmlns:p14="http://schemas.microsoft.com/office/powerpoint/2010/main" val="186025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19CF714-042C-7164-2A6B-C9A6634A86CD}"/>
              </a:ext>
            </a:extLst>
          </p:cNvPr>
          <p:cNvGrpSpPr/>
          <p:nvPr/>
        </p:nvGrpSpPr>
        <p:grpSpPr>
          <a:xfrm>
            <a:off x="624361" y="1524000"/>
            <a:ext cx="3837369" cy="665163"/>
            <a:chOff x="624361" y="1524000"/>
            <a:chExt cx="3837369" cy="665163"/>
          </a:xfrm>
        </p:grpSpPr>
        <p:sp>
          <p:nvSpPr>
            <p:cNvPr id="15365" name="Text Box 8"/>
            <p:cNvSpPr txBox="1">
              <a:spLocks noChangeArrowheads="1"/>
            </p:cNvSpPr>
            <p:nvPr/>
          </p:nvSpPr>
          <p:spPr bwMode="auto">
            <a:xfrm>
              <a:off x="1555165" y="1625749"/>
              <a:ext cx="29065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400" err="1">
                  <a:solidFill>
                    <a:srgbClr val="0000CC"/>
                  </a:solidFill>
                  <a:latin typeface="Arial" panose="020B0604020202020204" pitchFamily="34" charset="0"/>
                  <a:cs typeface="Arial" panose="020B0604020202020204" pitchFamily="34" charset="0"/>
                </a:rPr>
                <a:t>Tổng</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quan</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về</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đề</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tài</a:t>
              </a:r>
              <a:endParaRPr lang="en-US" altLang="en-US" sz="2400">
                <a:solidFill>
                  <a:srgbClr val="0000CC"/>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5EF14B69-AFEE-2552-16F4-C26F2FB8ADC4}"/>
                </a:ext>
              </a:extLst>
            </p:cNvPr>
            <p:cNvGrpSpPr/>
            <p:nvPr/>
          </p:nvGrpSpPr>
          <p:grpSpPr>
            <a:xfrm>
              <a:off x="624361" y="1524000"/>
              <a:ext cx="762000" cy="665163"/>
              <a:chOff x="651701" y="1524000"/>
              <a:chExt cx="762000" cy="665163"/>
            </a:xfrm>
          </p:grpSpPr>
          <p:grpSp>
            <p:nvGrpSpPr>
              <p:cNvPr id="15363" name="Group 3"/>
              <p:cNvGrpSpPr>
                <a:grpSpLocks/>
              </p:cNvGrpSpPr>
              <p:nvPr/>
            </p:nvGrpSpPr>
            <p:grpSpPr bwMode="auto">
              <a:xfrm>
                <a:off x="651701" y="1524000"/>
                <a:ext cx="762000" cy="665163"/>
                <a:chOff x="1110" y="2656"/>
                <a:chExt cx="1549" cy="1351"/>
              </a:xfrm>
            </p:grpSpPr>
            <p:sp>
              <p:nvSpPr>
                <p:cNvPr id="1540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1540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15402" name="AutoShape 6"/>
                <p:cNvSpPr>
                  <a:spLocks noChangeArrowheads="1"/>
                </p:cNvSpPr>
                <p:nvPr/>
              </p:nvSpPr>
              <p:spPr bwMode="gray">
                <a:xfrm>
                  <a:off x="1200" y="2736"/>
                  <a:ext cx="1350" cy="1168"/>
                </a:xfrm>
                <a:prstGeom prst="hexagon">
                  <a:avLst>
                    <a:gd name="adj" fmla="val 28896"/>
                    <a:gd name="vf" fmla="val 115470"/>
                  </a:avLst>
                </a:prstGeom>
                <a:solidFill>
                  <a:srgbClr val="CC66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grpSp>
          <p:sp>
            <p:nvSpPr>
              <p:cNvPr id="15366" name="Text Box 9"/>
              <p:cNvSpPr txBox="1">
                <a:spLocks noChangeArrowheads="1"/>
              </p:cNvSpPr>
              <p:nvPr/>
            </p:nvSpPr>
            <p:spPr bwMode="gray">
              <a:xfrm>
                <a:off x="863424" y="162574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400" b="1">
                    <a:ln w="0"/>
                    <a:solidFill>
                      <a:schemeClr val="bg1"/>
                    </a:solidFill>
                    <a:effectLst>
                      <a:outerShdw blurRad="38100" dist="19050" dir="2700000" algn="tl" rotWithShape="0">
                        <a:schemeClr val="dk1">
                          <a:alpha val="40000"/>
                        </a:schemeClr>
                      </a:outerShdw>
                    </a:effectLst>
                    <a:latin typeface="Times New Rioman"/>
                  </a:rPr>
                  <a:t>1</a:t>
                </a:r>
              </a:p>
            </p:txBody>
          </p:sp>
        </p:grpSp>
      </p:grpSp>
      <p:sp>
        <p:nvSpPr>
          <p:cNvPr id="15377" name="Text Box 29"/>
          <p:cNvSpPr txBox="1">
            <a:spLocks noChangeArrowheads="1"/>
          </p:cNvSpPr>
          <p:nvPr/>
        </p:nvSpPr>
        <p:spPr bwMode="auto">
          <a:xfrm>
            <a:off x="2041526" y="7223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15378" name="Rectangle 30"/>
          <p:cNvSpPr>
            <a:spLocks noChangeArrowheads="1"/>
          </p:cNvSpPr>
          <p:nvPr/>
        </p:nvSpPr>
        <p:spPr bwMode="auto">
          <a:xfrm>
            <a:off x="1445725" y="336859"/>
            <a:ext cx="6629400" cy="847725"/>
          </a:xfrm>
          <a:prstGeom prst="roundRect">
            <a:avLst/>
          </a:prstGeom>
          <a:noFill/>
          <a:ln w="28575">
            <a:solidFill>
              <a:srgbClr val="0000CC"/>
            </a:solidFill>
          </a:ln>
        </p:spPr>
        <p:txBody>
          <a:bodyPr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n-US" sz="3000" b="1">
                <a:solidFill>
                  <a:srgbClr val="C00000"/>
                </a:solidFill>
                <a:latin typeface="Times New Rioman"/>
                <a:cs typeface="Arial" panose="020B0604020202020204" pitchFamily="34" charset="0"/>
              </a:rPr>
              <a:t>NỘI DUNG BÁO CÁO</a:t>
            </a:r>
          </a:p>
        </p:txBody>
      </p:sp>
      <p:pic>
        <p:nvPicPr>
          <p:cNvPr id="15387" name="Picture 4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21" y="226200"/>
            <a:ext cx="460817" cy="68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37859" y="5502838"/>
            <a:ext cx="2125134" cy="461665"/>
          </a:xfrm>
          <a:prstGeom prst="rect">
            <a:avLst/>
          </a:prstGeom>
        </p:spPr>
        <p:txBody>
          <a:bodyPr wrap="none">
            <a:spAutoFit/>
          </a:bodyPr>
          <a:lstStyle/>
          <a:p>
            <a:pPr marL="342900" indent="-342900">
              <a:buFont typeface="Wingdings" panose="05000000000000000000" pitchFamily="2" charset="2"/>
              <a:buChar char="v"/>
            </a:pPr>
            <a:r>
              <a:rPr lang="en-US" sz="2400" b="1">
                <a:solidFill>
                  <a:srgbClr val="0000CC"/>
                </a:solidFill>
                <a:latin typeface="Times New Rioman"/>
              </a:rPr>
              <a:t>KẾT LUẬN</a:t>
            </a:r>
          </a:p>
        </p:txBody>
      </p:sp>
      <p:grpSp>
        <p:nvGrpSpPr>
          <p:cNvPr id="7" name="Group 6">
            <a:extLst>
              <a:ext uri="{FF2B5EF4-FFF2-40B4-BE49-F238E27FC236}">
                <a16:creationId xmlns:a16="http://schemas.microsoft.com/office/drawing/2014/main" id="{9EA49697-20AB-1B23-F5E0-1DC9A54642A4}"/>
              </a:ext>
            </a:extLst>
          </p:cNvPr>
          <p:cNvGrpSpPr/>
          <p:nvPr/>
        </p:nvGrpSpPr>
        <p:grpSpPr>
          <a:xfrm>
            <a:off x="624361" y="4462951"/>
            <a:ext cx="8972076" cy="665163"/>
            <a:chOff x="624361" y="4462951"/>
            <a:chExt cx="8972076" cy="665163"/>
          </a:xfrm>
        </p:grpSpPr>
        <p:grpSp>
          <p:nvGrpSpPr>
            <p:cNvPr id="6" name="Group 5">
              <a:extLst>
                <a:ext uri="{FF2B5EF4-FFF2-40B4-BE49-F238E27FC236}">
                  <a16:creationId xmlns:a16="http://schemas.microsoft.com/office/drawing/2014/main" id="{7DCD2217-34EC-B907-760F-C0A853AE34E4}"/>
                </a:ext>
              </a:extLst>
            </p:cNvPr>
            <p:cNvGrpSpPr/>
            <p:nvPr/>
          </p:nvGrpSpPr>
          <p:grpSpPr>
            <a:xfrm>
              <a:off x="624361" y="4462951"/>
              <a:ext cx="762000" cy="665163"/>
              <a:chOff x="644373" y="4462951"/>
              <a:chExt cx="762000" cy="665163"/>
            </a:xfrm>
          </p:grpSpPr>
          <p:grpSp>
            <p:nvGrpSpPr>
              <p:cNvPr id="15371" name="Group 17"/>
              <p:cNvGrpSpPr>
                <a:grpSpLocks/>
              </p:cNvGrpSpPr>
              <p:nvPr/>
            </p:nvGrpSpPr>
            <p:grpSpPr bwMode="auto">
              <a:xfrm>
                <a:off x="644373" y="4462951"/>
                <a:ext cx="762000" cy="665163"/>
                <a:chOff x="1110" y="2656"/>
                <a:chExt cx="1549" cy="1351"/>
              </a:xfrm>
            </p:grpSpPr>
            <p:sp>
              <p:nvSpPr>
                <p:cNvPr id="153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153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200724" name="AutoShape 20"/>
                <p:cNvSpPr>
                  <a:spLocks noChangeArrowheads="1"/>
                </p:cNvSpPr>
                <p:nvPr/>
              </p:nvSpPr>
              <p:spPr bwMode="gray">
                <a:xfrm>
                  <a:off x="1200" y="2737"/>
                  <a:ext cx="1349" cy="1167"/>
                </a:xfrm>
                <a:prstGeom prst="hexagon">
                  <a:avLst>
                    <a:gd name="adj" fmla="val 28896"/>
                    <a:gd name="vf" fmla="val 115470"/>
                  </a:avLst>
                </a:prstGeom>
                <a:solidFill>
                  <a:srgbClr val="FFC000"/>
                </a:solidFill>
                <a:ln w="9525">
                  <a:solidFill>
                    <a:schemeClr val="tx1"/>
                  </a:solidFill>
                  <a:miter lim="800000"/>
                  <a:headEnd/>
                  <a:tailEnd/>
                </a:ln>
                <a:effectLst/>
              </p:spPr>
              <p:txBody>
                <a:bodyPr wrap="none" anchor="ctr"/>
                <a:lstStyle/>
                <a:p>
                  <a:pPr>
                    <a:defRPr/>
                  </a:pPr>
                  <a:endParaRPr lang="en-US">
                    <a:latin typeface="Times New Rioman"/>
                  </a:endParaRPr>
                </a:p>
              </p:txBody>
            </p:sp>
          </p:grpSp>
          <p:sp>
            <p:nvSpPr>
              <p:cNvPr id="15373" name="Text Box 22"/>
              <p:cNvSpPr txBox="1">
                <a:spLocks noChangeArrowheads="1"/>
              </p:cNvSpPr>
              <p:nvPr/>
            </p:nvSpPr>
            <p:spPr bwMode="gray">
              <a:xfrm>
                <a:off x="856096" y="456470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400" b="1">
                    <a:solidFill>
                      <a:srgbClr val="000000"/>
                    </a:solidFill>
                    <a:latin typeface="Times New Rioman"/>
                  </a:rPr>
                  <a:t>4</a:t>
                </a:r>
              </a:p>
            </p:txBody>
          </p:sp>
        </p:grpSp>
        <p:sp>
          <p:nvSpPr>
            <p:cNvPr id="39" name="Text Box 8"/>
            <p:cNvSpPr txBox="1">
              <a:spLocks noChangeArrowheads="1"/>
            </p:cNvSpPr>
            <p:nvPr/>
          </p:nvSpPr>
          <p:spPr bwMode="auto">
            <a:xfrm>
              <a:off x="1570502" y="4564700"/>
              <a:ext cx="8025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eaLnBrk="0" hangingPunct="0">
                <a:defRPr sz="2400">
                  <a:solidFill>
                    <a:srgbClr val="0000CC"/>
                  </a:solidFill>
                  <a:latin typeface="Times New Rioman"/>
                  <a:cs typeface="Arial" panose="020B0604020202020204" pitchFamily="34" charset="0"/>
                </a:defRPr>
              </a:lvl1pPr>
              <a:lvl2pPr marL="742950" indent="-285750" eaLnBrk="0" hangingPunct="0">
                <a:defRPr>
                  <a:latin typeface="Verdana" panose="020B0604030504040204" pitchFamily="34" charset="0"/>
                </a:defRPr>
              </a:lvl2pPr>
              <a:lvl3pPr marL="1143000" indent="-228600" eaLnBrk="0" hangingPunct="0">
                <a:defRPr>
                  <a:latin typeface="Verdana" panose="020B0604030504040204" pitchFamily="34" charset="0"/>
                </a:defRPr>
              </a:lvl3pPr>
              <a:lvl4pPr marL="1600200" indent="-228600" eaLnBrk="0" hangingPunct="0">
                <a:defRPr>
                  <a:latin typeface="Verdana" panose="020B0604030504040204" pitchFamily="34" charset="0"/>
                </a:defRPr>
              </a:lvl4pPr>
              <a:lvl5pPr marL="2057400" indent="-228600" eaLnBrk="0" hangingPunct="0">
                <a:defRPr>
                  <a:latin typeface="Verdana" panose="020B0604030504040204" pitchFamily="34" charset="0"/>
                </a:defRPr>
              </a:lvl5pPr>
              <a:lvl6pPr marL="2514600" indent="-228600" eaLnBrk="0" fontAlgn="base" hangingPunct="0">
                <a:spcBef>
                  <a:spcPct val="0"/>
                </a:spcBef>
                <a:spcAft>
                  <a:spcPct val="0"/>
                </a:spcAft>
                <a:defRPr>
                  <a:latin typeface="Verdana" panose="020B0604030504040204" pitchFamily="34" charset="0"/>
                </a:defRPr>
              </a:lvl6pPr>
              <a:lvl7pPr marL="2971800" indent="-228600" eaLnBrk="0" fontAlgn="base" hangingPunct="0">
                <a:spcBef>
                  <a:spcPct val="0"/>
                </a:spcBef>
                <a:spcAft>
                  <a:spcPct val="0"/>
                </a:spcAft>
                <a:defRPr>
                  <a:latin typeface="Verdana" panose="020B0604030504040204" pitchFamily="34" charset="0"/>
                </a:defRPr>
              </a:lvl7pPr>
              <a:lvl8pPr marL="3429000" indent="-228600" eaLnBrk="0" fontAlgn="base" hangingPunct="0">
                <a:spcBef>
                  <a:spcPct val="0"/>
                </a:spcBef>
                <a:spcAft>
                  <a:spcPct val="0"/>
                </a:spcAft>
                <a:defRPr>
                  <a:latin typeface="Verdana" panose="020B0604030504040204" pitchFamily="34" charset="0"/>
                </a:defRPr>
              </a:lvl8pPr>
              <a:lvl9pPr marL="3886200" indent="-228600" eaLnBrk="0" fontAlgn="base" hangingPunct="0">
                <a:spcBef>
                  <a:spcPct val="0"/>
                </a:spcBef>
                <a:spcAft>
                  <a:spcPct val="0"/>
                </a:spcAft>
                <a:defRPr>
                  <a:latin typeface="Verdana" panose="020B0604030504040204" pitchFamily="34" charset="0"/>
                </a:defRPr>
              </a:lvl9pPr>
            </a:lstStyle>
            <a:p>
              <a:r>
                <a:rPr lang="en-US" altLang="en-US" err="1">
                  <a:latin typeface="Arial" panose="020B0604020202020204" pitchFamily="34" charset="0"/>
                </a:rPr>
                <a:t>Xây</a:t>
              </a:r>
              <a:r>
                <a:rPr lang="en-US" altLang="en-US">
                  <a:latin typeface="Arial" panose="020B0604020202020204" pitchFamily="34" charset="0"/>
                </a:rPr>
                <a:t> </a:t>
              </a:r>
              <a:r>
                <a:rPr lang="en-US" altLang="en-US" err="1">
                  <a:latin typeface="Arial" panose="020B0604020202020204" pitchFamily="34" charset="0"/>
                </a:rPr>
                <a:t>dựng</a:t>
              </a:r>
              <a:r>
                <a:rPr lang="en-US" altLang="en-US">
                  <a:latin typeface="Arial" panose="020B0604020202020204" pitchFamily="34" charset="0"/>
                </a:rPr>
                <a:t> Website </a:t>
              </a:r>
              <a:r>
                <a:rPr lang="en-US" altLang="en-US" err="1">
                  <a:latin typeface="Arial" panose="020B0604020202020204" pitchFamily="34" charset="0"/>
                </a:rPr>
                <a:t>minh</a:t>
              </a:r>
              <a:r>
                <a:rPr lang="en-US" altLang="en-US">
                  <a:latin typeface="Arial" panose="020B0604020202020204" pitchFamily="34" charset="0"/>
                </a:rPr>
                <a:t> </a:t>
              </a:r>
              <a:r>
                <a:rPr lang="en-US" altLang="en-US" err="1">
                  <a:latin typeface="Arial" panose="020B0604020202020204" pitchFamily="34" charset="0"/>
                </a:rPr>
                <a:t>họa</a:t>
              </a:r>
              <a:endParaRPr lang="vi-VN" altLang="en-US">
                <a:latin typeface="Arial" panose="020B0604020202020204" pitchFamily="34" charset="0"/>
              </a:endParaRPr>
            </a:p>
          </p:txBody>
        </p:sp>
      </p:grpSp>
      <p:grpSp>
        <p:nvGrpSpPr>
          <p:cNvPr id="9" name="Group 8">
            <a:extLst>
              <a:ext uri="{FF2B5EF4-FFF2-40B4-BE49-F238E27FC236}">
                <a16:creationId xmlns:a16="http://schemas.microsoft.com/office/drawing/2014/main" id="{0598A0A7-7D60-E02F-F397-99A104FF29C5}"/>
              </a:ext>
            </a:extLst>
          </p:cNvPr>
          <p:cNvGrpSpPr/>
          <p:nvPr/>
        </p:nvGrpSpPr>
        <p:grpSpPr>
          <a:xfrm>
            <a:off x="624361" y="3483300"/>
            <a:ext cx="8799807" cy="665163"/>
            <a:chOff x="624361" y="3432725"/>
            <a:chExt cx="8799807" cy="665163"/>
          </a:xfrm>
        </p:grpSpPr>
        <p:sp>
          <p:nvSpPr>
            <p:cNvPr id="15383" name="Text Box 38"/>
            <p:cNvSpPr txBox="1">
              <a:spLocks noChangeArrowheads="1"/>
            </p:cNvSpPr>
            <p:nvPr/>
          </p:nvSpPr>
          <p:spPr bwMode="auto">
            <a:xfrm>
              <a:off x="1546021" y="3534474"/>
              <a:ext cx="78781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sz="2400" err="1">
                  <a:solidFill>
                    <a:srgbClr val="0000CC"/>
                  </a:solidFill>
                  <a:latin typeface="Arial" panose="020B0604020202020204" pitchFamily="34" charset="0"/>
                  <a:cs typeface="Arial" panose="020B0604020202020204" pitchFamily="34" charset="0"/>
                </a:rPr>
                <a:t>Phân</a:t>
              </a:r>
              <a:r>
                <a:rPr lang="en-US" sz="2400">
                  <a:solidFill>
                    <a:srgbClr val="0000CC"/>
                  </a:solidFill>
                  <a:latin typeface="Arial" panose="020B0604020202020204" pitchFamily="34" charset="0"/>
                  <a:cs typeface="Arial" panose="020B0604020202020204" pitchFamily="34" charset="0"/>
                </a:rPr>
                <a:t> </a:t>
              </a:r>
              <a:r>
                <a:rPr lang="en-US" sz="2400" err="1">
                  <a:solidFill>
                    <a:srgbClr val="0000CC"/>
                  </a:solidFill>
                  <a:latin typeface="Arial" panose="020B0604020202020204" pitchFamily="34" charset="0"/>
                  <a:cs typeface="Arial" panose="020B0604020202020204" pitchFamily="34" charset="0"/>
                </a:rPr>
                <a:t>tích</a:t>
              </a:r>
              <a:r>
                <a:rPr lang="en-US" sz="2400">
                  <a:solidFill>
                    <a:srgbClr val="0000CC"/>
                  </a:solidFill>
                  <a:latin typeface="Arial" panose="020B0604020202020204" pitchFamily="34" charset="0"/>
                  <a:cs typeface="Arial" panose="020B0604020202020204" pitchFamily="34" charset="0"/>
                </a:rPr>
                <a:t> </a:t>
              </a:r>
              <a:r>
                <a:rPr lang="en-US" sz="2400" err="1">
                  <a:solidFill>
                    <a:srgbClr val="0000CC"/>
                  </a:solidFill>
                  <a:latin typeface="Arial" panose="020B0604020202020204" pitchFamily="34" charset="0"/>
                  <a:cs typeface="Arial" panose="020B0604020202020204" pitchFamily="34" charset="0"/>
                </a:rPr>
                <a:t>thiết</a:t>
              </a:r>
              <a:r>
                <a:rPr lang="en-US" sz="2400">
                  <a:solidFill>
                    <a:srgbClr val="0000CC"/>
                  </a:solidFill>
                  <a:latin typeface="Arial" panose="020B0604020202020204" pitchFamily="34" charset="0"/>
                  <a:cs typeface="Arial" panose="020B0604020202020204" pitchFamily="34" charset="0"/>
                </a:rPr>
                <a:t> </a:t>
              </a:r>
              <a:r>
                <a:rPr lang="en-US" sz="2400" err="1">
                  <a:solidFill>
                    <a:srgbClr val="0000CC"/>
                  </a:solidFill>
                  <a:latin typeface="Arial" panose="020B0604020202020204" pitchFamily="34" charset="0"/>
                  <a:cs typeface="Arial" panose="020B0604020202020204" pitchFamily="34" charset="0"/>
                </a:rPr>
                <a:t>kế</a:t>
              </a:r>
              <a:r>
                <a:rPr lang="en-US" sz="2400">
                  <a:solidFill>
                    <a:srgbClr val="0000CC"/>
                  </a:solidFill>
                  <a:latin typeface="Arial" panose="020B0604020202020204" pitchFamily="34" charset="0"/>
                  <a:cs typeface="Arial" panose="020B0604020202020204" pitchFamily="34" charset="0"/>
                </a:rPr>
                <a:t> </a:t>
              </a:r>
              <a:r>
                <a:rPr lang="en-US" sz="2400" err="1">
                  <a:solidFill>
                    <a:srgbClr val="0000CC"/>
                  </a:solidFill>
                  <a:latin typeface="Arial" panose="020B0604020202020204" pitchFamily="34" charset="0"/>
                  <a:cs typeface="Arial" panose="020B0604020202020204" pitchFamily="34" charset="0"/>
                </a:rPr>
                <a:t>hệ</a:t>
              </a:r>
              <a:r>
                <a:rPr lang="en-US" sz="2400">
                  <a:solidFill>
                    <a:srgbClr val="0000CC"/>
                  </a:solidFill>
                  <a:latin typeface="Arial" panose="020B0604020202020204" pitchFamily="34" charset="0"/>
                  <a:cs typeface="Arial" panose="020B0604020202020204" pitchFamily="34" charset="0"/>
                </a:rPr>
                <a:t> </a:t>
              </a:r>
              <a:r>
                <a:rPr lang="en-US" sz="2400" err="1">
                  <a:solidFill>
                    <a:srgbClr val="0000CC"/>
                  </a:solidFill>
                  <a:latin typeface="Arial" panose="020B0604020202020204" pitchFamily="34" charset="0"/>
                  <a:cs typeface="Arial" panose="020B0604020202020204" pitchFamily="34" charset="0"/>
                </a:rPr>
                <a:t>thống</a:t>
              </a:r>
              <a:endParaRPr lang="vi-VN" altLang="en-US" sz="2400">
                <a:solidFill>
                  <a:srgbClr val="0000CC"/>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03C6D4FC-98EE-23D8-DA9D-6601DDDB3669}"/>
                </a:ext>
              </a:extLst>
            </p:cNvPr>
            <p:cNvGrpSpPr/>
            <p:nvPr/>
          </p:nvGrpSpPr>
          <p:grpSpPr>
            <a:xfrm>
              <a:off x="624361" y="3432725"/>
              <a:ext cx="762000" cy="665163"/>
              <a:chOff x="597021" y="3459405"/>
              <a:chExt cx="762000" cy="665163"/>
            </a:xfrm>
          </p:grpSpPr>
          <p:grpSp>
            <p:nvGrpSpPr>
              <p:cNvPr id="35" name="Group 3"/>
              <p:cNvGrpSpPr>
                <a:grpSpLocks/>
              </p:cNvGrpSpPr>
              <p:nvPr/>
            </p:nvGrpSpPr>
            <p:grpSpPr bwMode="auto">
              <a:xfrm>
                <a:off x="597021" y="3459405"/>
                <a:ext cx="762000" cy="665163"/>
                <a:chOff x="1110" y="2656"/>
                <a:chExt cx="1549" cy="1351"/>
              </a:xfrm>
            </p:grpSpPr>
            <p:sp>
              <p:nvSpPr>
                <p:cNvPr id="3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3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38" name="AutoShape 6"/>
                <p:cNvSpPr>
                  <a:spLocks noChangeArrowheads="1"/>
                </p:cNvSpPr>
                <p:nvPr/>
              </p:nvSpPr>
              <p:spPr bwMode="gray">
                <a:xfrm>
                  <a:off x="1200" y="2736"/>
                  <a:ext cx="1350" cy="1168"/>
                </a:xfrm>
                <a:prstGeom prst="hexagon">
                  <a:avLst>
                    <a:gd name="adj" fmla="val 28896"/>
                    <a:gd name="vf" fmla="val 115470"/>
                  </a:avLst>
                </a:prstGeom>
                <a:solidFill>
                  <a:schemeClr val="accent5">
                    <a:lumMod val="10000"/>
                  </a:schemeClr>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grpSp>
          <p:sp>
            <p:nvSpPr>
              <p:cNvPr id="40" name="Text Box 9"/>
              <p:cNvSpPr txBox="1">
                <a:spLocks noChangeArrowheads="1"/>
              </p:cNvSpPr>
              <p:nvPr/>
            </p:nvSpPr>
            <p:spPr bwMode="gray">
              <a:xfrm>
                <a:off x="808744" y="356115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400" b="1">
                    <a:ln w="0"/>
                    <a:solidFill>
                      <a:schemeClr val="bg1"/>
                    </a:solidFill>
                    <a:effectLst>
                      <a:outerShdw blurRad="38100" dist="19050" dir="2700000" algn="tl" rotWithShape="0">
                        <a:schemeClr val="dk1">
                          <a:alpha val="40000"/>
                        </a:schemeClr>
                      </a:outerShdw>
                    </a:effectLst>
                    <a:latin typeface="Times New Rioman"/>
                  </a:rPr>
                  <a:t>3</a:t>
                </a:r>
              </a:p>
            </p:txBody>
          </p:sp>
        </p:grpSp>
      </p:grpSp>
      <p:sp>
        <p:nvSpPr>
          <p:cNvPr id="8" name="Slide Number Placeholder 7"/>
          <p:cNvSpPr>
            <a:spLocks noGrp="1"/>
          </p:cNvSpPr>
          <p:nvPr>
            <p:ph type="sldNum" sz="quarter" idx="12"/>
          </p:nvPr>
        </p:nvSpPr>
        <p:spPr/>
        <p:txBody>
          <a:bodyPr/>
          <a:lstStyle/>
          <a:p>
            <a:pPr>
              <a:defRPr/>
            </a:pPr>
            <a:fld id="{15E3B71B-9C8F-4E11-8FFE-A133A5D562C2}" type="slidenum">
              <a:rPr lang="en-US" smtClean="0">
                <a:latin typeface="Times New Rioman"/>
              </a:rPr>
              <a:pPr>
                <a:defRPr/>
              </a:pPr>
              <a:t>2</a:t>
            </a:fld>
            <a:endParaRPr lang="en-US">
              <a:latin typeface="Times New Rioman"/>
            </a:endParaRPr>
          </a:p>
        </p:txBody>
      </p:sp>
      <p:grpSp>
        <p:nvGrpSpPr>
          <p:cNvPr id="10" name="Group 9">
            <a:extLst>
              <a:ext uri="{FF2B5EF4-FFF2-40B4-BE49-F238E27FC236}">
                <a16:creationId xmlns:a16="http://schemas.microsoft.com/office/drawing/2014/main" id="{325D1476-AB08-3332-E41B-681A318A1CDC}"/>
              </a:ext>
            </a:extLst>
          </p:cNvPr>
          <p:cNvGrpSpPr/>
          <p:nvPr/>
        </p:nvGrpSpPr>
        <p:grpSpPr>
          <a:xfrm>
            <a:off x="624361" y="2503650"/>
            <a:ext cx="8806671" cy="665163"/>
            <a:chOff x="624361" y="2503650"/>
            <a:chExt cx="8806671" cy="665163"/>
          </a:xfrm>
        </p:grpSpPr>
        <p:grpSp>
          <p:nvGrpSpPr>
            <p:cNvPr id="3" name="Group 2">
              <a:extLst>
                <a:ext uri="{FF2B5EF4-FFF2-40B4-BE49-F238E27FC236}">
                  <a16:creationId xmlns:a16="http://schemas.microsoft.com/office/drawing/2014/main" id="{3CF7446C-77CB-64BF-7646-1009D547D069}"/>
                </a:ext>
              </a:extLst>
            </p:cNvPr>
            <p:cNvGrpSpPr/>
            <p:nvPr/>
          </p:nvGrpSpPr>
          <p:grpSpPr>
            <a:xfrm>
              <a:off x="624361" y="2503650"/>
              <a:ext cx="762000" cy="665163"/>
              <a:chOff x="630579" y="2439456"/>
              <a:chExt cx="762000" cy="665163"/>
            </a:xfrm>
          </p:grpSpPr>
          <p:grpSp>
            <p:nvGrpSpPr>
              <p:cNvPr id="15367" name="Group 10"/>
              <p:cNvGrpSpPr>
                <a:grpSpLocks/>
              </p:cNvGrpSpPr>
              <p:nvPr/>
            </p:nvGrpSpPr>
            <p:grpSpPr bwMode="auto">
              <a:xfrm>
                <a:off x="630579" y="2439456"/>
                <a:ext cx="762000" cy="665163"/>
                <a:chOff x="3174" y="2656"/>
                <a:chExt cx="1549" cy="1351"/>
              </a:xfrm>
            </p:grpSpPr>
            <p:sp>
              <p:nvSpPr>
                <p:cNvPr id="15397" name="AutoShape 1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15398" name="AutoShape 1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latin typeface="Times New Rioman"/>
                  </a:endParaRPr>
                </a:p>
              </p:txBody>
            </p:sp>
            <p:sp>
              <p:nvSpPr>
                <p:cNvPr id="200717" name="AutoShape 13"/>
                <p:cNvSpPr>
                  <a:spLocks noChangeArrowheads="1"/>
                </p:cNvSpPr>
                <p:nvPr/>
              </p:nvSpPr>
              <p:spPr bwMode="gray">
                <a:xfrm>
                  <a:off x="3264" y="2737"/>
                  <a:ext cx="1349" cy="1167"/>
                </a:xfrm>
                <a:prstGeom prst="hexagon">
                  <a:avLst>
                    <a:gd name="adj" fmla="val 28896"/>
                    <a:gd name="vf" fmla="val 115470"/>
                  </a:avLst>
                </a:prstGeom>
                <a:solidFill>
                  <a:srgbClr val="00B050"/>
                </a:solidFill>
                <a:ln w="9525">
                  <a:solidFill>
                    <a:schemeClr val="tx1"/>
                  </a:solidFill>
                  <a:miter lim="800000"/>
                  <a:headEnd/>
                  <a:tailEnd/>
                </a:ln>
                <a:effectLst/>
              </p:spPr>
              <p:txBody>
                <a:bodyPr wrap="none" anchor="ctr"/>
                <a:lstStyle/>
                <a:p>
                  <a:pPr>
                    <a:defRPr/>
                  </a:pPr>
                  <a:endParaRPr lang="en-US">
                    <a:ln>
                      <a:solidFill>
                        <a:srgbClr val="00FF00"/>
                      </a:solidFill>
                    </a:ln>
                    <a:solidFill>
                      <a:srgbClr val="0000CC"/>
                    </a:solidFill>
                    <a:latin typeface="Times New Rioman"/>
                  </a:endParaRPr>
                </a:p>
              </p:txBody>
            </p:sp>
          </p:grpSp>
          <p:sp>
            <p:nvSpPr>
              <p:cNvPr id="15370" name="Text Box 16"/>
              <p:cNvSpPr txBox="1">
                <a:spLocks noChangeArrowheads="1"/>
              </p:cNvSpPr>
              <p:nvPr/>
            </p:nvSpPr>
            <p:spPr bwMode="gray">
              <a:xfrm>
                <a:off x="842302" y="2541205"/>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400" b="1">
                    <a:solidFill>
                      <a:schemeClr val="bg1"/>
                    </a:solidFill>
                    <a:latin typeface="Times New Rioman"/>
                  </a:rPr>
                  <a:t>2</a:t>
                </a:r>
              </a:p>
            </p:txBody>
          </p:sp>
        </p:grpSp>
        <p:sp>
          <p:nvSpPr>
            <p:cNvPr id="30" name="Text Box 38">
              <a:extLst>
                <a:ext uri="{FF2B5EF4-FFF2-40B4-BE49-F238E27FC236}">
                  <a16:creationId xmlns:a16="http://schemas.microsoft.com/office/drawing/2014/main" id="{79BBA2CB-39AB-4D18-B504-A65769CAC9C1}"/>
                </a:ext>
              </a:extLst>
            </p:cNvPr>
            <p:cNvSpPr txBox="1">
              <a:spLocks noChangeArrowheads="1"/>
            </p:cNvSpPr>
            <p:nvPr/>
          </p:nvSpPr>
          <p:spPr bwMode="auto">
            <a:xfrm>
              <a:off x="1552885" y="2605399"/>
              <a:ext cx="78781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400" err="1">
                  <a:solidFill>
                    <a:srgbClr val="0000CC"/>
                  </a:solidFill>
                  <a:latin typeface="Arial" panose="020B0604020202020204" pitchFamily="34" charset="0"/>
                  <a:cs typeface="Arial" panose="020B0604020202020204" pitchFamily="34" charset="0"/>
                </a:rPr>
                <a:t>Giải</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thuật</a:t>
              </a:r>
              <a:r>
                <a:rPr lang="en-US" altLang="en-US" sz="2400">
                  <a:solidFill>
                    <a:srgbClr val="0000CC"/>
                  </a:solidFill>
                  <a:latin typeface="Arial" panose="020B0604020202020204" pitchFamily="34" charset="0"/>
                  <a:cs typeface="Arial" panose="020B0604020202020204" pitchFamily="34" charset="0"/>
                </a:rPr>
                <a:t> di </a:t>
              </a:r>
              <a:r>
                <a:rPr lang="en-US" altLang="en-US" sz="2400" err="1">
                  <a:solidFill>
                    <a:srgbClr val="0000CC"/>
                  </a:solidFill>
                  <a:latin typeface="Arial" panose="020B0604020202020204" pitchFamily="34" charset="0"/>
                  <a:cs typeface="Arial" panose="020B0604020202020204" pitchFamily="34" charset="0"/>
                </a:rPr>
                <a:t>truyền</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và</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tính</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toán</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tiến</a:t>
              </a:r>
              <a:r>
                <a:rPr lang="en-US" altLang="en-US" sz="2400">
                  <a:solidFill>
                    <a:srgbClr val="0000CC"/>
                  </a:solidFill>
                  <a:latin typeface="Arial" panose="020B0604020202020204" pitchFamily="34" charset="0"/>
                  <a:cs typeface="Arial" panose="020B0604020202020204" pitchFamily="34" charset="0"/>
                </a:rPr>
                <a:t> </a:t>
              </a:r>
              <a:r>
                <a:rPr lang="en-US" altLang="en-US" sz="2400" err="1">
                  <a:solidFill>
                    <a:srgbClr val="0000CC"/>
                  </a:solidFill>
                  <a:latin typeface="Arial" panose="020B0604020202020204" pitchFamily="34" charset="0"/>
                  <a:cs typeface="Arial" panose="020B0604020202020204" pitchFamily="34" charset="0"/>
                </a:rPr>
                <a:t>hóa</a:t>
              </a:r>
              <a:endParaRPr lang="vi-VN" altLang="en-US" sz="2400">
                <a:solidFill>
                  <a:srgbClr val="0000CC"/>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6315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C3A868-0914-8380-5153-C226CEA7173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FF16480-AA13-2DA0-2CDC-0162A72E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A1F5F71D-E141-0499-1F75-111CC61A4971}"/>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20</a:t>
            </a:fld>
            <a:endParaRPr lang="en-US"/>
          </a:p>
        </p:txBody>
      </p:sp>
      <p:sp>
        <p:nvSpPr>
          <p:cNvPr id="4" name="Rectangle 2">
            <a:extLst>
              <a:ext uri="{FF2B5EF4-FFF2-40B4-BE49-F238E27FC236}">
                <a16:creationId xmlns:a16="http://schemas.microsoft.com/office/drawing/2014/main" id="{BF77D970-B5D2-CB2F-359D-5E7B24C9739A}"/>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CHỨC NĂNG NHẬP PHÒNG HỌC DỰ KIẾN</a:t>
            </a:r>
          </a:p>
        </p:txBody>
      </p:sp>
      <p:pic>
        <p:nvPicPr>
          <p:cNvPr id="3" name="Picture 2" descr="A screenshot of a computer&#10;&#10;Description automatically generated">
            <a:extLst>
              <a:ext uri="{FF2B5EF4-FFF2-40B4-BE49-F238E27FC236}">
                <a16:creationId xmlns:a16="http://schemas.microsoft.com/office/drawing/2014/main" id="{69C07AFC-DE17-16AF-0EC1-B27BD46E50FE}"/>
              </a:ext>
            </a:extLst>
          </p:cNvPr>
          <p:cNvPicPr>
            <a:picLocks noChangeAspect="1"/>
          </p:cNvPicPr>
          <p:nvPr/>
        </p:nvPicPr>
        <p:blipFill>
          <a:blip r:embed="rId3"/>
          <a:stretch>
            <a:fillRect/>
          </a:stretch>
        </p:blipFill>
        <p:spPr>
          <a:xfrm>
            <a:off x="1563629" y="1526539"/>
            <a:ext cx="6778742" cy="5194936"/>
          </a:xfrm>
          <a:prstGeom prst="rect">
            <a:avLst/>
          </a:prstGeom>
        </p:spPr>
      </p:pic>
    </p:spTree>
    <p:extLst>
      <p:ext uri="{BB962C8B-B14F-4D97-AF65-F5344CB8AC3E}">
        <p14:creationId xmlns:p14="http://schemas.microsoft.com/office/powerpoint/2010/main" val="123034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D99AF0-56AA-A6D7-C515-DD3E17958E8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ABE23FA-916A-547F-F055-555D70324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E3E0CA69-E333-0F7D-4077-2190E887F914}"/>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21</a:t>
            </a:fld>
            <a:endParaRPr lang="en-US"/>
          </a:p>
        </p:txBody>
      </p:sp>
      <p:sp>
        <p:nvSpPr>
          <p:cNvPr id="4" name="Rectangle 2">
            <a:extLst>
              <a:ext uri="{FF2B5EF4-FFF2-40B4-BE49-F238E27FC236}">
                <a16:creationId xmlns:a16="http://schemas.microsoft.com/office/drawing/2014/main" id="{00084CE1-C9F0-2D1A-B00D-A76C0B06446C}"/>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XEM THỜI KHÓA BIỂU PHÒNG HỌC</a:t>
            </a:r>
          </a:p>
        </p:txBody>
      </p:sp>
      <p:pic>
        <p:nvPicPr>
          <p:cNvPr id="2" name="Picture 1" descr="A screenshot of a computer&#10;&#10;Description automatically generated">
            <a:extLst>
              <a:ext uri="{FF2B5EF4-FFF2-40B4-BE49-F238E27FC236}">
                <a16:creationId xmlns:a16="http://schemas.microsoft.com/office/drawing/2014/main" id="{A25312F9-639E-D907-8998-A72E9CFDBE80}"/>
              </a:ext>
            </a:extLst>
          </p:cNvPr>
          <p:cNvPicPr>
            <a:picLocks noChangeAspect="1"/>
          </p:cNvPicPr>
          <p:nvPr/>
        </p:nvPicPr>
        <p:blipFill>
          <a:blip r:embed="rId3"/>
          <a:stretch>
            <a:fillRect/>
          </a:stretch>
        </p:blipFill>
        <p:spPr>
          <a:xfrm>
            <a:off x="1075259" y="1460305"/>
            <a:ext cx="7862722" cy="5279130"/>
          </a:xfrm>
          <a:prstGeom prst="rect">
            <a:avLst/>
          </a:prstGeom>
        </p:spPr>
      </p:pic>
    </p:spTree>
    <p:extLst>
      <p:ext uri="{BB962C8B-B14F-4D97-AF65-F5344CB8AC3E}">
        <p14:creationId xmlns:p14="http://schemas.microsoft.com/office/powerpoint/2010/main" val="285299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47858-2AF4-D0CB-F43D-8DCD9FB0986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D68FEF5-004B-9584-7600-DA3C6FA05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B13CF4BE-2466-25A4-8F69-B6C4A08B2766}"/>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22</a:t>
            </a:fld>
            <a:endParaRPr lang="en-US"/>
          </a:p>
        </p:txBody>
      </p:sp>
      <p:sp>
        <p:nvSpPr>
          <p:cNvPr id="4" name="Rectangle 2">
            <a:extLst>
              <a:ext uri="{FF2B5EF4-FFF2-40B4-BE49-F238E27FC236}">
                <a16:creationId xmlns:a16="http://schemas.microsoft.com/office/drawing/2014/main" id="{50E7C81B-4C31-2110-3A2E-8D131E2A8B43}"/>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XEM THỜI KHÓA BIỂU GIẢNG VIÊN</a:t>
            </a:r>
          </a:p>
        </p:txBody>
      </p:sp>
      <p:pic>
        <p:nvPicPr>
          <p:cNvPr id="3" name="Picture 2">
            <a:extLst>
              <a:ext uri="{FF2B5EF4-FFF2-40B4-BE49-F238E27FC236}">
                <a16:creationId xmlns:a16="http://schemas.microsoft.com/office/drawing/2014/main" id="{2FC7102C-592D-0DA6-F908-0BDE9B3BF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790" y="1644904"/>
            <a:ext cx="8398172" cy="4876802"/>
          </a:xfrm>
          <a:prstGeom prst="rect">
            <a:avLst/>
          </a:prstGeom>
        </p:spPr>
      </p:pic>
    </p:spTree>
    <p:extLst>
      <p:ext uri="{BB962C8B-B14F-4D97-AF65-F5344CB8AC3E}">
        <p14:creationId xmlns:p14="http://schemas.microsoft.com/office/powerpoint/2010/main" val="729151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533E47-BACC-A434-DD7A-ABB74FED1F3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CC8CA7C-B35C-17C1-C86F-230131A1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906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446E286F-A129-E3BF-46A9-C1BC1125B4A3}"/>
              </a:ext>
            </a:extLst>
          </p:cNvPr>
          <p:cNvSpPr>
            <a:spLocks noGrp="1"/>
          </p:cNvSpPr>
          <p:nvPr>
            <p:ph type="sldNum" sz="quarter" idx="12"/>
          </p:nvPr>
        </p:nvSpPr>
        <p:spPr>
          <a:xfrm>
            <a:off x="6996112" y="6356350"/>
            <a:ext cx="2228850" cy="365125"/>
          </a:xfrm>
        </p:spPr>
        <p:txBody>
          <a:bodyPr vert="horz" lIns="91440" tIns="45720" rIns="91440" bIns="45720" rtlCol="0" anchor="ctr">
            <a:normAutofit/>
          </a:bodyPr>
          <a:lstStyle/>
          <a:p>
            <a:pPr defTabSz="914400">
              <a:spcAft>
                <a:spcPts val="600"/>
              </a:spcAft>
              <a:defRPr/>
            </a:pPr>
            <a:fld id="{15E3B71B-9C8F-4E11-8FFE-A133A5D562C2}" type="slidenum">
              <a:rPr lang="en-US"/>
              <a:pPr defTabSz="914400">
                <a:spcAft>
                  <a:spcPts val="600"/>
                </a:spcAft>
                <a:defRPr/>
              </a:pPr>
              <a:t>23</a:t>
            </a:fld>
            <a:endParaRPr lang="en-US"/>
          </a:p>
        </p:txBody>
      </p:sp>
      <p:sp>
        <p:nvSpPr>
          <p:cNvPr id="4" name="Rectangle 2">
            <a:extLst>
              <a:ext uri="{FF2B5EF4-FFF2-40B4-BE49-F238E27FC236}">
                <a16:creationId xmlns:a16="http://schemas.microsoft.com/office/drawing/2014/main" id="{A219F51A-8FFD-ABD4-D0E5-3CB1877DC5B5}"/>
              </a:ext>
            </a:extLst>
          </p:cNvPr>
          <p:cNvSpPr txBox="1">
            <a:spLocks noChangeArrowheads="1"/>
          </p:cNvSpPr>
          <p:nvPr/>
        </p:nvSpPr>
        <p:spPr bwMode="auto">
          <a:xfrm>
            <a:off x="452182" y="643467"/>
            <a:ext cx="9108876" cy="744836"/>
          </a:xfrm>
          <a:prstGeom prst="rect">
            <a:avLst/>
          </a:prstGeom>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defTabSz="914400" eaLnBrk="1" hangingPunct="1">
              <a:lnSpc>
                <a:spcPct val="90000"/>
              </a:lnSpc>
              <a:spcAft>
                <a:spcPts val="600"/>
              </a:spcAft>
            </a:pPr>
            <a:r>
              <a:rPr lang="en-US" sz="2900" b="1" kern="1200">
                <a:solidFill>
                  <a:schemeClr val="bg1"/>
                </a:solidFill>
                <a:latin typeface="+mj-lt"/>
                <a:ea typeface="+mj-ea"/>
                <a:cs typeface="+mj-cs"/>
              </a:rPr>
              <a:t>XEM THỜI KHÓA BIỂU LỚP MÔN HỌC</a:t>
            </a:r>
          </a:p>
        </p:txBody>
      </p:sp>
      <p:pic>
        <p:nvPicPr>
          <p:cNvPr id="2" name="Picture 1">
            <a:extLst>
              <a:ext uri="{FF2B5EF4-FFF2-40B4-BE49-F238E27FC236}">
                <a16:creationId xmlns:a16="http://schemas.microsoft.com/office/drawing/2014/main" id="{4134883D-F308-3822-2329-80506765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206" y="1644606"/>
            <a:ext cx="5635588" cy="4894306"/>
          </a:xfrm>
          <a:prstGeom prst="rect">
            <a:avLst/>
          </a:prstGeom>
        </p:spPr>
      </p:pic>
    </p:spTree>
    <p:extLst>
      <p:ext uri="{BB962C8B-B14F-4D97-AF65-F5344CB8AC3E}">
        <p14:creationId xmlns:p14="http://schemas.microsoft.com/office/powerpoint/2010/main" val="8833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15E3B71B-9C8F-4E11-8FFE-A133A5D562C2}" type="slidenum">
              <a:rPr lang="en-US" sz="1800" smtClean="0"/>
              <a:pPr>
                <a:defRPr/>
              </a:pPr>
              <a:t>24</a:t>
            </a:fld>
            <a:endParaRPr lang="en-US"/>
          </a:p>
        </p:txBody>
      </p:sp>
      <p:sp>
        <p:nvSpPr>
          <p:cNvPr id="4" name="Rectangle 3"/>
          <p:cNvSpPr/>
          <p:nvPr/>
        </p:nvSpPr>
        <p:spPr>
          <a:xfrm>
            <a:off x="0" y="165359"/>
            <a:ext cx="9906000" cy="461665"/>
          </a:xfrm>
          <a:prstGeom prst="rect">
            <a:avLst/>
          </a:prstGeom>
          <a:ln>
            <a:solidFill>
              <a:srgbClr val="0000CC"/>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a:solidFill>
                  <a:srgbClr val="C00000"/>
                </a:solidFill>
              </a:rPr>
              <a:t>KẾT LUẬN</a:t>
            </a:r>
          </a:p>
        </p:txBody>
      </p:sp>
      <p:sp>
        <p:nvSpPr>
          <p:cNvPr id="6" name="Right Arrow 5"/>
          <p:cNvSpPr/>
          <p:nvPr/>
        </p:nvSpPr>
        <p:spPr bwMode="auto">
          <a:xfrm rot="2880767">
            <a:off x="167187" y="282903"/>
            <a:ext cx="497373" cy="261299"/>
          </a:xfrm>
          <a:prstGeom prst="rightArrow">
            <a:avLst/>
          </a:prstGeom>
          <a:solidFill>
            <a:srgbClr val="FFC000"/>
          </a:solidFill>
          <a:ln w="50800" cap="flat" cmpd="sng" algn="ctr">
            <a:solidFill>
              <a:srgbClr val="0066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43519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37890" name="WordArt 2"/>
          <p:cNvSpPr>
            <a:spLocks noChangeArrowheads="1" noChangeShapeType="1" noTextEdit="1"/>
          </p:cNvSpPr>
          <p:nvPr/>
        </p:nvSpPr>
        <p:spPr bwMode="gray">
          <a:xfrm>
            <a:off x="1228725" y="1600200"/>
            <a:ext cx="6934200" cy="1371600"/>
          </a:xfrm>
          <a:prstGeom prst="rect">
            <a:avLst/>
          </a:prstGeom>
        </p:spPr>
        <p:txBody>
          <a:bodyPr wrap="none" fromWordArt="1">
            <a:prstTxWarp prst="textPlain">
              <a:avLst>
                <a:gd name="adj" fmla="val 50000"/>
              </a:avLst>
            </a:prstTxWarp>
          </a:bodyPr>
          <a:lstStyle/>
          <a:p>
            <a:pPr algn="ctr"/>
            <a:r>
              <a:rPr lang="vi-VN" sz="2800" b="1" kern="10">
                <a:ln w="25400">
                  <a:noFill/>
                  <a:round/>
                  <a:headEnd/>
                  <a:tailEnd/>
                </a:ln>
                <a:solidFill>
                  <a:srgbClr val="0000CC"/>
                </a:solidFill>
                <a:latin typeface="Arial"/>
              </a:rPr>
              <a:t>EM CẢM ƠN SỰ </a:t>
            </a:r>
          </a:p>
          <a:p>
            <a:pPr algn="ctr"/>
            <a:r>
              <a:rPr lang="vi-VN" sz="2800" b="1" kern="10">
                <a:ln w="25400">
                  <a:noFill/>
                  <a:round/>
                  <a:headEnd/>
                  <a:tailEnd/>
                </a:ln>
                <a:solidFill>
                  <a:srgbClr val="0000CC"/>
                </a:solidFill>
                <a:latin typeface="Arial"/>
              </a:rPr>
              <a:t>QUAN TÂM THEO DÕI CỦA </a:t>
            </a:r>
            <a:r>
              <a:rPr lang="en-US" sz="2800" b="1" kern="10">
                <a:ln w="25400">
                  <a:noFill/>
                  <a:round/>
                  <a:headEnd/>
                  <a:tailEnd/>
                </a:ln>
                <a:solidFill>
                  <a:srgbClr val="0000CC"/>
                </a:solidFill>
                <a:latin typeface="Arial"/>
              </a:rPr>
              <a:t>QUÍ </a:t>
            </a:r>
            <a:r>
              <a:rPr lang="vi-VN" sz="2800" b="1" kern="10">
                <a:ln w="25400">
                  <a:noFill/>
                  <a:round/>
                  <a:headEnd/>
                  <a:tailEnd/>
                </a:ln>
                <a:solidFill>
                  <a:srgbClr val="0000CC"/>
                </a:solidFill>
                <a:latin typeface="Arial"/>
              </a:rPr>
              <a:t>THẦY CÔ !</a:t>
            </a:r>
            <a:endParaRPr lang="en-US" sz="2800" b="1" kern="10">
              <a:ln w="25400">
                <a:noFill/>
                <a:round/>
                <a:headEnd/>
                <a:tailEnd/>
              </a:ln>
              <a:solidFill>
                <a:srgbClr val="0000CC"/>
              </a:solidFill>
              <a:latin typeface="Arial"/>
            </a:endParaRPr>
          </a:p>
        </p:txBody>
      </p:sp>
      <p:sp>
        <p:nvSpPr>
          <p:cNvPr id="6" name="Slide Number Placeholder 5"/>
          <p:cNvSpPr>
            <a:spLocks noGrp="1"/>
          </p:cNvSpPr>
          <p:nvPr>
            <p:ph type="sldNum" sz="quarter" idx="12"/>
          </p:nvPr>
        </p:nvSpPr>
        <p:spPr/>
        <p:txBody>
          <a:bodyPr/>
          <a:lstStyle/>
          <a:p>
            <a:pPr>
              <a:defRPr/>
            </a:pPr>
            <a:fld id="{15E3B71B-9C8F-4E11-8FFE-A133A5D562C2}" type="slidenum">
              <a:rPr lang="en-US" smtClean="0"/>
              <a:pPr>
                <a:defRPr/>
              </a:pPr>
              <a:t>25</a:t>
            </a:fld>
            <a:endParaRPr lang="en-US"/>
          </a:p>
        </p:txBody>
      </p:sp>
      <p:pic>
        <p:nvPicPr>
          <p:cNvPr id="7" name="Picture 2" descr="D:\BẠCH LIÊN\Hình động\5427f928-694a-492e-9c72-7cb3f3f22025.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276850" cy="267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6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64632" y="2651125"/>
            <a:ext cx="8576733" cy="1555749"/>
          </a:xfrm>
          <a:prstGeom prst="roundRect">
            <a:avLst/>
          </a:prstGeom>
          <a:noFill/>
          <a:ln w="28575" cap="flat" cmpd="sng" algn="ctr">
            <a:solidFill>
              <a:srgbClr val="FF0000"/>
            </a:solidFill>
            <a:prstDash val="solid"/>
            <a:round/>
            <a:headEnd type="none" w="med" len="med"/>
            <a:tailEnd type="none" w="med" len="med"/>
          </a:ln>
          <a:effectLst/>
        </p:spPr>
        <p:txBody>
          <a:bodyPr lIns="0" tIns="0" rIns="0" bIns="0"/>
          <a:lstStyle/>
          <a:p>
            <a:pPr>
              <a:buClr>
                <a:schemeClr val="accent6"/>
              </a:buClr>
              <a:defRPr/>
            </a:pPr>
            <a:endParaRPr lang="en-US" sz="1800">
              <a:solidFill>
                <a:srgbClr val="0033CC"/>
              </a:solidFill>
              <a:latin typeface="Times New Rioman"/>
            </a:endParaRPr>
          </a:p>
        </p:txBody>
      </p:sp>
      <p:sp>
        <p:nvSpPr>
          <p:cNvPr id="9" name="Rectangle 2"/>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endParaRPr lang="en-US" sz="2800" b="1" kern="0">
              <a:solidFill>
                <a:srgbClr val="FFFF00"/>
              </a:solidFill>
              <a:latin typeface="Times New Rioman"/>
            </a:endParaRPr>
          </a:p>
        </p:txBody>
      </p:sp>
      <p:sp>
        <p:nvSpPr>
          <p:cNvPr id="12" name="Slide Number Placeholder 11"/>
          <p:cNvSpPr>
            <a:spLocks noGrp="1"/>
          </p:cNvSpPr>
          <p:nvPr>
            <p:ph type="sldNum" sz="quarter" idx="12"/>
          </p:nvPr>
        </p:nvSpPr>
        <p:spPr/>
        <p:txBody>
          <a:bodyPr/>
          <a:lstStyle/>
          <a:p>
            <a:pPr>
              <a:defRPr/>
            </a:pPr>
            <a:fld id="{15E3B71B-9C8F-4E11-8FFE-A133A5D562C2}" type="slidenum">
              <a:rPr lang="en-US" sz="1600" smtClean="0">
                <a:latin typeface="Times New Rioman"/>
              </a:rPr>
              <a:pPr>
                <a:defRPr/>
              </a:pPr>
              <a:t>3</a:t>
            </a:fld>
            <a:endParaRPr lang="en-US" sz="1600">
              <a:latin typeface="Times New Rioman"/>
            </a:endParaRPr>
          </a:p>
        </p:txBody>
      </p:sp>
      <p:sp>
        <p:nvSpPr>
          <p:cNvPr id="15" name="TextBox 14">
            <a:extLst>
              <a:ext uri="{FF2B5EF4-FFF2-40B4-BE49-F238E27FC236}">
                <a16:creationId xmlns:a16="http://schemas.microsoft.com/office/drawing/2014/main" id="{39EA91C5-AF5D-4FD2-8831-106DEEFE3FF8}"/>
              </a:ext>
            </a:extLst>
          </p:cNvPr>
          <p:cNvSpPr txBox="1"/>
          <p:nvPr/>
        </p:nvSpPr>
        <p:spPr>
          <a:xfrm>
            <a:off x="2478403" y="3105833"/>
            <a:ext cx="4949190" cy="646331"/>
          </a:xfrm>
          <a:prstGeom prst="rect">
            <a:avLst/>
          </a:prstGeom>
          <a:noFill/>
        </p:spPr>
        <p:txBody>
          <a:bodyPr wrap="square">
            <a:spAutoFit/>
          </a:bodyPr>
          <a:lstStyle/>
          <a:p>
            <a:pPr algn="ctr" eaLnBrk="1" hangingPunct="1"/>
            <a:r>
              <a:rPr lang="en-US" sz="3600" b="1" kern="0">
                <a:solidFill>
                  <a:srgbClr val="0070C0"/>
                </a:solidFill>
                <a:latin typeface="Times New Rioman"/>
              </a:rPr>
              <a:t>1. TỔNG QUAN</a:t>
            </a:r>
          </a:p>
        </p:txBody>
      </p:sp>
    </p:spTree>
    <p:extLst>
      <p:ext uri="{BB962C8B-B14F-4D97-AF65-F5344CB8AC3E}">
        <p14:creationId xmlns:p14="http://schemas.microsoft.com/office/powerpoint/2010/main" val="212315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58B9B30-679F-4D91-A617-9D33111744B8}"/>
              </a:ext>
            </a:extLst>
          </p:cNvPr>
          <p:cNvSpPr/>
          <p:nvPr/>
        </p:nvSpPr>
        <p:spPr>
          <a:xfrm>
            <a:off x="654278" y="1762957"/>
            <a:ext cx="5440105" cy="806792"/>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err="1">
                <a:solidFill>
                  <a:srgbClr val="000066"/>
                </a:solidFill>
                <a:latin typeface="Arial" panose="020B0604020202020204" pitchFamily="34" charset="0"/>
                <a:cs typeface="Arial" panose="020B0604020202020204" pitchFamily="34" charset="0"/>
              </a:rPr>
              <a:t>Phát</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biểu</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bài</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toán</a:t>
            </a:r>
            <a:endParaRPr lang="en-US" sz="2000">
              <a:solidFill>
                <a:srgbClr val="000066"/>
              </a:solidFill>
              <a:latin typeface="Arial" panose="020B0604020202020204" pitchFamily="34" charset="0"/>
              <a:cs typeface="Arial" panose="020B0604020202020204" pitchFamily="34" charset="0"/>
            </a:endParaRPr>
          </a:p>
        </p:txBody>
      </p:sp>
      <p:sp>
        <p:nvSpPr>
          <p:cNvPr id="8" name="Rounded Rectangle 7"/>
          <p:cNvSpPr/>
          <p:nvPr/>
        </p:nvSpPr>
        <p:spPr bwMode="auto">
          <a:xfrm>
            <a:off x="228600" y="762000"/>
            <a:ext cx="9372599" cy="5975349"/>
          </a:xfrm>
          <a:prstGeom prst="roundRect">
            <a:avLst/>
          </a:prstGeom>
          <a:noFill/>
          <a:ln w="28575" cap="flat" cmpd="sng" algn="ctr">
            <a:solidFill>
              <a:srgbClr val="FF0000"/>
            </a:solidFill>
            <a:prstDash val="solid"/>
            <a:round/>
            <a:headEnd type="none" w="med" len="med"/>
            <a:tailEnd type="none" w="med" len="med"/>
          </a:ln>
          <a:effectLst/>
        </p:spPr>
        <p:txBody>
          <a:bodyPr lIns="0" tIns="0" rIns="0" bIns="0"/>
          <a:lstStyle/>
          <a:p>
            <a:pPr>
              <a:buClr>
                <a:schemeClr val="accent6"/>
              </a:buClr>
              <a:defRPr/>
            </a:pPr>
            <a:endParaRPr lang="en-US" sz="1800">
              <a:solidFill>
                <a:srgbClr val="0033CC"/>
              </a:solidFill>
              <a:latin typeface="Times New Rioman"/>
            </a:endParaRPr>
          </a:p>
        </p:txBody>
      </p:sp>
      <p:sp>
        <p:nvSpPr>
          <p:cNvPr id="9" name="Rectangle 2"/>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r>
              <a:rPr lang="en-US" sz="2800" b="1" kern="0">
                <a:solidFill>
                  <a:srgbClr val="FFFF00"/>
                </a:solidFill>
                <a:latin typeface="Times New Rioman"/>
              </a:rPr>
              <a:t>GIỚI THIỆU ĐỀ TÀI</a:t>
            </a:r>
          </a:p>
        </p:txBody>
      </p:sp>
      <p:sp>
        <p:nvSpPr>
          <p:cNvPr id="12" name="Slide Number Placeholder 11"/>
          <p:cNvSpPr>
            <a:spLocks noGrp="1"/>
          </p:cNvSpPr>
          <p:nvPr>
            <p:ph type="sldNum" sz="quarter" idx="12"/>
          </p:nvPr>
        </p:nvSpPr>
        <p:spPr>
          <a:xfrm>
            <a:off x="7543800" y="6392544"/>
            <a:ext cx="2228850" cy="365125"/>
          </a:xfrm>
        </p:spPr>
        <p:txBody>
          <a:bodyPr/>
          <a:lstStyle/>
          <a:p>
            <a:pPr>
              <a:defRPr/>
            </a:pPr>
            <a:fld id="{15E3B71B-9C8F-4E11-8FFE-A133A5D562C2}" type="slidenum">
              <a:rPr lang="en-US" sz="1800" smtClean="0">
                <a:latin typeface="Times New Rioman"/>
              </a:rPr>
              <a:pPr>
                <a:defRPr/>
              </a:pPr>
              <a:t>4</a:t>
            </a:fld>
            <a:endParaRPr lang="en-US" sz="1800">
              <a:latin typeface="Times New Rioman"/>
            </a:endParaRPr>
          </a:p>
        </p:txBody>
      </p:sp>
      <p:sp>
        <p:nvSpPr>
          <p:cNvPr id="17" name="Rectangle: Rounded Corners 16">
            <a:extLst>
              <a:ext uri="{FF2B5EF4-FFF2-40B4-BE49-F238E27FC236}">
                <a16:creationId xmlns:a16="http://schemas.microsoft.com/office/drawing/2014/main" id="{A1E9EE92-CB2B-4786-9000-40B91B38BC72}"/>
              </a:ext>
            </a:extLst>
          </p:cNvPr>
          <p:cNvSpPr/>
          <p:nvPr/>
        </p:nvSpPr>
        <p:spPr>
          <a:xfrm>
            <a:off x="654278" y="2719790"/>
            <a:ext cx="5448027" cy="847572"/>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err="1">
                <a:solidFill>
                  <a:srgbClr val="000066"/>
                </a:solidFill>
                <a:latin typeface="Arial" panose="020B0604020202020204" pitchFamily="34" charset="0"/>
                <a:cs typeface="Arial" panose="020B0604020202020204" pitchFamily="34" charset="0"/>
              </a:rPr>
              <a:t>Ràng</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buộc</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cứng</a:t>
            </a:r>
            <a:endParaRPr lang="en-US" sz="2000">
              <a:solidFill>
                <a:srgbClr val="000000"/>
              </a:solidFill>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7A3C13A6-9944-45E5-91E4-8FF3D42EFD3A}"/>
              </a:ext>
            </a:extLst>
          </p:cNvPr>
          <p:cNvSpPr/>
          <p:nvPr/>
        </p:nvSpPr>
        <p:spPr>
          <a:xfrm>
            <a:off x="685800" y="3758330"/>
            <a:ext cx="5448027" cy="1011589"/>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err="1">
                <a:solidFill>
                  <a:srgbClr val="000066"/>
                </a:solidFill>
                <a:latin typeface="Arial" panose="020B0604020202020204" pitchFamily="34" charset="0"/>
                <a:cs typeface="Arial" panose="020B0604020202020204" pitchFamily="34" charset="0"/>
              </a:rPr>
              <a:t>Ràng</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buộc</a:t>
            </a:r>
            <a:r>
              <a:rPr lang="en-US" sz="2000">
                <a:solidFill>
                  <a:srgbClr val="000066"/>
                </a:solidFill>
                <a:latin typeface="Arial" panose="020B0604020202020204" pitchFamily="34" charset="0"/>
                <a:cs typeface="Arial" panose="020B0604020202020204" pitchFamily="34" charset="0"/>
              </a:rPr>
              <a:t> </a:t>
            </a:r>
            <a:r>
              <a:rPr lang="en-US" sz="2000" err="1">
                <a:solidFill>
                  <a:srgbClr val="000066"/>
                </a:solidFill>
                <a:latin typeface="Arial" panose="020B0604020202020204" pitchFamily="34" charset="0"/>
                <a:cs typeface="Arial" panose="020B0604020202020204" pitchFamily="34" charset="0"/>
              </a:rPr>
              <a:t>mềm</a:t>
            </a:r>
            <a:endParaRPr lang="vi-VN" sz="2000">
              <a:solidFill>
                <a:srgbClr val="000066"/>
              </a:solidFill>
              <a:latin typeface="Arial" panose="020B0604020202020204" pitchFamily="34" charset="0"/>
              <a:cs typeface="Arial" panose="020B0604020202020204" pitchFamily="34" charset="0"/>
            </a:endParaRPr>
          </a:p>
        </p:txBody>
      </p:sp>
      <p:sp>
        <p:nvSpPr>
          <p:cNvPr id="19" name="Flowchart: Connector 18">
            <a:extLst>
              <a:ext uri="{FF2B5EF4-FFF2-40B4-BE49-F238E27FC236}">
                <a16:creationId xmlns:a16="http://schemas.microsoft.com/office/drawing/2014/main" id="{FDBF0590-F90C-4B4D-96BB-4892CA814FEA}"/>
              </a:ext>
            </a:extLst>
          </p:cNvPr>
          <p:cNvSpPr/>
          <p:nvPr/>
        </p:nvSpPr>
        <p:spPr>
          <a:xfrm>
            <a:off x="292309" y="1892450"/>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1</a:t>
            </a:r>
          </a:p>
        </p:txBody>
      </p:sp>
      <p:sp>
        <p:nvSpPr>
          <p:cNvPr id="21" name="Flowchart: Connector 20">
            <a:extLst>
              <a:ext uri="{FF2B5EF4-FFF2-40B4-BE49-F238E27FC236}">
                <a16:creationId xmlns:a16="http://schemas.microsoft.com/office/drawing/2014/main" id="{75AC718F-F4D8-4972-BB81-A4D3F299016D}"/>
              </a:ext>
            </a:extLst>
          </p:cNvPr>
          <p:cNvSpPr/>
          <p:nvPr/>
        </p:nvSpPr>
        <p:spPr>
          <a:xfrm>
            <a:off x="300231" y="2854844"/>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2</a:t>
            </a:r>
          </a:p>
        </p:txBody>
      </p:sp>
      <p:sp>
        <p:nvSpPr>
          <p:cNvPr id="22" name="Flowchart: Connector 21">
            <a:extLst>
              <a:ext uri="{FF2B5EF4-FFF2-40B4-BE49-F238E27FC236}">
                <a16:creationId xmlns:a16="http://schemas.microsoft.com/office/drawing/2014/main" id="{0E7A8D16-18D4-4D60-B8EC-FEA463FCBCD0}"/>
              </a:ext>
            </a:extLst>
          </p:cNvPr>
          <p:cNvSpPr/>
          <p:nvPr/>
        </p:nvSpPr>
        <p:spPr>
          <a:xfrm>
            <a:off x="340075" y="3890603"/>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3</a:t>
            </a:r>
          </a:p>
        </p:txBody>
      </p:sp>
    </p:spTree>
    <p:extLst>
      <p:ext uri="{BB962C8B-B14F-4D97-AF65-F5344CB8AC3E}">
        <p14:creationId xmlns:p14="http://schemas.microsoft.com/office/powerpoint/2010/main" val="224900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D2B7F-4A10-7574-B60E-7B320DFC77DA}"/>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A7E4097-A646-783D-C20F-30967E1DFAC0}"/>
              </a:ext>
            </a:extLst>
          </p:cNvPr>
          <p:cNvSpPr/>
          <p:nvPr/>
        </p:nvSpPr>
        <p:spPr>
          <a:xfrm>
            <a:off x="1267836" y="2150635"/>
            <a:ext cx="5562759"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rgbClr val="0070C0"/>
                </a:solidFill>
                <a:latin typeface="Arial" panose="020B0604020202020204" pitchFamily="34" charset="0"/>
                <a:cs typeface="Arial" panose="020B0604020202020204" pitchFamily="34" charset="0"/>
              </a:rPr>
              <a:t>Giải thuật vét cạn</a:t>
            </a:r>
          </a:p>
        </p:txBody>
      </p:sp>
      <p:sp>
        <p:nvSpPr>
          <p:cNvPr id="8" name="Rounded Rectangle 7">
            <a:extLst>
              <a:ext uri="{FF2B5EF4-FFF2-40B4-BE49-F238E27FC236}">
                <a16:creationId xmlns:a16="http://schemas.microsoft.com/office/drawing/2014/main" id="{713ACFD6-E5C0-C1D6-014D-9DAA2E97C764}"/>
              </a:ext>
            </a:extLst>
          </p:cNvPr>
          <p:cNvSpPr/>
          <p:nvPr/>
        </p:nvSpPr>
        <p:spPr bwMode="auto">
          <a:xfrm>
            <a:off x="228600" y="762000"/>
            <a:ext cx="9525000" cy="5959477"/>
          </a:xfrm>
          <a:prstGeom prst="roundRect">
            <a:avLst/>
          </a:prstGeom>
          <a:noFill/>
          <a:ln w="28575" cap="flat" cmpd="sng" algn="ctr">
            <a:solidFill>
              <a:srgbClr val="FF0000"/>
            </a:solidFill>
            <a:prstDash val="solid"/>
            <a:round/>
            <a:headEnd type="none" w="med" len="med"/>
            <a:tailEnd type="none" w="med" len="med"/>
          </a:ln>
          <a:effectLst/>
        </p:spPr>
        <p:txBody>
          <a:bodyPr lIns="0" tIns="0" rIns="0" bIns="0"/>
          <a:lstStyle/>
          <a:p>
            <a:pPr>
              <a:buClr>
                <a:schemeClr val="accent6"/>
              </a:buClr>
              <a:defRPr/>
            </a:pPr>
            <a:endParaRPr lang="en-US" sz="1800">
              <a:solidFill>
                <a:srgbClr val="0033CC"/>
              </a:solidFill>
              <a:latin typeface="Times New Rioman"/>
            </a:endParaRPr>
          </a:p>
        </p:txBody>
      </p:sp>
      <p:sp>
        <p:nvSpPr>
          <p:cNvPr id="9" name="Rectangle 2">
            <a:extLst>
              <a:ext uri="{FF2B5EF4-FFF2-40B4-BE49-F238E27FC236}">
                <a16:creationId xmlns:a16="http://schemas.microsoft.com/office/drawing/2014/main" id="{D09EA30C-547A-3979-1D39-7F2125EF2981}"/>
              </a:ext>
            </a:extLst>
          </p:cNvPr>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r>
              <a:rPr lang="en-US" sz="2800" b="1" kern="0">
                <a:solidFill>
                  <a:srgbClr val="FFFF00"/>
                </a:solidFill>
                <a:latin typeface="Times New Rioman"/>
              </a:rPr>
              <a:t>PHƯƠNG PHÁP TIẾP CẬN ĐỀ TÀI</a:t>
            </a:r>
          </a:p>
        </p:txBody>
      </p:sp>
      <p:sp>
        <p:nvSpPr>
          <p:cNvPr id="12" name="Slide Number Placeholder 11">
            <a:extLst>
              <a:ext uri="{FF2B5EF4-FFF2-40B4-BE49-F238E27FC236}">
                <a16:creationId xmlns:a16="http://schemas.microsoft.com/office/drawing/2014/main" id="{5634C4DC-2099-88E9-7135-DF0FB7250877}"/>
              </a:ext>
            </a:extLst>
          </p:cNvPr>
          <p:cNvSpPr>
            <a:spLocks noGrp="1"/>
          </p:cNvSpPr>
          <p:nvPr>
            <p:ph type="sldNum" sz="quarter" idx="12"/>
          </p:nvPr>
        </p:nvSpPr>
        <p:spPr>
          <a:xfrm>
            <a:off x="7577321" y="6432552"/>
            <a:ext cx="2228850" cy="365125"/>
          </a:xfrm>
        </p:spPr>
        <p:txBody>
          <a:bodyPr/>
          <a:lstStyle/>
          <a:p>
            <a:pPr>
              <a:defRPr/>
            </a:pPr>
            <a:fld id="{15E3B71B-9C8F-4E11-8FFE-A133A5D562C2}" type="slidenum">
              <a:rPr lang="en-US" sz="1800" smtClean="0">
                <a:latin typeface="Times New Rioman"/>
              </a:rPr>
              <a:pPr>
                <a:defRPr/>
              </a:pPr>
              <a:t>5</a:t>
            </a:fld>
            <a:endParaRPr lang="en-US" sz="1800">
              <a:latin typeface="Times New Rioman"/>
            </a:endParaRPr>
          </a:p>
        </p:txBody>
      </p:sp>
      <p:sp>
        <p:nvSpPr>
          <p:cNvPr id="19" name="Flowchart: Connector 18">
            <a:extLst>
              <a:ext uri="{FF2B5EF4-FFF2-40B4-BE49-F238E27FC236}">
                <a16:creationId xmlns:a16="http://schemas.microsoft.com/office/drawing/2014/main" id="{E1739D1C-B787-6CB7-77A4-D4B9ECAEDC54}"/>
              </a:ext>
            </a:extLst>
          </p:cNvPr>
          <p:cNvSpPr/>
          <p:nvPr/>
        </p:nvSpPr>
        <p:spPr>
          <a:xfrm>
            <a:off x="905866" y="2280128"/>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1</a:t>
            </a:r>
          </a:p>
        </p:txBody>
      </p:sp>
      <p:grpSp>
        <p:nvGrpSpPr>
          <p:cNvPr id="2" name="Group 1">
            <a:extLst>
              <a:ext uri="{FF2B5EF4-FFF2-40B4-BE49-F238E27FC236}">
                <a16:creationId xmlns:a16="http://schemas.microsoft.com/office/drawing/2014/main" id="{D75171B4-623C-EB6B-431D-7C82924C4B0C}"/>
              </a:ext>
            </a:extLst>
          </p:cNvPr>
          <p:cNvGrpSpPr/>
          <p:nvPr/>
        </p:nvGrpSpPr>
        <p:grpSpPr>
          <a:xfrm>
            <a:off x="913789" y="3283485"/>
            <a:ext cx="5916806" cy="763071"/>
            <a:chOff x="300231" y="2719790"/>
            <a:chExt cx="5916806" cy="763071"/>
          </a:xfrm>
        </p:grpSpPr>
        <p:sp>
          <p:nvSpPr>
            <p:cNvPr id="17" name="Rectangle: Rounded Corners 16">
              <a:extLst>
                <a:ext uri="{FF2B5EF4-FFF2-40B4-BE49-F238E27FC236}">
                  <a16:creationId xmlns:a16="http://schemas.microsoft.com/office/drawing/2014/main" id="{08A87F96-6988-1E81-6BB8-F58814356101}"/>
                </a:ext>
              </a:extLst>
            </p:cNvPr>
            <p:cNvSpPr/>
            <p:nvPr/>
          </p:nvSpPr>
          <p:spPr>
            <a:xfrm>
              <a:off x="654278" y="2719790"/>
              <a:ext cx="5562759"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Giải thuật leo đồi</a:t>
              </a:r>
            </a:p>
          </p:txBody>
        </p:sp>
        <p:sp>
          <p:nvSpPr>
            <p:cNvPr id="21" name="Flowchart: Connector 20">
              <a:extLst>
                <a:ext uri="{FF2B5EF4-FFF2-40B4-BE49-F238E27FC236}">
                  <a16:creationId xmlns:a16="http://schemas.microsoft.com/office/drawing/2014/main" id="{D2B03828-1A56-1D48-ECE6-53905E039D38}"/>
                </a:ext>
              </a:extLst>
            </p:cNvPr>
            <p:cNvSpPr/>
            <p:nvPr/>
          </p:nvSpPr>
          <p:spPr>
            <a:xfrm>
              <a:off x="300231" y="2854844"/>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2</a:t>
              </a:r>
            </a:p>
          </p:txBody>
        </p:sp>
      </p:grpSp>
      <p:sp>
        <p:nvSpPr>
          <p:cNvPr id="20" name="Rectangle: Rounded Corners 19">
            <a:extLst>
              <a:ext uri="{FF2B5EF4-FFF2-40B4-BE49-F238E27FC236}">
                <a16:creationId xmlns:a16="http://schemas.microsoft.com/office/drawing/2014/main" id="{FAD934C1-4807-E963-A8DF-2ED904E6C0D6}"/>
              </a:ext>
            </a:extLst>
          </p:cNvPr>
          <p:cNvSpPr/>
          <p:nvPr/>
        </p:nvSpPr>
        <p:spPr>
          <a:xfrm>
            <a:off x="990600" y="990600"/>
            <a:ext cx="7543800" cy="763071"/>
          </a:xfrm>
          <a:prstGeom prst="roundRect">
            <a:avLst/>
          </a:prstGeom>
          <a:solidFill>
            <a:srgbClr val="CCFFCC"/>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70C0"/>
                </a:solidFill>
                <a:latin typeface="Arial" panose="020B0604020202020204" pitchFamily="34" charset="0"/>
                <a:cs typeface="Arial" panose="020B0604020202020204" pitchFamily="34" charset="0"/>
              </a:rPr>
              <a:t>GIẢI THUẬT TRUYỀN THỐNG</a:t>
            </a:r>
          </a:p>
        </p:txBody>
      </p:sp>
    </p:spTree>
    <p:extLst>
      <p:ext uri="{BB962C8B-B14F-4D97-AF65-F5344CB8AC3E}">
        <p14:creationId xmlns:p14="http://schemas.microsoft.com/office/powerpoint/2010/main" val="14560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ECE3B-FF0F-EF34-5D5D-6429DBFBF7DE}"/>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4A93B23-39EF-E9E6-12DC-EA3ACC4E02A3}"/>
              </a:ext>
            </a:extLst>
          </p:cNvPr>
          <p:cNvSpPr/>
          <p:nvPr/>
        </p:nvSpPr>
        <p:spPr bwMode="auto">
          <a:xfrm>
            <a:off x="228600" y="762000"/>
            <a:ext cx="9525000" cy="5959477"/>
          </a:xfrm>
          <a:prstGeom prst="roundRect">
            <a:avLst/>
          </a:prstGeom>
          <a:noFill/>
          <a:ln w="28575" cap="flat" cmpd="sng" algn="ctr">
            <a:solidFill>
              <a:srgbClr val="FF0000"/>
            </a:solidFill>
            <a:prstDash val="solid"/>
            <a:round/>
            <a:headEnd type="none" w="med" len="med"/>
            <a:tailEnd type="none" w="med" len="med"/>
          </a:ln>
          <a:effectLst/>
        </p:spPr>
        <p:txBody>
          <a:bodyPr lIns="0" tIns="0" rIns="0" bIns="0"/>
          <a:lstStyle/>
          <a:p>
            <a:pPr>
              <a:buClr>
                <a:schemeClr val="accent6"/>
              </a:buClr>
              <a:defRPr/>
            </a:pPr>
            <a:endParaRPr lang="en-US" sz="1800">
              <a:solidFill>
                <a:srgbClr val="0033CC"/>
              </a:solidFill>
              <a:latin typeface="Times New Rioman"/>
            </a:endParaRPr>
          </a:p>
        </p:txBody>
      </p:sp>
      <p:sp>
        <p:nvSpPr>
          <p:cNvPr id="9" name="Rectangle 2">
            <a:extLst>
              <a:ext uri="{FF2B5EF4-FFF2-40B4-BE49-F238E27FC236}">
                <a16:creationId xmlns:a16="http://schemas.microsoft.com/office/drawing/2014/main" id="{0ECDB1CA-7C19-2D54-F349-5E44299CEEB1}"/>
              </a:ext>
            </a:extLst>
          </p:cNvPr>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r>
              <a:rPr lang="en-US" sz="2800" b="1" kern="0">
                <a:solidFill>
                  <a:srgbClr val="FFFF00"/>
                </a:solidFill>
                <a:latin typeface="Times New Rioman"/>
              </a:rPr>
              <a:t>PHƯƠNG PHÁP TIẾP CẬN ĐỀ TÀI</a:t>
            </a:r>
          </a:p>
        </p:txBody>
      </p:sp>
      <p:sp>
        <p:nvSpPr>
          <p:cNvPr id="12" name="Slide Number Placeholder 11">
            <a:extLst>
              <a:ext uri="{FF2B5EF4-FFF2-40B4-BE49-F238E27FC236}">
                <a16:creationId xmlns:a16="http://schemas.microsoft.com/office/drawing/2014/main" id="{EA9C9E1C-8909-3C56-3CF3-83AD87BBEF14}"/>
              </a:ext>
            </a:extLst>
          </p:cNvPr>
          <p:cNvSpPr>
            <a:spLocks noGrp="1"/>
          </p:cNvSpPr>
          <p:nvPr>
            <p:ph type="sldNum" sz="quarter" idx="12"/>
          </p:nvPr>
        </p:nvSpPr>
        <p:spPr>
          <a:xfrm>
            <a:off x="7577321" y="6432552"/>
            <a:ext cx="2228850" cy="365125"/>
          </a:xfrm>
        </p:spPr>
        <p:txBody>
          <a:bodyPr/>
          <a:lstStyle/>
          <a:p>
            <a:pPr>
              <a:defRPr/>
            </a:pPr>
            <a:fld id="{15E3B71B-9C8F-4E11-8FFE-A133A5D562C2}" type="slidenum">
              <a:rPr lang="en-US" sz="1800" smtClean="0">
                <a:latin typeface="Times New Rioman"/>
              </a:rPr>
              <a:pPr>
                <a:defRPr/>
              </a:pPr>
              <a:t>6</a:t>
            </a:fld>
            <a:endParaRPr lang="en-US" sz="1800">
              <a:latin typeface="Times New Rioman"/>
            </a:endParaRPr>
          </a:p>
        </p:txBody>
      </p:sp>
      <p:grpSp>
        <p:nvGrpSpPr>
          <p:cNvPr id="15" name="Group 14">
            <a:extLst>
              <a:ext uri="{FF2B5EF4-FFF2-40B4-BE49-F238E27FC236}">
                <a16:creationId xmlns:a16="http://schemas.microsoft.com/office/drawing/2014/main" id="{494D7DB3-2E37-3BA2-5260-CB95B9FC1596}"/>
              </a:ext>
            </a:extLst>
          </p:cNvPr>
          <p:cNvGrpSpPr/>
          <p:nvPr/>
        </p:nvGrpSpPr>
        <p:grpSpPr>
          <a:xfrm>
            <a:off x="905866" y="2150635"/>
            <a:ext cx="5924729" cy="763071"/>
            <a:chOff x="905866" y="2150635"/>
            <a:chExt cx="5924729" cy="763071"/>
          </a:xfrm>
        </p:grpSpPr>
        <p:sp>
          <p:nvSpPr>
            <p:cNvPr id="6" name="Rectangle: Rounded Corners 5">
              <a:extLst>
                <a:ext uri="{FF2B5EF4-FFF2-40B4-BE49-F238E27FC236}">
                  <a16:creationId xmlns:a16="http://schemas.microsoft.com/office/drawing/2014/main" id="{232F6846-8395-9A61-0F32-BB730C3DA07D}"/>
                </a:ext>
              </a:extLst>
            </p:cNvPr>
            <p:cNvSpPr/>
            <p:nvPr/>
          </p:nvSpPr>
          <p:spPr>
            <a:xfrm>
              <a:off x="1267836" y="2150635"/>
              <a:ext cx="5562759"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rgbClr val="0070C0"/>
                  </a:solidFill>
                  <a:latin typeface="Arial" panose="020B0604020202020204" pitchFamily="34" charset="0"/>
                  <a:cs typeface="Arial" panose="020B0604020202020204" pitchFamily="34" charset="0"/>
                </a:rPr>
                <a:t>Giải thuật luyện kim</a:t>
              </a:r>
            </a:p>
          </p:txBody>
        </p:sp>
        <p:sp>
          <p:nvSpPr>
            <p:cNvPr id="19" name="Flowchart: Connector 18">
              <a:extLst>
                <a:ext uri="{FF2B5EF4-FFF2-40B4-BE49-F238E27FC236}">
                  <a16:creationId xmlns:a16="http://schemas.microsoft.com/office/drawing/2014/main" id="{FB57BC22-92C2-85F6-C5B2-2DCBA5BF22B3}"/>
                </a:ext>
              </a:extLst>
            </p:cNvPr>
            <p:cNvSpPr/>
            <p:nvPr/>
          </p:nvSpPr>
          <p:spPr>
            <a:xfrm>
              <a:off x="905866" y="2280128"/>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1</a:t>
              </a:r>
            </a:p>
          </p:txBody>
        </p:sp>
      </p:grpSp>
      <p:grpSp>
        <p:nvGrpSpPr>
          <p:cNvPr id="2" name="Group 1">
            <a:extLst>
              <a:ext uri="{FF2B5EF4-FFF2-40B4-BE49-F238E27FC236}">
                <a16:creationId xmlns:a16="http://schemas.microsoft.com/office/drawing/2014/main" id="{49EB1F87-02E3-281A-4DFC-4E625133BDD5}"/>
              </a:ext>
            </a:extLst>
          </p:cNvPr>
          <p:cNvGrpSpPr/>
          <p:nvPr/>
        </p:nvGrpSpPr>
        <p:grpSpPr>
          <a:xfrm>
            <a:off x="905866" y="4330923"/>
            <a:ext cx="5916806" cy="763071"/>
            <a:chOff x="300231" y="2719790"/>
            <a:chExt cx="5916806" cy="763071"/>
          </a:xfrm>
        </p:grpSpPr>
        <p:sp>
          <p:nvSpPr>
            <p:cNvPr id="17" name="Rectangle: Rounded Corners 16">
              <a:extLst>
                <a:ext uri="{FF2B5EF4-FFF2-40B4-BE49-F238E27FC236}">
                  <a16:creationId xmlns:a16="http://schemas.microsoft.com/office/drawing/2014/main" id="{8ED713A2-FB34-9C4D-4FF8-EB6F26E12710}"/>
                </a:ext>
              </a:extLst>
            </p:cNvPr>
            <p:cNvSpPr/>
            <p:nvPr/>
          </p:nvSpPr>
          <p:spPr>
            <a:xfrm>
              <a:off x="654278" y="2719790"/>
              <a:ext cx="5562759"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Giải thuật tối ưu đàn kiến</a:t>
              </a:r>
            </a:p>
          </p:txBody>
        </p:sp>
        <p:sp>
          <p:nvSpPr>
            <p:cNvPr id="21" name="Flowchart: Connector 20">
              <a:extLst>
                <a:ext uri="{FF2B5EF4-FFF2-40B4-BE49-F238E27FC236}">
                  <a16:creationId xmlns:a16="http://schemas.microsoft.com/office/drawing/2014/main" id="{E53DC55B-1384-910F-0905-F0CFFBDDDC44}"/>
                </a:ext>
              </a:extLst>
            </p:cNvPr>
            <p:cNvSpPr/>
            <p:nvPr/>
          </p:nvSpPr>
          <p:spPr>
            <a:xfrm>
              <a:off x="300231" y="2854844"/>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3</a:t>
              </a:r>
            </a:p>
          </p:txBody>
        </p:sp>
      </p:grpSp>
      <p:sp>
        <p:nvSpPr>
          <p:cNvPr id="20" name="Rectangle: Rounded Corners 19">
            <a:extLst>
              <a:ext uri="{FF2B5EF4-FFF2-40B4-BE49-F238E27FC236}">
                <a16:creationId xmlns:a16="http://schemas.microsoft.com/office/drawing/2014/main" id="{ABF27CC5-C34E-2593-9656-C69495F57EF6}"/>
              </a:ext>
            </a:extLst>
          </p:cNvPr>
          <p:cNvSpPr/>
          <p:nvPr/>
        </p:nvSpPr>
        <p:spPr>
          <a:xfrm>
            <a:off x="990600" y="990600"/>
            <a:ext cx="7543800" cy="763071"/>
          </a:xfrm>
          <a:prstGeom prst="roundRect">
            <a:avLst/>
          </a:prstGeom>
          <a:solidFill>
            <a:srgbClr val="CCFFCC"/>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70C0"/>
                </a:solidFill>
                <a:latin typeface="Arial" panose="020B0604020202020204" pitchFamily="34" charset="0"/>
                <a:cs typeface="Arial" panose="020B0604020202020204" pitchFamily="34" charset="0"/>
              </a:rPr>
              <a:t>GIẢI THUẬT MỚI</a:t>
            </a:r>
          </a:p>
        </p:txBody>
      </p:sp>
      <p:sp>
        <p:nvSpPr>
          <p:cNvPr id="3" name="Rectangle: Rounded Corners 2">
            <a:extLst>
              <a:ext uri="{FF2B5EF4-FFF2-40B4-BE49-F238E27FC236}">
                <a16:creationId xmlns:a16="http://schemas.microsoft.com/office/drawing/2014/main" id="{120E3962-A738-30DE-2409-44ECC934B101}"/>
              </a:ext>
            </a:extLst>
          </p:cNvPr>
          <p:cNvSpPr/>
          <p:nvPr/>
        </p:nvSpPr>
        <p:spPr>
          <a:xfrm>
            <a:off x="1295400" y="5267239"/>
            <a:ext cx="7543800" cy="763071"/>
          </a:xfrm>
          <a:prstGeom prst="roundRect">
            <a:avLst/>
          </a:prstGeom>
          <a:solidFill>
            <a:srgbClr val="CCFFCC"/>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66"/>
                </a:solidFill>
              </a:rPr>
              <a:t>Lựa chọn: Giải thuật di truyền</a:t>
            </a:r>
          </a:p>
        </p:txBody>
      </p:sp>
      <p:sp>
        <p:nvSpPr>
          <p:cNvPr id="4" name="Arrow: Right 3">
            <a:extLst>
              <a:ext uri="{FF2B5EF4-FFF2-40B4-BE49-F238E27FC236}">
                <a16:creationId xmlns:a16="http://schemas.microsoft.com/office/drawing/2014/main" id="{C9803136-0AD6-2E48-C9E7-313DB88ADBF0}"/>
              </a:ext>
            </a:extLst>
          </p:cNvPr>
          <p:cNvSpPr/>
          <p:nvPr/>
        </p:nvSpPr>
        <p:spPr>
          <a:xfrm>
            <a:off x="525326" y="5452110"/>
            <a:ext cx="761999" cy="393328"/>
          </a:xfrm>
          <a:prstGeom prst="rightArrow">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36D38B1-D3C4-6219-6068-7784C9A1495D}"/>
              </a:ext>
            </a:extLst>
          </p:cNvPr>
          <p:cNvGrpSpPr/>
          <p:nvPr/>
        </p:nvGrpSpPr>
        <p:grpSpPr>
          <a:xfrm>
            <a:off x="905866" y="3240779"/>
            <a:ext cx="5916806" cy="763071"/>
            <a:chOff x="300231" y="2719790"/>
            <a:chExt cx="5916806" cy="763071"/>
          </a:xfrm>
        </p:grpSpPr>
        <p:sp>
          <p:nvSpPr>
            <p:cNvPr id="13" name="Rectangle: Rounded Corners 12">
              <a:extLst>
                <a:ext uri="{FF2B5EF4-FFF2-40B4-BE49-F238E27FC236}">
                  <a16:creationId xmlns:a16="http://schemas.microsoft.com/office/drawing/2014/main" id="{2D04131A-C7B3-8E55-089A-3ED12E93E3BE}"/>
                </a:ext>
              </a:extLst>
            </p:cNvPr>
            <p:cNvSpPr/>
            <p:nvPr/>
          </p:nvSpPr>
          <p:spPr>
            <a:xfrm>
              <a:off x="654278" y="2719790"/>
              <a:ext cx="5562759"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Giải thuật di truyền</a:t>
              </a:r>
            </a:p>
          </p:txBody>
        </p:sp>
        <p:sp>
          <p:nvSpPr>
            <p:cNvPr id="14" name="Flowchart: Connector 13">
              <a:extLst>
                <a:ext uri="{FF2B5EF4-FFF2-40B4-BE49-F238E27FC236}">
                  <a16:creationId xmlns:a16="http://schemas.microsoft.com/office/drawing/2014/main" id="{7F71DC71-1A6A-7964-4B78-6BB4CD779193}"/>
                </a:ext>
              </a:extLst>
            </p:cNvPr>
            <p:cNvSpPr/>
            <p:nvPr/>
          </p:nvSpPr>
          <p:spPr>
            <a:xfrm>
              <a:off x="300231" y="2854844"/>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2</a:t>
              </a:r>
            </a:p>
          </p:txBody>
        </p:sp>
      </p:grpSp>
    </p:spTree>
    <p:extLst>
      <p:ext uri="{BB962C8B-B14F-4D97-AF65-F5344CB8AC3E}">
        <p14:creationId xmlns:p14="http://schemas.microsoft.com/office/powerpoint/2010/main" val="219713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1"/>
          <p:cNvSpPr>
            <a:spLocks noChangeArrowheads="1"/>
          </p:cNvSpPr>
          <p:nvPr/>
        </p:nvSpPr>
        <p:spPr bwMode="auto">
          <a:xfrm>
            <a:off x="802640" y="1981200"/>
            <a:ext cx="8483600" cy="289560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20000"/>
              </a:spcBef>
              <a:spcAft>
                <a:spcPct val="0"/>
              </a:spcAft>
              <a:defRPr sz="2400">
                <a:solidFill>
                  <a:schemeClr val="tx1"/>
                </a:solidFill>
                <a:latin typeface="Arial" panose="020B0604020202020204" pitchFamily="34" charset="0"/>
              </a:defRPr>
            </a:lvl6pPr>
            <a:lvl7pPr marL="2971800" indent="-228600" eaLnBrk="0" fontAlgn="base" hangingPunct="0">
              <a:spcBef>
                <a:spcPct val="20000"/>
              </a:spcBef>
              <a:spcAft>
                <a:spcPct val="0"/>
              </a:spcAft>
              <a:defRPr sz="2400">
                <a:solidFill>
                  <a:schemeClr val="tx1"/>
                </a:solidFill>
                <a:latin typeface="Arial" panose="020B0604020202020204" pitchFamily="34" charset="0"/>
              </a:defRPr>
            </a:lvl7pPr>
            <a:lvl8pPr marL="3429000" indent="-228600" eaLnBrk="0" fontAlgn="base" hangingPunct="0">
              <a:spcBef>
                <a:spcPct val="20000"/>
              </a:spcBef>
              <a:spcAft>
                <a:spcPct val="0"/>
              </a:spcAft>
              <a:defRPr sz="2400">
                <a:solidFill>
                  <a:schemeClr val="tx1"/>
                </a:solidFill>
                <a:latin typeface="Arial" panose="020B0604020202020204" pitchFamily="34" charset="0"/>
              </a:defRPr>
            </a:lvl8pPr>
            <a:lvl9pPr marL="3886200" indent="-228600" eaLnBrk="0" fontAlgn="base" hangingPunct="0">
              <a:spcBef>
                <a:spcPct val="20000"/>
              </a:spcBef>
              <a:spcAft>
                <a:spcPct val="0"/>
              </a:spcAft>
              <a:defRPr sz="2400">
                <a:solidFill>
                  <a:schemeClr val="tx1"/>
                </a:solidFill>
                <a:latin typeface="Arial" panose="020B0604020202020204" pitchFamily="34" charset="0"/>
              </a:defRPr>
            </a:lvl9pPr>
          </a:lstStyle>
          <a:p>
            <a:endParaRPr lang="en-US" altLang="en-US"/>
          </a:p>
        </p:txBody>
      </p:sp>
      <p:sp>
        <p:nvSpPr>
          <p:cNvPr id="23" name="Rectangle 3"/>
          <p:cNvSpPr txBox="1">
            <a:spLocks noChangeArrowheads="1"/>
          </p:cNvSpPr>
          <p:nvPr/>
        </p:nvSpPr>
        <p:spPr bwMode="auto">
          <a:xfrm>
            <a:off x="787400" y="2202655"/>
            <a:ext cx="8483600" cy="26741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Char char="w"/>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58738" indent="0" algn="ctr">
              <a:buFontTx/>
              <a:buNone/>
            </a:pPr>
            <a:r>
              <a:rPr lang="en-US" altLang="en-US" sz="3600" b="1" kern="0">
                <a:solidFill>
                  <a:srgbClr val="006600"/>
                </a:solidFill>
              </a:rPr>
              <a:t>Chương 2</a:t>
            </a:r>
            <a:r>
              <a:rPr lang="en-US" altLang="en-US" sz="3600" b="1" kern="0">
                <a:solidFill>
                  <a:srgbClr val="0033CC"/>
                </a:solidFill>
              </a:rPr>
              <a:t> </a:t>
            </a:r>
          </a:p>
          <a:p>
            <a:pPr marL="58738" indent="0" algn="ctr">
              <a:buFontTx/>
              <a:buNone/>
            </a:pPr>
            <a:r>
              <a:rPr lang="en-US" altLang="en-US" sz="3600" b="1" kern="0">
                <a:solidFill>
                  <a:srgbClr val="0033CC"/>
                </a:solidFill>
              </a:rPr>
              <a:t>GIẢI THUẬT DI TRUYỀN VÀ TÍNH TOÁN TIẾN HÓA</a:t>
            </a:r>
          </a:p>
        </p:txBody>
      </p:sp>
      <p:sp>
        <p:nvSpPr>
          <p:cNvPr id="6" name="Slide Number Placeholder 5"/>
          <p:cNvSpPr>
            <a:spLocks noGrp="1"/>
          </p:cNvSpPr>
          <p:nvPr>
            <p:ph type="sldNum" sz="quarter" idx="12"/>
          </p:nvPr>
        </p:nvSpPr>
        <p:spPr>
          <a:xfrm>
            <a:off x="7391400" y="6368255"/>
            <a:ext cx="2228850" cy="365125"/>
          </a:xfrm>
        </p:spPr>
        <p:txBody>
          <a:bodyPr/>
          <a:lstStyle/>
          <a:p>
            <a:pPr>
              <a:defRPr/>
            </a:pPr>
            <a:fld id="{15E3B71B-9C8F-4E11-8FFE-A133A5D562C2}" type="slidenum">
              <a:rPr lang="en-US" sz="1800" smtClean="0"/>
              <a:pPr>
                <a:defRPr/>
              </a:pPr>
              <a:t>7</a:t>
            </a:fld>
            <a:endParaRPr lang="en-US"/>
          </a:p>
        </p:txBody>
      </p:sp>
      <p:sp>
        <p:nvSpPr>
          <p:cNvPr id="2" name="Rectangle 2">
            <a:extLst>
              <a:ext uri="{FF2B5EF4-FFF2-40B4-BE49-F238E27FC236}">
                <a16:creationId xmlns:a16="http://schemas.microsoft.com/office/drawing/2014/main" id="{FCBFE839-5470-DC38-3AF8-162BBA80C74A}"/>
              </a:ext>
            </a:extLst>
          </p:cNvPr>
          <p:cNvSpPr txBox="1">
            <a:spLocks noChangeArrowheads="1"/>
          </p:cNvSpPr>
          <p:nvPr/>
        </p:nvSpPr>
        <p:spPr bwMode="auto">
          <a:xfrm>
            <a:off x="0" y="0"/>
            <a:ext cx="9906000" cy="685800"/>
          </a:xfrm>
          <a:prstGeom prst="rect">
            <a:avLst/>
          </a:prstGeom>
          <a:solidFill>
            <a:schemeClr val="accent2">
              <a:lumMod val="50000"/>
            </a:schemeClr>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endParaRPr lang="en-US" sz="2800" b="1" kern="0">
              <a:solidFill>
                <a:srgbClr val="FFFF00"/>
              </a:solidFill>
              <a:latin typeface="Times New Rioman"/>
            </a:endParaRPr>
          </a:p>
        </p:txBody>
      </p:sp>
    </p:spTree>
    <p:extLst>
      <p:ext uri="{BB962C8B-B14F-4D97-AF65-F5344CB8AC3E}">
        <p14:creationId xmlns:p14="http://schemas.microsoft.com/office/powerpoint/2010/main" val="253137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8150" y="838200"/>
            <a:ext cx="9029700" cy="430887"/>
          </a:xfrm>
          <a:prstGeom prst="rect">
            <a:avLst/>
          </a:prstGeom>
        </p:spPr>
        <p:txBody>
          <a:bodyPr wrap="square">
            <a:spAutoFit/>
          </a:bodyPr>
          <a:lstStyle/>
          <a:p>
            <a:pPr>
              <a:spcBef>
                <a:spcPts val="600"/>
              </a:spcBef>
              <a:spcAft>
                <a:spcPts val="600"/>
              </a:spcAft>
            </a:pPr>
            <a:r>
              <a:rPr lang="en-US" sz="2200" b="1">
                <a:solidFill>
                  <a:srgbClr val="C00000"/>
                </a:solidFill>
              </a:rPr>
              <a:t>Ý TƯỞNG</a:t>
            </a:r>
          </a:p>
        </p:txBody>
      </p:sp>
      <p:sp>
        <p:nvSpPr>
          <p:cNvPr id="7" name="Rectangle 6"/>
          <p:cNvSpPr/>
          <p:nvPr/>
        </p:nvSpPr>
        <p:spPr>
          <a:xfrm>
            <a:off x="304800" y="1371600"/>
            <a:ext cx="9296400" cy="1107996"/>
          </a:xfrm>
          <a:prstGeom prst="rect">
            <a:avLst/>
          </a:prstGeom>
        </p:spPr>
        <p:txBody>
          <a:bodyPr wrap="square">
            <a:spAutoFit/>
          </a:bodyPr>
          <a:lstStyle/>
          <a:p>
            <a:pPr algn="just"/>
            <a:r>
              <a:rPr lang="vi-VN" sz="2200"/>
              <a:t>Giải thuật di truyền (GA - Genetic Algorithm) là một phương pháp được lấy cảm hứng từ quá trình tiến hóa tự nhiên của sinh vật, theo lý thuyết của Darwin. </a:t>
            </a:r>
            <a:endParaRPr lang="en-US" sz="2200"/>
          </a:p>
        </p:txBody>
      </p:sp>
      <p:sp>
        <p:nvSpPr>
          <p:cNvPr id="15" name="Slide Number Placeholder 14"/>
          <p:cNvSpPr>
            <a:spLocks noGrp="1"/>
          </p:cNvSpPr>
          <p:nvPr>
            <p:ph type="sldNum" sz="quarter" idx="12"/>
          </p:nvPr>
        </p:nvSpPr>
        <p:spPr>
          <a:xfrm>
            <a:off x="7404283" y="6349824"/>
            <a:ext cx="2228850" cy="365125"/>
          </a:xfrm>
        </p:spPr>
        <p:txBody>
          <a:bodyPr/>
          <a:lstStyle/>
          <a:p>
            <a:pPr>
              <a:defRPr/>
            </a:pPr>
            <a:fld id="{15E3B71B-9C8F-4E11-8FFE-A133A5D562C2}" type="slidenum">
              <a:rPr lang="en-US" sz="1800" smtClean="0"/>
              <a:pPr>
                <a:defRPr/>
              </a:pPr>
              <a:t>8</a:t>
            </a:fld>
            <a:endParaRPr lang="en-US"/>
          </a:p>
        </p:txBody>
      </p:sp>
      <p:sp>
        <p:nvSpPr>
          <p:cNvPr id="14" name="Rectangle 2">
            <a:extLst>
              <a:ext uri="{FF2B5EF4-FFF2-40B4-BE49-F238E27FC236}">
                <a16:creationId xmlns:a16="http://schemas.microsoft.com/office/drawing/2014/main" id="{8559C657-8C5E-4F4A-BE72-04CEE0FF24BB}"/>
              </a:ext>
            </a:extLst>
          </p:cNvPr>
          <p:cNvSpPr txBox="1">
            <a:spLocks noChangeArrowheads="1"/>
          </p:cNvSpPr>
          <p:nvPr/>
        </p:nvSpPr>
        <p:spPr bwMode="auto">
          <a:xfrm>
            <a:off x="0" y="257"/>
            <a:ext cx="9906000" cy="685800"/>
          </a:xfrm>
          <a:prstGeom prst="rect">
            <a:avLst/>
          </a:prstGeom>
          <a:solidFill>
            <a:srgbClr val="134263"/>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r>
              <a:rPr lang="en-US" sz="2400" b="1" kern="0">
                <a:solidFill>
                  <a:srgbClr val="FFFF00"/>
                </a:solidFill>
                <a:latin typeface="Arial" charset="0"/>
              </a:rPr>
              <a:t>GIẢI THUẬT DI TRUYỀN</a:t>
            </a:r>
            <a:endParaRPr lang="vi-VN" sz="2400" b="1" kern="0">
              <a:solidFill>
                <a:srgbClr val="FFFF00"/>
              </a:solidFill>
              <a:latin typeface="Arial" charset="0"/>
            </a:endParaRPr>
          </a:p>
        </p:txBody>
      </p:sp>
      <p:sp>
        <p:nvSpPr>
          <p:cNvPr id="10" name="Rectangle 2">
            <a:extLst>
              <a:ext uri="{FF2B5EF4-FFF2-40B4-BE49-F238E27FC236}">
                <a16:creationId xmlns:a16="http://schemas.microsoft.com/office/drawing/2014/main" id="{ECAAB592-4392-4625-B32E-AB91D21AB321}"/>
              </a:ext>
            </a:extLst>
          </p:cNvPr>
          <p:cNvSpPr>
            <a:spLocks noChangeArrowheads="1"/>
          </p:cNvSpPr>
          <p:nvPr/>
        </p:nvSpPr>
        <p:spPr bwMode="auto">
          <a:xfrm>
            <a:off x="-1366972" y="305640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31D97116-1FC5-4382-38B1-D649AFE10356}"/>
              </a:ext>
            </a:extLst>
          </p:cNvPr>
          <p:cNvSpPr/>
          <p:nvPr/>
        </p:nvSpPr>
        <p:spPr>
          <a:xfrm>
            <a:off x="304800" y="2616156"/>
            <a:ext cx="9296400" cy="1107996"/>
          </a:xfrm>
          <a:prstGeom prst="rect">
            <a:avLst/>
          </a:prstGeom>
        </p:spPr>
        <p:txBody>
          <a:bodyPr wrap="square">
            <a:spAutoFit/>
          </a:bodyPr>
          <a:lstStyle/>
          <a:p>
            <a:pPr algn="just"/>
            <a:r>
              <a:rPr lang="vi-VN" sz="2200"/>
              <a:t>Khi giải quyết một bài toán thực tế, chúng ta có thể coi đó là việc tìm kiếm trong một không gian chứa nhiều giải pháp khả thi, với mục tiêu tìm ra giải pháp tốt nhất hoặc chấp nhận được. Đây là quá trình tối ưu hóa.</a:t>
            </a:r>
            <a:endParaRPr lang="en-US" sz="2200"/>
          </a:p>
        </p:txBody>
      </p:sp>
      <p:sp>
        <p:nvSpPr>
          <p:cNvPr id="4" name="Rectangle 3">
            <a:extLst>
              <a:ext uri="{FF2B5EF4-FFF2-40B4-BE49-F238E27FC236}">
                <a16:creationId xmlns:a16="http://schemas.microsoft.com/office/drawing/2014/main" id="{1E961F35-A9A7-8928-0F45-F54AB2E36191}"/>
              </a:ext>
            </a:extLst>
          </p:cNvPr>
          <p:cNvSpPr/>
          <p:nvPr/>
        </p:nvSpPr>
        <p:spPr>
          <a:xfrm>
            <a:off x="304800" y="3860712"/>
            <a:ext cx="9296400" cy="1785104"/>
          </a:xfrm>
          <a:prstGeom prst="rect">
            <a:avLst/>
          </a:prstGeom>
        </p:spPr>
        <p:txBody>
          <a:bodyPr wrap="square">
            <a:spAutoFit/>
          </a:bodyPr>
          <a:lstStyle/>
          <a:p>
            <a:pPr algn="just"/>
            <a:r>
              <a:rPr lang="vi-VN" sz="2200"/>
              <a:t>Khác với các phương pháp truyền thống, GA không chỉ tập trung vào một giải pháp duy nhất và chính xác. Thay vào đó, GA xem xét toàn bộ các giải pháp và chọn ra giải pháp tốt nhất trong số đó. GA sử dụng yếu tố ngẫu nhiên như trong tự nhiên, nhưng vẫn được hướng dẫn bởi một hàm đánh giá khả năng thích ứng.</a:t>
            </a:r>
            <a:endParaRPr lang="en-US" sz="2200"/>
          </a:p>
        </p:txBody>
      </p:sp>
    </p:spTree>
    <p:extLst>
      <p:ext uri="{BB962C8B-B14F-4D97-AF65-F5344CB8AC3E}">
        <p14:creationId xmlns:p14="http://schemas.microsoft.com/office/powerpoint/2010/main" val="91180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16486-B81F-C8E1-53CC-03E3AA32A4D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AD3B6D0-DAD0-8AFB-0E19-C64976C6F2EC}"/>
              </a:ext>
            </a:extLst>
          </p:cNvPr>
          <p:cNvSpPr/>
          <p:nvPr/>
        </p:nvSpPr>
        <p:spPr>
          <a:xfrm>
            <a:off x="438150" y="838200"/>
            <a:ext cx="9029700" cy="430887"/>
          </a:xfrm>
          <a:prstGeom prst="rect">
            <a:avLst/>
          </a:prstGeom>
        </p:spPr>
        <p:txBody>
          <a:bodyPr wrap="square">
            <a:spAutoFit/>
          </a:bodyPr>
          <a:lstStyle/>
          <a:p>
            <a:pPr>
              <a:spcBef>
                <a:spcPts val="600"/>
              </a:spcBef>
              <a:spcAft>
                <a:spcPts val="600"/>
              </a:spcAft>
            </a:pPr>
            <a:r>
              <a:rPr lang="en-US" sz="2200" b="1">
                <a:solidFill>
                  <a:srgbClr val="C00000"/>
                </a:solidFill>
              </a:rPr>
              <a:t>ĐẶC TRƯNG</a:t>
            </a:r>
          </a:p>
        </p:txBody>
      </p:sp>
      <p:sp>
        <p:nvSpPr>
          <p:cNvPr id="15" name="Slide Number Placeholder 14">
            <a:extLst>
              <a:ext uri="{FF2B5EF4-FFF2-40B4-BE49-F238E27FC236}">
                <a16:creationId xmlns:a16="http://schemas.microsoft.com/office/drawing/2014/main" id="{183DB992-9594-6B2C-B2A3-5812337B354A}"/>
              </a:ext>
            </a:extLst>
          </p:cNvPr>
          <p:cNvSpPr>
            <a:spLocks noGrp="1"/>
          </p:cNvSpPr>
          <p:nvPr>
            <p:ph type="sldNum" sz="quarter" idx="12"/>
          </p:nvPr>
        </p:nvSpPr>
        <p:spPr>
          <a:xfrm>
            <a:off x="7404283" y="6349824"/>
            <a:ext cx="2228850" cy="365125"/>
          </a:xfrm>
        </p:spPr>
        <p:txBody>
          <a:bodyPr/>
          <a:lstStyle/>
          <a:p>
            <a:pPr>
              <a:defRPr/>
            </a:pPr>
            <a:fld id="{15E3B71B-9C8F-4E11-8FFE-A133A5D562C2}" type="slidenum">
              <a:rPr lang="en-US" sz="1800" smtClean="0"/>
              <a:pPr>
                <a:defRPr/>
              </a:pPr>
              <a:t>9</a:t>
            </a:fld>
            <a:endParaRPr lang="en-US"/>
          </a:p>
        </p:txBody>
      </p:sp>
      <p:sp>
        <p:nvSpPr>
          <p:cNvPr id="14" name="Rectangle 2">
            <a:extLst>
              <a:ext uri="{FF2B5EF4-FFF2-40B4-BE49-F238E27FC236}">
                <a16:creationId xmlns:a16="http://schemas.microsoft.com/office/drawing/2014/main" id="{3ED73356-8181-E211-7EFC-346970161097}"/>
              </a:ext>
            </a:extLst>
          </p:cNvPr>
          <p:cNvSpPr txBox="1">
            <a:spLocks noChangeArrowheads="1"/>
          </p:cNvSpPr>
          <p:nvPr/>
        </p:nvSpPr>
        <p:spPr bwMode="auto">
          <a:xfrm>
            <a:off x="0" y="257"/>
            <a:ext cx="9906000" cy="685800"/>
          </a:xfrm>
          <a:prstGeom prst="rect">
            <a:avLst/>
          </a:prstGeom>
          <a:solidFill>
            <a:srgbClr val="134263"/>
          </a:solid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eaLnBrk="1" hangingPunct="1"/>
            <a:r>
              <a:rPr lang="en-US" sz="2400" b="1" kern="0">
                <a:solidFill>
                  <a:srgbClr val="FFFF00"/>
                </a:solidFill>
                <a:latin typeface="Arial" charset="0"/>
              </a:rPr>
              <a:t>GIẢI THUẬT DI TRUYỀN</a:t>
            </a:r>
            <a:endParaRPr lang="vi-VN" sz="2400" b="1" kern="0">
              <a:solidFill>
                <a:srgbClr val="FFFF00"/>
              </a:solidFill>
              <a:latin typeface="Arial" charset="0"/>
            </a:endParaRPr>
          </a:p>
        </p:txBody>
      </p:sp>
      <p:sp>
        <p:nvSpPr>
          <p:cNvPr id="10" name="Rectangle 2">
            <a:extLst>
              <a:ext uri="{FF2B5EF4-FFF2-40B4-BE49-F238E27FC236}">
                <a16:creationId xmlns:a16="http://schemas.microsoft.com/office/drawing/2014/main" id="{C9505C88-3227-36FB-B688-A06626F69978}"/>
              </a:ext>
            </a:extLst>
          </p:cNvPr>
          <p:cNvSpPr>
            <a:spLocks noChangeArrowheads="1"/>
          </p:cNvSpPr>
          <p:nvPr/>
        </p:nvSpPr>
        <p:spPr bwMode="auto">
          <a:xfrm>
            <a:off x="-1366972" y="305640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0" name="Group 19">
            <a:extLst>
              <a:ext uri="{FF2B5EF4-FFF2-40B4-BE49-F238E27FC236}">
                <a16:creationId xmlns:a16="http://schemas.microsoft.com/office/drawing/2014/main" id="{412AA040-0455-FB0A-09D3-F7953BF1F180}"/>
              </a:ext>
            </a:extLst>
          </p:cNvPr>
          <p:cNvGrpSpPr/>
          <p:nvPr/>
        </p:nvGrpSpPr>
        <p:grpSpPr>
          <a:xfrm>
            <a:off x="704830" y="1421230"/>
            <a:ext cx="8488417" cy="763071"/>
            <a:chOff x="704830" y="1421230"/>
            <a:chExt cx="8488417" cy="763071"/>
          </a:xfrm>
        </p:grpSpPr>
        <p:sp>
          <p:nvSpPr>
            <p:cNvPr id="3" name="Rectangle: Rounded Corners 2">
              <a:extLst>
                <a:ext uri="{FF2B5EF4-FFF2-40B4-BE49-F238E27FC236}">
                  <a16:creationId xmlns:a16="http://schemas.microsoft.com/office/drawing/2014/main" id="{B4D9D3D2-1D98-7FB8-37C7-7962AE4D9687}"/>
                </a:ext>
              </a:extLst>
            </p:cNvPr>
            <p:cNvSpPr/>
            <p:nvPr/>
          </p:nvSpPr>
          <p:spPr>
            <a:xfrm>
              <a:off x="1066800" y="1421230"/>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a:solidFill>
                    <a:srgbClr val="0070C0"/>
                  </a:solidFill>
                  <a:latin typeface="Arial" panose="020B0604020202020204" pitchFamily="34" charset="0"/>
                  <a:cs typeface="Arial" panose="020B0604020202020204" pitchFamily="34" charset="0"/>
                </a:rPr>
                <a:t>Làm việc với một mã hóa của tập hợp tham số mà không phải một tham số. </a:t>
              </a:r>
            </a:p>
          </p:txBody>
        </p:sp>
        <p:sp>
          <p:nvSpPr>
            <p:cNvPr id="5" name="Flowchart: Connector 4">
              <a:extLst>
                <a:ext uri="{FF2B5EF4-FFF2-40B4-BE49-F238E27FC236}">
                  <a16:creationId xmlns:a16="http://schemas.microsoft.com/office/drawing/2014/main" id="{3C429FC7-63CA-D317-5AE3-F3655D20842F}"/>
                </a:ext>
              </a:extLst>
            </p:cNvPr>
            <p:cNvSpPr/>
            <p:nvPr/>
          </p:nvSpPr>
          <p:spPr>
            <a:xfrm>
              <a:off x="704830" y="1550723"/>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1</a:t>
              </a:r>
            </a:p>
          </p:txBody>
        </p:sp>
      </p:grpSp>
      <p:grpSp>
        <p:nvGrpSpPr>
          <p:cNvPr id="21" name="Group 20">
            <a:extLst>
              <a:ext uri="{FF2B5EF4-FFF2-40B4-BE49-F238E27FC236}">
                <a16:creationId xmlns:a16="http://schemas.microsoft.com/office/drawing/2014/main" id="{4CDE850F-4CBE-84B9-A36C-70FA218B87FC}"/>
              </a:ext>
            </a:extLst>
          </p:cNvPr>
          <p:cNvGrpSpPr/>
          <p:nvPr/>
        </p:nvGrpSpPr>
        <p:grpSpPr>
          <a:xfrm>
            <a:off x="708791" y="2456986"/>
            <a:ext cx="8480494" cy="763071"/>
            <a:chOff x="712753" y="2554080"/>
            <a:chExt cx="8480494" cy="763071"/>
          </a:xfrm>
        </p:grpSpPr>
        <p:sp>
          <p:nvSpPr>
            <p:cNvPr id="9" name="Rectangle: Rounded Corners 8">
              <a:extLst>
                <a:ext uri="{FF2B5EF4-FFF2-40B4-BE49-F238E27FC236}">
                  <a16:creationId xmlns:a16="http://schemas.microsoft.com/office/drawing/2014/main" id="{500B7DBE-B009-24B2-CA2B-0C4E0010FF53}"/>
                </a:ext>
              </a:extLst>
            </p:cNvPr>
            <p:cNvSpPr/>
            <p:nvPr/>
          </p:nvSpPr>
          <p:spPr>
            <a:xfrm>
              <a:off x="1066800" y="2554080"/>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Tìm kiếm từ một quần thể các điểm chứ không phải một điểm hoặc một vài điểm</a:t>
              </a:r>
            </a:p>
          </p:txBody>
        </p:sp>
        <p:sp>
          <p:nvSpPr>
            <p:cNvPr id="11" name="Flowchart: Connector 10">
              <a:extLst>
                <a:ext uri="{FF2B5EF4-FFF2-40B4-BE49-F238E27FC236}">
                  <a16:creationId xmlns:a16="http://schemas.microsoft.com/office/drawing/2014/main" id="{927A8C36-5052-AD3A-7D98-916421B70324}"/>
                </a:ext>
              </a:extLst>
            </p:cNvPr>
            <p:cNvSpPr/>
            <p:nvPr/>
          </p:nvSpPr>
          <p:spPr>
            <a:xfrm>
              <a:off x="712753" y="2689134"/>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2</a:t>
              </a:r>
            </a:p>
          </p:txBody>
        </p:sp>
      </p:grpSp>
      <p:grpSp>
        <p:nvGrpSpPr>
          <p:cNvPr id="22" name="Group 21">
            <a:extLst>
              <a:ext uri="{FF2B5EF4-FFF2-40B4-BE49-F238E27FC236}">
                <a16:creationId xmlns:a16="http://schemas.microsoft.com/office/drawing/2014/main" id="{DC246483-805B-752A-04EF-8D33A1F4590F}"/>
              </a:ext>
            </a:extLst>
          </p:cNvPr>
          <p:cNvGrpSpPr/>
          <p:nvPr/>
        </p:nvGrpSpPr>
        <p:grpSpPr>
          <a:xfrm>
            <a:off x="708791" y="3492742"/>
            <a:ext cx="8480494" cy="763071"/>
            <a:chOff x="712753" y="3519412"/>
            <a:chExt cx="8480494" cy="763071"/>
          </a:xfrm>
        </p:grpSpPr>
        <p:sp>
          <p:nvSpPr>
            <p:cNvPr id="13" name="Rectangle: Rounded Corners 12">
              <a:extLst>
                <a:ext uri="{FF2B5EF4-FFF2-40B4-BE49-F238E27FC236}">
                  <a16:creationId xmlns:a16="http://schemas.microsoft.com/office/drawing/2014/main" id="{AEC6AC29-F60A-7446-6259-0B072076ED51}"/>
                </a:ext>
              </a:extLst>
            </p:cNvPr>
            <p:cNvSpPr/>
            <p:nvPr/>
          </p:nvSpPr>
          <p:spPr>
            <a:xfrm>
              <a:off x="1066800" y="3519412"/>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Đ</a:t>
              </a:r>
              <a:r>
                <a:rPr lang="vi-VN" sz="2400">
                  <a:solidFill>
                    <a:srgbClr val="0070C0"/>
                  </a:solidFill>
                  <a:latin typeface="Arial" panose="020B0604020202020204" pitchFamily="34" charset="0"/>
                  <a:cs typeface="Arial" panose="020B0604020202020204" pitchFamily="34" charset="0"/>
                </a:rPr>
                <a:t>ánh giá thông tin với hàm mục tiêu mà không đưa vào đạo hàm hay thông tin bổ sung khác</a:t>
              </a:r>
              <a:endParaRPr lang="en-US" sz="2400">
                <a:solidFill>
                  <a:srgbClr val="0070C0"/>
                </a:solidFill>
                <a:latin typeface="Arial" panose="020B0604020202020204" pitchFamily="34" charset="0"/>
                <a:cs typeface="Arial" panose="020B0604020202020204" pitchFamily="34" charset="0"/>
              </a:endParaRPr>
            </a:p>
          </p:txBody>
        </p:sp>
        <p:sp>
          <p:nvSpPr>
            <p:cNvPr id="16" name="Flowchart: Connector 15">
              <a:extLst>
                <a:ext uri="{FF2B5EF4-FFF2-40B4-BE49-F238E27FC236}">
                  <a16:creationId xmlns:a16="http://schemas.microsoft.com/office/drawing/2014/main" id="{CB4DC1BA-5064-9D6E-0F7A-1664F1A57B48}"/>
                </a:ext>
              </a:extLst>
            </p:cNvPr>
            <p:cNvSpPr/>
            <p:nvPr/>
          </p:nvSpPr>
          <p:spPr>
            <a:xfrm>
              <a:off x="712753" y="3654466"/>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3</a:t>
              </a:r>
            </a:p>
          </p:txBody>
        </p:sp>
      </p:grpSp>
      <p:grpSp>
        <p:nvGrpSpPr>
          <p:cNvPr id="23" name="Group 22">
            <a:extLst>
              <a:ext uri="{FF2B5EF4-FFF2-40B4-BE49-F238E27FC236}">
                <a16:creationId xmlns:a16="http://schemas.microsoft.com/office/drawing/2014/main" id="{424F082C-08F9-395E-F029-5B069C1910DB}"/>
              </a:ext>
            </a:extLst>
          </p:cNvPr>
          <p:cNvGrpSpPr/>
          <p:nvPr/>
        </p:nvGrpSpPr>
        <p:grpSpPr>
          <a:xfrm>
            <a:off x="708791" y="4528498"/>
            <a:ext cx="8480494" cy="763071"/>
            <a:chOff x="704830" y="4528498"/>
            <a:chExt cx="8480494" cy="763071"/>
          </a:xfrm>
        </p:grpSpPr>
        <p:sp>
          <p:nvSpPr>
            <p:cNvPr id="18" name="Rectangle: Rounded Corners 17">
              <a:extLst>
                <a:ext uri="{FF2B5EF4-FFF2-40B4-BE49-F238E27FC236}">
                  <a16:creationId xmlns:a16="http://schemas.microsoft.com/office/drawing/2014/main" id="{71ACCE38-C0D3-6DF8-CE64-749BF02F5068}"/>
                </a:ext>
              </a:extLst>
            </p:cNvPr>
            <p:cNvSpPr/>
            <p:nvPr/>
          </p:nvSpPr>
          <p:spPr>
            <a:xfrm>
              <a:off x="1058877" y="4528498"/>
              <a:ext cx="8126447" cy="763071"/>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70C0"/>
                  </a:solidFill>
                  <a:latin typeface="Arial" panose="020B0604020202020204" pitchFamily="34" charset="0"/>
                  <a:cs typeface="Arial" panose="020B0604020202020204" pitchFamily="34" charset="0"/>
                </a:rPr>
                <a:t>Sử dụng các luật biến đổi theo xác suất mà không sử dụng luật quyết định</a:t>
              </a:r>
            </a:p>
          </p:txBody>
        </p:sp>
        <p:sp>
          <p:nvSpPr>
            <p:cNvPr id="19" name="Flowchart: Connector 18">
              <a:extLst>
                <a:ext uri="{FF2B5EF4-FFF2-40B4-BE49-F238E27FC236}">
                  <a16:creationId xmlns:a16="http://schemas.microsoft.com/office/drawing/2014/main" id="{827006D9-B316-F03F-9FFF-320C124C9EC6}"/>
                </a:ext>
              </a:extLst>
            </p:cNvPr>
            <p:cNvSpPr/>
            <p:nvPr/>
          </p:nvSpPr>
          <p:spPr>
            <a:xfrm>
              <a:off x="704830" y="4663552"/>
              <a:ext cx="450190" cy="49852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70C0"/>
                  </a:solidFill>
                </a:rPr>
                <a:t>4</a:t>
              </a:r>
            </a:p>
          </p:txBody>
        </p:sp>
      </p:grpSp>
    </p:spTree>
    <p:extLst>
      <p:ext uri="{BB962C8B-B14F-4D97-AF65-F5344CB8AC3E}">
        <p14:creationId xmlns:p14="http://schemas.microsoft.com/office/powerpoint/2010/main" val="92681668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67606</TotalTime>
  <Words>1926</Words>
  <Application>Microsoft Office PowerPoint</Application>
  <PresentationFormat>A4 Paper (210x297 mm)</PresentationFormat>
  <Paragraphs>170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Symbol</vt:lpstr>
      <vt:lpstr>Times New Rioman</vt:lpstr>
      <vt:lpstr>Times New Roman</vt:lpstr>
      <vt:lpstr>Wingdings</vt:lpstr>
      <vt:lpstr>Office Theme</vt:lpstr>
      <vt:lpstr>BỘ GIÁO DỤC VÀ ĐÀO TẠO TRƯỜNG ĐẠI HỌC BÁCH KHOA HÀ NỘI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CH.XLTT&amp;TT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TRÖÔØNG ÑAÏI HOÏC BAÙCH KHOA HAØ NOÄI  KHOA ÑIEÄN BOÄ MOÂN THIEÁT BÒ ÑIEÄN-ÑIEÄN TÖÛ</dc:title>
  <dc:creator>Dinh Luyen</dc:creator>
  <cp:lastModifiedBy>Phạm Hồng Hải</cp:lastModifiedBy>
  <cp:revision>1446</cp:revision>
  <cp:lastPrinted>2015-05-03T16:47:57Z</cp:lastPrinted>
  <dcterms:created xsi:type="dcterms:W3CDTF">2004-06-12T17:06:15Z</dcterms:created>
  <dcterms:modified xsi:type="dcterms:W3CDTF">2024-12-19T05:42:27Z</dcterms:modified>
</cp:coreProperties>
</file>