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80" r:id="rId11"/>
  </p:sldIdLst>
  <p:sldSz cx="9144000" cy="5143500" type="screen16x9"/>
  <p:notesSz cx="6858000" cy="9144000"/>
  <p:embeddedFontLst>
    <p:embeddedFont>
      <p:font typeface="Karla" pitchFamily="2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65D8D3-B530-45FD-9884-5154ED4EB1AE}">
  <a:tblStyle styleId="{D865D8D3-B530-45FD-9884-5154ED4EB1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515677" y="387645"/>
            <a:ext cx="3334432" cy="1029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E-Butler</a:t>
            </a:r>
            <a:endParaRPr sz="4800" dirty="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330916" y="4494292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A7719D50-1470-7C66-FF29-8D599F144329}"/>
              </a:ext>
            </a:extLst>
          </p:cNvPr>
          <p:cNvSpPr txBox="1">
            <a:spLocks/>
          </p:cNvSpPr>
          <p:nvPr/>
        </p:nvSpPr>
        <p:spPr>
          <a:xfrm>
            <a:off x="5506763" y="1192079"/>
            <a:ext cx="2368290" cy="44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Team member</a:t>
            </a:r>
          </a:p>
        </p:txBody>
      </p:sp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FFFF1FF1-EB4F-2494-DF83-F28622DFB9DC}"/>
              </a:ext>
            </a:extLst>
          </p:cNvPr>
          <p:cNvSpPr txBox="1">
            <a:spLocks/>
          </p:cNvSpPr>
          <p:nvPr/>
        </p:nvSpPr>
        <p:spPr>
          <a:xfrm>
            <a:off x="5506763" y="1740630"/>
            <a:ext cx="3334432" cy="189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</a:rPr>
              <a:t>Võ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Chí</a:t>
            </a:r>
            <a:r>
              <a:rPr lang="en-US" sz="2000" dirty="0">
                <a:solidFill>
                  <a:schemeClr val="bg1"/>
                </a:solidFill>
              </a:rPr>
              <a:t> Công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Nguyễn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Phúc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Hậu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Hồ Huỳnh Trung Hiếu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Nguyễn</a:t>
            </a:r>
            <a:r>
              <a:rPr lang="en-US" sz="2000" dirty="0">
                <a:solidFill>
                  <a:schemeClr val="bg1"/>
                </a:solidFill>
              </a:rPr>
              <a:t> Minh </a:t>
            </a:r>
            <a:r>
              <a:rPr lang="en-US" sz="2000" dirty="0" err="1">
                <a:solidFill>
                  <a:schemeClr val="bg1"/>
                </a:solidFill>
              </a:rPr>
              <a:t>Khôi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Đinh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Hữu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Khang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E Commerce Icon - Download in Colored Outline Style">
            <a:extLst>
              <a:ext uri="{FF2B5EF4-FFF2-40B4-BE49-F238E27FC236}">
                <a16:creationId xmlns:a16="http://schemas.microsoft.com/office/drawing/2014/main" id="{E94EA9F2-0A74-237A-7C3D-D2DDB759C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2" y="1669783"/>
            <a:ext cx="2763313" cy="276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  <a:endParaRPr sz="3600">
              <a:solidFill>
                <a:srgbClr val="FF5722"/>
              </a:solidFill>
            </a:endParaRPr>
          </a:p>
        </p:txBody>
      </p:sp>
      <p:sp>
        <p:nvSpPr>
          <p:cNvPr id="380" name="Google Shape;380;p38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grpSp>
        <p:nvGrpSpPr>
          <p:cNvPr id="382" name="Google Shape;382;p38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383" name="Google Shape;383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217928" y="68624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39484F"/>
                </a:solidFill>
                <a:effectLst/>
              </a:rPr>
              <a:t>TABLE OF CONTENT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E270E-1FC2-954B-0414-C05B1BEA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28" y="1290444"/>
            <a:ext cx="1714286" cy="15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C8BDD-7CB6-BE33-0D74-5BF5DED54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036" y="1299968"/>
            <a:ext cx="1419048" cy="1561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47FE66-D982-C1BC-5634-1EEB05D3A118}"/>
              </a:ext>
            </a:extLst>
          </p:cNvPr>
          <p:cNvSpPr txBox="1"/>
          <p:nvPr/>
        </p:nvSpPr>
        <p:spPr>
          <a:xfrm>
            <a:off x="352498" y="3367598"/>
            <a:ext cx="1714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9484F"/>
                </a:solidFill>
                <a:effectLst/>
              </a:rPr>
              <a:t>1.INTRODUCTION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5D6C4-1F48-4614-7A6F-979C493A2CCC}"/>
              </a:ext>
            </a:extLst>
          </p:cNvPr>
          <p:cNvSpPr txBox="1"/>
          <p:nvPr/>
        </p:nvSpPr>
        <p:spPr>
          <a:xfrm>
            <a:off x="2659819" y="3367598"/>
            <a:ext cx="22332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9484F"/>
                </a:solidFill>
                <a:effectLst/>
                <a:latin typeface="YACkoCjjZNk 0"/>
              </a:rPr>
              <a:t>2. SYSTEM</a:t>
            </a:r>
            <a:r>
              <a:rPr lang="en-US" dirty="0">
                <a:solidFill>
                  <a:srgbClr val="39484F"/>
                </a:solidFill>
                <a:latin typeface="YACkoCjjZNk 0"/>
              </a:rPr>
              <a:t> </a:t>
            </a:r>
            <a:r>
              <a:rPr lang="en-US" b="0" i="0" u="none" strike="noStrike" dirty="0">
                <a:solidFill>
                  <a:srgbClr val="39484F"/>
                </a:solidFill>
                <a:effectLst/>
                <a:latin typeface="YACkoCjjZNk 0"/>
              </a:rPr>
              <a:t>ARCHITECTURE</a:t>
            </a:r>
            <a:endParaRPr lang="en-US" dirty="0">
              <a:solidFill>
                <a:srgbClr val="39484F"/>
              </a:solidFill>
              <a:effectLst/>
              <a:latin typeface="YACkoCjjZNk 0"/>
            </a:endParaRPr>
          </a:p>
          <a:p>
            <a:endParaRPr lang="en-US" dirty="0"/>
          </a:p>
        </p:txBody>
      </p:sp>
      <p:pic>
        <p:nvPicPr>
          <p:cNvPr id="4098" name="Picture 2" descr="Demo là gì? Ý nghĩa của từ demo - QuanTriMang.com">
            <a:extLst>
              <a:ext uri="{FF2B5EF4-FFF2-40B4-BE49-F238E27FC236}">
                <a16:creationId xmlns:a16="http://schemas.microsoft.com/office/drawing/2014/main" id="{7D0BF84D-2841-586B-D5BD-74F21D945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382" y="1448380"/>
            <a:ext cx="1716998" cy="12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3AAB28-B6A8-691F-DF0D-3B61E740D9BB}"/>
              </a:ext>
            </a:extLst>
          </p:cNvPr>
          <p:cNvSpPr txBox="1"/>
          <p:nvPr/>
        </p:nvSpPr>
        <p:spPr>
          <a:xfrm>
            <a:off x="5129630" y="3343166"/>
            <a:ext cx="22332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9484F"/>
                </a:solidFill>
                <a:effectLst/>
                <a:latin typeface="YACkoCjjZNk 0"/>
              </a:rPr>
              <a:t>3. Demo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0" y="2655705"/>
            <a:ext cx="5591956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dirty="0">
                <a:solidFill>
                  <a:srgbClr val="39484F"/>
                </a:solidFill>
                <a:effectLst/>
              </a:rPr>
              <a:t>1.INTRODUCTION</a:t>
            </a:r>
            <a:endParaRPr lang="en" sz="7200" dirty="0">
              <a:solidFill>
                <a:srgbClr val="FFC107"/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970873" y="1608490"/>
            <a:ext cx="6679373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Currently, Customers often have trouble managing contact information about Gas, rice, bottled water or repairing household appliances such as washing machines, air conditioners...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 Also on the market there are Many units supply with high to low cost, which leads to poor quality.</a:t>
            </a:r>
            <a:endParaRPr sz="2000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dirty="0"/>
              <a:t>Who?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dirty="0"/>
              <a:t>What?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dirty="0"/>
              <a:t>(functions and req)</a:t>
            </a:r>
            <a:endParaRPr dirty="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27" name="Google Shape;12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" name="Google Shape;140;p20">
            <a:extLst>
              <a:ext uri="{FF2B5EF4-FFF2-40B4-BE49-F238E27FC236}">
                <a16:creationId xmlns:a16="http://schemas.microsoft.com/office/drawing/2014/main" id="{985C4659-50C0-9019-A703-B32ACC4985F3}"/>
              </a:ext>
            </a:extLst>
          </p:cNvPr>
          <p:cNvGrpSpPr/>
          <p:nvPr/>
        </p:nvGrpSpPr>
        <p:grpSpPr>
          <a:xfrm>
            <a:off x="6396863" y="3352396"/>
            <a:ext cx="664653" cy="1053757"/>
            <a:chOff x="6718575" y="2318625"/>
            <a:chExt cx="256950" cy="407375"/>
          </a:xfrm>
        </p:grpSpPr>
        <p:sp>
          <p:nvSpPr>
            <p:cNvPr id="3" name="Google Shape;141;p20">
              <a:extLst>
                <a:ext uri="{FF2B5EF4-FFF2-40B4-BE49-F238E27FC236}">
                  <a16:creationId xmlns:a16="http://schemas.microsoft.com/office/drawing/2014/main" id="{75A1B32C-E5A5-A656-3FA0-E4381EF17DF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2;p20">
              <a:extLst>
                <a:ext uri="{FF2B5EF4-FFF2-40B4-BE49-F238E27FC236}">
                  <a16:creationId xmlns:a16="http://schemas.microsoft.com/office/drawing/2014/main" id="{39F09045-626B-E7BE-903F-738C7B6FF20D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3;p20">
              <a:extLst>
                <a:ext uri="{FF2B5EF4-FFF2-40B4-BE49-F238E27FC236}">
                  <a16:creationId xmlns:a16="http://schemas.microsoft.com/office/drawing/2014/main" id="{6278B2E3-7048-0F8E-DAD1-39D9E05495C8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4;p20">
              <a:extLst>
                <a:ext uri="{FF2B5EF4-FFF2-40B4-BE49-F238E27FC236}">
                  <a16:creationId xmlns:a16="http://schemas.microsoft.com/office/drawing/2014/main" id="{E18CFC5A-7B3A-7A80-647A-A6D09D5FA387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5;p20">
              <a:extLst>
                <a:ext uri="{FF2B5EF4-FFF2-40B4-BE49-F238E27FC236}">
                  <a16:creationId xmlns:a16="http://schemas.microsoft.com/office/drawing/2014/main" id="{407A5F3C-3C02-908E-1C8D-985AC9E6985A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6;p20">
              <a:extLst>
                <a:ext uri="{FF2B5EF4-FFF2-40B4-BE49-F238E27FC236}">
                  <a16:creationId xmlns:a16="http://schemas.microsoft.com/office/drawing/2014/main" id="{A89DEAEB-657F-5AC5-B63C-F79E78A5C7CE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7;p20">
              <a:extLst>
                <a:ext uri="{FF2B5EF4-FFF2-40B4-BE49-F238E27FC236}">
                  <a16:creationId xmlns:a16="http://schemas.microsoft.com/office/drawing/2014/main" id="{DD2A524D-1DCD-B197-C70F-B19434CE27A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;p20">
              <a:extLst>
                <a:ext uri="{FF2B5EF4-FFF2-40B4-BE49-F238E27FC236}">
                  <a16:creationId xmlns:a16="http://schemas.microsoft.com/office/drawing/2014/main" id="{F83494D2-FABC-7A5B-733A-8B49C7779EE3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271230" y="2505875"/>
            <a:ext cx="7595402" cy="2243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b="0" i="0" u="none" strike="noStrike" dirty="0">
                <a:solidFill>
                  <a:srgbClr val="39484F"/>
                </a:solidFill>
                <a:effectLst/>
                <a:latin typeface="YACkoCjjZNk 0"/>
              </a:rPr>
              <a:t>2. SYSTEM</a:t>
            </a:r>
            <a:r>
              <a:rPr lang="en-US" sz="4800" dirty="0">
                <a:solidFill>
                  <a:srgbClr val="39484F"/>
                </a:solidFill>
                <a:latin typeface="YACkoCjjZNk 0"/>
              </a:rPr>
              <a:t> </a:t>
            </a:r>
            <a:r>
              <a:rPr lang="en-US" sz="4800" b="0" i="0" u="none" strike="noStrike" dirty="0">
                <a:solidFill>
                  <a:srgbClr val="39484F"/>
                </a:solidFill>
                <a:effectLst/>
                <a:latin typeface="YACkoCjjZNk 0"/>
              </a:rPr>
              <a:t>ARCHITECTURE</a:t>
            </a:r>
            <a:br>
              <a:rPr lang="en-US" sz="4800" dirty="0">
                <a:solidFill>
                  <a:srgbClr val="39484F"/>
                </a:solidFill>
                <a:effectLst/>
                <a:latin typeface="YACkoCjjZNk 0"/>
              </a:rPr>
            </a:br>
            <a:br>
              <a:rPr lang="en-US" sz="4800" dirty="0"/>
            </a:br>
            <a:endParaRPr lang="en-US" sz="4800" dirty="0">
              <a:solidFill>
                <a:srgbClr val="F44336"/>
              </a:solidFill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31742" y="76495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39484F"/>
                </a:solidFill>
                <a:effectLst/>
              </a:rPr>
              <a:t>TECHNOLOGY</a:t>
            </a:r>
            <a:endParaRPr dirty="0"/>
          </a:p>
        </p:txBody>
      </p:sp>
      <p:sp>
        <p:nvSpPr>
          <p:cNvPr id="157" name="Google Shape;157;p21"/>
          <p:cNvSpPr/>
          <p:nvPr/>
        </p:nvSpPr>
        <p:spPr>
          <a:xfrm>
            <a:off x="270377" y="723226"/>
            <a:ext cx="485675" cy="441808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2" name="Picture 4" descr="JSP file format symbol - Free interface icons">
            <a:extLst>
              <a:ext uri="{FF2B5EF4-FFF2-40B4-BE49-F238E27FC236}">
                <a16:creationId xmlns:a16="http://schemas.microsoft.com/office/drawing/2014/main" id="{F293E3ED-F943-7C64-83F7-7F8D095B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02" y="1768543"/>
            <a:ext cx="2651731" cy="26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F0DF2F7A-F77F-AC16-D063-1A29CD754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77" y="2302100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057384" y="584617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C27B0"/>
                </a:solidFill>
              </a:rPr>
              <a:t>Role</a:t>
            </a:r>
            <a:endParaRPr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480728" y="1587772"/>
            <a:ext cx="1427550" cy="2077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customer</a:t>
            </a:r>
            <a:endParaRPr dirty="0"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2305087" y="1774894"/>
            <a:ext cx="142755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Admin</a:t>
            </a:r>
            <a:endParaRPr dirty="0"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3"/>
          </p:nvPr>
        </p:nvSpPr>
        <p:spPr>
          <a:xfrm>
            <a:off x="3816285" y="1724677"/>
            <a:ext cx="172063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Customer care</a:t>
            </a:r>
            <a:endParaRPr dirty="0"/>
          </a:p>
        </p:txBody>
      </p:sp>
      <p:grpSp>
        <p:nvGrpSpPr>
          <p:cNvPr id="167" name="Google Shape;167;p22"/>
          <p:cNvGrpSpPr/>
          <p:nvPr/>
        </p:nvGrpSpPr>
        <p:grpSpPr>
          <a:xfrm>
            <a:off x="397761" y="550878"/>
            <a:ext cx="443239" cy="443239"/>
            <a:chOff x="5941025" y="3634400"/>
            <a:chExt cx="467650" cy="467650"/>
          </a:xfrm>
        </p:grpSpPr>
        <p:sp>
          <p:nvSpPr>
            <p:cNvPr id="168" name="Google Shape;168;p2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Google Shape;166;p22">
            <a:extLst>
              <a:ext uri="{FF2B5EF4-FFF2-40B4-BE49-F238E27FC236}">
                <a16:creationId xmlns:a16="http://schemas.microsoft.com/office/drawing/2014/main" id="{A44E5D88-269B-D752-B6EC-5CF15ABE1B95}"/>
              </a:ext>
            </a:extLst>
          </p:cNvPr>
          <p:cNvSpPr txBox="1">
            <a:spLocks/>
          </p:cNvSpPr>
          <p:nvPr/>
        </p:nvSpPr>
        <p:spPr>
          <a:xfrm>
            <a:off x="5640644" y="1713994"/>
            <a:ext cx="172063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Karla"/>
              <a:buNone/>
            </a:pPr>
            <a:r>
              <a:rPr lang="en-US" dirty="0"/>
              <a:t>Supplier</a:t>
            </a:r>
          </a:p>
        </p:txBody>
      </p:sp>
      <p:pic>
        <p:nvPicPr>
          <p:cNvPr id="3076" name="Picture 4" descr="Customer Service là gì? 7 cách làm dịch vụ khách hàng tốt nhất - Vinaseco">
            <a:extLst>
              <a:ext uri="{FF2B5EF4-FFF2-40B4-BE49-F238E27FC236}">
                <a16:creationId xmlns:a16="http://schemas.microsoft.com/office/drawing/2014/main" id="{AECEF369-CA07-6BEB-D870-637E2682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37" y="2367583"/>
            <a:ext cx="1802234" cy="14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hopping Bags &amp; Trolleys Computer Icons Mystery shopping, shops in hotel  bright publicity material, hand, accessories png | PNGEgg">
            <a:extLst>
              <a:ext uri="{FF2B5EF4-FFF2-40B4-BE49-F238E27FC236}">
                <a16:creationId xmlns:a16="http://schemas.microsoft.com/office/drawing/2014/main" id="{EB53A3D6-1956-CA5D-4AB9-C6E3424F9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0" y="2318410"/>
            <a:ext cx="1749584" cy="164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dmin Logo Change">
            <a:extLst>
              <a:ext uri="{FF2B5EF4-FFF2-40B4-BE49-F238E27FC236}">
                <a16:creationId xmlns:a16="http://schemas.microsoft.com/office/drawing/2014/main" id="{21CDB161-7BF3-3C37-C958-FEE9AC35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345" y="2318410"/>
            <a:ext cx="1526341" cy="15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F2590-572E-EF48-FA1B-62304CC23D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644" y="2318410"/>
            <a:ext cx="1797871" cy="1491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87933" y="1451356"/>
            <a:ext cx="2766949" cy="18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607D8B"/>
                </a:solidFill>
                <a:latin typeface="Karla"/>
                <a:ea typeface="Karla"/>
                <a:cs typeface="Karla"/>
                <a:sym typeface="Karla"/>
              </a:rPr>
              <a:t>3.Demo</a:t>
            </a:r>
            <a:endParaRPr sz="4800" dirty="0">
              <a:solidFill>
                <a:srgbClr val="607D8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</vt:lpstr>
      <vt:lpstr>Karla</vt:lpstr>
      <vt:lpstr>YACkoCjjZNk 0</vt:lpstr>
      <vt:lpstr>Arial</vt:lpstr>
      <vt:lpstr>Arviragus template</vt:lpstr>
      <vt:lpstr>E-Butler</vt:lpstr>
      <vt:lpstr>TABLE OF CONTENT</vt:lpstr>
      <vt:lpstr>1.INTRODUCTION</vt:lpstr>
      <vt:lpstr>PowerPoint Presentation</vt:lpstr>
      <vt:lpstr>Solution</vt:lpstr>
      <vt:lpstr>2. SYSTEM ARCHITECTURE  </vt:lpstr>
      <vt:lpstr>TECHNOLOGY</vt:lpstr>
      <vt:lpstr>Role</vt:lpstr>
      <vt:lpstr>3.Demo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E-Butler</dc:title>
  <dc:creator>Hồ Huỳnh Trung Hiếu</dc:creator>
  <cp:lastModifiedBy>Hồ Huỳnh Trung Hiếu</cp:lastModifiedBy>
  <cp:revision>1</cp:revision>
  <dcterms:modified xsi:type="dcterms:W3CDTF">2022-11-16T11:01:35Z</dcterms:modified>
</cp:coreProperties>
</file>