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0BAB-CF45-4CE2-9EC0-ED4C18C7701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315C-A565-45C3-A0C9-3C4A71F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2372519"/>
            <a:ext cx="2705100" cy="3257550"/>
          </a:xfrm>
        </p:spPr>
      </p:pic>
    </p:spTree>
    <p:extLst>
      <p:ext uri="{BB962C8B-B14F-4D97-AF65-F5344CB8AC3E}">
        <p14:creationId xmlns:p14="http://schemas.microsoft.com/office/powerpoint/2010/main" val="184057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034506"/>
            <a:ext cx="5429250" cy="1933575"/>
          </a:xfrm>
        </p:spPr>
      </p:pic>
    </p:spTree>
    <p:extLst>
      <p:ext uri="{BB962C8B-B14F-4D97-AF65-F5344CB8AC3E}">
        <p14:creationId xmlns:p14="http://schemas.microsoft.com/office/powerpoint/2010/main" val="83534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2796381"/>
            <a:ext cx="2705100" cy="2409825"/>
          </a:xfrm>
        </p:spPr>
      </p:pic>
    </p:spTree>
    <p:extLst>
      <p:ext uri="{BB962C8B-B14F-4D97-AF65-F5344CB8AC3E}">
        <p14:creationId xmlns:p14="http://schemas.microsoft.com/office/powerpoint/2010/main" val="19307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2944019"/>
            <a:ext cx="3762375" cy="2114550"/>
          </a:xfrm>
        </p:spPr>
      </p:pic>
    </p:spTree>
    <p:extLst>
      <p:ext uri="{BB962C8B-B14F-4D97-AF65-F5344CB8AC3E}">
        <p14:creationId xmlns:p14="http://schemas.microsoft.com/office/powerpoint/2010/main" val="168688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944019"/>
            <a:ext cx="4800600" cy="2114550"/>
          </a:xfrm>
        </p:spPr>
      </p:pic>
    </p:spTree>
    <p:extLst>
      <p:ext uri="{BB962C8B-B14F-4D97-AF65-F5344CB8AC3E}">
        <p14:creationId xmlns:p14="http://schemas.microsoft.com/office/powerpoint/2010/main" val="32639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63" y="1825625"/>
            <a:ext cx="4904474" cy="4351338"/>
          </a:xfrm>
        </p:spPr>
      </p:pic>
    </p:spTree>
    <p:extLst>
      <p:ext uri="{BB962C8B-B14F-4D97-AF65-F5344CB8AC3E}">
        <p14:creationId xmlns:p14="http://schemas.microsoft.com/office/powerpoint/2010/main" val="45238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944019"/>
            <a:ext cx="4038600" cy="2114550"/>
          </a:xfrm>
        </p:spPr>
      </p:pic>
    </p:spTree>
    <p:extLst>
      <p:ext uri="{BB962C8B-B14F-4D97-AF65-F5344CB8AC3E}">
        <p14:creationId xmlns:p14="http://schemas.microsoft.com/office/powerpoint/2010/main" val="23765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748756"/>
            <a:ext cx="3581400" cy="2505075"/>
          </a:xfrm>
        </p:spPr>
      </p:pic>
    </p:spTree>
    <p:extLst>
      <p:ext uri="{BB962C8B-B14F-4D97-AF65-F5344CB8AC3E}">
        <p14:creationId xmlns:p14="http://schemas.microsoft.com/office/powerpoint/2010/main" val="339217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69" y="1825625"/>
            <a:ext cx="6456061" cy="4351338"/>
          </a:xfrm>
        </p:spPr>
      </p:pic>
    </p:spTree>
    <p:extLst>
      <p:ext uri="{BB962C8B-B14F-4D97-AF65-F5344CB8AC3E}">
        <p14:creationId xmlns:p14="http://schemas.microsoft.com/office/powerpoint/2010/main" val="63023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7" y="2910681"/>
            <a:ext cx="3667125" cy="2181225"/>
          </a:xfrm>
        </p:spPr>
      </p:pic>
    </p:spTree>
    <p:extLst>
      <p:ext uri="{BB962C8B-B14F-4D97-AF65-F5344CB8AC3E}">
        <p14:creationId xmlns:p14="http://schemas.microsoft.com/office/powerpoint/2010/main" val="247777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T1</vt:lpstr>
      <vt:lpstr>T2</vt:lpstr>
      <vt:lpstr>T3</vt:lpstr>
      <vt:lpstr>T4</vt:lpstr>
      <vt:lpstr>T5</vt:lpstr>
      <vt:lpstr>T6</vt:lpstr>
      <vt:lpstr>T7</vt:lpstr>
      <vt:lpstr>T8</vt:lpstr>
      <vt:lpstr>T9</vt:lpstr>
      <vt:lpstr>T10</vt:lpstr>
    </vt:vector>
  </TitlesOfParts>
  <Company>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</dc:title>
  <dc:creator>Nikula Jonas</dc:creator>
  <cp:lastModifiedBy>Nikula Jonas</cp:lastModifiedBy>
  <cp:revision>8</cp:revision>
  <dcterms:created xsi:type="dcterms:W3CDTF">2015-12-07T14:54:23Z</dcterms:created>
  <dcterms:modified xsi:type="dcterms:W3CDTF">2015-12-07T15:49:47Z</dcterms:modified>
</cp:coreProperties>
</file>