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989" autoAdjust="0"/>
  </p:normalViewPr>
  <p:slideViewPr>
    <p:cSldViewPr snapToGrid="0">
      <p:cViewPr varScale="1">
        <p:scale>
          <a:sx n="64" d="100"/>
          <a:sy n="64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01A-9A01-4EBC-B985-1381894765D7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DCE32-93C4-43DB-AD24-047ABFAA0C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28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57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57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74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69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58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63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38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85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b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b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 cho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</a:t>
            </a:r>
            <a:b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iterator.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iterator</a:t>
            </a:r>
            <a:b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b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36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72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2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98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82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41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3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053B-3008-4ABD-A55D-9DEEB0CD828D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E30A-44FA-46B3-B180-6906FE43B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44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053B-3008-4ABD-A55D-9DEEB0CD828D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E30A-44FA-46B3-B180-6906FE43B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45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053B-3008-4ABD-A55D-9DEEB0CD828D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E30A-44FA-46B3-B180-6906FE43B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88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053B-3008-4ABD-A55D-9DEEB0CD828D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E30A-44FA-46B3-B180-6906FE43B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56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053B-3008-4ABD-A55D-9DEEB0CD828D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E30A-44FA-46B3-B180-6906FE43B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34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053B-3008-4ABD-A55D-9DEEB0CD828D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E30A-44FA-46B3-B180-6906FE43B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74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053B-3008-4ABD-A55D-9DEEB0CD828D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E30A-44FA-46B3-B180-6906FE43B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84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053B-3008-4ABD-A55D-9DEEB0CD828D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E30A-44FA-46B3-B180-6906FE43B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41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053B-3008-4ABD-A55D-9DEEB0CD828D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E30A-44FA-46B3-B180-6906FE43B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04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053B-3008-4ABD-A55D-9DEEB0CD828D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E30A-44FA-46B3-B180-6906FE43B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98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053B-3008-4ABD-A55D-9DEEB0CD828D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E30A-44FA-46B3-B180-6906FE43B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10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3053B-3008-4ABD-A55D-9DEEB0CD828D}" type="datetimeFigureOut">
              <a:rPr lang="en-GB" smtClean="0"/>
              <a:t>07/01/2017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BE30A-44FA-46B3-B180-6906FE43B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96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 Pattern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630265" y="1525836"/>
            <a:ext cx="35750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265" y="2356833"/>
            <a:ext cx="114343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Iterator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Behaviral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sz="3200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843" y="1837447"/>
            <a:ext cx="4690488" cy="436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9706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 Pattern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630264" y="1322553"/>
            <a:ext cx="41889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8626" y="2153550"/>
            <a:ext cx="11434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8626" y="2153550"/>
            <a:ext cx="1137843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Iterator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2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Arts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Science.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Arst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Sicence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47560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 Pattern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630264" y="1322553"/>
            <a:ext cx="41889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8626" y="2153550"/>
            <a:ext cx="11434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8626" y="2153550"/>
            <a:ext cx="1137202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Itertor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910195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 Pattern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630264" y="1322553"/>
            <a:ext cx="41889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8626" y="2153550"/>
            <a:ext cx="11434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8626" y="2153550"/>
            <a:ext cx="21900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65" y="2960900"/>
            <a:ext cx="6327748" cy="35684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58013" y="2236765"/>
            <a:ext cx="485775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Intorator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concreateIterator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implememt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Iterator.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implememt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Iterator.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44722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 Pattern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630264" y="1322553"/>
            <a:ext cx="41889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8626" y="2153550"/>
            <a:ext cx="11434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8626" y="2153550"/>
            <a:ext cx="5283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26" y="2960900"/>
            <a:ext cx="3801005" cy="33818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991" y="2960900"/>
            <a:ext cx="4601217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4126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 Pattern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630264" y="1322553"/>
            <a:ext cx="41889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8626" y="2153550"/>
            <a:ext cx="11434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8626" y="2153550"/>
            <a:ext cx="5283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8" y="2738325"/>
            <a:ext cx="4600249" cy="34767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052" y="2559132"/>
            <a:ext cx="5363323" cy="383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5760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 Pattern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630264" y="1322553"/>
            <a:ext cx="41889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8626" y="2153550"/>
            <a:ext cx="11434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8626" y="2153550"/>
            <a:ext cx="3377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26" y="2960900"/>
            <a:ext cx="5582429" cy="326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4992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 Pattern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630264" y="1322553"/>
            <a:ext cx="37914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đích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ý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264" y="2153869"/>
            <a:ext cx="114343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30264" y="3876712"/>
            <a:ext cx="21275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Bí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0264" y="4531198"/>
            <a:ext cx="2880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Itérateur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Cursor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3060071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 Pattern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630264" y="1322553"/>
            <a:ext cx="2582758" cy="752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Motivation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5938" y="2317531"/>
            <a:ext cx="1160606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A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link-list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Iterator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024628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 Pattern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630264" y="1322553"/>
            <a:ext cx="41392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264" y="2153869"/>
            <a:ext cx="114343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ta: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217609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 Pattern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630264" y="1322553"/>
            <a:ext cx="2207656" cy="752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64" y="2352914"/>
            <a:ext cx="3848971" cy="38756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64944" y="1388814"/>
            <a:ext cx="42200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64943" y="2220130"/>
            <a:ext cx="729453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Iterator-interface</a:t>
            </a:r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ConcreteIterator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Iterator.</a:t>
            </a:r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Aggregate-interface</a:t>
            </a:r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Iterator.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ConcreteAggregate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ConcreteIterator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369013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 Pattern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630264" y="1322553"/>
            <a:ext cx="26709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0264" y="2153869"/>
            <a:ext cx="114343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6102" y="2153550"/>
            <a:ext cx="1194750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ConcreteIterator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Client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ConcreateItorator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đễ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51667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 Pattern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630264" y="1322553"/>
            <a:ext cx="42242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mang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0264" y="2198830"/>
            <a:ext cx="11824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Hỗ trợ nhiều phương án duyệt một tập hợp: Tập hợp phức tạp có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thểđược duyệt với nhiều cách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Đơn giản hoá interface Aggregate.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phép có lớn hơn một cách thức duyệt trên một tập hợp trên một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 điểm.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28395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 Pattern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630264" y="1322553"/>
            <a:ext cx="60388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tế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5838" y="2153550"/>
            <a:ext cx="107035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Iterator.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hasNext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remove() ..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v..v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46" y="3723210"/>
            <a:ext cx="10118708" cy="243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2611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 Pattern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630264" y="1322553"/>
            <a:ext cx="39388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8626" y="2153550"/>
            <a:ext cx="11434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Iterator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5617" y="2873800"/>
            <a:ext cx="113862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dirty="0">
                <a:latin typeface="+mj-lt"/>
              </a:rPr>
              <a:t>Memento thường được sử dụng cùng với Iterator.Một Iterator có thể</a:t>
            </a:r>
          </a:p>
          <a:p>
            <a:r>
              <a:rPr lang="vi-VN" sz="3200" dirty="0">
                <a:latin typeface="+mj-lt"/>
              </a:rPr>
              <a:t>sử dụng một Memento để nắm bắt trạng thái của một Iterator.</a:t>
            </a:r>
          </a:p>
          <a:p>
            <a:r>
              <a:rPr lang="vi-VN" sz="3200" dirty="0">
                <a:latin typeface="+mj-lt"/>
              </a:rPr>
              <a:t>Iterator lưu trữ các memento ở bên trong.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405860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448</Words>
  <Application>Microsoft Office PowerPoint</Application>
  <PresentationFormat>Widescreen</PresentationFormat>
  <Paragraphs>84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huuloc</dc:creator>
  <cp:lastModifiedBy>DELL</cp:lastModifiedBy>
  <cp:revision>17</cp:revision>
  <dcterms:created xsi:type="dcterms:W3CDTF">2016-11-11T13:16:08Z</dcterms:created>
  <dcterms:modified xsi:type="dcterms:W3CDTF">2017-01-07T15:39:37Z</dcterms:modified>
</cp:coreProperties>
</file>