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D2D78-E7DA-4775-B77E-AB3736D93677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5A46-5626-4910-A6CB-CD556542D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3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6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5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54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5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2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33CA-98D9-4B08-BEE4-7CC0A3934002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EDB2-036F-4641-9B33-3FA6A228B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4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5" y="1525836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356833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Memento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Behaviral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44" y="1485192"/>
            <a:ext cx="5717178" cy="47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04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6" y="2406755"/>
            <a:ext cx="10715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Arrow: Right 1"/>
          <p:cNvSpPr/>
          <p:nvPr/>
        </p:nvSpPr>
        <p:spPr>
          <a:xfrm>
            <a:off x="6414868" y="4079631"/>
            <a:ext cx="1941341" cy="1041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rot="10800000">
            <a:off x="3331698" y="4079631"/>
            <a:ext cx="1941341" cy="1041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nector: Curved 7"/>
          <p:cNvCxnSpPr>
            <a:stCxn id="2" idx="0"/>
            <a:endCxn id="7" idx="2"/>
          </p:cNvCxnSpPr>
          <p:nvPr/>
        </p:nvCxnSpPr>
        <p:spPr>
          <a:xfrm rot="16200000" flipV="1">
            <a:off x="5843954" y="2087879"/>
            <a:ext cx="12700" cy="398350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5391" y="5584874"/>
            <a:ext cx="34579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15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6" y="2406755"/>
            <a:ext cx="10715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7806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7" y="2406755"/>
            <a:ext cx="2397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6" y="2991529"/>
            <a:ext cx="4577562" cy="3564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4541" y="2880710"/>
            <a:ext cx="52106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Originator: class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Caretaker: class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l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Originator.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Memento: Class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2774" y="2291976"/>
            <a:ext cx="4125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374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6" y="2406755"/>
            <a:ext cx="367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4541" y="2880710"/>
            <a:ext cx="52106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4" y="3157709"/>
            <a:ext cx="4277322" cy="2886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92" y="3157709"/>
            <a:ext cx="479047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993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4541" y="2880710"/>
            <a:ext cx="52106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27" y="2291975"/>
            <a:ext cx="7712581" cy="44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500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4541" y="2880710"/>
            <a:ext cx="52106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2295935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299716"/>
            <a:ext cx="7160454" cy="32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98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791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264" y="3721119"/>
            <a:ext cx="2127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796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5" y="1346200"/>
            <a:ext cx="2582758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264" y="2153869"/>
            <a:ext cx="114343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22" y="2139469"/>
            <a:ext cx="11434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vi-VN" sz="3200" dirty="0">
                <a:latin typeface="+mj-lt"/>
              </a:rPr>
            </a:br>
            <a:endParaRPr lang="en-GB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264" y="2153869"/>
            <a:ext cx="11434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lưu lại trạng thái nội bộ của một đối tượng để có thể khôi phục về trạng thái 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này.</a:t>
            </a: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interface trực tiếp để truy xuất thông tin trạng thái sẽ phơi bầy chi tiết 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và phá hỏng tính đóng gói của đối tượng.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527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22076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5" y="2463026"/>
            <a:ext cx="5280947" cy="38183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94362" y="2435980"/>
            <a:ext cx="599283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Originator.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Originator: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memento.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Caretaker: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memento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2189" y="1632029"/>
            <a:ext cx="32896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727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415" y="2406755"/>
            <a:ext cx="11305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Caretaker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Caretaker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Orginator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memento</a:t>
            </a:r>
          </a:p>
        </p:txBody>
      </p:sp>
    </p:spTree>
    <p:extLst>
      <p:ext uri="{BB962C8B-B14F-4D97-AF65-F5344CB8AC3E}">
        <p14:creationId xmlns:p14="http://schemas.microsoft.com/office/powerpoint/2010/main" val="20777374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mang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109" y="2015931"/>
            <a:ext cx="10715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Originator.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memento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5726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1009" y="2335238"/>
            <a:ext cx="1050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7954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Memento</a:t>
            </a:r>
            <a:r>
              <a:rPr lang="en-GB" sz="6000" b="1" dirty="0"/>
              <a:t> </a:t>
            </a:r>
            <a:r>
              <a:rPr lang="vi-VN" sz="6000" b="1" dirty="0"/>
              <a:t>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31983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416" y="2406755"/>
            <a:ext cx="107152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Các Command có thể sử các memento để duy trì trạng thái cho các thao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có khả năng phục hồi được.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43" y="3483973"/>
            <a:ext cx="5630302" cy="30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42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631</Words>
  <Application>Microsoft Office PowerPoint</Application>
  <PresentationFormat>Widescreen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huuloc</dc:creator>
  <cp:lastModifiedBy>DELL</cp:lastModifiedBy>
  <cp:revision>22</cp:revision>
  <dcterms:created xsi:type="dcterms:W3CDTF">2016-11-18T10:42:33Z</dcterms:created>
  <dcterms:modified xsi:type="dcterms:W3CDTF">2017-01-07T15:36:36Z</dcterms:modified>
</cp:coreProperties>
</file>