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9A8F0-3FF9-491D-A3CF-C4231709BA70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FB28-B038-45CE-AB15-0FBEF9E2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1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9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Factory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clone 1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1 </a:t>
            </a:r>
            <a:r>
              <a:rPr lang="en-US" baseline="0" dirty="0" err="1"/>
              <a:t>lần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6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4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9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1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4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1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7D26-2436-4BC3-A33A-30DC99D32709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49D0-1816-4B0E-B879-35BC34E48A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GB" sz="6000" b="1" dirty="0">
                <a:latin typeface="+mj-lt"/>
              </a:rPr>
              <a:t>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5" y="1525836"/>
            <a:ext cx="3575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5" y="2356833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Creational 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5" y="1346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3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41" y="2291976"/>
            <a:ext cx="114233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1637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41" y="2291976"/>
            <a:ext cx="116461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581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41" y="2291976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" y="3122973"/>
            <a:ext cx="4912741" cy="3324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9637" y="2397993"/>
            <a:ext cx="54233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Ford: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clone()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845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59" y="2291976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2876751"/>
            <a:ext cx="7381461" cy="36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59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59" y="2291976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8" y="2999862"/>
            <a:ext cx="5363662" cy="3503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2876751"/>
            <a:ext cx="5372850" cy="37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564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59" y="2291976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35" y="2876751"/>
            <a:ext cx="8267318" cy="39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9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59" y="2291976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02" y="3122973"/>
            <a:ext cx="5439534" cy="26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3791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(clone).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64" y="2961219"/>
            <a:ext cx="2127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1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5" y="1346200"/>
            <a:ext cx="2582758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5" y="2098265"/>
            <a:ext cx="114343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“clone”- copy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23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22" y="2139469"/>
            <a:ext cx="11434356" cy="35394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907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2207656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6" y="2637182"/>
            <a:ext cx="5619093" cy="3909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1941" y="2576256"/>
            <a:ext cx="5112164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hay clone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ConcreatePrototype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implement interface Prototype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clone().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hay clone Prototype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545729"/>
            <a:ext cx="32896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91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26709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344" y="2406755"/>
            <a:ext cx="117711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Prototype.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ConcretePrototype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clone(). </a:t>
            </a:r>
          </a:p>
        </p:txBody>
      </p:sp>
    </p:spTree>
    <p:extLst>
      <p:ext uri="{BB962C8B-B14F-4D97-AF65-F5344CB8AC3E}">
        <p14:creationId xmlns:p14="http://schemas.microsoft.com/office/powerpoint/2010/main" val="928464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224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mang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413" y="2016125"/>
            <a:ext cx="114331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pattern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60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6240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2055" y="2222089"/>
            <a:ext cx="112437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Prototype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interface Cloneable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clone().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 interface Cloneable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254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vi-V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416" y="1460979"/>
            <a:ext cx="31983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41" y="2291976"/>
            <a:ext cx="10985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Prototype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delegation.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9" y="3461960"/>
            <a:ext cx="5100320" cy="29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53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584</Words>
  <Application>Microsoft Office PowerPoint</Application>
  <PresentationFormat>Widescreen</PresentationFormat>
  <Paragraphs>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huuloc</dc:creator>
  <cp:lastModifiedBy>DELL</cp:lastModifiedBy>
  <cp:revision>20</cp:revision>
  <dcterms:created xsi:type="dcterms:W3CDTF">2016-11-11T13:14:07Z</dcterms:created>
  <dcterms:modified xsi:type="dcterms:W3CDTF">2017-01-07T15:36:13Z</dcterms:modified>
</cp:coreProperties>
</file>