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8" r:id="rId2"/>
    <p:sldId id="350" r:id="rId3"/>
    <p:sldId id="352" r:id="rId4"/>
    <p:sldId id="373" r:id="rId5"/>
    <p:sldId id="353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tract Factory Pattern" id="{7715CEFA-C588-4D87-9DDD-9EEE081408ED}">
          <p14:sldIdLst>
            <p14:sldId id="318"/>
            <p14:sldId id="350"/>
            <p14:sldId id="352"/>
            <p14:sldId id="373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28" autoAdjust="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F865-DE9D-469D-B54C-8E34BEAD4343}" type="datetimeFigureOut">
              <a:rPr lang="en-GB" smtClean="0"/>
              <a:t>08/01/2017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14EB0-E465-472B-A526-FD1B811E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41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9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5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6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4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2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8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8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5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3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3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ta </a:t>
            </a:r>
            <a:r>
              <a:rPr lang="en-US" baseline="0" dirty="0" err="1"/>
              <a:t>cần</a:t>
            </a:r>
            <a:r>
              <a:rPr lang="en-US" baseline="0" dirty="0"/>
              <a:t> 1 </a:t>
            </a:r>
            <a:r>
              <a:rPr lang="en-US" baseline="0" dirty="0" err="1"/>
              <a:t>nhà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xuất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cứng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phục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chơi</a:t>
            </a:r>
            <a:r>
              <a:rPr lang="en-US" baseline="0" dirty="0"/>
              <a:t> </a:t>
            </a:r>
            <a:r>
              <a:rPr lang="en-US" baseline="0" dirty="0" err="1"/>
              <a:t>nhạc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Client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cứng</a:t>
            </a:r>
            <a:r>
              <a:rPr lang="en-US" baseline="0" dirty="0"/>
              <a:t>, hay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dung.</a:t>
            </a:r>
          </a:p>
          <a:p>
            <a:r>
              <a:rPr lang="en-US" baseline="0" dirty="0" err="1"/>
              <a:t>Cái</a:t>
            </a:r>
            <a:r>
              <a:rPr lang="en-US" baseline="0" dirty="0"/>
              <a:t> client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chơi</a:t>
            </a:r>
            <a:r>
              <a:rPr lang="en-US" baseline="0" dirty="0"/>
              <a:t> </a:t>
            </a:r>
            <a:r>
              <a:rPr lang="en-US" baseline="0" dirty="0" err="1"/>
              <a:t>nhạc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Các</a:t>
            </a:r>
            <a:r>
              <a:rPr lang="en-US" baseline="0" dirty="0"/>
              <a:t> abstract classes “Player”, “Media” </a:t>
            </a:r>
            <a:r>
              <a:rPr lang="en-US" baseline="0" dirty="0" err="1"/>
              <a:t>và</a:t>
            </a:r>
            <a:r>
              <a:rPr lang="en-US" baseline="0" dirty="0"/>
              <a:t> “</a:t>
            </a:r>
            <a:r>
              <a:rPr lang="en-US" baseline="0" dirty="0" err="1"/>
              <a:t>AbstractMusicFactory</a:t>
            </a:r>
            <a:r>
              <a:rPr lang="en-US" baseline="0" dirty="0"/>
              <a:t>” </a:t>
            </a:r>
            <a:r>
              <a:rPr lang="en-US" baseline="0" dirty="0" err="1"/>
              <a:t>tách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client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cứng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mềm</a:t>
            </a:r>
            <a:r>
              <a:rPr lang="en-US" baseline="0" dirty="0"/>
              <a:t> chi </a:t>
            </a:r>
            <a:r>
              <a:rPr lang="en-US" baseline="0" dirty="0" err="1"/>
              <a:t>tiết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5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2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0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 </a:t>
            </a:r>
            <a:r>
              <a:rPr lang="en-US" baseline="0" dirty="0" err="1"/>
              <a:t>mới</a:t>
            </a:r>
            <a:r>
              <a:rPr lang="en-US" baseline="0" dirty="0"/>
              <a:t> </a:t>
            </a:r>
            <a:r>
              <a:rPr lang="en-US" baseline="0" dirty="0" err="1"/>
              <a:t>khó</a:t>
            </a:r>
            <a:r>
              <a:rPr lang="en-US" baseline="0" dirty="0"/>
              <a:t> ?</a:t>
            </a:r>
          </a:p>
          <a:p>
            <a:r>
              <a:rPr lang="en-US" baseline="0" dirty="0" err="1"/>
              <a:t>Bởi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thêm</a:t>
            </a:r>
            <a:r>
              <a:rPr lang="en-US" baseline="0" dirty="0"/>
              <a:t> 1 </a:t>
            </a:r>
            <a:r>
              <a:rPr lang="en-US" baseline="0" dirty="0" err="1"/>
              <a:t>sản</a:t>
            </a:r>
            <a:r>
              <a:rPr lang="en-US" baseline="0" dirty="0"/>
              <a:t> </a:t>
            </a:r>
            <a:r>
              <a:rPr lang="en-US" baseline="0" dirty="0" err="1"/>
              <a:t>phẩm</a:t>
            </a:r>
            <a:r>
              <a:rPr lang="en-US" baseline="0" dirty="0"/>
              <a:t> </a:t>
            </a:r>
            <a:r>
              <a:rPr lang="en-US" baseline="0" dirty="0" err="1"/>
              <a:t>mới</a:t>
            </a:r>
            <a:r>
              <a:rPr lang="en-US" baseline="0" dirty="0"/>
              <a:t>,</a:t>
            </a:r>
          </a:p>
          <a:p>
            <a:r>
              <a:rPr lang="en-US" baseline="0" dirty="0"/>
              <a:t>Ta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sửa</a:t>
            </a:r>
            <a:r>
              <a:rPr lang="en-US" baseline="0" dirty="0"/>
              <a:t> “Abstract Factory”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tất</a:t>
            </a:r>
            <a:r>
              <a:rPr lang="en-US" baseline="0" dirty="0"/>
              <a:t> </a:t>
            </a:r>
            <a:r>
              <a:rPr lang="en-US" baseline="0" dirty="0" err="1"/>
              <a:t>cả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“Concrete Factory”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4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9A14-D55A-4A33-918A-45FD40AE0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4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035F-EBBE-4BB8-8C17-857BB5007D3A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33F7-3582-4DC3-9749-D669EED2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x/xml/validation/SchemaFacto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5" y="1525836"/>
            <a:ext cx="3575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5" y="2356833"/>
            <a:ext cx="1143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Abstract Factory.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Creational Pattern.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6302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3938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40318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Factory Method Design Pattern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051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822" y="2400054"/>
            <a:ext cx="114343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02249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822" y="2400054"/>
            <a:ext cx="114343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Pattnern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25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144" y="2115092"/>
            <a:ext cx="112570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CD),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622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144" y="211509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1159" y="2577894"/>
            <a:ext cx="5234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AbstractMusicFactory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ConcreteFactory1, ConcreteFactory2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DigitalFactory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AnalogFactory1.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ProductA1, ProductA2: Album, CD.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Player.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ProductB1, ProductB2: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CDPlayer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3" y="3014132"/>
            <a:ext cx="5392555" cy="32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01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20" y="2794529"/>
            <a:ext cx="5547667" cy="1575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917" y="2794529"/>
            <a:ext cx="5434550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379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8" y="2905653"/>
            <a:ext cx="6204348" cy="3173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254" y="2905653"/>
            <a:ext cx="4690651" cy="220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057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8" y="2864907"/>
            <a:ext cx="9762117" cy="31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91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8" y="2685662"/>
            <a:ext cx="7792404" cy="39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3227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7" y="2918011"/>
            <a:ext cx="10539705" cy="22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05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3791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đích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7644" y="3700201"/>
            <a:ext cx="21275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264" y="4685086"/>
            <a:ext cx="11434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of factories, Super factory.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5203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7" y="2875149"/>
            <a:ext cx="10702725" cy="26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962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7" y="2869670"/>
            <a:ext cx="10269911" cy="30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50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3252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8" y="2919412"/>
            <a:ext cx="8557690" cy="33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0881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822" y="1184934"/>
            <a:ext cx="4188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98" y="2015931"/>
            <a:ext cx="158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97" y="2846916"/>
            <a:ext cx="11063929" cy="36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78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1392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interface.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051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2582758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264" y="2153869"/>
            <a:ext cx="114343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Album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RecordPlayer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08452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2207656" cy="752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92" y="2800263"/>
            <a:ext cx="8606146" cy="3813690"/>
          </a:xfrm>
          <a:prstGeom prst="rect">
            <a:avLst/>
          </a:prstGeom>
        </p:spPr>
      </p:pic>
      <p:sp>
        <p:nvSpPr>
          <p:cNvPr id="6" name="Thought Bubble: Cloud 5"/>
          <p:cNvSpPr/>
          <p:nvPr/>
        </p:nvSpPr>
        <p:spPr>
          <a:xfrm>
            <a:off x="3126066" y="1415858"/>
            <a:ext cx="3685281" cy="1298532"/>
          </a:xfrm>
          <a:prstGeom prst="cloudCallout">
            <a:avLst>
              <a:gd name="adj1" fmla="val -29965"/>
              <a:gd name="adj2" fmla="val 525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AbstractProduct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hought Bubble: Cloud 6"/>
          <p:cNvSpPr/>
          <p:nvPr/>
        </p:nvSpPr>
        <p:spPr>
          <a:xfrm>
            <a:off x="90502" y="2800263"/>
            <a:ext cx="2747418" cy="1298532"/>
          </a:xfrm>
          <a:prstGeom prst="cloudCallout">
            <a:avLst>
              <a:gd name="adj1" fmla="val 22747"/>
              <a:gd name="adj2" fmla="val 784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Product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hought Bubble: Cloud 7"/>
          <p:cNvSpPr/>
          <p:nvPr/>
        </p:nvSpPr>
        <p:spPr>
          <a:xfrm>
            <a:off x="7592820" y="1423965"/>
            <a:ext cx="3678560" cy="1298532"/>
          </a:xfrm>
          <a:prstGeom prst="cloudCallout">
            <a:avLst>
              <a:gd name="adj1" fmla="val -27532"/>
              <a:gd name="adj2" fmla="val 770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lớp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tượng</a:t>
            </a:r>
            <a:r>
              <a:rPr lang="en-US" dirty="0">
                <a:solidFill>
                  <a:schemeClr val="tx1"/>
                </a:solidFill>
              </a:rPr>
              <a:t> Product</a:t>
            </a:r>
          </a:p>
        </p:txBody>
      </p:sp>
      <p:sp>
        <p:nvSpPr>
          <p:cNvPr id="9" name="Thought Bubble: Cloud 8"/>
          <p:cNvSpPr/>
          <p:nvPr/>
        </p:nvSpPr>
        <p:spPr>
          <a:xfrm>
            <a:off x="10130705" y="3527294"/>
            <a:ext cx="2061295" cy="1298532"/>
          </a:xfrm>
          <a:prstGeom prst="cloudCallout">
            <a:avLst>
              <a:gd name="adj1" fmla="val -90904"/>
              <a:gd name="adj2" fmla="val -63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Định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nghĩa</a:t>
            </a:r>
            <a:r>
              <a:rPr lang="en-US" dirty="0">
                <a:solidFill>
                  <a:schemeClr val="tx1"/>
                </a:solidFill>
              </a:rPr>
              <a:t> 1 Product </a:t>
            </a:r>
            <a:r>
              <a:rPr lang="en-US" dirty="0" err="1">
                <a:solidFill>
                  <a:schemeClr val="tx1"/>
                </a:solidFill>
              </a:rPr>
              <a:t>cụ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341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26709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ConcreteProduct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ConcreteProduct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530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224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mang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concrete classes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concrete classes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 code.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652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4623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abstract class.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ConcreteFactory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AbstractFactory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abstract class.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ProductA1, ProductA2 :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ProductB1, ProductB2 :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AbstractProductB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858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4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Factory </a:t>
            </a:r>
            <a:r>
              <a:rPr lang="vi-VN" sz="6000" b="1" dirty="0">
                <a:latin typeface="+mj-lt"/>
              </a:rPr>
              <a:t>Pattern</a:t>
            </a:r>
            <a:endParaRPr lang="en-US" sz="6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264" y="1322553"/>
            <a:ext cx="6038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GB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3200" b="1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0264" y="2153869"/>
            <a:ext cx="114343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API implements abstract factory.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class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tooltip="Abstract Factory Implementation in Java API"/>
              </a:rPr>
              <a:t>SchemaFactory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factory design pattern.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http://docs.oracle.com/javase/6/docs/api/javax/xml/validation/SchemaFactory.html</a:t>
            </a:r>
            <a:endParaRPr lang="en-GB" sz="3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720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1064</Words>
  <Application>Microsoft Office PowerPoint</Application>
  <PresentationFormat>Widescreen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Design Pattern</dc:title>
  <dc:creator>Khoa Huynh</dc:creator>
  <cp:lastModifiedBy>Khoa Huynh</cp:lastModifiedBy>
  <cp:revision>274</cp:revision>
  <dcterms:created xsi:type="dcterms:W3CDTF">2016-10-07T13:20:21Z</dcterms:created>
  <dcterms:modified xsi:type="dcterms:W3CDTF">2017-01-08T15:46:42Z</dcterms:modified>
</cp:coreProperties>
</file>