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3"/>
  </p:notesMasterIdLst>
  <p:sldIdLst>
    <p:sldId id="256" r:id="rId2"/>
    <p:sldId id="257" r:id="rId3"/>
    <p:sldId id="258" r:id="rId4"/>
    <p:sldId id="279" r:id="rId5"/>
    <p:sldId id="280" r:id="rId6"/>
    <p:sldId id="281" r:id="rId7"/>
    <p:sldId id="286" r:id="rId8"/>
    <p:sldId id="287" r:id="rId9"/>
    <p:sldId id="282" r:id="rId10"/>
    <p:sldId id="288" r:id="rId11"/>
    <p:sldId id="283" r:id="rId12"/>
    <p:sldId id="284" r:id="rId13"/>
    <p:sldId id="285" r:id="rId14"/>
    <p:sldId id="290" r:id="rId15"/>
    <p:sldId id="293" r:id="rId16"/>
    <p:sldId id="294" r:id="rId17"/>
    <p:sldId id="295" r:id="rId18"/>
    <p:sldId id="296" r:id="rId19"/>
    <p:sldId id="292" r:id="rId20"/>
    <p:sldId id="298" r:id="rId21"/>
    <p:sldId id="299" r:id="rId22"/>
    <p:sldId id="300" r:id="rId23"/>
    <p:sldId id="301" r:id="rId24"/>
    <p:sldId id="302" r:id="rId25"/>
    <p:sldId id="308" r:id="rId26"/>
    <p:sldId id="307" r:id="rId27"/>
    <p:sldId id="309" r:id="rId28"/>
    <p:sldId id="310" r:id="rId29"/>
    <p:sldId id="311" r:id="rId30"/>
    <p:sldId id="312" r:id="rId31"/>
    <p:sldId id="297" r:id="rId32"/>
  </p:sldIdLst>
  <p:sldSz cx="12192000" cy="6858000"/>
  <p:notesSz cx="6858000" cy="9144000"/>
  <p:embeddedFontLst>
    <p:embeddedFont>
      <p:font typeface="Play" panose="020B0604020202020204"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88639" autoAdjust="0"/>
  </p:normalViewPr>
  <p:slideViewPr>
    <p:cSldViewPr snapToGrid="0">
      <p:cViewPr varScale="1">
        <p:scale>
          <a:sx n="75" d="100"/>
          <a:sy n="75" d="100"/>
        </p:scale>
        <p:origin x="950" y="5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vi-VN"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99872090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Arial"/>
              <a:buNone/>
            </a:pPr>
            <a:endParaRPr/>
          </a:p>
        </p:txBody>
      </p:sp>
    </p:spTree>
    <p:extLst>
      <p:ext uri="{BB962C8B-B14F-4D97-AF65-F5344CB8AC3E}">
        <p14:creationId xmlns:p14="http://schemas.microsoft.com/office/powerpoint/2010/main" val="3171257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indent="457200" algn="just">
              <a:lnSpc>
                <a:spcPct val="150000"/>
              </a:lnSpc>
              <a:spcBef>
                <a:spcPts val="600"/>
              </a:spcBef>
              <a:spcAft>
                <a:spcPts val="600"/>
              </a:spcAft>
            </a:pPr>
            <a:r>
              <a:rPr lang="vi-VN" sz="1800">
                <a:effectLst/>
                <a:latin typeface="Times New Roman" panose="02020603050405020304" pitchFamily="18" charset="0"/>
                <a:ea typeface="MS Mincho" panose="02020609040205080304" pitchFamily="49" charset="-128"/>
                <a:cs typeface="Times New Roman" panose="02020603050405020304" pitchFamily="18" charset="0"/>
              </a:rPr>
              <a:t>Lớp Convolution (tích chập) của ma trận hình ảnh 5 x 5 sẽ nhân với bộ lọc 3 x 3 được gọi là Feature Map.</a:t>
            </a:r>
            <a:endParaRPr lang="en-US" sz="1800">
              <a:effectLst/>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3060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2413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54881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50416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indent="457200" algn="just">
              <a:lnSpc>
                <a:spcPct val="150000"/>
              </a:lnSpc>
              <a:spcBef>
                <a:spcPts val="600"/>
              </a:spcBef>
              <a:spcAft>
                <a:spcPts val="600"/>
              </a:spcAft>
            </a:pPr>
            <a:r>
              <a:rPr lang="vi-VN" sz="1800">
                <a:effectLst/>
                <a:latin typeface="Times New Roman" panose="02020603050405020304" pitchFamily="18" charset="0"/>
                <a:ea typeface="MS Mincho" panose="02020609040205080304" pitchFamily="49" charset="-128"/>
                <a:cs typeface="Times New Roman" panose="02020603050405020304" pitchFamily="18" charset="0"/>
              </a:rPr>
              <a:t>Lớp Convolution (tích chập) của ma trận hình ảnh 5 x 5 sẽ nhân với bộ lọc 3 x 3 được gọi là Feature Map.</a:t>
            </a:r>
            <a:endParaRPr lang="en-US" sz="1800">
              <a:effectLst/>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33702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2548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indent="457200" algn="just">
              <a:lnSpc>
                <a:spcPct val="150000"/>
              </a:lnSpc>
              <a:spcBef>
                <a:spcPts val="600"/>
              </a:spcBef>
              <a:spcAft>
                <a:spcPts val="600"/>
              </a:spcAft>
            </a:pPr>
            <a:endParaRPr lang="en-US" sz="1800">
              <a:effectLst/>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7833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342900" lvl="0" indent="-342900" algn="l">
              <a:lnSpc>
                <a:spcPct val="150000"/>
              </a:lnSpc>
              <a:spcBef>
                <a:spcPts val="600"/>
              </a:spcBef>
              <a:buFont typeface="Symbol" panose="05050102010706020507" pitchFamily="18" charset="2"/>
              <a:buChar char=""/>
            </a:pPr>
            <a:r>
              <a:rPr lang="vi-VN" sz="1800">
                <a:effectLst/>
                <a:latin typeface="Times New Roman" panose="02020603050405020304" pitchFamily="18" charset="0"/>
                <a:ea typeface="MS Mincho" panose="02020609040205080304" pitchFamily="49" charset="-128"/>
                <a:cs typeface="Times New Roman" panose="02020603050405020304" pitchFamily="18" charset="0"/>
              </a:rPr>
              <a:t>Local receptive field (trường cục bộ): Trường cục bộ có nhiệm vụ chia dữ liệu thành các phần nhỏ để xác định vùng quan trọng và tạo ra các vùng ảnh có giá trị cao nhất.</a:t>
            </a:r>
            <a:endParaRPr lang="en-US" sz="1800">
              <a:effectLst/>
              <a:latin typeface="Times New Roman" panose="02020603050405020304" pitchFamily="18" charset="0"/>
              <a:ea typeface="MS Mincho" panose="02020609040205080304" pitchFamily="49" charset="-128"/>
              <a:cs typeface="Times New Roman" panose="02020603050405020304" pitchFamily="18" charset="0"/>
            </a:endParaRPr>
          </a:p>
          <a:p>
            <a:pPr marL="342900" lvl="0" indent="-342900" algn="l">
              <a:lnSpc>
                <a:spcPct val="150000"/>
              </a:lnSpc>
              <a:buFont typeface="Symbol" panose="05050102010706020507" pitchFamily="18" charset="2"/>
              <a:buChar char=""/>
            </a:pPr>
            <a:r>
              <a:rPr lang="vi-VN" sz="1800">
                <a:effectLst/>
                <a:latin typeface="Times New Roman" panose="02020603050405020304" pitchFamily="18" charset="0"/>
                <a:ea typeface="MS Mincho" panose="02020609040205080304" pitchFamily="49" charset="-128"/>
                <a:cs typeface="Times New Roman" panose="02020603050405020304" pitchFamily="18" charset="0"/>
              </a:rPr>
              <a:t>Shared weights and bias (trọng số và bias chia sẻ): Trong mạng CNN, trọng số và bias chia sẻ giúp giảm thiểu số lượng tham số cần sử dụng. Mỗi lớp convolution bao gồm nhiều feature map khác nhau, và mỗi feature map có khả năng nhận biết một số đặc điểm trong ảnh.</a:t>
            </a:r>
            <a:endParaRPr lang="en-US" sz="1800">
              <a:effectLst/>
              <a:latin typeface="Times New Roman" panose="02020603050405020304" pitchFamily="18" charset="0"/>
              <a:ea typeface="MS Mincho" panose="02020609040205080304" pitchFamily="49" charset="-128"/>
              <a:cs typeface="Times New Roman" panose="02020603050405020304" pitchFamily="18" charset="0"/>
            </a:endParaRPr>
          </a:p>
          <a:p>
            <a:pPr marL="342900" lvl="0" indent="-342900" algn="l">
              <a:lnSpc>
                <a:spcPct val="150000"/>
              </a:lnSpc>
              <a:spcAft>
                <a:spcPts val="600"/>
              </a:spcAft>
              <a:buFont typeface="Symbol" panose="05050102010706020507" pitchFamily="18" charset="2"/>
              <a:buChar char=""/>
            </a:pPr>
            <a:r>
              <a:rPr lang="vi-VN" sz="1800">
                <a:effectLst/>
                <a:latin typeface="Times New Roman" panose="02020603050405020304" pitchFamily="18" charset="0"/>
                <a:ea typeface="MS Mincho" panose="02020609040205080304" pitchFamily="49" charset="-128"/>
                <a:cs typeface="Times New Roman" panose="02020603050405020304" pitchFamily="18" charset="0"/>
              </a:rPr>
              <a:t>Pooling layer (lớp tổng hợp): Lớp tổng hợp là bước cuối cùng trong quá trình tính toán và quét qua các lớp. Nhiệm vụ của nó là đơn giản hóa dữ liệu đầu ra, loại bỏ thông tin không cần thiết và tối ưu hóa kết quả cuối cùng. Điều này giúp đảm bảo rằng người dùng nhận được kết quả đáng tin cậy và phù hợp với yêu cầu của họ.</a:t>
            </a:r>
            <a:endParaRPr lang="en-US" sz="1800">
              <a:effectLst/>
              <a:latin typeface="Times New Roman" panose="02020603050405020304" pitchFamily="18" charset="0"/>
              <a:ea typeface="MS Mincho" panose="02020609040205080304" pitchFamily="49" charset="-128"/>
              <a:cs typeface="Times New Roman" panose="02020603050405020304" pitchFamily="18" charset="0"/>
            </a:endParaRPr>
          </a:p>
          <a:p>
            <a:pPr marL="0" lvl="0" indent="0" algn="l" rtl="0">
              <a:spcBef>
                <a:spcPts val="0"/>
              </a:spcBef>
              <a:spcAft>
                <a:spcPts val="0"/>
              </a:spcAft>
              <a:buNone/>
            </a:pPr>
            <a:endParaRPr/>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09864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23556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791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61351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03203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91550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indent="457200" algn="just">
              <a:lnSpc>
                <a:spcPct val="150000"/>
              </a:lnSpc>
              <a:spcBef>
                <a:spcPts val="600"/>
              </a:spcBef>
              <a:spcAft>
                <a:spcPts val="600"/>
              </a:spcAft>
            </a:pPr>
            <a:endParaRPr lang="en-US" sz="1800">
              <a:effectLst/>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7277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2010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indent="457200" algn="just">
              <a:lnSpc>
                <a:spcPct val="150000"/>
              </a:lnSpc>
              <a:spcBef>
                <a:spcPts val="600"/>
              </a:spcBef>
              <a:spcAft>
                <a:spcPts val="600"/>
              </a:spcAft>
            </a:pPr>
            <a:endParaRPr lang="en-US" sz="1800">
              <a:effectLst/>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39335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43397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37892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89228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11833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vi-VN" dirty="0" err="1"/>
              <a:t>Điều</a:t>
            </a:r>
            <a:r>
              <a:rPr lang="vi-VN" dirty="0"/>
              <a:t> </a:t>
            </a:r>
            <a:r>
              <a:rPr lang="vi-VN" dirty="0" err="1"/>
              <a:t>chỉnh</a:t>
            </a:r>
            <a:r>
              <a:rPr lang="vi-VN" dirty="0"/>
              <a:t> </a:t>
            </a:r>
            <a:r>
              <a:rPr lang="vi-VN" sz="1800" dirty="0" err="1">
                <a:effectLst/>
                <a:latin typeface="Times New Roman" panose="02020603050405020304" pitchFamily="18" charset="0"/>
                <a:ea typeface="ＭＳ 明朝" panose="02020609040205080304" pitchFamily="17" charset="-128"/>
                <a:cs typeface="Times New Roman" panose="02020603050405020304" pitchFamily="18" charset="0"/>
              </a:rPr>
              <a:t>tốc</a:t>
            </a:r>
            <a:r>
              <a:rPr lang="vi-VN" sz="1800" dirty="0">
                <a:effectLst/>
                <a:latin typeface="Times New Roman" panose="02020603050405020304" pitchFamily="18" charset="0"/>
                <a:ea typeface="ＭＳ 明朝" panose="02020609040205080304" pitchFamily="17" charset="-128"/>
                <a:cs typeface="Times New Roman" panose="02020603050405020304" pitchFamily="18" charset="0"/>
              </a:rPr>
              <a:t> </a:t>
            </a:r>
            <a:r>
              <a:rPr lang="vi-VN" sz="1800" dirty="0" err="1">
                <a:effectLst/>
                <a:latin typeface="Times New Roman" panose="02020603050405020304" pitchFamily="18" charset="0"/>
                <a:ea typeface="ＭＳ 明朝" panose="02020609040205080304" pitchFamily="17" charset="-128"/>
                <a:cs typeface="Times New Roman" panose="02020603050405020304" pitchFamily="18" charset="0"/>
              </a:rPr>
              <a:t>độ</a:t>
            </a:r>
            <a:r>
              <a:rPr lang="vi-VN" sz="1800" dirty="0">
                <a:effectLst/>
                <a:latin typeface="Times New Roman" panose="02020603050405020304" pitchFamily="18" charset="0"/>
                <a:ea typeface="ＭＳ 明朝" panose="02020609040205080304" pitchFamily="17" charset="-128"/>
                <a:cs typeface="Times New Roman" panose="02020603050405020304" pitchFamily="18" charset="0"/>
              </a:rPr>
              <a:t> </a:t>
            </a:r>
            <a:r>
              <a:rPr lang="vi-VN" sz="1800" dirty="0" err="1">
                <a:effectLst/>
                <a:latin typeface="Times New Roman" panose="02020603050405020304" pitchFamily="18" charset="0"/>
                <a:ea typeface="ＭＳ 明朝" panose="02020609040205080304" pitchFamily="17" charset="-128"/>
                <a:cs typeface="Times New Roman" panose="02020603050405020304" pitchFamily="18" charset="0"/>
              </a:rPr>
              <a:t>học</a:t>
            </a:r>
            <a:r>
              <a:rPr lang="vi-VN" sz="1800" dirty="0">
                <a:effectLst/>
                <a:latin typeface="Times New Roman" panose="02020603050405020304" pitchFamily="18" charset="0"/>
                <a:ea typeface="ＭＳ 明朝" panose="02020609040205080304" pitchFamily="17" charset="-128"/>
                <a:cs typeface="Times New Roman" panose="02020603050405020304" pitchFamily="18" charset="0"/>
              </a:rPr>
              <a:t> </a:t>
            </a:r>
            <a:r>
              <a:rPr lang="vi-VN" sz="1800" dirty="0" err="1">
                <a:effectLst/>
                <a:latin typeface="Times New Roman" panose="02020603050405020304" pitchFamily="18" charset="0"/>
                <a:ea typeface="ＭＳ 明朝" panose="02020609040205080304" pitchFamily="17" charset="-128"/>
                <a:cs typeface="Times New Roman" panose="02020603050405020304" pitchFamily="18" charset="0"/>
              </a:rPr>
              <a:t>giảm</a:t>
            </a:r>
            <a:r>
              <a:rPr lang="vi-VN" sz="1800" dirty="0">
                <a:effectLst/>
                <a:latin typeface="Times New Roman" panose="02020603050405020304" pitchFamily="18" charset="0"/>
                <a:ea typeface="ＭＳ 明朝" panose="02020609040205080304" pitchFamily="17" charset="-128"/>
                <a:cs typeface="Times New Roman" panose="02020603050405020304" pitchFamily="18" charset="0"/>
              </a:rPr>
              <a:t> </a:t>
            </a:r>
            <a:r>
              <a:rPr lang="vi-VN" sz="1800" dirty="0" err="1">
                <a:effectLst/>
                <a:latin typeface="Times New Roman" panose="02020603050405020304" pitchFamily="18" charset="0"/>
                <a:ea typeface="ＭＳ 明朝" panose="02020609040205080304" pitchFamily="17" charset="-128"/>
                <a:cs typeface="Times New Roman" panose="02020603050405020304" pitchFamily="18" charset="0"/>
              </a:rPr>
              <a:t>dần</a:t>
            </a:r>
            <a:r>
              <a:rPr lang="vi-VN" sz="1800" dirty="0">
                <a:effectLst/>
                <a:latin typeface="Times New Roman" panose="02020603050405020304" pitchFamily="18" charset="0"/>
                <a:ea typeface="ＭＳ 明朝" panose="02020609040205080304" pitchFamily="17" charset="-128"/>
                <a:cs typeface="Times New Roman" panose="02020603050405020304" pitchFamily="18" charset="0"/>
              </a:rPr>
              <a:t> theo </a:t>
            </a:r>
            <a:r>
              <a:rPr lang="vi-VN" sz="1800" dirty="0" err="1">
                <a:effectLst/>
                <a:latin typeface="Times New Roman" panose="02020603050405020304" pitchFamily="18" charset="0"/>
                <a:ea typeface="ＭＳ 明朝" panose="02020609040205080304" pitchFamily="17" charset="-128"/>
                <a:cs typeface="Times New Roman" panose="02020603050405020304" pitchFamily="18" charset="0"/>
              </a:rPr>
              <a:t>số</a:t>
            </a:r>
            <a:r>
              <a:rPr lang="vi-VN" sz="1800" dirty="0">
                <a:effectLst/>
                <a:latin typeface="Times New Roman" panose="02020603050405020304" pitchFamily="18" charset="0"/>
                <a:ea typeface="ＭＳ 明朝" panose="02020609040205080304" pitchFamily="17" charset="-128"/>
                <a:cs typeface="Times New Roman" panose="02020603050405020304" pitchFamily="18" charset="0"/>
              </a:rPr>
              <a:t> </a:t>
            </a:r>
            <a:r>
              <a:rPr lang="vi-VN" sz="1800" dirty="0" err="1">
                <a:effectLst/>
                <a:latin typeface="Times New Roman" panose="02020603050405020304" pitchFamily="18" charset="0"/>
                <a:ea typeface="ＭＳ 明朝" panose="02020609040205080304" pitchFamily="17" charset="-128"/>
                <a:cs typeface="Times New Roman" panose="02020603050405020304" pitchFamily="18" charset="0"/>
              </a:rPr>
              <a:t>lượng</a:t>
            </a:r>
            <a:r>
              <a:rPr lang="vi-VN" sz="1800" dirty="0">
                <a:effectLst/>
                <a:latin typeface="Times New Roman" panose="02020603050405020304" pitchFamily="18" charset="0"/>
                <a:ea typeface="ＭＳ 明朝" panose="02020609040205080304" pitchFamily="17" charset="-128"/>
                <a:cs typeface="Times New Roman" panose="02020603050405020304" pitchFamily="18" charset="0"/>
              </a:rPr>
              <a:t> </a:t>
            </a:r>
            <a:r>
              <a:rPr lang="vi-VN" sz="1800" dirty="0" err="1">
                <a:effectLst/>
                <a:latin typeface="Times New Roman" panose="02020603050405020304" pitchFamily="18" charset="0"/>
                <a:ea typeface="ＭＳ 明朝" panose="02020609040205080304" pitchFamily="17" charset="-128"/>
                <a:cs typeface="Times New Roman" panose="02020603050405020304" pitchFamily="18" charset="0"/>
              </a:rPr>
              <a:t>epoch</a:t>
            </a:r>
            <a:r>
              <a:rPr lang="vi-VN" sz="1800" dirty="0">
                <a:effectLst/>
                <a:latin typeface="Times New Roman" panose="02020603050405020304" pitchFamily="18" charset="0"/>
                <a:ea typeface="ＭＳ 明朝" panose="02020609040205080304" pitchFamily="17" charset="-128"/>
                <a:cs typeface="Times New Roman" panose="02020603050405020304" pitchFamily="18" charset="0"/>
              </a:rPr>
              <a:t> tăng lên. </a:t>
            </a:r>
            <a:r>
              <a:rPr lang="vi-VN" sz="1800" dirty="0" err="1">
                <a:effectLst/>
                <a:latin typeface="Times New Roman" panose="02020603050405020304" pitchFamily="18" charset="0"/>
                <a:ea typeface="ＭＳ 明朝" panose="02020609040205080304" pitchFamily="17" charset="-128"/>
                <a:cs typeface="Times New Roman" panose="02020603050405020304" pitchFamily="18" charset="0"/>
              </a:rPr>
              <a:t>Kết</a:t>
            </a:r>
            <a:r>
              <a:rPr lang="vi-VN" sz="1800" dirty="0">
                <a:effectLst/>
                <a:latin typeface="Times New Roman" panose="02020603050405020304" pitchFamily="18" charset="0"/>
                <a:ea typeface="ＭＳ 明朝" panose="02020609040205080304" pitchFamily="17" charset="-128"/>
                <a:cs typeface="Times New Roman" panose="02020603050405020304" pitchFamily="18" charset="0"/>
              </a:rPr>
              <a:t> </a:t>
            </a:r>
            <a:r>
              <a:rPr lang="vi-VN" sz="1800" dirty="0" err="1">
                <a:effectLst/>
                <a:latin typeface="Times New Roman" panose="02020603050405020304" pitchFamily="18" charset="0"/>
                <a:ea typeface="ＭＳ 明朝" panose="02020609040205080304" pitchFamily="17" charset="-128"/>
                <a:cs typeface="Times New Roman" panose="02020603050405020304" pitchFamily="18" charset="0"/>
              </a:rPr>
              <a:t>quả</a:t>
            </a:r>
            <a:r>
              <a:rPr lang="vi-VN" sz="1800" dirty="0">
                <a:effectLst/>
                <a:latin typeface="Times New Roman" panose="02020603050405020304" pitchFamily="18" charset="0"/>
                <a:ea typeface="ＭＳ 明朝" panose="02020609040205080304" pitchFamily="17" charset="-128"/>
                <a:cs typeface="Times New Roman" panose="02020603050405020304" pitchFamily="18" charset="0"/>
              </a:rPr>
              <a:t> </a:t>
            </a:r>
            <a:r>
              <a:rPr lang="vi-VN" sz="1800" dirty="0" err="1">
                <a:effectLst/>
                <a:latin typeface="Times New Roman" panose="02020603050405020304" pitchFamily="18" charset="0"/>
                <a:ea typeface="ＭＳ 明朝" panose="02020609040205080304" pitchFamily="17" charset="-128"/>
                <a:cs typeface="Times New Roman" panose="02020603050405020304" pitchFamily="18" charset="0"/>
              </a:rPr>
              <a:t>huấn</a:t>
            </a:r>
            <a:r>
              <a:rPr lang="vi-VN" sz="1800" dirty="0">
                <a:effectLst/>
                <a:latin typeface="Times New Roman" panose="02020603050405020304" pitchFamily="18" charset="0"/>
                <a:ea typeface="ＭＳ 明朝" panose="02020609040205080304" pitchFamily="17" charset="-128"/>
                <a:cs typeface="Times New Roman" panose="02020603050405020304" pitchFamily="18" charset="0"/>
              </a:rPr>
              <a:t> </a:t>
            </a:r>
            <a:r>
              <a:rPr lang="vi-VN" sz="1800" dirty="0" err="1">
                <a:effectLst/>
                <a:latin typeface="Times New Roman" panose="02020603050405020304" pitchFamily="18" charset="0"/>
                <a:ea typeface="ＭＳ 明朝" panose="02020609040205080304" pitchFamily="17" charset="-128"/>
                <a:cs typeface="Times New Roman" panose="02020603050405020304" pitchFamily="18" charset="0"/>
              </a:rPr>
              <a:t>luyện</a:t>
            </a:r>
            <a:r>
              <a:rPr lang="vi-VN" sz="1800" dirty="0">
                <a:effectLst/>
                <a:latin typeface="Times New Roman" panose="02020603050405020304" pitchFamily="18" charset="0"/>
                <a:ea typeface="ＭＳ 明朝" panose="02020609040205080304" pitchFamily="17" charset="-128"/>
                <a:cs typeface="Times New Roman" panose="02020603050405020304" pitchFamily="18" charset="0"/>
              </a:rPr>
              <a:t> </a:t>
            </a:r>
            <a:r>
              <a:rPr lang="vi-VN" sz="1800" dirty="0" err="1">
                <a:effectLst/>
                <a:latin typeface="Times New Roman" panose="02020603050405020304" pitchFamily="18" charset="0"/>
                <a:ea typeface="ＭＳ 明朝" panose="02020609040205080304" pitchFamily="17" charset="-128"/>
                <a:cs typeface="Times New Roman" panose="02020603050405020304" pitchFamily="18" charset="0"/>
              </a:rPr>
              <a:t>của</a:t>
            </a:r>
            <a:r>
              <a:rPr lang="vi-VN" sz="1800" dirty="0">
                <a:effectLst/>
                <a:latin typeface="Times New Roman" panose="02020603050405020304" pitchFamily="18" charset="0"/>
                <a:ea typeface="ＭＳ 明朝" panose="02020609040205080304" pitchFamily="17" charset="-128"/>
                <a:cs typeface="Times New Roman" panose="02020603050405020304" pitchFamily="18" charset="0"/>
              </a:rPr>
              <a:t> </a:t>
            </a:r>
            <a:r>
              <a:rPr lang="vi-VN" sz="1800" dirty="0" err="1">
                <a:effectLst/>
                <a:latin typeface="Times New Roman" panose="02020603050405020304" pitchFamily="18" charset="0"/>
                <a:ea typeface="ＭＳ 明朝" panose="02020609040205080304" pitchFamily="17" charset="-128"/>
                <a:cs typeface="Times New Roman" panose="02020603050405020304" pitchFamily="18" charset="0"/>
              </a:rPr>
              <a:t>mỗi</a:t>
            </a:r>
            <a:r>
              <a:rPr lang="vi-VN" sz="1800" dirty="0">
                <a:effectLst/>
                <a:latin typeface="Times New Roman" panose="02020603050405020304" pitchFamily="18" charset="0"/>
                <a:ea typeface="ＭＳ 明朝" panose="02020609040205080304" pitchFamily="17" charset="-128"/>
                <a:cs typeface="Times New Roman" panose="02020603050405020304" pitchFamily="18" charset="0"/>
              </a:rPr>
              <a:t> mô </a:t>
            </a:r>
            <a:r>
              <a:rPr lang="vi-VN" sz="1800" dirty="0" err="1">
                <a:effectLst/>
                <a:latin typeface="Times New Roman" panose="02020603050405020304" pitchFamily="18" charset="0"/>
                <a:ea typeface="ＭＳ 明朝" panose="02020609040205080304" pitchFamily="17" charset="-128"/>
                <a:cs typeface="Times New Roman" panose="02020603050405020304" pitchFamily="18" charset="0"/>
              </a:rPr>
              <a:t>hình</a:t>
            </a:r>
            <a:r>
              <a:rPr lang="vi-VN" sz="1800" dirty="0">
                <a:effectLst/>
                <a:latin typeface="Times New Roman" panose="02020603050405020304" pitchFamily="18" charset="0"/>
                <a:ea typeface="ＭＳ 明朝" panose="02020609040205080304" pitchFamily="17" charset="-128"/>
                <a:cs typeface="Times New Roman" panose="02020603050405020304" pitchFamily="18" charset="0"/>
              </a:rPr>
              <a:t> </a:t>
            </a:r>
            <a:r>
              <a:rPr lang="vi-VN" sz="1800" dirty="0" err="1">
                <a:effectLst/>
                <a:latin typeface="Times New Roman" panose="02020603050405020304" pitchFamily="18" charset="0"/>
                <a:ea typeface="ＭＳ 明朝" panose="02020609040205080304" pitchFamily="17" charset="-128"/>
                <a:cs typeface="Times New Roman" panose="02020603050405020304" pitchFamily="18" charset="0"/>
              </a:rPr>
              <a:t>được</a:t>
            </a:r>
            <a:r>
              <a:rPr lang="vi-VN" sz="1800" dirty="0">
                <a:effectLst/>
                <a:latin typeface="Times New Roman" panose="02020603050405020304" pitchFamily="18" charset="0"/>
                <a:ea typeface="ＭＳ 明朝" panose="02020609040205080304" pitchFamily="17" charset="-128"/>
                <a:cs typeface="Times New Roman" panose="02020603050405020304" pitchFamily="18" charset="0"/>
              </a:rPr>
              <a:t> lưu </a:t>
            </a:r>
            <a:r>
              <a:rPr lang="vi-VN" sz="1800" dirty="0" err="1">
                <a:effectLst/>
                <a:latin typeface="Times New Roman" panose="02020603050405020304" pitchFamily="18" charset="0"/>
                <a:ea typeface="ＭＳ 明朝" panose="02020609040205080304" pitchFamily="17" charset="-128"/>
                <a:cs typeface="Times New Roman" panose="02020603050405020304" pitchFamily="18" charset="0"/>
              </a:rPr>
              <a:t>vào</a:t>
            </a:r>
            <a:r>
              <a:rPr lang="vi-VN" sz="1800" dirty="0">
                <a:effectLst/>
                <a:latin typeface="Times New Roman" panose="02020603050405020304" pitchFamily="18" charset="0"/>
                <a:ea typeface="ＭＳ 明朝" panose="02020609040205080304" pitchFamily="17" charset="-128"/>
                <a:cs typeface="Times New Roman" panose="02020603050405020304" pitchFamily="18" charset="0"/>
              </a:rPr>
              <a:t> danh </a:t>
            </a:r>
            <a:r>
              <a:rPr lang="vi-VN" sz="1800" dirty="0" err="1">
                <a:effectLst/>
                <a:latin typeface="Times New Roman" panose="02020603050405020304" pitchFamily="18" charset="0"/>
                <a:ea typeface="ＭＳ 明朝" panose="02020609040205080304" pitchFamily="17" charset="-128"/>
                <a:cs typeface="Times New Roman" panose="02020603050405020304" pitchFamily="18" charset="0"/>
              </a:rPr>
              <a:t>sách</a:t>
            </a:r>
            <a:r>
              <a:rPr lang="vi-VN" sz="1800" dirty="0">
                <a:effectLst/>
                <a:latin typeface="Times New Roman" panose="02020603050405020304" pitchFamily="18" charset="0"/>
                <a:ea typeface="ＭＳ 明朝" panose="02020609040205080304" pitchFamily="17" charset="-128"/>
                <a:cs typeface="Times New Roman" panose="02020603050405020304" pitchFamily="18" charset="0"/>
              </a:rPr>
              <a:t> </a:t>
            </a:r>
            <a:r>
              <a:rPr lang="vi-VN" sz="1800" dirty="0" err="1">
                <a:effectLst/>
                <a:latin typeface="Times New Roman" panose="02020603050405020304" pitchFamily="18" charset="0"/>
                <a:ea typeface="ＭＳ 明朝" panose="02020609040205080304" pitchFamily="17" charset="-128"/>
                <a:cs typeface="Times New Roman" panose="02020603050405020304" pitchFamily="18" charset="0"/>
              </a:rPr>
              <a:t>history</a:t>
            </a:r>
            <a:r>
              <a:rPr lang="vi-VN" sz="1800" dirty="0">
                <a:effectLst/>
                <a:latin typeface="Times New Roman" panose="02020603050405020304" pitchFamily="18" charset="0"/>
                <a:ea typeface="ＭＳ 明朝" panose="02020609040205080304" pitchFamily="17" charset="-128"/>
                <a:cs typeface="Times New Roman" panose="02020603050405020304" pitchFamily="18" charset="0"/>
              </a:rPr>
              <a:t> </a:t>
            </a:r>
            <a:r>
              <a:rPr lang="vi-VN" sz="1800" dirty="0" err="1">
                <a:effectLst/>
                <a:latin typeface="Times New Roman" panose="02020603050405020304" pitchFamily="18" charset="0"/>
                <a:ea typeface="ＭＳ 明朝" panose="02020609040205080304" pitchFamily="17" charset="-128"/>
                <a:cs typeface="Times New Roman" panose="02020603050405020304" pitchFamily="18" charset="0"/>
              </a:rPr>
              <a:t>và</a:t>
            </a:r>
            <a:r>
              <a:rPr lang="vi-VN" sz="1800" dirty="0">
                <a:effectLst/>
                <a:latin typeface="Times New Roman" panose="02020603050405020304" pitchFamily="18" charset="0"/>
                <a:ea typeface="ＭＳ 明朝" panose="02020609040205080304" pitchFamily="17" charset="-128"/>
                <a:cs typeface="Times New Roman" panose="02020603050405020304" pitchFamily="18" charset="0"/>
              </a:rPr>
              <a:t> in ra thông tin </a:t>
            </a:r>
            <a:r>
              <a:rPr lang="vi-VN" sz="1800" dirty="0" err="1">
                <a:effectLst/>
                <a:latin typeface="Times New Roman" panose="02020603050405020304" pitchFamily="18" charset="0"/>
                <a:ea typeface="ＭＳ 明朝" panose="02020609040205080304" pitchFamily="17" charset="-128"/>
                <a:cs typeface="Times New Roman" panose="02020603050405020304" pitchFamily="18" charset="0"/>
              </a:rPr>
              <a:t>về</a:t>
            </a:r>
            <a:r>
              <a:rPr lang="vi-VN" sz="1800" dirty="0">
                <a:effectLst/>
                <a:latin typeface="Times New Roman" panose="02020603050405020304" pitchFamily="18" charset="0"/>
                <a:ea typeface="ＭＳ 明朝" panose="02020609040205080304" pitchFamily="17" charset="-128"/>
                <a:cs typeface="Times New Roman" panose="02020603050405020304" pitchFamily="18" charset="0"/>
              </a:rPr>
              <a:t> </a:t>
            </a:r>
            <a:r>
              <a:rPr lang="vi-VN" sz="1800" dirty="0" err="1">
                <a:effectLst/>
                <a:latin typeface="Times New Roman" panose="02020603050405020304" pitchFamily="18" charset="0"/>
                <a:ea typeface="ＭＳ 明朝" panose="02020609040205080304" pitchFamily="17" charset="-128"/>
                <a:cs typeface="Times New Roman" panose="02020603050405020304" pitchFamily="18" charset="0"/>
              </a:rPr>
              <a:t>độ</a:t>
            </a:r>
            <a:r>
              <a:rPr lang="vi-VN" sz="1800" dirty="0">
                <a:effectLst/>
                <a:latin typeface="Times New Roman" panose="02020603050405020304" pitchFamily="18" charset="0"/>
                <a:ea typeface="ＭＳ 明朝" panose="02020609040205080304" pitchFamily="17" charset="-128"/>
                <a:cs typeface="Times New Roman" panose="02020603050405020304" pitchFamily="18" charset="0"/>
              </a:rPr>
              <a:t> </a:t>
            </a:r>
            <a:r>
              <a:rPr lang="vi-VN" sz="1800" dirty="0" err="1">
                <a:effectLst/>
                <a:latin typeface="Times New Roman" panose="02020603050405020304" pitchFamily="18" charset="0"/>
                <a:ea typeface="ＭＳ 明朝" panose="02020609040205080304" pitchFamily="17" charset="-128"/>
                <a:cs typeface="Times New Roman" panose="02020603050405020304" pitchFamily="18" charset="0"/>
              </a:rPr>
              <a:t>chính</a:t>
            </a:r>
            <a:r>
              <a:rPr lang="vi-VN" sz="1800" dirty="0">
                <a:effectLst/>
                <a:latin typeface="Times New Roman" panose="02020603050405020304" pitchFamily="18" charset="0"/>
                <a:ea typeface="ＭＳ 明朝" panose="02020609040205080304" pitchFamily="17" charset="-128"/>
                <a:cs typeface="Times New Roman" panose="02020603050405020304" pitchFamily="18" charset="0"/>
              </a:rPr>
              <a:t> </a:t>
            </a:r>
            <a:r>
              <a:rPr lang="vi-VN" sz="1800" dirty="0" err="1">
                <a:effectLst/>
                <a:latin typeface="Times New Roman" panose="02020603050405020304" pitchFamily="18" charset="0"/>
                <a:ea typeface="ＭＳ 明朝" panose="02020609040205080304" pitchFamily="17" charset="-128"/>
                <a:cs typeface="Times New Roman" panose="02020603050405020304" pitchFamily="18" charset="0"/>
              </a:rPr>
              <a:t>xác</a:t>
            </a:r>
            <a:r>
              <a:rPr lang="vi-VN" sz="1800" dirty="0">
                <a:effectLst/>
                <a:latin typeface="Times New Roman" panose="02020603050405020304" pitchFamily="18" charset="0"/>
                <a:ea typeface="ＭＳ 明朝" panose="02020609040205080304" pitchFamily="17" charset="-128"/>
                <a:cs typeface="Times New Roman" panose="02020603050405020304" pitchFamily="18" charset="0"/>
              </a:rPr>
              <a:t> trên </a:t>
            </a:r>
            <a:r>
              <a:rPr lang="vi-VN" sz="1800" dirty="0" err="1">
                <a:effectLst/>
                <a:latin typeface="Times New Roman" panose="02020603050405020304" pitchFamily="18" charset="0"/>
                <a:ea typeface="ＭＳ 明朝" panose="02020609040205080304" pitchFamily="17" charset="-128"/>
                <a:cs typeface="Times New Roman" panose="02020603050405020304" pitchFamily="18" charset="0"/>
              </a:rPr>
              <a:t>tập</a:t>
            </a:r>
            <a:r>
              <a:rPr lang="vi-VN" sz="1800" dirty="0">
                <a:effectLst/>
                <a:latin typeface="Times New Roman" panose="02020603050405020304" pitchFamily="18" charset="0"/>
                <a:ea typeface="ＭＳ 明朝" panose="02020609040205080304" pitchFamily="17" charset="-128"/>
                <a:cs typeface="Times New Roman" panose="02020603050405020304" pitchFamily="18" charset="0"/>
              </a:rPr>
              <a:t> </a:t>
            </a:r>
            <a:r>
              <a:rPr lang="vi-VN" sz="1800" dirty="0" err="1">
                <a:effectLst/>
                <a:latin typeface="Times New Roman" panose="02020603050405020304" pitchFamily="18" charset="0"/>
                <a:ea typeface="ＭＳ 明朝" panose="02020609040205080304" pitchFamily="17" charset="-128"/>
                <a:cs typeface="Times New Roman" panose="02020603050405020304" pitchFamily="18" charset="0"/>
              </a:rPr>
              <a:t>huấn</a:t>
            </a:r>
            <a:r>
              <a:rPr lang="vi-VN" sz="1800" dirty="0">
                <a:effectLst/>
                <a:latin typeface="Times New Roman" panose="02020603050405020304" pitchFamily="18" charset="0"/>
                <a:ea typeface="ＭＳ 明朝" panose="02020609040205080304" pitchFamily="17" charset="-128"/>
                <a:cs typeface="Times New Roman" panose="02020603050405020304" pitchFamily="18" charset="0"/>
              </a:rPr>
              <a:t> </a:t>
            </a:r>
            <a:r>
              <a:rPr lang="vi-VN" sz="1800" dirty="0" err="1">
                <a:effectLst/>
                <a:latin typeface="Times New Roman" panose="02020603050405020304" pitchFamily="18" charset="0"/>
                <a:ea typeface="ＭＳ 明朝" panose="02020609040205080304" pitchFamily="17" charset="-128"/>
                <a:cs typeface="Times New Roman" panose="02020603050405020304" pitchFamily="18" charset="0"/>
              </a:rPr>
              <a:t>luyện</a:t>
            </a:r>
            <a:r>
              <a:rPr lang="vi-VN" sz="1800" dirty="0">
                <a:effectLst/>
                <a:latin typeface="Times New Roman" panose="02020603050405020304" pitchFamily="18" charset="0"/>
                <a:ea typeface="ＭＳ 明朝" panose="02020609040205080304" pitchFamily="17" charset="-128"/>
                <a:cs typeface="Times New Roman" panose="02020603050405020304" pitchFamily="18" charset="0"/>
              </a:rPr>
              <a:t> </a:t>
            </a:r>
            <a:r>
              <a:rPr lang="vi-VN" sz="1800" dirty="0" err="1">
                <a:effectLst/>
                <a:latin typeface="Times New Roman" panose="02020603050405020304" pitchFamily="18" charset="0"/>
                <a:ea typeface="ＭＳ 明朝" panose="02020609040205080304" pitchFamily="17" charset="-128"/>
                <a:cs typeface="Times New Roman" panose="02020603050405020304" pitchFamily="18" charset="0"/>
              </a:rPr>
              <a:t>và</a:t>
            </a:r>
            <a:r>
              <a:rPr lang="vi-VN" sz="1800" dirty="0">
                <a:effectLst/>
                <a:latin typeface="Times New Roman" panose="02020603050405020304" pitchFamily="18" charset="0"/>
                <a:ea typeface="ＭＳ 明朝" panose="02020609040205080304" pitchFamily="17" charset="-128"/>
                <a:cs typeface="Times New Roman" panose="02020603050405020304" pitchFamily="18" charset="0"/>
              </a:rPr>
              <a:t> </a:t>
            </a:r>
            <a:r>
              <a:rPr lang="vi-VN" sz="1800" dirty="0" err="1">
                <a:effectLst/>
                <a:latin typeface="Times New Roman" panose="02020603050405020304" pitchFamily="18" charset="0"/>
                <a:ea typeface="ＭＳ 明朝" panose="02020609040205080304" pitchFamily="17" charset="-128"/>
                <a:cs typeface="Times New Roman" panose="02020603050405020304" pitchFamily="18" charset="0"/>
              </a:rPr>
              <a:t>tập</a:t>
            </a:r>
            <a:r>
              <a:rPr lang="vi-VN" sz="1800" dirty="0">
                <a:effectLst/>
                <a:latin typeface="Times New Roman" panose="02020603050405020304" pitchFamily="18" charset="0"/>
                <a:ea typeface="ＭＳ 明朝" panose="02020609040205080304" pitchFamily="17" charset="-128"/>
                <a:cs typeface="Times New Roman" panose="02020603050405020304" pitchFamily="18" charset="0"/>
              </a:rPr>
              <a:t> </a:t>
            </a:r>
            <a:r>
              <a:rPr lang="vi-VN" sz="1800" dirty="0" err="1">
                <a:effectLst/>
                <a:latin typeface="Times New Roman" panose="02020603050405020304" pitchFamily="18" charset="0"/>
                <a:ea typeface="ＭＳ 明朝" panose="02020609040205080304" pitchFamily="17" charset="-128"/>
                <a:cs typeface="Times New Roman" panose="02020603050405020304" pitchFamily="18" charset="0"/>
              </a:rPr>
              <a:t>kiểm</a:t>
            </a:r>
            <a:r>
              <a:rPr lang="vi-VN" sz="1800" dirty="0">
                <a:effectLst/>
                <a:latin typeface="Times New Roman" panose="02020603050405020304" pitchFamily="18" charset="0"/>
                <a:ea typeface="ＭＳ 明朝" panose="02020609040205080304" pitchFamily="17" charset="-128"/>
                <a:cs typeface="Times New Roman" panose="02020603050405020304" pitchFamily="18" charset="0"/>
              </a:rPr>
              <a:t> tra.</a:t>
            </a:r>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1639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16325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vi-VN" sz="1800" dirty="0">
              <a:effectLst/>
              <a:latin typeface="Times New Roman" panose="02020603050405020304" pitchFamily="18" charset="0"/>
              <a:ea typeface="ＭＳ 明朝" panose="02020609040205080304" pitchFamily="17" charset="-128"/>
              <a:cs typeface="Times New Roman" panose="02020603050405020304" pitchFamily="18" charset="0"/>
            </a:endParaRPr>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57312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8823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9789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7506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8090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indent="457200" algn="just">
              <a:lnSpc>
                <a:spcPct val="150000"/>
              </a:lnSpc>
              <a:spcBef>
                <a:spcPts val="600"/>
              </a:spcBef>
              <a:spcAft>
                <a:spcPts val="600"/>
              </a:spcAft>
            </a:pPr>
            <a:r>
              <a:rPr lang="vi-VN" sz="1800">
                <a:effectLst/>
                <a:latin typeface="Times New Roman" panose="02020603050405020304" pitchFamily="18" charset="0"/>
                <a:ea typeface="MS Mincho" panose="02020609040205080304" pitchFamily="49" charset="-128"/>
                <a:cs typeface="Times New Roman" panose="02020603050405020304" pitchFamily="18" charset="0"/>
              </a:rPr>
              <a:t>Với sự kết hợp giữa một hình ảnh và nhiều bộ lọc thì hình ảnh có thể được làm mờ hoặc sắc nét hay phát hiện cạnh. Hình ảnh tích chập khác nhau khi áp dụng những kernel khác nhau.</a:t>
            </a:r>
            <a:endParaRPr lang="en-US" sz="1800">
              <a:effectLst/>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3442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indent="457200" algn="just">
              <a:lnSpc>
                <a:spcPct val="150000"/>
              </a:lnSpc>
              <a:spcBef>
                <a:spcPts val="600"/>
              </a:spcBef>
              <a:spcAft>
                <a:spcPts val="600"/>
              </a:spcAft>
            </a:pPr>
            <a:r>
              <a:rPr lang="vi-VN" sz="1800">
                <a:effectLst/>
                <a:latin typeface="Times New Roman" panose="02020603050405020304" pitchFamily="18" charset="0"/>
                <a:ea typeface="MS Mincho" panose="02020609040205080304" pitchFamily="49" charset="-128"/>
                <a:cs typeface="Times New Roman" panose="02020603050405020304" pitchFamily="18" charset="0"/>
              </a:rPr>
              <a:t>Lớp Convolution (tích chập) của ma trận hình ảnh 5 x 5 sẽ nhân với bộ lọc 3 x 3 được gọi là Feature Map.</a:t>
            </a:r>
            <a:endParaRPr lang="en-US" sz="1800">
              <a:effectLst/>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7787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8356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Đầu trang của Phần" type="secHead">
  <p:cSld name="SECTION_HEADER">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21"/>
        <p:cNvGrpSpPr/>
        <p:nvPr/>
      </p:nvGrpSpPr>
      <p:grpSpPr>
        <a:xfrm>
          <a:off x="0" y="0"/>
          <a:ext cx="0" cy="0"/>
          <a:chOff x="0" y="0"/>
          <a:chExt cx="0" cy="0"/>
        </a:xfrm>
      </p:grpSpPr>
      <p:sp>
        <p:nvSpPr>
          <p:cNvPr id="22" name="Google Shape;22;p3"/>
          <p:cNvSpPr/>
          <p:nvPr/>
        </p:nvSpPr>
        <p:spPr>
          <a:xfrm flipH="1">
            <a:off x="4776800" y="2067600"/>
            <a:ext cx="7415200" cy="4790400"/>
          </a:xfrm>
          <a:prstGeom prst="rtTriangle">
            <a:avLst/>
          </a:prstGeom>
          <a:solidFill>
            <a:schemeClr val="lt2"/>
          </a:solidFill>
          <a:ln>
            <a:noFill/>
          </a:ln>
        </p:spPr>
        <p:txBody>
          <a:bodyPr spcFirstLastPara="1" wrap="square" lIns="121900" tIns="121900" rIns="121900" bIns="121900" anchor="ctr" anchorCtr="0">
            <a:noAutofit/>
          </a:bodyPr>
          <a:lstStyle/>
          <a:p>
            <a:pPr marL="0" marR="0" lvl="0" indent="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p:txBody>
      </p:sp>
      <p:sp>
        <p:nvSpPr>
          <p:cNvPr id="23" name="Google Shape;23;p3"/>
          <p:cNvSpPr/>
          <p:nvPr/>
        </p:nvSpPr>
        <p:spPr>
          <a:xfrm>
            <a:off x="41" y="3766000"/>
            <a:ext cx="9827200" cy="3092000"/>
          </a:xfrm>
          <a:prstGeom prst="rtTriangle">
            <a:avLst/>
          </a:prstGeom>
          <a:solidFill>
            <a:schemeClr val="accent3"/>
          </a:solidFill>
          <a:ln>
            <a:noFill/>
          </a:ln>
        </p:spPr>
        <p:txBody>
          <a:bodyPr spcFirstLastPara="1" wrap="square" lIns="121900" tIns="121900" rIns="121900" bIns="121900" anchor="ctr" anchorCtr="0">
            <a:noAutofit/>
          </a:bodyPr>
          <a:lstStyle/>
          <a:p>
            <a:pPr marL="0" marR="0" lvl="0" indent="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p:txBody>
      </p:sp>
      <p:sp>
        <p:nvSpPr>
          <p:cNvPr id="24" name="Google Shape;24;p3"/>
          <p:cNvSpPr/>
          <p:nvPr/>
        </p:nvSpPr>
        <p:spPr>
          <a:xfrm>
            <a:off x="270967" y="275000"/>
            <a:ext cx="11650000" cy="6308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121900" tIns="121900" rIns="121900" bIns="121900" anchor="ctr" anchorCtr="0">
            <a:noAutofit/>
          </a:bodyPr>
          <a:lstStyle/>
          <a:p>
            <a:pPr marL="0" marR="0" lvl="0" indent="0" algn="l" rtl="0">
              <a:spcBef>
                <a:spcPts val="0"/>
              </a:spcBef>
              <a:spcAft>
                <a:spcPts val="0"/>
              </a:spcAft>
              <a:buClr>
                <a:schemeClr val="dk1"/>
              </a:buClr>
              <a:buSzPts val="2400"/>
              <a:buFont typeface="Arial"/>
              <a:buNone/>
            </a:pPr>
            <a:endParaRPr sz="2400">
              <a:solidFill>
                <a:schemeClr val="dk1"/>
              </a:solidFill>
              <a:latin typeface="Arial"/>
              <a:ea typeface="Arial"/>
              <a:cs typeface="Arial"/>
              <a:sym typeface="Arial"/>
            </a:endParaRPr>
          </a:p>
        </p:txBody>
      </p:sp>
      <p:sp>
        <p:nvSpPr>
          <p:cNvPr id="25" name="Google Shape;25;p3"/>
          <p:cNvSpPr txBox="1">
            <a:spLocks noGrp="1"/>
          </p:cNvSpPr>
          <p:nvPr>
            <p:ph type="title"/>
          </p:nvPr>
        </p:nvSpPr>
        <p:spPr>
          <a:xfrm>
            <a:off x="1092200" y="1127467"/>
            <a:ext cx="10007600" cy="1272800"/>
          </a:xfrm>
          <a:prstGeom prst="rect">
            <a:avLst/>
          </a:prstGeom>
          <a:noFill/>
          <a:ln>
            <a:noFill/>
          </a:ln>
        </p:spPr>
        <p:txBody>
          <a:bodyPr spcFirstLastPara="1" wrap="square" lIns="91425" tIns="91425" rIns="91425" bIns="91425" anchor="t" anchorCtr="0">
            <a:normAutofit/>
          </a:bodyPr>
          <a:lstStyle>
            <a:lvl1pPr lvl="0" algn="l">
              <a:lnSpc>
                <a:spcPct val="90000"/>
              </a:lnSpc>
              <a:spcBef>
                <a:spcPts val="0"/>
              </a:spcBef>
              <a:spcAft>
                <a:spcPts val="0"/>
              </a:spcAft>
              <a:buClr>
                <a:schemeClr val="dk1"/>
              </a:buClr>
              <a:buSzPts val="3000"/>
              <a:buFont typeface="Play"/>
              <a:buNone/>
              <a:defRPr sz="4000"/>
            </a:lvl1pPr>
            <a:lvl2pPr lvl="1">
              <a:spcBef>
                <a:spcPts val="0"/>
              </a:spcBef>
              <a:spcAft>
                <a:spcPts val="0"/>
              </a:spcAft>
              <a:buSzPts val="3000"/>
              <a:buNone/>
              <a:defRPr sz="4000"/>
            </a:lvl2pPr>
            <a:lvl3pPr lvl="2">
              <a:spcBef>
                <a:spcPts val="0"/>
              </a:spcBef>
              <a:spcAft>
                <a:spcPts val="0"/>
              </a:spcAft>
              <a:buSzPts val="3000"/>
              <a:buNone/>
              <a:defRPr sz="4000"/>
            </a:lvl3pPr>
            <a:lvl4pPr lvl="3">
              <a:spcBef>
                <a:spcPts val="0"/>
              </a:spcBef>
              <a:spcAft>
                <a:spcPts val="0"/>
              </a:spcAft>
              <a:buSzPts val="3000"/>
              <a:buNone/>
              <a:defRPr sz="4000"/>
            </a:lvl4pPr>
            <a:lvl5pPr lvl="4">
              <a:spcBef>
                <a:spcPts val="0"/>
              </a:spcBef>
              <a:spcAft>
                <a:spcPts val="0"/>
              </a:spcAft>
              <a:buSzPts val="3000"/>
              <a:buNone/>
              <a:defRPr sz="4000"/>
            </a:lvl5pPr>
            <a:lvl6pPr lvl="5">
              <a:spcBef>
                <a:spcPts val="0"/>
              </a:spcBef>
              <a:spcAft>
                <a:spcPts val="0"/>
              </a:spcAft>
              <a:buSzPts val="3000"/>
              <a:buNone/>
              <a:defRPr sz="4000"/>
            </a:lvl6pPr>
            <a:lvl7pPr lvl="6">
              <a:spcBef>
                <a:spcPts val="0"/>
              </a:spcBef>
              <a:spcAft>
                <a:spcPts val="0"/>
              </a:spcAft>
              <a:buSzPts val="3000"/>
              <a:buNone/>
              <a:defRPr sz="4000"/>
            </a:lvl7pPr>
            <a:lvl8pPr lvl="7">
              <a:spcBef>
                <a:spcPts val="0"/>
              </a:spcBef>
              <a:spcAft>
                <a:spcPts val="0"/>
              </a:spcAft>
              <a:buSzPts val="3000"/>
              <a:buNone/>
              <a:defRPr sz="4000"/>
            </a:lvl8pPr>
            <a:lvl9pPr lvl="8">
              <a:spcBef>
                <a:spcPts val="0"/>
              </a:spcBef>
              <a:spcAft>
                <a:spcPts val="0"/>
              </a:spcAft>
              <a:buSzPts val="3000"/>
              <a:buNone/>
              <a:defRPr sz="4000"/>
            </a:lvl9pPr>
          </a:lstStyle>
          <a:p>
            <a:endParaRPr/>
          </a:p>
        </p:txBody>
      </p:sp>
      <p:sp>
        <p:nvSpPr>
          <p:cNvPr id="26" name="Google Shape;26;p3"/>
          <p:cNvSpPr txBox="1">
            <a:spLocks noGrp="1"/>
          </p:cNvSpPr>
          <p:nvPr>
            <p:ph type="body" idx="1"/>
          </p:nvPr>
        </p:nvSpPr>
        <p:spPr>
          <a:xfrm>
            <a:off x="1092200" y="2654300"/>
            <a:ext cx="10007600" cy="3264000"/>
          </a:xfrm>
          <a:prstGeom prst="rect">
            <a:avLst/>
          </a:prstGeom>
          <a:noFill/>
          <a:ln>
            <a:noFill/>
          </a:ln>
        </p:spPr>
        <p:txBody>
          <a:bodyPr spcFirstLastPara="1" wrap="square" lIns="91425" tIns="91425" rIns="91425" bIns="91425" anchor="t" anchorCtr="0">
            <a:normAutofit/>
          </a:bodyPr>
          <a:lstStyle>
            <a:lvl1pPr marL="457200" lvl="0" indent="-311150" algn="l">
              <a:lnSpc>
                <a:spcPct val="90000"/>
              </a:lnSpc>
              <a:spcBef>
                <a:spcPts val="0"/>
              </a:spcBef>
              <a:spcAft>
                <a:spcPts val="0"/>
              </a:spcAft>
              <a:buClr>
                <a:schemeClr val="dk1"/>
              </a:buClr>
              <a:buSzPts val="1300"/>
              <a:buChar char="●"/>
              <a:defRPr/>
            </a:lvl1pPr>
            <a:lvl2pPr marL="914400" lvl="1" indent="-298450" algn="l">
              <a:lnSpc>
                <a:spcPct val="90000"/>
              </a:lnSpc>
              <a:spcBef>
                <a:spcPts val="0"/>
              </a:spcBef>
              <a:spcAft>
                <a:spcPts val="0"/>
              </a:spcAft>
              <a:buClr>
                <a:schemeClr val="dk1"/>
              </a:buClr>
              <a:buSzPts val="1100"/>
              <a:buChar char="○"/>
              <a:defRPr/>
            </a:lvl2pPr>
            <a:lvl3pPr marL="1371600" lvl="2" indent="-298450" algn="l">
              <a:lnSpc>
                <a:spcPct val="90000"/>
              </a:lnSpc>
              <a:spcBef>
                <a:spcPts val="0"/>
              </a:spcBef>
              <a:spcAft>
                <a:spcPts val="0"/>
              </a:spcAft>
              <a:buClr>
                <a:schemeClr val="dk1"/>
              </a:buClr>
              <a:buSzPts val="1100"/>
              <a:buChar char="■"/>
              <a:defRPr/>
            </a:lvl3pPr>
            <a:lvl4pPr marL="1828800" lvl="3" indent="-298450" algn="l">
              <a:lnSpc>
                <a:spcPct val="90000"/>
              </a:lnSpc>
              <a:spcBef>
                <a:spcPts val="0"/>
              </a:spcBef>
              <a:spcAft>
                <a:spcPts val="0"/>
              </a:spcAft>
              <a:buClr>
                <a:schemeClr val="dk1"/>
              </a:buClr>
              <a:buSzPts val="1100"/>
              <a:buChar char="●"/>
              <a:defRPr/>
            </a:lvl4pPr>
            <a:lvl5pPr marL="2286000" lvl="4" indent="-298450" algn="l">
              <a:lnSpc>
                <a:spcPct val="90000"/>
              </a:lnSpc>
              <a:spcBef>
                <a:spcPts val="0"/>
              </a:spcBef>
              <a:spcAft>
                <a:spcPts val="0"/>
              </a:spcAft>
              <a:buClr>
                <a:schemeClr val="dk1"/>
              </a:buClr>
              <a:buSzPts val="1100"/>
              <a:buChar char="○"/>
              <a:defRPr/>
            </a:lvl5pPr>
            <a:lvl6pPr marL="2743200" lvl="5" indent="-298450" algn="l">
              <a:lnSpc>
                <a:spcPct val="90000"/>
              </a:lnSpc>
              <a:spcBef>
                <a:spcPts val="0"/>
              </a:spcBef>
              <a:spcAft>
                <a:spcPts val="0"/>
              </a:spcAft>
              <a:buClr>
                <a:schemeClr val="dk1"/>
              </a:buClr>
              <a:buSzPts val="1100"/>
              <a:buChar char="■"/>
              <a:defRPr/>
            </a:lvl6pPr>
            <a:lvl7pPr marL="3200400" lvl="6" indent="-298450" algn="l">
              <a:lnSpc>
                <a:spcPct val="90000"/>
              </a:lnSpc>
              <a:spcBef>
                <a:spcPts val="0"/>
              </a:spcBef>
              <a:spcAft>
                <a:spcPts val="0"/>
              </a:spcAft>
              <a:buClr>
                <a:schemeClr val="dk1"/>
              </a:buClr>
              <a:buSzPts val="1100"/>
              <a:buChar char="●"/>
              <a:defRPr/>
            </a:lvl7pPr>
            <a:lvl8pPr marL="3657600" lvl="7" indent="-298450" algn="l">
              <a:lnSpc>
                <a:spcPct val="90000"/>
              </a:lnSpc>
              <a:spcBef>
                <a:spcPts val="0"/>
              </a:spcBef>
              <a:spcAft>
                <a:spcPts val="0"/>
              </a:spcAft>
              <a:buClr>
                <a:schemeClr val="dk1"/>
              </a:buClr>
              <a:buSzPts val="1100"/>
              <a:buChar char="○"/>
              <a:defRPr/>
            </a:lvl8pPr>
            <a:lvl9pPr marL="4114800" lvl="8" indent="-298450" algn="l">
              <a:lnSpc>
                <a:spcPct val="90000"/>
              </a:lnSpc>
              <a:spcBef>
                <a:spcPts val="0"/>
              </a:spcBef>
              <a:spcAft>
                <a:spcPts val="0"/>
              </a:spcAft>
              <a:buClr>
                <a:schemeClr val="dk1"/>
              </a:buClr>
              <a:buSzPts val="1100"/>
              <a:buChar char="■"/>
              <a:defRPr/>
            </a:lvl9pPr>
          </a:lstStyle>
          <a:p>
            <a:endParaRPr/>
          </a:p>
        </p:txBody>
      </p:sp>
      <p:sp>
        <p:nvSpPr>
          <p:cNvPr id="27" name="Google Shape;27;p3"/>
          <p:cNvSpPr txBox="1">
            <a:spLocks noGrp="1"/>
          </p:cNvSpPr>
          <p:nvPr>
            <p:ph type="sldNum" idx="12"/>
          </p:nvPr>
        </p:nvSpPr>
        <p:spPr>
          <a:xfrm>
            <a:off x="11187645" y="6058224"/>
            <a:ext cx="731600" cy="524800"/>
          </a:xfrm>
          <a:prstGeom prst="rect">
            <a:avLst/>
          </a:prstGeom>
          <a:noFill/>
          <a:ln>
            <a:noFill/>
          </a:ln>
        </p:spPr>
        <p:txBody>
          <a:bodyPr spcFirstLastPara="1" wrap="square" lIns="91425" tIns="91425" rIns="91425" bIns="91425" anchor="ctr" anchorCtr="0">
            <a:normAutofit/>
          </a:bodyPr>
          <a:lstStyle>
            <a:lvl1pPr marL="0" lvl="0" indent="0" algn="r">
              <a:buClr>
                <a:srgbClr val="757575"/>
              </a:buClr>
              <a:buSzPts val="1200"/>
              <a:buFont typeface="Arial"/>
              <a:buNone/>
              <a:defRPr sz="1200">
                <a:solidFill>
                  <a:srgbClr val="757575"/>
                </a:solidFill>
                <a:latin typeface="Arial"/>
                <a:ea typeface="Arial"/>
                <a:cs typeface="Arial"/>
                <a:sym typeface="Arial"/>
              </a:defRPr>
            </a:lvl1pPr>
            <a:lvl2pPr marL="0" lvl="1" indent="0" algn="r">
              <a:buClr>
                <a:srgbClr val="757575"/>
              </a:buClr>
              <a:buSzPts val="1200"/>
              <a:buFont typeface="Arial"/>
              <a:buNone/>
              <a:defRPr sz="1200">
                <a:solidFill>
                  <a:srgbClr val="757575"/>
                </a:solidFill>
                <a:latin typeface="Arial"/>
                <a:ea typeface="Arial"/>
                <a:cs typeface="Arial"/>
                <a:sym typeface="Arial"/>
              </a:defRPr>
            </a:lvl2pPr>
            <a:lvl3pPr marL="0" lvl="2" indent="0" algn="r">
              <a:buClr>
                <a:srgbClr val="757575"/>
              </a:buClr>
              <a:buSzPts val="1200"/>
              <a:buFont typeface="Arial"/>
              <a:buNone/>
              <a:defRPr sz="1200">
                <a:solidFill>
                  <a:srgbClr val="757575"/>
                </a:solidFill>
                <a:latin typeface="Arial"/>
                <a:ea typeface="Arial"/>
                <a:cs typeface="Arial"/>
                <a:sym typeface="Arial"/>
              </a:defRPr>
            </a:lvl3pPr>
            <a:lvl4pPr marL="0" lvl="3" indent="0" algn="r">
              <a:buClr>
                <a:srgbClr val="757575"/>
              </a:buClr>
              <a:buSzPts val="1200"/>
              <a:buFont typeface="Arial"/>
              <a:buNone/>
              <a:defRPr sz="1200">
                <a:solidFill>
                  <a:srgbClr val="757575"/>
                </a:solidFill>
                <a:latin typeface="Arial"/>
                <a:ea typeface="Arial"/>
                <a:cs typeface="Arial"/>
                <a:sym typeface="Arial"/>
              </a:defRPr>
            </a:lvl4pPr>
            <a:lvl5pPr marL="0" lvl="4" indent="0" algn="r">
              <a:buClr>
                <a:srgbClr val="757575"/>
              </a:buClr>
              <a:buSzPts val="1200"/>
              <a:buFont typeface="Arial"/>
              <a:buNone/>
              <a:defRPr sz="1200">
                <a:solidFill>
                  <a:srgbClr val="757575"/>
                </a:solidFill>
                <a:latin typeface="Arial"/>
                <a:ea typeface="Arial"/>
                <a:cs typeface="Arial"/>
                <a:sym typeface="Arial"/>
              </a:defRPr>
            </a:lvl5pPr>
            <a:lvl6pPr marL="0" lvl="5" indent="0" algn="r">
              <a:buClr>
                <a:srgbClr val="757575"/>
              </a:buClr>
              <a:buSzPts val="1200"/>
              <a:buFont typeface="Arial"/>
              <a:buNone/>
              <a:defRPr sz="1200">
                <a:solidFill>
                  <a:srgbClr val="757575"/>
                </a:solidFill>
                <a:latin typeface="Arial"/>
                <a:ea typeface="Arial"/>
                <a:cs typeface="Arial"/>
                <a:sym typeface="Arial"/>
              </a:defRPr>
            </a:lvl6pPr>
            <a:lvl7pPr marL="0" lvl="6" indent="0" algn="r">
              <a:buClr>
                <a:srgbClr val="757575"/>
              </a:buClr>
              <a:buSzPts val="1200"/>
              <a:buFont typeface="Arial"/>
              <a:buNone/>
              <a:defRPr sz="1200">
                <a:solidFill>
                  <a:srgbClr val="757575"/>
                </a:solidFill>
                <a:latin typeface="Arial"/>
                <a:ea typeface="Arial"/>
                <a:cs typeface="Arial"/>
                <a:sym typeface="Arial"/>
              </a:defRPr>
            </a:lvl7pPr>
            <a:lvl8pPr marL="0" lvl="7" indent="0" algn="r">
              <a:buClr>
                <a:srgbClr val="757575"/>
              </a:buClr>
              <a:buSzPts val="1200"/>
              <a:buFont typeface="Arial"/>
              <a:buNone/>
              <a:defRPr sz="1200">
                <a:solidFill>
                  <a:srgbClr val="757575"/>
                </a:solidFill>
                <a:latin typeface="Arial"/>
                <a:ea typeface="Arial"/>
                <a:cs typeface="Arial"/>
                <a:sym typeface="Arial"/>
              </a:defRPr>
            </a:lvl8pPr>
            <a:lvl9pPr marL="0" lvl="8" indent="0" algn="r">
              <a:buClr>
                <a:srgbClr val="757575"/>
              </a:buClr>
              <a:buSzPts val="1200"/>
              <a:buFont typeface="Arial"/>
              <a:buNone/>
              <a:defRPr sz="1200">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êu đề Bản chiếu" type="title">
  <p:cSld name="TITLE">
    <p:spTree>
      <p:nvGrpSpPr>
        <p:cNvPr id="1" name="Shape 44"/>
        <p:cNvGrpSpPr/>
        <p:nvPr/>
      </p:nvGrpSpPr>
      <p:grpSpPr>
        <a:xfrm>
          <a:off x="0" y="0"/>
          <a:ext cx="0" cy="0"/>
          <a:chOff x="0" y="0"/>
          <a:chExt cx="0" cy="0"/>
        </a:xfrm>
      </p:grpSpPr>
      <p:sp>
        <p:nvSpPr>
          <p:cNvPr id="45" name="Google Shape;45;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Hai Nội dung" type="twoObj">
  <p:cSld name="TWO_OBJECTS">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Nội dung với Chú thích" type="objTx">
  <p:cSld name="OBJECT_WITH_CAPTION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5" name="Google Shape;75;p1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6" name="Google Shape;7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êu đề và Văn bản Dọc" type="vertTx">
  <p:cSld name="VERTICAL_TEXT">
    <p:spTree>
      <p:nvGrpSpPr>
        <p:cNvPr id="1" name="Shape 79"/>
        <p:cNvGrpSpPr/>
        <p:nvPr/>
      </p:nvGrpSpPr>
      <p:grpSpPr>
        <a:xfrm>
          <a:off x="0" y="0"/>
          <a:ext cx="0" cy="0"/>
          <a:chOff x="0" y="0"/>
          <a:chExt cx="0" cy="0"/>
        </a:xfrm>
      </p:grpSpPr>
      <p:sp>
        <p:nvSpPr>
          <p:cNvPr id="80" name="Google Shape;8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êu đề Dọc và Văn bản" type="vertTitleAndTx">
  <p:cSld name="VERTICAL_TITLE_AND_VERTICAL_TEXT">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575"/>
                </a:solidFill>
                <a:latin typeface="Arial"/>
                <a:ea typeface="Arial"/>
                <a:cs typeface="Arial"/>
                <a:sym typeface="Arial"/>
              </a:defRPr>
            </a:lvl1pPr>
            <a:lvl2pPr marL="0" marR="0" lvl="1" indent="0" algn="r" rtl="0">
              <a:spcBef>
                <a:spcPts val="0"/>
              </a:spcBef>
              <a:buNone/>
              <a:defRPr sz="1200" b="0" i="0" u="none" strike="noStrike" cap="none">
                <a:solidFill>
                  <a:srgbClr val="757575"/>
                </a:solidFill>
                <a:latin typeface="Arial"/>
                <a:ea typeface="Arial"/>
                <a:cs typeface="Arial"/>
                <a:sym typeface="Arial"/>
              </a:defRPr>
            </a:lvl2pPr>
            <a:lvl3pPr marL="0" marR="0" lvl="2" indent="0" algn="r" rtl="0">
              <a:spcBef>
                <a:spcPts val="0"/>
              </a:spcBef>
              <a:buNone/>
              <a:defRPr sz="1200" b="0" i="0" u="none" strike="noStrike" cap="none">
                <a:solidFill>
                  <a:srgbClr val="757575"/>
                </a:solidFill>
                <a:latin typeface="Arial"/>
                <a:ea typeface="Arial"/>
                <a:cs typeface="Arial"/>
                <a:sym typeface="Arial"/>
              </a:defRPr>
            </a:lvl3pPr>
            <a:lvl4pPr marL="0" marR="0" lvl="3" indent="0" algn="r" rtl="0">
              <a:spcBef>
                <a:spcPts val="0"/>
              </a:spcBef>
              <a:buNone/>
              <a:defRPr sz="1200" b="0" i="0" u="none" strike="noStrike" cap="none">
                <a:solidFill>
                  <a:srgbClr val="757575"/>
                </a:solidFill>
                <a:latin typeface="Arial"/>
                <a:ea typeface="Arial"/>
                <a:cs typeface="Arial"/>
                <a:sym typeface="Arial"/>
              </a:defRPr>
            </a:lvl4pPr>
            <a:lvl5pPr marL="0" marR="0" lvl="4" indent="0" algn="r" rtl="0">
              <a:spcBef>
                <a:spcPts val="0"/>
              </a:spcBef>
              <a:buNone/>
              <a:defRPr sz="1200" b="0" i="0" u="none" strike="noStrike" cap="none">
                <a:solidFill>
                  <a:srgbClr val="757575"/>
                </a:solidFill>
                <a:latin typeface="Arial"/>
                <a:ea typeface="Arial"/>
                <a:cs typeface="Arial"/>
                <a:sym typeface="Arial"/>
              </a:defRPr>
            </a:lvl5pPr>
            <a:lvl6pPr marL="0" marR="0" lvl="5" indent="0" algn="r" rtl="0">
              <a:spcBef>
                <a:spcPts val="0"/>
              </a:spcBef>
              <a:buNone/>
              <a:defRPr sz="1200" b="0" i="0" u="none" strike="noStrike" cap="none">
                <a:solidFill>
                  <a:srgbClr val="757575"/>
                </a:solidFill>
                <a:latin typeface="Arial"/>
                <a:ea typeface="Arial"/>
                <a:cs typeface="Arial"/>
                <a:sym typeface="Arial"/>
              </a:defRPr>
            </a:lvl6pPr>
            <a:lvl7pPr marL="0" marR="0" lvl="6" indent="0" algn="r" rtl="0">
              <a:spcBef>
                <a:spcPts val="0"/>
              </a:spcBef>
              <a:buNone/>
              <a:defRPr sz="1200" b="0" i="0" u="none" strike="noStrike" cap="none">
                <a:solidFill>
                  <a:srgbClr val="757575"/>
                </a:solidFill>
                <a:latin typeface="Arial"/>
                <a:ea typeface="Arial"/>
                <a:cs typeface="Arial"/>
                <a:sym typeface="Arial"/>
              </a:defRPr>
            </a:lvl7pPr>
            <a:lvl8pPr marL="0" marR="0" lvl="7" indent="0" algn="r" rtl="0">
              <a:spcBef>
                <a:spcPts val="0"/>
              </a:spcBef>
              <a:buNone/>
              <a:defRPr sz="1200" b="0" i="0" u="none" strike="noStrike" cap="none">
                <a:solidFill>
                  <a:srgbClr val="757575"/>
                </a:solidFill>
                <a:latin typeface="Arial"/>
                <a:ea typeface="Arial"/>
                <a:cs typeface="Arial"/>
                <a:sym typeface="Arial"/>
              </a:defRPr>
            </a:lvl8pPr>
            <a:lvl9pPr marL="0" marR="0" lvl="8" indent="0" algn="r" rtl="0">
              <a:spcBef>
                <a:spcPts val="0"/>
              </a:spcBef>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vi-V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7" r:id="rId5"/>
    <p:sldLayoutId id="2147483658" r:id="rId6"/>
    <p:sldLayoutId id="214748365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5" name="Google Shape;95;p14"/>
          <p:cNvSpPr/>
          <p:nvPr/>
        </p:nvSpPr>
        <p:spPr>
          <a:xfrm>
            <a:off x="0" y="-4157"/>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6" name="Google Shape;96;p14"/>
          <p:cNvSpPr/>
          <p:nvPr/>
        </p:nvSpPr>
        <p:spPr>
          <a:xfrm rot="-2700000" flipH="1">
            <a:off x="-376156" y="-253670"/>
            <a:ext cx="1827638" cy="1376989"/>
          </a:xfrm>
          <a:custGeom>
            <a:avLst/>
            <a:gdLst/>
            <a:ahLst/>
            <a:cxnLst/>
            <a:rect l="l" t="t" r="r" b="b"/>
            <a:pathLst>
              <a:path w="1827638" h="1376989" extrusionOk="0">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7" name="Google Shape;97;p14"/>
          <p:cNvSpPr/>
          <p:nvPr/>
        </p:nvSpPr>
        <p:spPr>
          <a:xfrm rot="-2700000" flipH="1">
            <a:off x="891641" y="422146"/>
            <a:ext cx="645368" cy="645368"/>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8" name="Google Shape;98;p14"/>
          <p:cNvSpPr/>
          <p:nvPr/>
        </p:nvSpPr>
        <p:spPr>
          <a:xfrm rot="-2700000" flipH="1">
            <a:off x="10043482" y="655140"/>
            <a:ext cx="687472" cy="687472"/>
          </a:xfrm>
          <a:prstGeom prst="rect">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9" name="Google Shape;99;p14"/>
          <p:cNvSpPr/>
          <p:nvPr/>
        </p:nvSpPr>
        <p:spPr>
          <a:xfrm rot="10800000" flipH="1">
            <a:off x="9356643" y="0"/>
            <a:ext cx="2835357" cy="1480837"/>
          </a:xfrm>
          <a:custGeom>
            <a:avLst/>
            <a:gdLst/>
            <a:ahLst/>
            <a:cxnLst/>
            <a:rect l="l" t="t" r="r" b="b"/>
            <a:pathLst>
              <a:path w="2835357" h="1480837" extrusionOk="0">
                <a:moveTo>
                  <a:pt x="2835357" y="1480837"/>
                </a:moveTo>
                <a:lnTo>
                  <a:pt x="0" y="1480837"/>
                </a:lnTo>
                <a:lnTo>
                  <a:pt x="1552727" y="0"/>
                </a:lnTo>
                <a:lnTo>
                  <a:pt x="2835357" y="1223245"/>
                </a:lnTo>
                <a:close/>
              </a:path>
            </a:pathLst>
          </a:cu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0" name="Google Shape;100;p14"/>
          <p:cNvSpPr/>
          <p:nvPr/>
        </p:nvSpPr>
        <p:spPr>
          <a:xfrm flipH="1">
            <a:off x="7976344" y="6115501"/>
            <a:ext cx="1494513" cy="742499"/>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1" name="Google Shape;101;p14"/>
          <p:cNvSpPr/>
          <p:nvPr/>
        </p:nvSpPr>
        <p:spPr>
          <a:xfrm flipH="1">
            <a:off x="7604080" y="6453143"/>
            <a:ext cx="814903" cy="404857"/>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2" name="Google Shape;102;p14"/>
          <p:cNvSpPr/>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04" name="Google Shape;104;p14"/>
          <p:cNvPicPr preferRelativeResize="0"/>
          <p:nvPr/>
        </p:nvPicPr>
        <p:blipFill rotWithShape="1">
          <a:blip r:embed="rId3">
            <a:alphaModFix/>
          </a:blip>
          <a:srcRect/>
          <a:stretch/>
        </p:blipFill>
        <p:spPr>
          <a:xfrm>
            <a:off x="5709858" y="855630"/>
            <a:ext cx="4326852" cy="1528626"/>
          </a:xfrm>
          <a:prstGeom prst="rect">
            <a:avLst/>
          </a:prstGeom>
          <a:noFill/>
          <a:ln>
            <a:noFill/>
          </a:ln>
        </p:spPr>
      </p:pic>
      <p:sp>
        <p:nvSpPr>
          <p:cNvPr id="105" name="Google Shape;105;p14"/>
          <p:cNvSpPr txBox="1"/>
          <p:nvPr/>
        </p:nvSpPr>
        <p:spPr>
          <a:xfrm>
            <a:off x="5822452" y="2147377"/>
            <a:ext cx="5050883" cy="1324635"/>
          </a:xfrm>
          <a:prstGeom prst="rect">
            <a:avLst/>
          </a:prstGeom>
          <a:noFill/>
          <a:ln>
            <a:noFill/>
          </a:ln>
        </p:spPr>
        <p:txBody>
          <a:bodyPr spcFirstLastPara="1" wrap="square" lIns="121900" tIns="121900" rIns="121900" bIns="121900" anchor="t" anchorCtr="0">
            <a:noAutofit/>
          </a:bodyPr>
          <a:lstStyle/>
          <a:p>
            <a:r>
              <a:rPr lang="vi-VN" sz="2800" dirty="0">
                <a:latin typeface="Times New Roman" panose="02020603050405020304" pitchFamily="18" charset="0"/>
                <a:cs typeface="Times New Roman" panose="02020603050405020304" pitchFamily="18" charset="0"/>
                <a:sym typeface="Play"/>
              </a:rPr>
              <a:t>CHỦ ĐỀ:</a:t>
            </a:r>
            <a:r>
              <a:rPr lang="vi-VN" sz="2800" dirty="0">
                <a:latin typeface="Times New Roman" panose="02020603050405020304" pitchFamily="18" charset="0"/>
                <a:ea typeface="MS Mincho" panose="02020609040205080304" pitchFamily="49" charset="-128"/>
                <a:cs typeface="Times New Roman" panose="02020603050405020304" pitchFamily="18" charset="0"/>
                <a:sym typeface="Play"/>
              </a:rPr>
              <a:t> </a:t>
            </a:r>
            <a:r>
              <a:rPr lang="nb-NO" sz="3200" dirty="0">
                <a:effectLst/>
                <a:latin typeface="Times New Roman" panose="02020603050405020304" pitchFamily="18" charset="0"/>
                <a:ea typeface="MS Mincho" panose="02020609040205080304" pitchFamily="49" charset="-128"/>
                <a:cs typeface="Times New Roman" panose="02020603050405020304" pitchFamily="18" charset="0"/>
              </a:rPr>
              <a:t>Phân loại chữ số viết tay</a:t>
            </a:r>
            <a:endParaRPr lang="en-US" sz="2000" dirty="0">
              <a:effectLst/>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106" name="Google Shape;106;p14"/>
          <p:cNvSpPr txBox="1"/>
          <p:nvPr/>
        </p:nvSpPr>
        <p:spPr>
          <a:xfrm>
            <a:off x="7516368" y="3501707"/>
            <a:ext cx="4029907" cy="2500663"/>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vi-VN" sz="2400" dirty="0" err="1">
                <a:latin typeface="Times New Roman" panose="02020603050405020304" pitchFamily="18" charset="0"/>
                <a:cs typeface="Times New Roman" panose="02020603050405020304" pitchFamily="18" charset="0"/>
              </a:rPr>
              <a:t>Thành</a:t>
            </a:r>
            <a:r>
              <a:rPr lang="vi-VN" sz="2400" dirty="0">
                <a:latin typeface="Times New Roman" panose="02020603050405020304" pitchFamily="18" charset="0"/>
                <a:cs typeface="Times New Roman" panose="02020603050405020304" pitchFamily="18" charset="0"/>
              </a:rPr>
              <a:t> viên:</a:t>
            </a:r>
            <a:endParaRPr sz="2400" dirty="0">
              <a:latin typeface="Times New Roman" panose="02020603050405020304" pitchFamily="18" charset="0"/>
              <a:cs typeface="Times New Roman" panose="02020603050405020304" pitchFamily="18" charset="0"/>
            </a:endParaRPr>
          </a:p>
          <a:p>
            <a:pPr marL="524243" marR="0" lvl="0" indent="0" algn="l" rtl="0">
              <a:spcBef>
                <a:spcPts val="600"/>
              </a:spcBef>
              <a:spcAft>
                <a:spcPts val="0"/>
              </a:spcAft>
              <a:buNone/>
            </a:pP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Nguyễn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Hữu</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Lý</a:t>
            </a:r>
            <a:endParaRPr sz="2400" dirty="0">
              <a:latin typeface="Times New Roman" panose="02020603050405020304" pitchFamily="18" charset="0"/>
              <a:cs typeface="Times New Roman" panose="02020603050405020304" pitchFamily="18" charset="0"/>
            </a:endParaRPr>
          </a:p>
          <a:p>
            <a:pPr marL="524243" marR="0" lvl="0" indent="0" algn="l" rtl="0">
              <a:spcBef>
                <a:spcPts val="600"/>
              </a:spcBef>
              <a:spcAft>
                <a:spcPts val="0"/>
              </a:spcAft>
              <a:buNone/>
            </a:pP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Nguyễn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Hữu</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Đạt</a:t>
            </a:r>
            <a:endParaRPr sz="2400" dirty="0">
              <a:latin typeface="Times New Roman" panose="02020603050405020304" pitchFamily="18" charset="0"/>
              <a:cs typeface="Times New Roman" panose="02020603050405020304" pitchFamily="18" charset="0"/>
            </a:endParaRPr>
          </a:p>
          <a:p>
            <a:pPr marL="524243" marR="0" lvl="0" indent="0" algn="l" rtl="0">
              <a:spcBef>
                <a:spcPts val="600"/>
              </a:spcBef>
              <a:spcAft>
                <a:spcPts val="0"/>
              </a:spcAft>
              <a:buNone/>
            </a:pP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Nguyễn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Hữu</a:t>
            </a:r>
            <a:r>
              <a:rPr lang="vi-VN" sz="2400" dirty="0">
                <a:latin typeface="Times New Roman" panose="02020603050405020304" pitchFamily="18" charset="0"/>
                <a:cs typeface="Times New Roman" panose="02020603050405020304" pitchFamily="18" charset="0"/>
              </a:rPr>
              <a:t> Thông</a:t>
            </a:r>
            <a:endParaRPr sz="2064" b="1" dirty="0">
              <a:solidFill>
                <a:schemeClr val="dk2"/>
              </a:solidFill>
              <a:latin typeface="Times New Roman" panose="02020603050405020304" pitchFamily="18" charset="0"/>
              <a:cs typeface="Times New Roman" panose="02020603050405020304" pitchFamily="18" charset="0"/>
              <a:sym typeface="Arial"/>
            </a:endParaRPr>
          </a:p>
          <a:p>
            <a:pPr marL="0" marR="0" lvl="0" indent="0" algn="l" rtl="0">
              <a:spcBef>
                <a:spcPts val="600"/>
              </a:spcBef>
              <a:spcAft>
                <a:spcPts val="600"/>
              </a:spcAft>
              <a:buNone/>
            </a:pPr>
            <a:r>
              <a:rPr lang="vi-VN" sz="2400" dirty="0">
                <a:latin typeface="Times New Roman" panose="02020603050405020304" pitchFamily="18" charset="0"/>
                <a:cs typeface="Times New Roman" panose="02020603050405020304" pitchFamily="18" charset="0"/>
              </a:rPr>
              <a:t>GVHD: </a:t>
            </a:r>
            <a:r>
              <a:rPr lang="vi-VN" sz="2400" dirty="0" err="1">
                <a:latin typeface="Times New Roman" panose="02020603050405020304" pitchFamily="18" charset="0"/>
                <a:cs typeface="Times New Roman" panose="02020603050405020304" pitchFamily="18" charset="0"/>
              </a:rPr>
              <a:t>Trần</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Đình</a:t>
            </a:r>
            <a:r>
              <a:rPr lang="vi-VN" sz="2400" dirty="0">
                <a:latin typeface="Times New Roman" panose="02020603050405020304" pitchFamily="18" charset="0"/>
                <a:cs typeface="Times New Roman" panose="02020603050405020304" pitchFamily="18" charset="0"/>
              </a:rPr>
              <a:t> </a:t>
            </a:r>
            <a:r>
              <a:rPr lang="vi-VN" sz="2400" dirty="0" err="1">
                <a:latin typeface="Times New Roman" panose="02020603050405020304" pitchFamily="18" charset="0"/>
                <a:cs typeface="Times New Roman" panose="02020603050405020304" pitchFamily="18" charset="0"/>
              </a:rPr>
              <a:t>Toàn</a:t>
            </a:r>
            <a:endParaRPr sz="2400" b="1" dirty="0">
              <a:solidFill>
                <a:schemeClr val="dk2"/>
              </a:solidFill>
              <a:latin typeface="Times New Roman" panose="02020603050405020304" pitchFamily="18" charset="0"/>
              <a:cs typeface="Times New Roman" panose="02020603050405020304" pitchFamily="18" charset="0"/>
              <a:sym typeface="Arial"/>
            </a:endParaRPr>
          </a:p>
        </p:txBody>
      </p:sp>
      <p:sp>
        <p:nvSpPr>
          <p:cNvPr id="5" name="Freeform: Shape 4">
            <a:extLst>
              <a:ext uri="{FF2B5EF4-FFF2-40B4-BE49-F238E27FC236}">
                <a16:creationId xmlns:a16="http://schemas.microsoft.com/office/drawing/2014/main" id="{3FF9BFF5-EC60-958B-EB97-0334BDBBB158}"/>
              </a:ext>
            </a:extLst>
          </p:cNvPr>
          <p:cNvSpPr/>
          <p:nvPr/>
        </p:nvSpPr>
        <p:spPr>
          <a:xfrm>
            <a:off x="1023272" y="3211521"/>
            <a:ext cx="4610671" cy="2661856"/>
          </a:xfrm>
          <a:custGeom>
            <a:avLst/>
            <a:gdLst>
              <a:gd name="connsiteX0" fmla="*/ 4610672 w 4610671"/>
              <a:gd name="connsiteY0" fmla="*/ 1330928 h 2661856"/>
              <a:gd name="connsiteX1" fmla="*/ 2305336 w 4610671"/>
              <a:gd name="connsiteY1" fmla="*/ 2661857 h 2661856"/>
              <a:gd name="connsiteX2" fmla="*/ 0 w 4610671"/>
              <a:gd name="connsiteY2" fmla="*/ 1330928 h 2661856"/>
              <a:gd name="connsiteX3" fmla="*/ 2305336 w 4610671"/>
              <a:gd name="connsiteY3" fmla="*/ 0 h 2661856"/>
              <a:gd name="connsiteX4" fmla="*/ 4610672 w 4610671"/>
              <a:gd name="connsiteY4" fmla="*/ 1330928 h 2661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0671" h="2661856">
                <a:moveTo>
                  <a:pt x="4610672" y="1330928"/>
                </a:moveTo>
                <a:cubicBezTo>
                  <a:pt x="4610672" y="2065980"/>
                  <a:pt x="3578538" y="2661857"/>
                  <a:pt x="2305336" y="2661857"/>
                </a:cubicBezTo>
                <a:cubicBezTo>
                  <a:pt x="1032134" y="2661857"/>
                  <a:pt x="0" y="2065980"/>
                  <a:pt x="0" y="1330928"/>
                </a:cubicBezTo>
                <a:cubicBezTo>
                  <a:pt x="0" y="595877"/>
                  <a:pt x="1032134" y="0"/>
                  <a:pt x="2305336" y="0"/>
                </a:cubicBezTo>
                <a:cubicBezTo>
                  <a:pt x="3578538" y="0"/>
                  <a:pt x="4610672" y="595877"/>
                  <a:pt x="4610672" y="1330928"/>
                </a:cubicBezTo>
                <a:close/>
              </a:path>
            </a:pathLst>
          </a:custGeom>
          <a:solidFill>
            <a:srgbClr val="FAFAFA"/>
          </a:solidFill>
          <a:ln w="9525" cap="flat">
            <a:noFill/>
            <a:prstDash val="solid"/>
            <a:miter/>
          </a:ln>
        </p:spPr>
        <p:txBody>
          <a:bodyPr rtlCol="0" anchor="ctr"/>
          <a:lstStyle/>
          <a:p>
            <a:endParaRPr lang="vi-VN"/>
          </a:p>
        </p:txBody>
      </p:sp>
      <p:grpSp>
        <p:nvGrpSpPr>
          <p:cNvPr id="6" name="Graphic 2">
            <a:extLst>
              <a:ext uri="{FF2B5EF4-FFF2-40B4-BE49-F238E27FC236}">
                <a16:creationId xmlns:a16="http://schemas.microsoft.com/office/drawing/2014/main" id="{D09997B4-5548-9229-E0AD-BBB71BC43BAB}"/>
              </a:ext>
            </a:extLst>
          </p:cNvPr>
          <p:cNvGrpSpPr/>
          <p:nvPr/>
        </p:nvGrpSpPr>
        <p:grpSpPr>
          <a:xfrm>
            <a:off x="1213081" y="3579327"/>
            <a:ext cx="3952970" cy="2238660"/>
            <a:chOff x="1213081" y="3579327"/>
            <a:chExt cx="3952970" cy="2238660"/>
          </a:xfrm>
          <a:solidFill>
            <a:srgbClr val="E0E0E0"/>
          </a:solidFill>
        </p:grpSpPr>
        <p:sp>
          <p:nvSpPr>
            <p:cNvPr id="7" name="Freeform: Shape 6">
              <a:extLst>
                <a:ext uri="{FF2B5EF4-FFF2-40B4-BE49-F238E27FC236}">
                  <a16:creationId xmlns:a16="http://schemas.microsoft.com/office/drawing/2014/main" id="{451241E7-9239-F27E-C6A5-601E8585D416}"/>
                </a:ext>
              </a:extLst>
            </p:cNvPr>
            <p:cNvSpPr/>
            <p:nvPr/>
          </p:nvSpPr>
          <p:spPr>
            <a:xfrm>
              <a:off x="2147508" y="4074986"/>
              <a:ext cx="3018543" cy="1743001"/>
            </a:xfrm>
            <a:custGeom>
              <a:avLst/>
              <a:gdLst>
                <a:gd name="connsiteX0" fmla="*/ 19717 w 3018543"/>
                <a:gd name="connsiteY0" fmla="*/ 1072682 h 1743001"/>
                <a:gd name="connsiteX1" fmla="*/ 1160431 w 3018543"/>
                <a:gd name="connsiteY1" fmla="*/ 1731621 h 1743001"/>
                <a:gd name="connsiteX2" fmla="*/ 1255681 w 3018543"/>
                <a:gd name="connsiteY2" fmla="*/ 1731621 h 1743001"/>
                <a:gd name="connsiteX3" fmla="*/ 2998756 w 3018543"/>
                <a:gd name="connsiteY3" fmla="*/ 725400 h 1743001"/>
                <a:gd name="connsiteX4" fmla="*/ 2998756 w 3018543"/>
                <a:gd name="connsiteY4" fmla="*/ 670250 h 1743001"/>
                <a:gd name="connsiteX5" fmla="*/ 1858042 w 3018543"/>
                <a:gd name="connsiteY5" fmla="*/ 11311 h 1743001"/>
                <a:gd name="connsiteX6" fmla="*/ 1762792 w 3018543"/>
                <a:gd name="connsiteY6" fmla="*/ 11311 h 1743001"/>
                <a:gd name="connsiteX7" fmla="*/ 19717 w 3018543"/>
                <a:gd name="connsiteY7" fmla="*/ 1017627 h 1743001"/>
                <a:gd name="connsiteX8" fmla="*/ 19717 w 3018543"/>
                <a:gd name="connsiteY8" fmla="*/ 1072682 h 1743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8543" h="1743001">
                  <a:moveTo>
                    <a:pt x="19717" y="1072682"/>
                  </a:moveTo>
                  <a:lnTo>
                    <a:pt x="1160431" y="1731621"/>
                  </a:lnTo>
                  <a:cubicBezTo>
                    <a:pt x="1190368" y="1746794"/>
                    <a:pt x="1225744" y="1746794"/>
                    <a:pt x="1255681" y="1731621"/>
                  </a:cubicBezTo>
                  <a:lnTo>
                    <a:pt x="2998756" y="725400"/>
                  </a:lnTo>
                  <a:cubicBezTo>
                    <a:pt x="3025140" y="710160"/>
                    <a:pt x="3025140" y="685491"/>
                    <a:pt x="2998756" y="670250"/>
                  </a:cubicBezTo>
                  <a:lnTo>
                    <a:pt x="1858042" y="11311"/>
                  </a:lnTo>
                  <a:cubicBezTo>
                    <a:pt x="1828083" y="-3770"/>
                    <a:pt x="1792751" y="-3770"/>
                    <a:pt x="1762792" y="11311"/>
                  </a:cubicBezTo>
                  <a:lnTo>
                    <a:pt x="19717" y="1017627"/>
                  </a:lnTo>
                  <a:cubicBezTo>
                    <a:pt x="-6572" y="1032772"/>
                    <a:pt x="-6572" y="1057442"/>
                    <a:pt x="19717" y="1072682"/>
                  </a:cubicBezTo>
                  <a:close/>
                </a:path>
              </a:pathLst>
            </a:custGeom>
            <a:solidFill>
              <a:srgbClr val="E0E0E0"/>
            </a:solidFill>
            <a:ln w="9525" cap="flat">
              <a:noFill/>
              <a:prstDash val="solid"/>
              <a:miter/>
            </a:ln>
          </p:spPr>
          <p:txBody>
            <a:bodyPr rtlCol="0" anchor="ctr"/>
            <a:lstStyle/>
            <a:p>
              <a:endParaRPr lang="vi-VN"/>
            </a:p>
          </p:txBody>
        </p:sp>
        <p:sp>
          <p:nvSpPr>
            <p:cNvPr id="8" name="Freeform: Shape 7">
              <a:extLst>
                <a:ext uri="{FF2B5EF4-FFF2-40B4-BE49-F238E27FC236}">
                  <a16:creationId xmlns:a16="http://schemas.microsoft.com/office/drawing/2014/main" id="{2EEFF7AC-49BF-4162-DE41-2629145E0AF0}"/>
                </a:ext>
              </a:extLst>
            </p:cNvPr>
            <p:cNvSpPr/>
            <p:nvPr/>
          </p:nvSpPr>
          <p:spPr>
            <a:xfrm>
              <a:off x="1213081" y="4149855"/>
              <a:ext cx="1235809" cy="713585"/>
            </a:xfrm>
            <a:custGeom>
              <a:avLst/>
              <a:gdLst>
                <a:gd name="connsiteX0" fmla="*/ 1225510 w 1235809"/>
                <a:gd name="connsiteY0" fmla="*/ 371353 h 713585"/>
                <a:gd name="connsiteX1" fmla="*/ 642866 w 1235809"/>
                <a:gd name="connsiteY1" fmla="*/ 707585 h 713585"/>
                <a:gd name="connsiteX2" fmla="*/ 592288 w 1235809"/>
                <a:gd name="connsiteY2" fmla="*/ 707585 h 713585"/>
                <a:gd name="connsiteX3" fmla="*/ 10501 w 1235809"/>
                <a:gd name="connsiteY3" fmla="*/ 371448 h 713585"/>
                <a:gd name="connsiteX4" fmla="*/ 10501 w 1235809"/>
                <a:gd name="connsiteY4" fmla="*/ 342207 h 713585"/>
                <a:gd name="connsiteX5" fmla="*/ 593146 w 1235809"/>
                <a:gd name="connsiteY5" fmla="*/ 6069 h 713585"/>
                <a:gd name="connsiteX6" fmla="*/ 643723 w 1235809"/>
                <a:gd name="connsiteY6" fmla="*/ 6069 h 713585"/>
                <a:gd name="connsiteX7" fmla="*/ 1225606 w 1235809"/>
                <a:gd name="connsiteY7" fmla="*/ 342207 h 713585"/>
                <a:gd name="connsiteX8" fmla="*/ 1225510 w 1235809"/>
                <a:gd name="connsiteY8" fmla="*/ 371353 h 713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5809" h="713585">
                  <a:moveTo>
                    <a:pt x="1225510" y="371353"/>
                  </a:moveTo>
                  <a:lnTo>
                    <a:pt x="642866" y="707585"/>
                  </a:lnTo>
                  <a:cubicBezTo>
                    <a:pt x="626956" y="715585"/>
                    <a:pt x="608199" y="715585"/>
                    <a:pt x="592288" y="707585"/>
                  </a:cubicBezTo>
                  <a:lnTo>
                    <a:pt x="10501" y="371448"/>
                  </a:lnTo>
                  <a:cubicBezTo>
                    <a:pt x="-3500" y="363352"/>
                    <a:pt x="-3500" y="350303"/>
                    <a:pt x="10501" y="342207"/>
                  </a:cubicBezTo>
                  <a:lnTo>
                    <a:pt x="593146" y="6069"/>
                  </a:lnTo>
                  <a:cubicBezTo>
                    <a:pt x="609034" y="-2023"/>
                    <a:pt x="627835" y="-2023"/>
                    <a:pt x="643723" y="6069"/>
                  </a:cubicBezTo>
                  <a:lnTo>
                    <a:pt x="1225606" y="342207"/>
                  </a:lnTo>
                  <a:cubicBezTo>
                    <a:pt x="1239226" y="350207"/>
                    <a:pt x="1239226" y="363352"/>
                    <a:pt x="1225510" y="371353"/>
                  </a:cubicBezTo>
                  <a:close/>
                </a:path>
              </a:pathLst>
            </a:custGeom>
            <a:solidFill>
              <a:srgbClr val="E0E0E0"/>
            </a:solidFill>
            <a:ln w="9525" cap="flat">
              <a:noFill/>
              <a:prstDash val="solid"/>
              <a:miter/>
            </a:ln>
          </p:spPr>
          <p:txBody>
            <a:bodyPr rtlCol="0" anchor="ctr"/>
            <a:lstStyle/>
            <a:p>
              <a:endParaRPr lang="vi-VN"/>
            </a:p>
          </p:txBody>
        </p:sp>
        <p:sp>
          <p:nvSpPr>
            <p:cNvPr id="9" name="Freeform: Shape 8">
              <a:extLst>
                <a:ext uri="{FF2B5EF4-FFF2-40B4-BE49-F238E27FC236}">
                  <a16:creationId xmlns:a16="http://schemas.microsoft.com/office/drawing/2014/main" id="{8E315874-86A3-1105-12B6-AF461264727E}"/>
                </a:ext>
              </a:extLst>
            </p:cNvPr>
            <p:cNvSpPr/>
            <p:nvPr/>
          </p:nvSpPr>
          <p:spPr>
            <a:xfrm>
              <a:off x="2177416" y="3579327"/>
              <a:ext cx="1252418" cy="722856"/>
            </a:xfrm>
            <a:custGeom>
              <a:avLst/>
              <a:gdLst>
                <a:gd name="connsiteX0" fmla="*/ 1241774 w 1252418"/>
                <a:gd name="connsiteY0" fmla="*/ 376192 h 722856"/>
                <a:gd name="connsiteX1" fmla="*/ 651224 w 1252418"/>
                <a:gd name="connsiteY1" fmla="*/ 716711 h 722856"/>
                <a:gd name="connsiteX2" fmla="*/ 599980 w 1252418"/>
                <a:gd name="connsiteY2" fmla="*/ 716711 h 722856"/>
                <a:gd name="connsiteX3" fmla="*/ 10573 w 1252418"/>
                <a:gd name="connsiteY3" fmla="*/ 376287 h 722856"/>
                <a:gd name="connsiteX4" fmla="*/ 10573 w 1252418"/>
                <a:gd name="connsiteY4" fmla="*/ 346665 h 722856"/>
                <a:gd name="connsiteX5" fmla="*/ 601123 w 1252418"/>
                <a:gd name="connsiteY5" fmla="*/ 6146 h 722856"/>
                <a:gd name="connsiteX6" fmla="*/ 652367 w 1252418"/>
                <a:gd name="connsiteY6" fmla="*/ 6146 h 722856"/>
                <a:gd name="connsiteX7" fmla="*/ 1241774 w 1252418"/>
                <a:gd name="connsiteY7" fmla="*/ 346665 h 722856"/>
                <a:gd name="connsiteX8" fmla="*/ 1241774 w 1252418"/>
                <a:gd name="connsiteY8" fmla="*/ 376192 h 722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2418" h="722856">
                  <a:moveTo>
                    <a:pt x="1241774" y="376192"/>
                  </a:moveTo>
                  <a:lnTo>
                    <a:pt x="651224" y="716711"/>
                  </a:lnTo>
                  <a:cubicBezTo>
                    <a:pt x="635125" y="724905"/>
                    <a:pt x="616078" y="724905"/>
                    <a:pt x="599980" y="716711"/>
                  </a:cubicBezTo>
                  <a:lnTo>
                    <a:pt x="10573" y="376287"/>
                  </a:lnTo>
                  <a:cubicBezTo>
                    <a:pt x="-3524" y="368096"/>
                    <a:pt x="-3524" y="354856"/>
                    <a:pt x="10573" y="346665"/>
                  </a:cubicBezTo>
                  <a:lnTo>
                    <a:pt x="601123" y="6146"/>
                  </a:lnTo>
                  <a:cubicBezTo>
                    <a:pt x="617221" y="-2049"/>
                    <a:pt x="636269" y="-2049"/>
                    <a:pt x="652367" y="6146"/>
                  </a:cubicBezTo>
                  <a:lnTo>
                    <a:pt x="1241774" y="346665"/>
                  </a:lnTo>
                  <a:cubicBezTo>
                    <a:pt x="1255967" y="354856"/>
                    <a:pt x="1255967" y="368096"/>
                    <a:pt x="1241774" y="376192"/>
                  </a:cubicBezTo>
                  <a:close/>
                </a:path>
              </a:pathLst>
            </a:custGeom>
            <a:solidFill>
              <a:srgbClr val="E0E0E0"/>
            </a:solidFill>
            <a:ln w="9525" cap="flat">
              <a:noFill/>
              <a:prstDash val="solid"/>
              <a:miter/>
            </a:ln>
          </p:spPr>
          <p:txBody>
            <a:bodyPr rtlCol="0" anchor="ctr"/>
            <a:lstStyle/>
            <a:p>
              <a:endParaRPr lang="vi-VN"/>
            </a:p>
          </p:txBody>
        </p:sp>
      </p:grpSp>
      <p:grpSp>
        <p:nvGrpSpPr>
          <p:cNvPr id="10" name="Graphic 2">
            <a:extLst>
              <a:ext uri="{FF2B5EF4-FFF2-40B4-BE49-F238E27FC236}">
                <a16:creationId xmlns:a16="http://schemas.microsoft.com/office/drawing/2014/main" id="{6DDE121D-06DA-FEB2-783E-94527C31FCB8}"/>
              </a:ext>
            </a:extLst>
          </p:cNvPr>
          <p:cNvGrpSpPr/>
          <p:nvPr/>
        </p:nvGrpSpPr>
        <p:grpSpPr>
          <a:xfrm>
            <a:off x="3991667" y="3610415"/>
            <a:ext cx="357664" cy="668867"/>
            <a:chOff x="3991667" y="3610415"/>
            <a:chExt cx="357664" cy="668867"/>
          </a:xfrm>
        </p:grpSpPr>
        <p:sp>
          <p:nvSpPr>
            <p:cNvPr id="11" name="Freeform: Shape 10">
              <a:extLst>
                <a:ext uri="{FF2B5EF4-FFF2-40B4-BE49-F238E27FC236}">
                  <a16:creationId xmlns:a16="http://schemas.microsoft.com/office/drawing/2014/main" id="{02E230B4-8417-C9C2-2236-F8EC3759FCBA}"/>
                </a:ext>
              </a:extLst>
            </p:cNvPr>
            <p:cNvSpPr/>
            <p:nvPr/>
          </p:nvSpPr>
          <p:spPr>
            <a:xfrm>
              <a:off x="3991667" y="3610415"/>
              <a:ext cx="236741" cy="572084"/>
            </a:xfrm>
            <a:custGeom>
              <a:avLst/>
              <a:gdLst>
                <a:gd name="connsiteX0" fmla="*/ 86558 w 236741"/>
                <a:gd name="connsiteY0" fmla="*/ 572084 h 572084"/>
                <a:gd name="connsiteX1" fmla="*/ 25312 w 236741"/>
                <a:gd name="connsiteY1" fmla="*/ 536651 h 572084"/>
                <a:gd name="connsiteX2" fmla="*/ 3404 w 236741"/>
                <a:gd name="connsiteY2" fmla="*/ 249187 h 572084"/>
                <a:gd name="connsiteX3" fmla="*/ 197810 w 236741"/>
                <a:gd name="connsiteY3" fmla="*/ 2299 h 572084"/>
                <a:gd name="connsiteX4" fmla="*/ 180284 w 236741"/>
                <a:gd name="connsiteY4" fmla="*/ 188513 h 572084"/>
                <a:gd name="connsiteX5" fmla="*/ 86558 w 236741"/>
                <a:gd name="connsiteY5" fmla="*/ 572084 h 57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741" h="572084">
                  <a:moveTo>
                    <a:pt x="86558" y="572084"/>
                  </a:moveTo>
                  <a:lnTo>
                    <a:pt x="25312" y="536651"/>
                  </a:lnTo>
                  <a:cubicBezTo>
                    <a:pt x="25312" y="536651"/>
                    <a:pt x="-11074" y="385394"/>
                    <a:pt x="3404" y="249187"/>
                  </a:cubicBezTo>
                  <a:cubicBezTo>
                    <a:pt x="23883" y="57830"/>
                    <a:pt x="149899" y="-14275"/>
                    <a:pt x="197810" y="2299"/>
                  </a:cubicBezTo>
                  <a:cubicBezTo>
                    <a:pt x="245720" y="18872"/>
                    <a:pt x="259531" y="74498"/>
                    <a:pt x="180284" y="188513"/>
                  </a:cubicBezTo>
                  <a:cubicBezTo>
                    <a:pt x="133516" y="255854"/>
                    <a:pt x="76080" y="395967"/>
                    <a:pt x="86558" y="572084"/>
                  </a:cubicBezTo>
                  <a:close/>
                </a:path>
              </a:pathLst>
            </a:custGeom>
            <a:solidFill>
              <a:srgbClr val="BA68C8"/>
            </a:solidFill>
            <a:ln w="9525" cap="flat">
              <a:noFill/>
              <a:prstDash val="solid"/>
              <a:miter/>
            </a:ln>
          </p:spPr>
          <p:txBody>
            <a:bodyPr rtlCol="0" anchor="ctr"/>
            <a:lstStyle/>
            <a:p>
              <a:endParaRPr lang="vi-VN"/>
            </a:p>
          </p:txBody>
        </p:sp>
        <p:sp>
          <p:nvSpPr>
            <p:cNvPr id="12" name="Freeform: Shape 11">
              <a:extLst>
                <a:ext uri="{FF2B5EF4-FFF2-40B4-BE49-F238E27FC236}">
                  <a16:creationId xmlns:a16="http://schemas.microsoft.com/office/drawing/2014/main" id="{BA3BA9AC-4882-A020-AD98-AD58859E9A59}"/>
                </a:ext>
              </a:extLst>
            </p:cNvPr>
            <p:cNvSpPr/>
            <p:nvPr/>
          </p:nvSpPr>
          <p:spPr>
            <a:xfrm>
              <a:off x="3991667" y="3610415"/>
              <a:ext cx="236741" cy="572084"/>
            </a:xfrm>
            <a:custGeom>
              <a:avLst/>
              <a:gdLst>
                <a:gd name="connsiteX0" fmla="*/ 86558 w 236741"/>
                <a:gd name="connsiteY0" fmla="*/ 572084 h 572084"/>
                <a:gd name="connsiteX1" fmla="*/ 25312 w 236741"/>
                <a:gd name="connsiteY1" fmla="*/ 536651 h 572084"/>
                <a:gd name="connsiteX2" fmla="*/ 3404 w 236741"/>
                <a:gd name="connsiteY2" fmla="*/ 249187 h 572084"/>
                <a:gd name="connsiteX3" fmla="*/ 197810 w 236741"/>
                <a:gd name="connsiteY3" fmla="*/ 2299 h 572084"/>
                <a:gd name="connsiteX4" fmla="*/ 180284 w 236741"/>
                <a:gd name="connsiteY4" fmla="*/ 188513 h 572084"/>
                <a:gd name="connsiteX5" fmla="*/ 86558 w 236741"/>
                <a:gd name="connsiteY5" fmla="*/ 572084 h 57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741" h="572084">
                  <a:moveTo>
                    <a:pt x="86558" y="572084"/>
                  </a:moveTo>
                  <a:lnTo>
                    <a:pt x="25312" y="536651"/>
                  </a:lnTo>
                  <a:cubicBezTo>
                    <a:pt x="25312" y="536651"/>
                    <a:pt x="-11074" y="385394"/>
                    <a:pt x="3404" y="249187"/>
                  </a:cubicBezTo>
                  <a:cubicBezTo>
                    <a:pt x="23883" y="57830"/>
                    <a:pt x="149899" y="-14275"/>
                    <a:pt x="197810" y="2299"/>
                  </a:cubicBezTo>
                  <a:cubicBezTo>
                    <a:pt x="245720" y="18872"/>
                    <a:pt x="259531" y="74498"/>
                    <a:pt x="180284" y="188513"/>
                  </a:cubicBezTo>
                  <a:cubicBezTo>
                    <a:pt x="133516" y="255854"/>
                    <a:pt x="76080" y="395967"/>
                    <a:pt x="86558" y="572084"/>
                  </a:cubicBezTo>
                  <a:close/>
                </a:path>
              </a:pathLst>
            </a:custGeom>
            <a:solidFill>
              <a:srgbClr val="FFFFFF"/>
            </a:solidFill>
            <a:ln w="9525" cap="flat">
              <a:noFill/>
              <a:prstDash val="solid"/>
              <a:miter/>
            </a:ln>
          </p:spPr>
          <p:txBody>
            <a:bodyPr rtlCol="0" anchor="ctr"/>
            <a:lstStyle/>
            <a:p>
              <a:endParaRPr lang="vi-VN"/>
            </a:p>
          </p:txBody>
        </p:sp>
        <p:sp>
          <p:nvSpPr>
            <p:cNvPr id="13" name="Freeform: Shape 12">
              <a:extLst>
                <a:ext uri="{FF2B5EF4-FFF2-40B4-BE49-F238E27FC236}">
                  <a16:creationId xmlns:a16="http://schemas.microsoft.com/office/drawing/2014/main" id="{A0F49A4B-8267-2C41-D28B-76E3D2EEC09A}"/>
                </a:ext>
              </a:extLst>
            </p:cNvPr>
            <p:cNvSpPr/>
            <p:nvPr/>
          </p:nvSpPr>
          <p:spPr>
            <a:xfrm>
              <a:off x="4039112" y="3638786"/>
              <a:ext cx="123300" cy="469418"/>
            </a:xfrm>
            <a:custGeom>
              <a:avLst/>
              <a:gdLst>
                <a:gd name="connsiteX0" fmla="*/ 13395 w 123300"/>
                <a:gd name="connsiteY0" fmla="*/ 469419 h 469418"/>
                <a:gd name="connsiteX1" fmla="*/ 13967 w 123300"/>
                <a:gd name="connsiteY1" fmla="*/ 469419 h 469418"/>
                <a:gd name="connsiteX2" fmla="*/ 17312 w 123300"/>
                <a:gd name="connsiteY2" fmla="*/ 464526 h 469418"/>
                <a:gd name="connsiteX3" fmla="*/ 17300 w 123300"/>
                <a:gd name="connsiteY3" fmla="*/ 464466 h 469418"/>
                <a:gd name="connsiteX4" fmla="*/ 122075 w 123300"/>
                <a:gd name="connsiteY4" fmla="*/ 7266 h 469418"/>
                <a:gd name="connsiteX5" fmla="*/ 122075 w 123300"/>
                <a:gd name="connsiteY5" fmla="*/ 1265 h 469418"/>
                <a:gd name="connsiteX6" fmla="*/ 116149 w 123300"/>
                <a:gd name="connsiteY6" fmla="*/ 1191 h 469418"/>
                <a:gd name="connsiteX7" fmla="*/ 116075 w 123300"/>
                <a:gd name="connsiteY7" fmla="*/ 1265 h 469418"/>
                <a:gd name="connsiteX8" fmla="*/ 9490 w 123300"/>
                <a:gd name="connsiteY8" fmla="*/ 466085 h 469418"/>
                <a:gd name="connsiteX9" fmla="*/ 13395 w 123300"/>
                <a:gd name="connsiteY9" fmla="*/ 469419 h 469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300" h="469418">
                  <a:moveTo>
                    <a:pt x="13395" y="469419"/>
                  </a:moveTo>
                  <a:lnTo>
                    <a:pt x="13967" y="469419"/>
                  </a:lnTo>
                  <a:cubicBezTo>
                    <a:pt x="16242" y="468992"/>
                    <a:pt x="17739" y="466801"/>
                    <a:pt x="17312" y="464526"/>
                  </a:cubicBezTo>
                  <a:cubicBezTo>
                    <a:pt x="17309" y="464506"/>
                    <a:pt x="17305" y="464486"/>
                    <a:pt x="17300" y="464466"/>
                  </a:cubicBezTo>
                  <a:cubicBezTo>
                    <a:pt x="-16227" y="287967"/>
                    <a:pt x="45875" y="89562"/>
                    <a:pt x="122075" y="7266"/>
                  </a:cubicBezTo>
                  <a:cubicBezTo>
                    <a:pt x="123709" y="5599"/>
                    <a:pt x="123709" y="2932"/>
                    <a:pt x="122075" y="1265"/>
                  </a:cubicBezTo>
                  <a:cubicBezTo>
                    <a:pt x="120459" y="-392"/>
                    <a:pt x="117806" y="-425"/>
                    <a:pt x="116149" y="1191"/>
                  </a:cubicBezTo>
                  <a:cubicBezTo>
                    <a:pt x="116124" y="1215"/>
                    <a:pt x="116099" y="1240"/>
                    <a:pt x="116075" y="1265"/>
                  </a:cubicBezTo>
                  <a:cubicBezTo>
                    <a:pt x="38351" y="85275"/>
                    <a:pt x="-24609" y="287015"/>
                    <a:pt x="9490" y="466085"/>
                  </a:cubicBezTo>
                  <a:cubicBezTo>
                    <a:pt x="9879" y="467957"/>
                    <a:pt x="11485" y="469328"/>
                    <a:pt x="13395" y="469419"/>
                  </a:cubicBezTo>
                  <a:close/>
                </a:path>
              </a:pathLst>
            </a:custGeom>
            <a:solidFill>
              <a:srgbClr val="FFFFFF"/>
            </a:solidFill>
            <a:ln w="9525" cap="flat">
              <a:noFill/>
              <a:prstDash val="solid"/>
              <a:miter/>
            </a:ln>
          </p:spPr>
          <p:txBody>
            <a:bodyPr rtlCol="0" anchor="ctr"/>
            <a:lstStyle/>
            <a:p>
              <a:endParaRPr lang="vi-VN"/>
            </a:p>
          </p:txBody>
        </p:sp>
        <p:sp>
          <p:nvSpPr>
            <p:cNvPr id="14" name="Freeform: Shape 13">
              <a:extLst>
                <a:ext uri="{FF2B5EF4-FFF2-40B4-BE49-F238E27FC236}">
                  <a16:creationId xmlns:a16="http://schemas.microsoft.com/office/drawing/2014/main" id="{9DE88196-58DB-AD40-1F97-21DEC99A54BB}"/>
                </a:ext>
              </a:extLst>
            </p:cNvPr>
            <p:cNvSpPr/>
            <p:nvPr/>
          </p:nvSpPr>
          <p:spPr>
            <a:xfrm>
              <a:off x="4040040" y="3796628"/>
              <a:ext cx="309292" cy="482654"/>
            </a:xfrm>
            <a:custGeom>
              <a:avLst/>
              <a:gdLst>
                <a:gd name="connsiteX0" fmla="*/ 201158 w 309292"/>
                <a:gd name="connsiteY0" fmla="*/ 481979 h 482654"/>
                <a:gd name="connsiteX1" fmla="*/ 241449 w 309292"/>
                <a:gd name="connsiteY1" fmla="*/ 460738 h 482654"/>
                <a:gd name="connsiteX2" fmla="*/ 268024 w 309292"/>
                <a:gd name="connsiteY2" fmla="*/ 426924 h 482654"/>
                <a:gd name="connsiteX3" fmla="*/ 272596 w 309292"/>
                <a:gd name="connsiteY3" fmla="*/ 379299 h 482654"/>
                <a:gd name="connsiteX4" fmla="*/ 265357 w 309292"/>
                <a:gd name="connsiteY4" fmla="*/ 354153 h 482654"/>
                <a:gd name="connsiteX5" fmla="*/ 256975 w 309292"/>
                <a:gd name="connsiteY5" fmla="*/ 329960 h 482654"/>
                <a:gd name="connsiteX6" fmla="*/ 252117 w 309292"/>
                <a:gd name="connsiteY6" fmla="*/ 305290 h 482654"/>
                <a:gd name="connsiteX7" fmla="*/ 280692 w 309292"/>
                <a:gd name="connsiteY7" fmla="*/ 264904 h 482654"/>
                <a:gd name="connsiteX8" fmla="*/ 309267 w 309292"/>
                <a:gd name="connsiteY8" fmla="*/ 217279 h 482654"/>
                <a:gd name="connsiteX9" fmla="*/ 289264 w 309292"/>
                <a:gd name="connsiteY9" fmla="*/ 175655 h 482654"/>
                <a:gd name="connsiteX10" fmla="*/ 257451 w 309292"/>
                <a:gd name="connsiteY10" fmla="*/ 141079 h 482654"/>
                <a:gd name="connsiteX11" fmla="*/ 245640 w 309292"/>
                <a:gd name="connsiteY11" fmla="*/ 110123 h 482654"/>
                <a:gd name="connsiteX12" fmla="*/ 251546 w 309292"/>
                <a:gd name="connsiteY12" fmla="*/ 90120 h 482654"/>
                <a:gd name="connsiteX13" fmla="*/ 271072 w 309292"/>
                <a:gd name="connsiteY13" fmla="*/ 49543 h 482654"/>
                <a:gd name="connsiteX14" fmla="*/ 262118 w 309292"/>
                <a:gd name="connsiteY14" fmla="*/ 7919 h 482654"/>
                <a:gd name="connsiteX15" fmla="*/ 226780 w 309292"/>
                <a:gd name="connsiteY15" fmla="*/ 966 h 482654"/>
                <a:gd name="connsiteX16" fmla="*/ 194872 w 309292"/>
                <a:gd name="connsiteY16" fmla="*/ 14015 h 482654"/>
                <a:gd name="connsiteX17" fmla="*/ 113719 w 309292"/>
                <a:gd name="connsiteY17" fmla="*/ 88120 h 482654"/>
                <a:gd name="connsiteX18" fmla="*/ 72856 w 309292"/>
                <a:gd name="connsiteY18" fmla="*/ 100312 h 482654"/>
                <a:gd name="connsiteX19" fmla="*/ 39995 w 309292"/>
                <a:gd name="connsiteY19" fmla="*/ 125363 h 482654"/>
                <a:gd name="connsiteX20" fmla="*/ 45996 w 309292"/>
                <a:gd name="connsiteY20" fmla="*/ 207754 h 482654"/>
                <a:gd name="connsiteX21" fmla="*/ 5229 w 309292"/>
                <a:gd name="connsiteY21" fmla="*/ 263666 h 482654"/>
                <a:gd name="connsiteX22" fmla="*/ 752 w 309292"/>
                <a:gd name="connsiteY22" fmla="*/ 294812 h 482654"/>
                <a:gd name="connsiteX23" fmla="*/ 16373 w 309292"/>
                <a:gd name="connsiteY23" fmla="*/ 346152 h 482654"/>
                <a:gd name="connsiteX24" fmla="*/ 47329 w 309292"/>
                <a:gd name="connsiteY24" fmla="*/ 393777 h 48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09292" h="482654">
                  <a:moveTo>
                    <a:pt x="201158" y="481979"/>
                  </a:moveTo>
                  <a:cubicBezTo>
                    <a:pt x="210683" y="486646"/>
                    <a:pt x="234686" y="465786"/>
                    <a:pt x="241449" y="460738"/>
                  </a:cubicBezTo>
                  <a:cubicBezTo>
                    <a:pt x="253067" y="451938"/>
                    <a:pt x="262219" y="440292"/>
                    <a:pt x="268024" y="426924"/>
                  </a:cubicBezTo>
                  <a:cubicBezTo>
                    <a:pt x="274442" y="411906"/>
                    <a:pt x="276040" y="395264"/>
                    <a:pt x="272596" y="379299"/>
                  </a:cubicBezTo>
                  <a:cubicBezTo>
                    <a:pt x="270752" y="370764"/>
                    <a:pt x="268333" y="362363"/>
                    <a:pt x="265357" y="354153"/>
                  </a:cubicBezTo>
                  <a:cubicBezTo>
                    <a:pt x="262595" y="346057"/>
                    <a:pt x="259737" y="338056"/>
                    <a:pt x="256975" y="329960"/>
                  </a:cubicBezTo>
                  <a:cubicBezTo>
                    <a:pt x="253731" y="322142"/>
                    <a:pt x="252079" y="313755"/>
                    <a:pt x="252117" y="305290"/>
                  </a:cubicBezTo>
                  <a:cubicBezTo>
                    <a:pt x="253450" y="288336"/>
                    <a:pt x="267833" y="275762"/>
                    <a:pt x="280692" y="264904"/>
                  </a:cubicBezTo>
                  <a:cubicBezTo>
                    <a:pt x="293551" y="254045"/>
                    <a:pt x="310029" y="237281"/>
                    <a:pt x="309267" y="217279"/>
                  </a:cubicBezTo>
                  <a:cubicBezTo>
                    <a:pt x="307357" y="201582"/>
                    <a:pt x="300327" y="186953"/>
                    <a:pt x="289264" y="175655"/>
                  </a:cubicBezTo>
                  <a:cubicBezTo>
                    <a:pt x="278882" y="163939"/>
                    <a:pt x="266881" y="153652"/>
                    <a:pt x="257451" y="141079"/>
                  </a:cubicBezTo>
                  <a:cubicBezTo>
                    <a:pt x="250091" y="132414"/>
                    <a:pt x="245922" y="121488"/>
                    <a:pt x="245640" y="110123"/>
                  </a:cubicBezTo>
                  <a:cubicBezTo>
                    <a:pt x="246227" y="103123"/>
                    <a:pt x="248237" y="96316"/>
                    <a:pt x="251546" y="90120"/>
                  </a:cubicBezTo>
                  <a:cubicBezTo>
                    <a:pt x="259121" y="77134"/>
                    <a:pt x="265650" y="63566"/>
                    <a:pt x="271072" y="49543"/>
                  </a:cubicBezTo>
                  <a:cubicBezTo>
                    <a:pt x="276404" y="35106"/>
                    <a:pt x="272915" y="18887"/>
                    <a:pt x="262118" y="7919"/>
                  </a:cubicBezTo>
                  <a:cubicBezTo>
                    <a:pt x="251756" y="936"/>
                    <a:pt x="239015" y="-1570"/>
                    <a:pt x="226780" y="966"/>
                  </a:cubicBezTo>
                  <a:cubicBezTo>
                    <a:pt x="215333" y="2983"/>
                    <a:pt x="204452" y="7433"/>
                    <a:pt x="194872" y="14015"/>
                  </a:cubicBezTo>
                  <a:cubicBezTo>
                    <a:pt x="163630" y="33542"/>
                    <a:pt x="147247" y="72594"/>
                    <a:pt x="113719" y="88120"/>
                  </a:cubicBezTo>
                  <a:cubicBezTo>
                    <a:pt x="100370" y="93045"/>
                    <a:pt x="86722" y="97118"/>
                    <a:pt x="72856" y="100312"/>
                  </a:cubicBezTo>
                  <a:cubicBezTo>
                    <a:pt x="58846" y="103625"/>
                    <a:pt x="46902" y="112731"/>
                    <a:pt x="39995" y="125363"/>
                  </a:cubicBezTo>
                  <a:cubicBezTo>
                    <a:pt x="28661" y="151080"/>
                    <a:pt x="53521" y="180703"/>
                    <a:pt x="45996" y="207754"/>
                  </a:cubicBezTo>
                  <a:cubicBezTo>
                    <a:pt x="39424" y="231662"/>
                    <a:pt x="17421" y="241853"/>
                    <a:pt x="5229" y="263666"/>
                  </a:cubicBezTo>
                  <a:cubicBezTo>
                    <a:pt x="476" y="273312"/>
                    <a:pt x="-1092" y="284218"/>
                    <a:pt x="752" y="294812"/>
                  </a:cubicBezTo>
                  <a:cubicBezTo>
                    <a:pt x="2777" y="312737"/>
                    <a:pt x="8071" y="330138"/>
                    <a:pt x="16373" y="346152"/>
                  </a:cubicBezTo>
                  <a:cubicBezTo>
                    <a:pt x="25696" y="362653"/>
                    <a:pt x="36035" y="378558"/>
                    <a:pt x="47329" y="393777"/>
                  </a:cubicBezTo>
                  <a:close/>
                </a:path>
              </a:pathLst>
            </a:custGeom>
            <a:solidFill>
              <a:srgbClr val="BA68C8"/>
            </a:solidFill>
            <a:ln w="9525" cap="flat">
              <a:noFill/>
              <a:prstDash val="solid"/>
              <a:miter/>
            </a:ln>
          </p:spPr>
          <p:txBody>
            <a:bodyPr rtlCol="0" anchor="ctr"/>
            <a:lstStyle/>
            <a:p>
              <a:endParaRPr lang="vi-VN"/>
            </a:p>
          </p:txBody>
        </p:sp>
        <p:sp>
          <p:nvSpPr>
            <p:cNvPr id="15" name="Freeform: Shape 14">
              <a:extLst>
                <a:ext uri="{FF2B5EF4-FFF2-40B4-BE49-F238E27FC236}">
                  <a16:creationId xmlns:a16="http://schemas.microsoft.com/office/drawing/2014/main" id="{31516B13-B65B-48F0-7C97-734B1044D194}"/>
                </a:ext>
              </a:extLst>
            </p:cNvPr>
            <p:cNvSpPr/>
            <p:nvPr/>
          </p:nvSpPr>
          <p:spPr>
            <a:xfrm>
              <a:off x="4040040" y="3796628"/>
              <a:ext cx="309292" cy="482654"/>
            </a:xfrm>
            <a:custGeom>
              <a:avLst/>
              <a:gdLst>
                <a:gd name="connsiteX0" fmla="*/ 201158 w 309292"/>
                <a:gd name="connsiteY0" fmla="*/ 481979 h 482654"/>
                <a:gd name="connsiteX1" fmla="*/ 241449 w 309292"/>
                <a:gd name="connsiteY1" fmla="*/ 460738 h 482654"/>
                <a:gd name="connsiteX2" fmla="*/ 268024 w 309292"/>
                <a:gd name="connsiteY2" fmla="*/ 426924 h 482654"/>
                <a:gd name="connsiteX3" fmla="*/ 272596 w 309292"/>
                <a:gd name="connsiteY3" fmla="*/ 379299 h 482654"/>
                <a:gd name="connsiteX4" fmla="*/ 265357 w 309292"/>
                <a:gd name="connsiteY4" fmla="*/ 354153 h 482654"/>
                <a:gd name="connsiteX5" fmla="*/ 256975 w 309292"/>
                <a:gd name="connsiteY5" fmla="*/ 329960 h 482654"/>
                <a:gd name="connsiteX6" fmla="*/ 252117 w 309292"/>
                <a:gd name="connsiteY6" fmla="*/ 305290 h 482654"/>
                <a:gd name="connsiteX7" fmla="*/ 280692 w 309292"/>
                <a:gd name="connsiteY7" fmla="*/ 264904 h 482654"/>
                <a:gd name="connsiteX8" fmla="*/ 309267 w 309292"/>
                <a:gd name="connsiteY8" fmla="*/ 217279 h 482654"/>
                <a:gd name="connsiteX9" fmla="*/ 289264 w 309292"/>
                <a:gd name="connsiteY9" fmla="*/ 175655 h 482654"/>
                <a:gd name="connsiteX10" fmla="*/ 257451 w 309292"/>
                <a:gd name="connsiteY10" fmla="*/ 141079 h 482654"/>
                <a:gd name="connsiteX11" fmla="*/ 245640 w 309292"/>
                <a:gd name="connsiteY11" fmla="*/ 110123 h 482654"/>
                <a:gd name="connsiteX12" fmla="*/ 251546 w 309292"/>
                <a:gd name="connsiteY12" fmla="*/ 90120 h 482654"/>
                <a:gd name="connsiteX13" fmla="*/ 271072 w 309292"/>
                <a:gd name="connsiteY13" fmla="*/ 49543 h 482654"/>
                <a:gd name="connsiteX14" fmla="*/ 262118 w 309292"/>
                <a:gd name="connsiteY14" fmla="*/ 7919 h 482654"/>
                <a:gd name="connsiteX15" fmla="*/ 226780 w 309292"/>
                <a:gd name="connsiteY15" fmla="*/ 966 h 482654"/>
                <a:gd name="connsiteX16" fmla="*/ 194872 w 309292"/>
                <a:gd name="connsiteY16" fmla="*/ 14015 h 482654"/>
                <a:gd name="connsiteX17" fmla="*/ 113719 w 309292"/>
                <a:gd name="connsiteY17" fmla="*/ 88120 h 482654"/>
                <a:gd name="connsiteX18" fmla="*/ 72856 w 309292"/>
                <a:gd name="connsiteY18" fmla="*/ 100312 h 482654"/>
                <a:gd name="connsiteX19" fmla="*/ 39995 w 309292"/>
                <a:gd name="connsiteY19" fmla="*/ 125363 h 482654"/>
                <a:gd name="connsiteX20" fmla="*/ 45996 w 309292"/>
                <a:gd name="connsiteY20" fmla="*/ 207754 h 482654"/>
                <a:gd name="connsiteX21" fmla="*/ 5229 w 309292"/>
                <a:gd name="connsiteY21" fmla="*/ 263666 h 482654"/>
                <a:gd name="connsiteX22" fmla="*/ 752 w 309292"/>
                <a:gd name="connsiteY22" fmla="*/ 294812 h 482654"/>
                <a:gd name="connsiteX23" fmla="*/ 16373 w 309292"/>
                <a:gd name="connsiteY23" fmla="*/ 346152 h 482654"/>
                <a:gd name="connsiteX24" fmla="*/ 47329 w 309292"/>
                <a:gd name="connsiteY24" fmla="*/ 393777 h 48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09292" h="482654">
                  <a:moveTo>
                    <a:pt x="201158" y="481979"/>
                  </a:moveTo>
                  <a:cubicBezTo>
                    <a:pt x="210683" y="486646"/>
                    <a:pt x="234686" y="465786"/>
                    <a:pt x="241449" y="460738"/>
                  </a:cubicBezTo>
                  <a:cubicBezTo>
                    <a:pt x="253067" y="451938"/>
                    <a:pt x="262219" y="440292"/>
                    <a:pt x="268024" y="426924"/>
                  </a:cubicBezTo>
                  <a:cubicBezTo>
                    <a:pt x="274442" y="411906"/>
                    <a:pt x="276040" y="395264"/>
                    <a:pt x="272596" y="379299"/>
                  </a:cubicBezTo>
                  <a:cubicBezTo>
                    <a:pt x="270752" y="370764"/>
                    <a:pt x="268333" y="362363"/>
                    <a:pt x="265357" y="354153"/>
                  </a:cubicBezTo>
                  <a:cubicBezTo>
                    <a:pt x="262595" y="346057"/>
                    <a:pt x="259737" y="338056"/>
                    <a:pt x="256975" y="329960"/>
                  </a:cubicBezTo>
                  <a:cubicBezTo>
                    <a:pt x="253731" y="322142"/>
                    <a:pt x="252079" y="313755"/>
                    <a:pt x="252117" y="305290"/>
                  </a:cubicBezTo>
                  <a:cubicBezTo>
                    <a:pt x="253450" y="288336"/>
                    <a:pt x="267833" y="275762"/>
                    <a:pt x="280692" y="264904"/>
                  </a:cubicBezTo>
                  <a:cubicBezTo>
                    <a:pt x="293551" y="254045"/>
                    <a:pt x="310029" y="237281"/>
                    <a:pt x="309267" y="217279"/>
                  </a:cubicBezTo>
                  <a:cubicBezTo>
                    <a:pt x="307357" y="201582"/>
                    <a:pt x="300327" y="186953"/>
                    <a:pt x="289264" y="175655"/>
                  </a:cubicBezTo>
                  <a:cubicBezTo>
                    <a:pt x="278882" y="163939"/>
                    <a:pt x="266881" y="153652"/>
                    <a:pt x="257451" y="141079"/>
                  </a:cubicBezTo>
                  <a:cubicBezTo>
                    <a:pt x="250091" y="132414"/>
                    <a:pt x="245922" y="121488"/>
                    <a:pt x="245640" y="110123"/>
                  </a:cubicBezTo>
                  <a:cubicBezTo>
                    <a:pt x="246227" y="103123"/>
                    <a:pt x="248237" y="96316"/>
                    <a:pt x="251546" y="90120"/>
                  </a:cubicBezTo>
                  <a:cubicBezTo>
                    <a:pt x="259121" y="77134"/>
                    <a:pt x="265650" y="63566"/>
                    <a:pt x="271072" y="49543"/>
                  </a:cubicBezTo>
                  <a:cubicBezTo>
                    <a:pt x="276404" y="35106"/>
                    <a:pt x="272915" y="18887"/>
                    <a:pt x="262118" y="7919"/>
                  </a:cubicBezTo>
                  <a:cubicBezTo>
                    <a:pt x="251756" y="936"/>
                    <a:pt x="239015" y="-1570"/>
                    <a:pt x="226780" y="966"/>
                  </a:cubicBezTo>
                  <a:cubicBezTo>
                    <a:pt x="215333" y="2983"/>
                    <a:pt x="204452" y="7433"/>
                    <a:pt x="194872" y="14015"/>
                  </a:cubicBezTo>
                  <a:cubicBezTo>
                    <a:pt x="163630" y="33542"/>
                    <a:pt x="147247" y="72594"/>
                    <a:pt x="113719" y="88120"/>
                  </a:cubicBezTo>
                  <a:cubicBezTo>
                    <a:pt x="100370" y="93045"/>
                    <a:pt x="86722" y="97118"/>
                    <a:pt x="72856" y="100312"/>
                  </a:cubicBezTo>
                  <a:cubicBezTo>
                    <a:pt x="58846" y="103625"/>
                    <a:pt x="46902" y="112731"/>
                    <a:pt x="39995" y="125363"/>
                  </a:cubicBezTo>
                  <a:cubicBezTo>
                    <a:pt x="28661" y="151080"/>
                    <a:pt x="53521" y="180703"/>
                    <a:pt x="45996" y="207754"/>
                  </a:cubicBezTo>
                  <a:cubicBezTo>
                    <a:pt x="39424" y="231662"/>
                    <a:pt x="17421" y="241853"/>
                    <a:pt x="5229" y="263666"/>
                  </a:cubicBezTo>
                  <a:cubicBezTo>
                    <a:pt x="476" y="273312"/>
                    <a:pt x="-1092" y="284218"/>
                    <a:pt x="752" y="294812"/>
                  </a:cubicBezTo>
                  <a:cubicBezTo>
                    <a:pt x="2777" y="312737"/>
                    <a:pt x="8071" y="330138"/>
                    <a:pt x="16373" y="346152"/>
                  </a:cubicBezTo>
                  <a:cubicBezTo>
                    <a:pt x="25696" y="362653"/>
                    <a:pt x="36035" y="378558"/>
                    <a:pt x="47329" y="393777"/>
                  </a:cubicBezTo>
                  <a:close/>
                </a:path>
              </a:pathLst>
            </a:custGeom>
            <a:solidFill>
              <a:srgbClr val="FFFFFF"/>
            </a:solidFill>
            <a:ln w="9525" cap="flat">
              <a:noFill/>
              <a:prstDash val="solid"/>
              <a:miter/>
            </a:ln>
          </p:spPr>
          <p:txBody>
            <a:bodyPr rtlCol="0" anchor="ctr"/>
            <a:lstStyle/>
            <a:p>
              <a:endParaRPr lang="vi-VN"/>
            </a:p>
          </p:txBody>
        </p:sp>
        <p:sp>
          <p:nvSpPr>
            <p:cNvPr id="16" name="Freeform: Shape 15">
              <a:extLst>
                <a:ext uri="{FF2B5EF4-FFF2-40B4-BE49-F238E27FC236}">
                  <a16:creationId xmlns:a16="http://schemas.microsoft.com/office/drawing/2014/main" id="{96A0DC07-ABE5-3D6C-25AF-E2982F17ADF5}"/>
                </a:ext>
              </a:extLst>
            </p:cNvPr>
            <p:cNvSpPr/>
            <p:nvPr/>
          </p:nvSpPr>
          <p:spPr>
            <a:xfrm>
              <a:off x="4146335" y="3829162"/>
              <a:ext cx="114586" cy="403259"/>
            </a:xfrm>
            <a:custGeom>
              <a:avLst/>
              <a:gdLst>
                <a:gd name="connsiteX0" fmla="*/ 6376 w 114586"/>
                <a:gd name="connsiteY0" fmla="*/ 403248 h 403259"/>
                <a:gd name="connsiteX1" fmla="*/ 6376 w 114586"/>
                <a:gd name="connsiteY1" fmla="*/ 403248 h 403259"/>
                <a:gd name="connsiteX2" fmla="*/ 10091 w 114586"/>
                <a:gd name="connsiteY2" fmla="*/ 398867 h 403259"/>
                <a:gd name="connsiteX3" fmla="*/ 113437 w 114586"/>
                <a:gd name="connsiteY3" fmla="*/ 6817 h 403259"/>
                <a:gd name="connsiteX4" fmla="*/ 113389 w 114586"/>
                <a:gd name="connsiteY4" fmla="*/ 1150 h 403259"/>
                <a:gd name="connsiteX5" fmla="*/ 107722 w 114586"/>
                <a:gd name="connsiteY5" fmla="*/ 1198 h 403259"/>
                <a:gd name="connsiteX6" fmla="*/ 2090 w 114586"/>
                <a:gd name="connsiteY6" fmla="*/ 399628 h 403259"/>
                <a:gd name="connsiteX7" fmla="*/ 6376 w 114586"/>
                <a:gd name="connsiteY7" fmla="*/ 403248 h 403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586" h="403259">
                  <a:moveTo>
                    <a:pt x="6376" y="403248"/>
                  </a:moveTo>
                  <a:lnTo>
                    <a:pt x="6376" y="403248"/>
                  </a:lnTo>
                  <a:cubicBezTo>
                    <a:pt x="8602" y="403046"/>
                    <a:pt x="10256" y="401096"/>
                    <a:pt x="10091" y="398867"/>
                  </a:cubicBezTo>
                  <a:cubicBezTo>
                    <a:pt x="-4578" y="240085"/>
                    <a:pt x="61526" y="60634"/>
                    <a:pt x="113437" y="6817"/>
                  </a:cubicBezTo>
                  <a:cubicBezTo>
                    <a:pt x="114989" y="5239"/>
                    <a:pt x="114967" y="2702"/>
                    <a:pt x="113389" y="1150"/>
                  </a:cubicBezTo>
                  <a:cubicBezTo>
                    <a:pt x="111811" y="-402"/>
                    <a:pt x="109274" y="-380"/>
                    <a:pt x="107722" y="1198"/>
                  </a:cubicBezTo>
                  <a:cubicBezTo>
                    <a:pt x="54668" y="56062"/>
                    <a:pt x="-12769" y="238561"/>
                    <a:pt x="2090" y="399628"/>
                  </a:cubicBezTo>
                  <a:cubicBezTo>
                    <a:pt x="2291" y="401802"/>
                    <a:pt x="4199" y="403413"/>
                    <a:pt x="6376" y="403248"/>
                  </a:cubicBezTo>
                  <a:close/>
                </a:path>
              </a:pathLst>
            </a:custGeom>
            <a:solidFill>
              <a:srgbClr val="FFFFFF"/>
            </a:solidFill>
            <a:ln w="9525" cap="flat">
              <a:noFill/>
              <a:prstDash val="solid"/>
              <a:miter/>
            </a:ln>
          </p:spPr>
          <p:txBody>
            <a:bodyPr rtlCol="0" anchor="ctr"/>
            <a:lstStyle/>
            <a:p>
              <a:endParaRPr lang="vi-VN"/>
            </a:p>
          </p:txBody>
        </p:sp>
        <p:sp>
          <p:nvSpPr>
            <p:cNvPr id="17" name="Freeform: Shape 16">
              <a:extLst>
                <a:ext uri="{FF2B5EF4-FFF2-40B4-BE49-F238E27FC236}">
                  <a16:creationId xmlns:a16="http://schemas.microsoft.com/office/drawing/2014/main" id="{6E739DBE-73E3-B7EB-46FD-3122051F41BE}"/>
                </a:ext>
              </a:extLst>
            </p:cNvPr>
            <p:cNvSpPr/>
            <p:nvPr/>
          </p:nvSpPr>
          <p:spPr>
            <a:xfrm>
              <a:off x="4164178" y="4004066"/>
              <a:ext cx="123426" cy="32530"/>
            </a:xfrm>
            <a:custGeom>
              <a:avLst/>
              <a:gdLst>
                <a:gd name="connsiteX0" fmla="*/ 4249 w 123426"/>
                <a:gd name="connsiteY0" fmla="*/ 32511 h 32530"/>
                <a:gd name="connsiteX1" fmla="*/ 5487 w 123426"/>
                <a:gd name="connsiteY1" fmla="*/ 32511 h 32530"/>
                <a:gd name="connsiteX2" fmla="*/ 119787 w 123426"/>
                <a:gd name="connsiteY2" fmla="*/ 8031 h 32530"/>
                <a:gd name="connsiteX3" fmla="*/ 123410 w 123426"/>
                <a:gd name="connsiteY3" fmla="*/ 3686 h 32530"/>
                <a:gd name="connsiteX4" fmla="*/ 123407 w 123426"/>
                <a:gd name="connsiteY4" fmla="*/ 3650 h 32530"/>
                <a:gd name="connsiteX5" fmla="*/ 119254 w 123426"/>
                <a:gd name="connsiteY5" fmla="*/ 8 h 32530"/>
                <a:gd name="connsiteX6" fmla="*/ 119025 w 123426"/>
                <a:gd name="connsiteY6" fmla="*/ 30 h 32530"/>
                <a:gd name="connsiteX7" fmla="*/ 2630 w 123426"/>
                <a:gd name="connsiteY7" fmla="*/ 24795 h 32530"/>
                <a:gd name="connsiteX8" fmla="*/ 244 w 123426"/>
                <a:gd name="connsiteY8" fmla="*/ 29925 h 32530"/>
                <a:gd name="connsiteX9" fmla="*/ 249 w 123426"/>
                <a:gd name="connsiteY9" fmla="*/ 29939 h 32530"/>
                <a:gd name="connsiteX10" fmla="*/ 4249 w 123426"/>
                <a:gd name="connsiteY10" fmla="*/ 32511 h 32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3426" h="32530">
                  <a:moveTo>
                    <a:pt x="4249" y="32511"/>
                  </a:moveTo>
                  <a:lnTo>
                    <a:pt x="5487" y="32511"/>
                  </a:lnTo>
                  <a:cubicBezTo>
                    <a:pt x="42595" y="20261"/>
                    <a:pt x="80917" y="12054"/>
                    <a:pt x="119787" y="8031"/>
                  </a:cubicBezTo>
                  <a:cubicBezTo>
                    <a:pt x="121988" y="7832"/>
                    <a:pt x="123610" y="5886"/>
                    <a:pt x="123410" y="3686"/>
                  </a:cubicBezTo>
                  <a:cubicBezTo>
                    <a:pt x="123409" y="3674"/>
                    <a:pt x="123408" y="3662"/>
                    <a:pt x="123407" y="3650"/>
                  </a:cubicBezTo>
                  <a:cubicBezTo>
                    <a:pt x="123266" y="1498"/>
                    <a:pt x="121407" y="-132"/>
                    <a:pt x="119254" y="8"/>
                  </a:cubicBezTo>
                  <a:cubicBezTo>
                    <a:pt x="119178" y="13"/>
                    <a:pt x="119102" y="21"/>
                    <a:pt x="119025" y="30"/>
                  </a:cubicBezTo>
                  <a:cubicBezTo>
                    <a:pt x="79448" y="4070"/>
                    <a:pt x="40424" y="12373"/>
                    <a:pt x="2630" y="24795"/>
                  </a:cubicBezTo>
                  <a:cubicBezTo>
                    <a:pt x="554" y="25553"/>
                    <a:pt x="-514" y="27850"/>
                    <a:pt x="244" y="29925"/>
                  </a:cubicBezTo>
                  <a:cubicBezTo>
                    <a:pt x="245" y="29930"/>
                    <a:pt x="247" y="29934"/>
                    <a:pt x="249" y="29939"/>
                  </a:cubicBezTo>
                  <a:cubicBezTo>
                    <a:pt x="818" y="31625"/>
                    <a:pt x="2479" y="32693"/>
                    <a:pt x="4249" y="32511"/>
                  </a:cubicBezTo>
                  <a:close/>
                </a:path>
              </a:pathLst>
            </a:custGeom>
            <a:solidFill>
              <a:srgbClr val="FFFFFF"/>
            </a:solidFill>
            <a:ln w="9525" cap="flat">
              <a:noFill/>
              <a:prstDash val="solid"/>
              <a:miter/>
            </a:ln>
          </p:spPr>
          <p:txBody>
            <a:bodyPr rtlCol="0" anchor="ctr"/>
            <a:lstStyle/>
            <a:p>
              <a:endParaRPr lang="vi-VN"/>
            </a:p>
          </p:txBody>
        </p:sp>
      </p:grpSp>
      <p:grpSp>
        <p:nvGrpSpPr>
          <p:cNvPr id="18" name="Graphic 2">
            <a:extLst>
              <a:ext uri="{FF2B5EF4-FFF2-40B4-BE49-F238E27FC236}">
                <a16:creationId xmlns:a16="http://schemas.microsoft.com/office/drawing/2014/main" id="{AF1777DA-9093-9C2D-CE76-52DF6C63B076}"/>
              </a:ext>
            </a:extLst>
          </p:cNvPr>
          <p:cNvGrpSpPr/>
          <p:nvPr/>
        </p:nvGrpSpPr>
        <p:grpSpPr>
          <a:xfrm>
            <a:off x="2298003" y="2157000"/>
            <a:ext cx="1050321" cy="2080942"/>
            <a:chOff x="2298003" y="2157000"/>
            <a:chExt cx="1050321" cy="2080942"/>
          </a:xfrm>
        </p:grpSpPr>
        <p:sp>
          <p:nvSpPr>
            <p:cNvPr id="19" name="Freeform: Shape 18">
              <a:extLst>
                <a:ext uri="{FF2B5EF4-FFF2-40B4-BE49-F238E27FC236}">
                  <a16:creationId xmlns:a16="http://schemas.microsoft.com/office/drawing/2014/main" id="{8840818C-0293-9A41-EA52-71984EC1C58B}"/>
                </a:ext>
              </a:extLst>
            </p:cNvPr>
            <p:cNvSpPr/>
            <p:nvPr/>
          </p:nvSpPr>
          <p:spPr>
            <a:xfrm>
              <a:off x="2298003" y="2165825"/>
              <a:ext cx="1050321" cy="2072081"/>
            </a:xfrm>
            <a:custGeom>
              <a:avLst/>
              <a:gdLst>
                <a:gd name="connsiteX0" fmla="*/ 560356 w 1050321"/>
                <a:gd name="connsiteY0" fmla="*/ 3852 h 2072081"/>
                <a:gd name="connsiteX1" fmla="*/ 1034415 w 1050321"/>
                <a:gd name="connsiteY1" fmla="*/ 277505 h 2072081"/>
                <a:gd name="connsiteX2" fmla="*/ 1050322 w 1050321"/>
                <a:gd name="connsiteY2" fmla="*/ 304937 h 2072081"/>
                <a:gd name="connsiteX3" fmla="*/ 1050322 w 1050321"/>
                <a:gd name="connsiteY3" fmla="*/ 1744831 h 2072081"/>
                <a:gd name="connsiteX4" fmla="*/ 1034415 w 1050321"/>
                <a:gd name="connsiteY4" fmla="*/ 1772263 h 2072081"/>
                <a:gd name="connsiteX5" fmla="*/ 521684 w 1050321"/>
                <a:gd name="connsiteY5" fmla="*/ 2068300 h 2072081"/>
                <a:gd name="connsiteX6" fmla="*/ 489966 w 1050321"/>
                <a:gd name="connsiteY6" fmla="*/ 2068300 h 2072081"/>
                <a:gd name="connsiteX7" fmla="*/ 15907 w 1050321"/>
                <a:gd name="connsiteY7" fmla="*/ 1794647 h 2072081"/>
                <a:gd name="connsiteX8" fmla="*/ 0 w 1050321"/>
                <a:gd name="connsiteY8" fmla="*/ 1767120 h 2072081"/>
                <a:gd name="connsiteX9" fmla="*/ 0 w 1050321"/>
                <a:gd name="connsiteY9" fmla="*/ 327321 h 2072081"/>
                <a:gd name="connsiteX10" fmla="*/ 15907 w 1050321"/>
                <a:gd name="connsiteY10" fmla="*/ 299889 h 2072081"/>
                <a:gd name="connsiteX11" fmla="*/ 528638 w 1050321"/>
                <a:gd name="connsiteY11" fmla="*/ 3852 h 2072081"/>
                <a:gd name="connsiteX12" fmla="*/ 560356 w 1050321"/>
                <a:gd name="connsiteY12" fmla="*/ 3852 h 2072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0321" h="2072081">
                  <a:moveTo>
                    <a:pt x="560356" y="3852"/>
                  </a:moveTo>
                  <a:lnTo>
                    <a:pt x="1034415" y="277505"/>
                  </a:lnTo>
                  <a:cubicBezTo>
                    <a:pt x="1043787" y="283591"/>
                    <a:pt x="1049695" y="293780"/>
                    <a:pt x="1050322" y="304937"/>
                  </a:cubicBezTo>
                  <a:lnTo>
                    <a:pt x="1050322" y="1744831"/>
                  </a:lnTo>
                  <a:cubicBezTo>
                    <a:pt x="1049695" y="1755988"/>
                    <a:pt x="1043787" y="1766177"/>
                    <a:pt x="1034415" y="1772263"/>
                  </a:cubicBezTo>
                  <a:lnTo>
                    <a:pt x="521684" y="2068300"/>
                  </a:lnTo>
                  <a:cubicBezTo>
                    <a:pt x="511713" y="2073342"/>
                    <a:pt x="499938" y="2073342"/>
                    <a:pt x="489966" y="2068300"/>
                  </a:cubicBezTo>
                  <a:lnTo>
                    <a:pt x="15907" y="1794647"/>
                  </a:lnTo>
                  <a:cubicBezTo>
                    <a:pt x="6532" y="1788520"/>
                    <a:pt x="627" y="1778302"/>
                    <a:pt x="0" y="1767120"/>
                  </a:cubicBezTo>
                  <a:lnTo>
                    <a:pt x="0" y="327321"/>
                  </a:lnTo>
                  <a:cubicBezTo>
                    <a:pt x="627" y="316164"/>
                    <a:pt x="6535" y="305974"/>
                    <a:pt x="15907" y="299889"/>
                  </a:cubicBezTo>
                  <a:lnTo>
                    <a:pt x="528638" y="3852"/>
                  </a:lnTo>
                  <a:cubicBezTo>
                    <a:pt x="538587" y="-1284"/>
                    <a:pt x="550407" y="-1284"/>
                    <a:pt x="560356" y="3852"/>
                  </a:cubicBezTo>
                  <a:close/>
                </a:path>
              </a:pathLst>
            </a:custGeom>
            <a:solidFill>
              <a:srgbClr val="F0F0F0"/>
            </a:solidFill>
            <a:ln w="9525" cap="flat">
              <a:noFill/>
              <a:prstDash val="solid"/>
              <a:miter/>
            </a:ln>
          </p:spPr>
          <p:txBody>
            <a:bodyPr rtlCol="0" anchor="ctr"/>
            <a:lstStyle/>
            <a:p>
              <a:endParaRPr lang="vi-VN"/>
            </a:p>
          </p:txBody>
        </p:sp>
        <p:sp>
          <p:nvSpPr>
            <p:cNvPr id="20" name="Freeform: Shape 19">
              <a:extLst>
                <a:ext uri="{FF2B5EF4-FFF2-40B4-BE49-F238E27FC236}">
                  <a16:creationId xmlns:a16="http://schemas.microsoft.com/office/drawing/2014/main" id="{FC56DF10-563F-622A-A094-AF3DA198FB0E}"/>
                </a:ext>
              </a:extLst>
            </p:cNvPr>
            <p:cNvSpPr/>
            <p:nvPr/>
          </p:nvSpPr>
          <p:spPr>
            <a:xfrm>
              <a:off x="2298098" y="2475810"/>
              <a:ext cx="505682" cy="1762132"/>
            </a:xfrm>
            <a:custGeom>
              <a:avLst/>
              <a:gdLst>
                <a:gd name="connsiteX0" fmla="*/ 0 w 505682"/>
                <a:gd name="connsiteY0" fmla="*/ 17335 h 1762132"/>
                <a:gd name="connsiteX1" fmla="*/ 0 w 505682"/>
                <a:gd name="connsiteY1" fmla="*/ 1457134 h 1762132"/>
                <a:gd name="connsiteX2" fmla="*/ 15812 w 505682"/>
                <a:gd name="connsiteY2" fmla="*/ 1484662 h 1762132"/>
                <a:gd name="connsiteX3" fmla="*/ 489871 w 505682"/>
                <a:gd name="connsiteY3" fmla="*/ 1758315 h 1762132"/>
                <a:gd name="connsiteX4" fmla="*/ 505682 w 505682"/>
                <a:gd name="connsiteY4" fmla="*/ 1762125 h 1762132"/>
                <a:gd name="connsiteX5" fmla="*/ 505682 w 505682"/>
                <a:gd name="connsiteY5" fmla="*/ 285750 h 1762132"/>
                <a:gd name="connsiteX6" fmla="*/ 489871 w 505682"/>
                <a:gd name="connsiteY6" fmla="*/ 281940 h 1762132"/>
                <a:gd name="connsiteX7" fmla="*/ 15812 w 505682"/>
                <a:gd name="connsiteY7" fmla="*/ 8287 h 1762132"/>
                <a:gd name="connsiteX8" fmla="*/ 11430 w 505682"/>
                <a:gd name="connsiteY8" fmla="*/ 4667 h 1762132"/>
                <a:gd name="connsiteX9" fmla="*/ 5810 w 505682"/>
                <a:gd name="connsiteY9" fmla="*/ 0 h 1762132"/>
                <a:gd name="connsiteX10" fmla="*/ 0 w 505682"/>
                <a:gd name="connsiteY10" fmla="*/ 17336 h 1762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5682" h="1762132">
                  <a:moveTo>
                    <a:pt x="0" y="17335"/>
                  </a:moveTo>
                  <a:lnTo>
                    <a:pt x="0" y="1457134"/>
                  </a:lnTo>
                  <a:cubicBezTo>
                    <a:pt x="591" y="1468303"/>
                    <a:pt x="6461" y="1478524"/>
                    <a:pt x="15812" y="1484662"/>
                  </a:cubicBezTo>
                  <a:lnTo>
                    <a:pt x="489871" y="1758315"/>
                  </a:lnTo>
                  <a:cubicBezTo>
                    <a:pt x="494722" y="1760934"/>
                    <a:pt x="500171" y="1762247"/>
                    <a:pt x="505682" y="1762125"/>
                  </a:cubicBezTo>
                  <a:lnTo>
                    <a:pt x="505682" y="285750"/>
                  </a:lnTo>
                  <a:cubicBezTo>
                    <a:pt x="500176" y="285825"/>
                    <a:pt x="494739" y="284515"/>
                    <a:pt x="489871" y="281940"/>
                  </a:cubicBezTo>
                  <a:lnTo>
                    <a:pt x="15812" y="8287"/>
                  </a:lnTo>
                  <a:lnTo>
                    <a:pt x="11430" y="4667"/>
                  </a:lnTo>
                  <a:lnTo>
                    <a:pt x="5810" y="0"/>
                  </a:lnTo>
                  <a:cubicBezTo>
                    <a:pt x="2258" y="5105"/>
                    <a:pt x="242" y="11121"/>
                    <a:pt x="0" y="17336"/>
                  </a:cubicBezTo>
                  <a:close/>
                </a:path>
              </a:pathLst>
            </a:custGeom>
            <a:solidFill>
              <a:srgbClr val="E0E0E0"/>
            </a:solidFill>
            <a:ln w="9525" cap="flat">
              <a:noFill/>
              <a:prstDash val="solid"/>
              <a:miter/>
            </a:ln>
          </p:spPr>
          <p:txBody>
            <a:bodyPr rtlCol="0" anchor="ctr"/>
            <a:lstStyle/>
            <a:p>
              <a:endParaRPr lang="vi-VN"/>
            </a:p>
          </p:txBody>
        </p:sp>
        <p:sp>
          <p:nvSpPr>
            <p:cNvPr id="21" name="Freeform: Shape 20">
              <a:extLst>
                <a:ext uri="{FF2B5EF4-FFF2-40B4-BE49-F238E27FC236}">
                  <a16:creationId xmlns:a16="http://schemas.microsoft.com/office/drawing/2014/main" id="{80EF3684-9570-8C9B-93BC-CC53BD88BFF7}"/>
                </a:ext>
              </a:extLst>
            </p:cNvPr>
            <p:cNvSpPr/>
            <p:nvPr/>
          </p:nvSpPr>
          <p:spPr>
            <a:xfrm>
              <a:off x="2307049" y="2165825"/>
              <a:ext cx="1032229" cy="595681"/>
            </a:xfrm>
            <a:custGeom>
              <a:avLst/>
              <a:gdLst>
                <a:gd name="connsiteX0" fmla="*/ 6860 w 1032229"/>
                <a:gd name="connsiteY0" fmla="*/ 299889 h 595681"/>
                <a:gd name="connsiteX1" fmla="*/ 519591 w 1032229"/>
                <a:gd name="connsiteY1" fmla="*/ 3852 h 595681"/>
                <a:gd name="connsiteX2" fmla="*/ 551310 w 1032229"/>
                <a:gd name="connsiteY2" fmla="*/ 3852 h 595681"/>
                <a:gd name="connsiteX3" fmla="*/ 1025369 w 1032229"/>
                <a:gd name="connsiteY3" fmla="*/ 277505 h 595681"/>
                <a:gd name="connsiteX4" fmla="*/ 1031846 w 1032229"/>
                <a:gd name="connsiteY4" fmla="*/ 289316 h 595681"/>
                <a:gd name="connsiteX5" fmla="*/ 1025369 w 1032229"/>
                <a:gd name="connsiteY5" fmla="*/ 295793 h 595681"/>
                <a:gd name="connsiteX6" fmla="*/ 512638 w 1032229"/>
                <a:gd name="connsiteY6" fmla="*/ 591830 h 595681"/>
                <a:gd name="connsiteX7" fmla="*/ 480920 w 1032229"/>
                <a:gd name="connsiteY7" fmla="*/ 591830 h 595681"/>
                <a:gd name="connsiteX8" fmla="*/ 6860 w 1032229"/>
                <a:gd name="connsiteY8" fmla="*/ 318177 h 595681"/>
                <a:gd name="connsiteX9" fmla="*/ 384 w 1032229"/>
                <a:gd name="connsiteY9" fmla="*/ 306366 h 595681"/>
                <a:gd name="connsiteX10" fmla="*/ 6860 w 1032229"/>
                <a:gd name="connsiteY10" fmla="*/ 299889 h 595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32229" h="595681">
                  <a:moveTo>
                    <a:pt x="6860" y="299889"/>
                  </a:moveTo>
                  <a:lnTo>
                    <a:pt x="519591" y="3852"/>
                  </a:lnTo>
                  <a:cubicBezTo>
                    <a:pt x="529540" y="-1284"/>
                    <a:pt x="541360" y="-1284"/>
                    <a:pt x="551310" y="3852"/>
                  </a:cubicBezTo>
                  <a:lnTo>
                    <a:pt x="1025369" y="277505"/>
                  </a:lnTo>
                  <a:cubicBezTo>
                    <a:pt x="1030419" y="278978"/>
                    <a:pt x="1033319" y="284266"/>
                    <a:pt x="1031846" y="289316"/>
                  </a:cubicBezTo>
                  <a:cubicBezTo>
                    <a:pt x="1030935" y="292439"/>
                    <a:pt x="1028492" y="294882"/>
                    <a:pt x="1025369" y="295793"/>
                  </a:cubicBezTo>
                  <a:lnTo>
                    <a:pt x="512638" y="591830"/>
                  </a:lnTo>
                  <a:cubicBezTo>
                    <a:pt x="502689" y="596966"/>
                    <a:pt x="490869" y="596966"/>
                    <a:pt x="480920" y="591830"/>
                  </a:cubicBezTo>
                  <a:lnTo>
                    <a:pt x="6860" y="318177"/>
                  </a:lnTo>
                  <a:cubicBezTo>
                    <a:pt x="1810" y="316704"/>
                    <a:pt x="-1090" y="311416"/>
                    <a:pt x="384" y="306366"/>
                  </a:cubicBezTo>
                  <a:cubicBezTo>
                    <a:pt x="1295" y="303242"/>
                    <a:pt x="3737" y="300800"/>
                    <a:pt x="6860" y="299889"/>
                  </a:cubicBezTo>
                  <a:close/>
                </a:path>
              </a:pathLst>
            </a:custGeom>
            <a:solidFill>
              <a:srgbClr val="FAFAFA"/>
            </a:solidFill>
            <a:ln w="9525" cap="flat">
              <a:noFill/>
              <a:prstDash val="solid"/>
              <a:miter/>
            </a:ln>
          </p:spPr>
          <p:txBody>
            <a:bodyPr rtlCol="0" anchor="ctr"/>
            <a:lstStyle/>
            <a:p>
              <a:endParaRPr lang="vi-VN"/>
            </a:p>
          </p:txBody>
        </p:sp>
        <p:sp>
          <p:nvSpPr>
            <p:cNvPr id="22" name="Freeform: Shape 21">
              <a:extLst>
                <a:ext uri="{FF2B5EF4-FFF2-40B4-BE49-F238E27FC236}">
                  <a16:creationId xmlns:a16="http://schemas.microsoft.com/office/drawing/2014/main" id="{66F7BCE6-12AC-EAB6-5ACF-DFA916BD11C1}"/>
                </a:ext>
              </a:extLst>
            </p:cNvPr>
            <p:cNvSpPr/>
            <p:nvPr/>
          </p:nvSpPr>
          <p:spPr>
            <a:xfrm>
              <a:off x="2298514" y="2157000"/>
              <a:ext cx="1049298" cy="613801"/>
            </a:xfrm>
            <a:custGeom>
              <a:avLst/>
              <a:gdLst>
                <a:gd name="connsiteX0" fmla="*/ 544319 w 1049298"/>
                <a:gd name="connsiteY0" fmla="*/ 8866 h 613801"/>
                <a:gd name="connsiteX1" fmla="*/ 560130 w 1049298"/>
                <a:gd name="connsiteY1" fmla="*/ 12676 h 613801"/>
                <a:gd name="connsiteX2" fmla="*/ 1034189 w 1049298"/>
                <a:gd name="connsiteY2" fmla="*/ 286329 h 613801"/>
                <a:gd name="connsiteX3" fmla="*/ 1040666 w 1049298"/>
                <a:gd name="connsiteY3" fmla="*/ 298140 h 613801"/>
                <a:gd name="connsiteX4" fmla="*/ 1034189 w 1049298"/>
                <a:gd name="connsiteY4" fmla="*/ 304617 h 613801"/>
                <a:gd name="connsiteX5" fmla="*/ 521459 w 1049298"/>
                <a:gd name="connsiteY5" fmla="*/ 600654 h 613801"/>
                <a:gd name="connsiteX6" fmla="*/ 489740 w 1049298"/>
                <a:gd name="connsiteY6" fmla="*/ 600654 h 613801"/>
                <a:gd name="connsiteX7" fmla="*/ 15681 w 1049298"/>
                <a:gd name="connsiteY7" fmla="*/ 327001 h 613801"/>
                <a:gd name="connsiteX8" fmla="*/ 9204 w 1049298"/>
                <a:gd name="connsiteY8" fmla="*/ 315190 h 613801"/>
                <a:gd name="connsiteX9" fmla="*/ 15681 w 1049298"/>
                <a:gd name="connsiteY9" fmla="*/ 308713 h 613801"/>
                <a:gd name="connsiteX10" fmla="*/ 528412 w 1049298"/>
                <a:gd name="connsiteY10" fmla="*/ 12676 h 613801"/>
                <a:gd name="connsiteX11" fmla="*/ 544319 w 1049298"/>
                <a:gd name="connsiteY11" fmla="*/ 8866 h 613801"/>
                <a:gd name="connsiteX12" fmla="*/ 544319 w 1049298"/>
                <a:gd name="connsiteY12" fmla="*/ 8 h 613801"/>
                <a:gd name="connsiteX13" fmla="*/ 524030 w 1049298"/>
                <a:gd name="connsiteY13" fmla="*/ 4961 h 613801"/>
                <a:gd name="connsiteX14" fmla="*/ 10919 w 1049298"/>
                <a:gd name="connsiteY14" fmla="*/ 301474 h 613801"/>
                <a:gd name="connsiteX15" fmla="*/ 1624 w 1049298"/>
                <a:gd name="connsiteY15" fmla="*/ 325898 h 613801"/>
                <a:gd name="connsiteX16" fmla="*/ 10919 w 1049298"/>
                <a:gd name="connsiteY16" fmla="*/ 335193 h 613801"/>
                <a:gd name="connsiteX17" fmla="*/ 484978 w 1049298"/>
                <a:gd name="connsiteY17" fmla="*/ 608846 h 613801"/>
                <a:gd name="connsiteX18" fmla="*/ 525554 w 1049298"/>
                <a:gd name="connsiteY18" fmla="*/ 608846 h 613801"/>
                <a:gd name="connsiteX19" fmla="*/ 1038380 w 1049298"/>
                <a:gd name="connsiteY19" fmla="*/ 312809 h 613801"/>
                <a:gd name="connsiteX20" fmla="*/ 1047675 w 1049298"/>
                <a:gd name="connsiteY20" fmla="*/ 288385 h 613801"/>
                <a:gd name="connsiteX21" fmla="*/ 1038380 w 1049298"/>
                <a:gd name="connsiteY21" fmla="*/ 279090 h 613801"/>
                <a:gd name="connsiteX22" fmla="*/ 564321 w 1049298"/>
                <a:gd name="connsiteY22" fmla="*/ 4961 h 613801"/>
                <a:gd name="connsiteX23" fmla="*/ 544033 w 1049298"/>
                <a:gd name="connsiteY23" fmla="*/ 8 h 613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49298" h="613801">
                  <a:moveTo>
                    <a:pt x="544319" y="8866"/>
                  </a:moveTo>
                  <a:cubicBezTo>
                    <a:pt x="549830" y="8745"/>
                    <a:pt x="555279" y="10058"/>
                    <a:pt x="560130" y="12676"/>
                  </a:cubicBezTo>
                  <a:lnTo>
                    <a:pt x="1034189" y="286329"/>
                  </a:lnTo>
                  <a:cubicBezTo>
                    <a:pt x="1039239" y="287802"/>
                    <a:pt x="1042139" y="293090"/>
                    <a:pt x="1040666" y="298140"/>
                  </a:cubicBezTo>
                  <a:cubicBezTo>
                    <a:pt x="1039755" y="301264"/>
                    <a:pt x="1037313" y="303706"/>
                    <a:pt x="1034189" y="304617"/>
                  </a:cubicBezTo>
                  <a:lnTo>
                    <a:pt x="521459" y="600654"/>
                  </a:lnTo>
                  <a:cubicBezTo>
                    <a:pt x="511494" y="605727"/>
                    <a:pt x="499705" y="605727"/>
                    <a:pt x="489740" y="600654"/>
                  </a:cubicBezTo>
                  <a:lnTo>
                    <a:pt x="15681" y="327001"/>
                  </a:lnTo>
                  <a:cubicBezTo>
                    <a:pt x="10631" y="325528"/>
                    <a:pt x="7731" y="320240"/>
                    <a:pt x="9204" y="315190"/>
                  </a:cubicBezTo>
                  <a:cubicBezTo>
                    <a:pt x="10115" y="312066"/>
                    <a:pt x="12558" y="309624"/>
                    <a:pt x="15681" y="308713"/>
                  </a:cubicBezTo>
                  <a:lnTo>
                    <a:pt x="528412" y="12676"/>
                  </a:lnTo>
                  <a:cubicBezTo>
                    <a:pt x="533295" y="10050"/>
                    <a:pt x="538776" y="8737"/>
                    <a:pt x="544319" y="8866"/>
                  </a:cubicBezTo>
                  <a:moveTo>
                    <a:pt x="544319" y="8"/>
                  </a:moveTo>
                  <a:cubicBezTo>
                    <a:pt x="537241" y="-131"/>
                    <a:pt x="530248" y="1576"/>
                    <a:pt x="524030" y="4961"/>
                  </a:cubicBezTo>
                  <a:lnTo>
                    <a:pt x="10919" y="301474"/>
                  </a:lnTo>
                  <a:cubicBezTo>
                    <a:pt x="1608" y="305652"/>
                    <a:pt x="-2554" y="316587"/>
                    <a:pt x="1624" y="325898"/>
                  </a:cubicBezTo>
                  <a:cubicBezTo>
                    <a:pt x="3478" y="330030"/>
                    <a:pt x="6786" y="333338"/>
                    <a:pt x="10919" y="335193"/>
                  </a:cubicBezTo>
                  <a:lnTo>
                    <a:pt x="484978" y="608846"/>
                  </a:lnTo>
                  <a:cubicBezTo>
                    <a:pt x="497696" y="615454"/>
                    <a:pt x="512836" y="615454"/>
                    <a:pt x="525554" y="608846"/>
                  </a:cubicBezTo>
                  <a:lnTo>
                    <a:pt x="1038380" y="312809"/>
                  </a:lnTo>
                  <a:cubicBezTo>
                    <a:pt x="1047691" y="308631"/>
                    <a:pt x="1051853" y="297696"/>
                    <a:pt x="1047675" y="288385"/>
                  </a:cubicBezTo>
                  <a:cubicBezTo>
                    <a:pt x="1045821" y="284252"/>
                    <a:pt x="1042513" y="280945"/>
                    <a:pt x="1038380" y="279090"/>
                  </a:cubicBezTo>
                  <a:lnTo>
                    <a:pt x="564321" y="4961"/>
                  </a:lnTo>
                  <a:cubicBezTo>
                    <a:pt x="558098" y="1589"/>
                    <a:pt x="551110" y="-118"/>
                    <a:pt x="544033" y="8"/>
                  </a:cubicBezTo>
                  <a:close/>
                </a:path>
              </a:pathLst>
            </a:custGeom>
            <a:solidFill>
              <a:srgbClr val="F0F0F0"/>
            </a:solidFill>
            <a:ln w="9525" cap="flat">
              <a:noFill/>
              <a:prstDash val="solid"/>
              <a:miter/>
            </a:ln>
          </p:spPr>
          <p:txBody>
            <a:bodyPr rtlCol="0" anchor="ctr"/>
            <a:lstStyle/>
            <a:p>
              <a:endParaRPr lang="vi-VN"/>
            </a:p>
          </p:txBody>
        </p:sp>
        <p:sp>
          <p:nvSpPr>
            <p:cNvPr id="23" name="Freeform: Shape 22">
              <a:extLst>
                <a:ext uri="{FF2B5EF4-FFF2-40B4-BE49-F238E27FC236}">
                  <a16:creationId xmlns:a16="http://schemas.microsoft.com/office/drawing/2014/main" id="{FD595F76-F103-F899-9018-D9F4F8A42ABC}"/>
                </a:ext>
              </a:extLst>
            </p:cNvPr>
            <p:cNvSpPr/>
            <p:nvPr/>
          </p:nvSpPr>
          <p:spPr>
            <a:xfrm>
              <a:off x="2699672" y="2782640"/>
              <a:ext cx="59531" cy="807945"/>
            </a:xfrm>
            <a:custGeom>
              <a:avLst/>
              <a:gdLst>
                <a:gd name="connsiteX0" fmla="*/ 29813 w 59531"/>
                <a:gd name="connsiteY0" fmla="*/ 3875 h 807945"/>
                <a:gd name="connsiteX1" fmla="*/ 0 w 59531"/>
                <a:gd name="connsiteY1" fmla="*/ 22925 h 807945"/>
                <a:gd name="connsiteX2" fmla="*/ 0 w 59531"/>
                <a:gd name="connsiteY2" fmla="*/ 750254 h 807945"/>
                <a:gd name="connsiteX3" fmla="*/ 29718 w 59531"/>
                <a:gd name="connsiteY3" fmla="*/ 804071 h 807945"/>
                <a:gd name="connsiteX4" fmla="*/ 59531 w 59531"/>
                <a:gd name="connsiteY4" fmla="*/ 785021 h 807945"/>
                <a:gd name="connsiteX5" fmla="*/ 59531 w 59531"/>
                <a:gd name="connsiteY5" fmla="*/ 57692 h 807945"/>
                <a:gd name="connsiteX6" fmla="*/ 29813 w 59531"/>
                <a:gd name="connsiteY6" fmla="*/ 3875 h 807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31" h="807945">
                  <a:moveTo>
                    <a:pt x="29813" y="3875"/>
                  </a:moveTo>
                  <a:cubicBezTo>
                    <a:pt x="13335" y="-5650"/>
                    <a:pt x="0" y="3018"/>
                    <a:pt x="0" y="22925"/>
                  </a:cubicBezTo>
                  <a:lnTo>
                    <a:pt x="0" y="750254"/>
                  </a:lnTo>
                  <a:cubicBezTo>
                    <a:pt x="816" y="771890"/>
                    <a:pt x="11842" y="791857"/>
                    <a:pt x="29718" y="804071"/>
                  </a:cubicBezTo>
                  <a:cubicBezTo>
                    <a:pt x="46196" y="813596"/>
                    <a:pt x="59531" y="804928"/>
                    <a:pt x="59531" y="785021"/>
                  </a:cubicBezTo>
                  <a:lnTo>
                    <a:pt x="59531" y="57692"/>
                  </a:lnTo>
                  <a:cubicBezTo>
                    <a:pt x="58716" y="36056"/>
                    <a:pt x="47690" y="16089"/>
                    <a:pt x="29813" y="3875"/>
                  </a:cubicBezTo>
                  <a:close/>
                </a:path>
              </a:pathLst>
            </a:custGeom>
            <a:solidFill>
              <a:srgbClr val="F0F0F0"/>
            </a:solidFill>
            <a:ln w="9525" cap="flat">
              <a:noFill/>
              <a:prstDash val="solid"/>
              <a:miter/>
            </a:ln>
          </p:spPr>
          <p:txBody>
            <a:bodyPr rtlCol="0" anchor="ctr"/>
            <a:lstStyle/>
            <a:p>
              <a:endParaRPr lang="vi-VN"/>
            </a:p>
          </p:txBody>
        </p:sp>
        <p:sp>
          <p:nvSpPr>
            <p:cNvPr id="24" name="Freeform: Shape 23">
              <a:extLst>
                <a:ext uri="{FF2B5EF4-FFF2-40B4-BE49-F238E27FC236}">
                  <a16:creationId xmlns:a16="http://schemas.microsoft.com/office/drawing/2014/main" id="{DB9FB0EF-9908-BA13-4D0D-4BD814DE9383}"/>
                </a:ext>
              </a:extLst>
            </p:cNvPr>
            <p:cNvSpPr/>
            <p:nvPr/>
          </p:nvSpPr>
          <p:spPr>
            <a:xfrm>
              <a:off x="2714531" y="2801695"/>
              <a:ext cx="29813" cy="769610"/>
            </a:xfrm>
            <a:custGeom>
              <a:avLst/>
              <a:gdLst>
                <a:gd name="connsiteX0" fmla="*/ 14859 w 29813"/>
                <a:gd name="connsiteY0" fmla="*/ 767680 h 769610"/>
                <a:gd name="connsiteX1" fmla="*/ 0 w 29813"/>
                <a:gd name="connsiteY1" fmla="*/ 740725 h 769610"/>
                <a:gd name="connsiteX2" fmla="*/ 0 w 29813"/>
                <a:gd name="connsiteY2" fmla="*/ 11586 h 769610"/>
                <a:gd name="connsiteX3" fmla="*/ 14954 w 29813"/>
                <a:gd name="connsiteY3" fmla="*/ 2061 h 769610"/>
                <a:gd name="connsiteX4" fmla="*/ 29813 w 29813"/>
                <a:gd name="connsiteY4" fmla="*/ 28921 h 769610"/>
                <a:gd name="connsiteX5" fmla="*/ 29813 w 29813"/>
                <a:gd name="connsiteY5" fmla="*/ 758155 h 769610"/>
                <a:gd name="connsiteX6" fmla="*/ 14859 w 29813"/>
                <a:gd name="connsiteY6" fmla="*/ 767680 h 769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13" h="769610">
                  <a:moveTo>
                    <a:pt x="14859" y="767680"/>
                  </a:moveTo>
                  <a:cubicBezTo>
                    <a:pt x="5902" y="761569"/>
                    <a:pt x="385" y="751561"/>
                    <a:pt x="0" y="740725"/>
                  </a:cubicBezTo>
                  <a:lnTo>
                    <a:pt x="0" y="11586"/>
                  </a:lnTo>
                  <a:cubicBezTo>
                    <a:pt x="0" y="1394"/>
                    <a:pt x="6667" y="-2892"/>
                    <a:pt x="14954" y="2061"/>
                  </a:cubicBezTo>
                  <a:cubicBezTo>
                    <a:pt x="23908" y="8132"/>
                    <a:pt x="29429" y="18110"/>
                    <a:pt x="29813" y="28921"/>
                  </a:cubicBezTo>
                  <a:lnTo>
                    <a:pt x="29813" y="758155"/>
                  </a:lnTo>
                  <a:cubicBezTo>
                    <a:pt x="29813" y="768061"/>
                    <a:pt x="23527" y="772443"/>
                    <a:pt x="14859" y="767680"/>
                  </a:cubicBezTo>
                  <a:close/>
                </a:path>
              </a:pathLst>
            </a:custGeom>
            <a:solidFill>
              <a:srgbClr val="E0E0E0"/>
            </a:solidFill>
            <a:ln w="9525" cap="flat">
              <a:noFill/>
              <a:prstDash val="solid"/>
              <a:miter/>
            </a:ln>
          </p:spPr>
          <p:txBody>
            <a:bodyPr rtlCol="0" anchor="ctr"/>
            <a:lstStyle/>
            <a:p>
              <a:endParaRPr lang="vi-VN"/>
            </a:p>
          </p:txBody>
        </p:sp>
        <p:sp>
          <p:nvSpPr>
            <p:cNvPr id="25" name="Freeform: Shape 24">
              <a:extLst>
                <a:ext uri="{FF2B5EF4-FFF2-40B4-BE49-F238E27FC236}">
                  <a16:creationId xmlns:a16="http://schemas.microsoft.com/office/drawing/2014/main" id="{973E14E9-5187-C8E1-80E0-993E635278C4}"/>
                </a:ext>
              </a:extLst>
            </p:cNvPr>
            <p:cNvSpPr/>
            <p:nvPr/>
          </p:nvSpPr>
          <p:spPr>
            <a:xfrm>
              <a:off x="2714531" y="2801695"/>
              <a:ext cx="29813" cy="769610"/>
            </a:xfrm>
            <a:custGeom>
              <a:avLst/>
              <a:gdLst>
                <a:gd name="connsiteX0" fmla="*/ 14859 w 29813"/>
                <a:gd name="connsiteY0" fmla="*/ 767680 h 769610"/>
                <a:gd name="connsiteX1" fmla="*/ 0 w 29813"/>
                <a:gd name="connsiteY1" fmla="*/ 740725 h 769610"/>
                <a:gd name="connsiteX2" fmla="*/ 0 w 29813"/>
                <a:gd name="connsiteY2" fmla="*/ 11586 h 769610"/>
                <a:gd name="connsiteX3" fmla="*/ 14954 w 29813"/>
                <a:gd name="connsiteY3" fmla="*/ 2061 h 769610"/>
                <a:gd name="connsiteX4" fmla="*/ 29813 w 29813"/>
                <a:gd name="connsiteY4" fmla="*/ 28921 h 769610"/>
                <a:gd name="connsiteX5" fmla="*/ 29813 w 29813"/>
                <a:gd name="connsiteY5" fmla="*/ 758155 h 769610"/>
                <a:gd name="connsiteX6" fmla="*/ 14859 w 29813"/>
                <a:gd name="connsiteY6" fmla="*/ 767680 h 769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13" h="769610">
                  <a:moveTo>
                    <a:pt x="14859" y="767680"/>
                  </a:moveTo>
                  <a:cubicBezTo>
                    <a:pt x="5902" y="761569"/>
                    <a:pt x="385" y="751561"/>
                    <a:pt x="0" y="740725"/>
                  </a:cubicBezTo>
                  <a:lnTo>
                    <a:pt x="0" y="11586"/>
                  </a:lnTo>
                  <a:cubicBezTo>
                    <a:pt x="0" y="1394"/>
                    <a:pt x="6667" y="-2892"/>
                    <a:pt x="14954" y="2061"/>
                  </a:cubicBezTo>
                  <a:cubicBezTo>
                    <a:pt x="23908" y="8132"/>
                    <a:pt x="29429" y="18110"/>
                    <a:pt x="29813" y="28921"/>
                  </a:cubicBezTo>
                  <a:lnTo>
                    <a:pt x="29813" y="758155"/>
                  </a:lnTo>
                  <a:cubicBezTo>
                    <a:pt x="29813" y="768061"/>
                    <a:pt x="23527" y="772443"/>
                    <a:pt x="14859" y="767680"/>
                  </a:cubicBezTo>
                  <a:close/>
                </a:path>
              </a:pathLst>
            </a:custGeom>
            <a:solidFill>
              <a:srgbClr val="000000">
                <a:alpha val="15000"/>
              </a:srgbClr>
            </a:solidFill>
            <a:ln w="9525" cap="flat">
              <a:noFill/>
              <a:prstDash val="solid"/>
              <a:miter/>
            </a:ln>
          </p:spPr>
          <p:txBody>
            <a:bodyPr rtlCol="0" anchor="ctr"/>
            <a:lstStyle/>
            <a:p>
              <a:endParaRPr lang="vi-VN"/>
            </a:p>
          </p:txBody>
        </p:sp>
        <p:sp>
          <p:nvSpPr>
            <p:cNvPr id="26" name="Freeform: Shape 25">
              <a:extLst>
                <a:ext uri="{FF2B5EF4-FFF2-40B4-BE49-F238E27FC236}">
                  <a16:creationId xmlns:a16="http://schemas.microsoft.com/office/drawing/2014/main" id="{E7F751EE-56DF-00E5-979E-F87E7855E7A9}"/>
                </a:ext>
              </a:extLst>
            </p:cNvPr>
            <p:cNvSpPr/>
            <p:nvPr/>
          </p:nvSpPr>
          <p:spPr>
            <a:xfrm>
              <a:off x="2714531" y="3186184"/>
              <a:ext cx="29813" cy="385116"/>
            </a:xfrm>
            <a:custGeom>
              <a:avLst/>
              <a:gdLst>
                <a:gd name="connsiteX0" fmla="*/ 14859 w 29813"/>
                <a:gd name="connsiteY0" fmla="*/ 383191 h 385116"/>
                <a:gd name="connsiteX1" fmla="*/ 0 w 29813"/>
                <a:gd name="connsiteY1" fmla="*/ 356235 h 385116"/>
                <a:gd name="connsiteX2" fmla="*/ 0 w 29813"/>
                <a:gd name="connsiteY2" fmla="*/ 0 h 385116"/>
                <a:gd name="connsiteX3" fmla="*/ 29813 w 29813"/>
                <a:gd name="connsiteY3" fmla="*/ 17145 h 385116"/>
                <a:gd name="connsiteX4" fmla="*/ 29813 w 29813"/>
                <a:gd name="connsiteY4" fmla="*/ 373475 h 385116"/>
                <a:gd name="connsiteX5" fmla="*/ 14859 w 29813"/>
                <a:gd name="connsiteY5" fmla="*/ 383191 h 385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13" h="385116">
                  <a:moveTo>
                    <a:pt x="14859" y="383191"/>
                  </a:moveTo>
                  <a:cubicBezTo>
                    <a:pt x="5902" y="377079"/>
                    <a:pt x="385" y="367072"/>
                    <a:pt x="0" y="356235"/>
                  </a:cubicBezTo>
                  <a:lnTo>
                    <a:pt x="0" y="0"/>
                  </a:lnTo>
                  <a:lnTo>
                    <a:pt x="29813" y="17145"/>
                  </a:lnTo>
                  <a:lnTo>
                    <a:pt x="29813" y="373475"/>
                  </a:lnTo>
                  <a:cubicBezTo>
                    <a:pt x="29813" y="383572"/>
                    <a:pt x="23527" y="387953"/>
                    <a:pt x="14859" y="383191"/>
                  </a:cubicBezTo>
                  <a:close/>
                </a:path>
              </a:pathLst>
            </a:custGeom>
            <a:solidFill>
              <a:srgbClr val="E0E0E0"/>
            </a:solidFill>
            <a:ln w="9525" cap="flat">
              <a:noFill/>
              <a:prstDash val="solid"/>
              <a:miter/>
            </a:ln>
          </p:spPr>
          <p:txBody>
            <a:bodyPr rtlCol="0" anchor="ctr"/>
            <a:lstStyle/>
            <a:p>
              <a:endParaRPr lang="vi-VN"/>
            </a:p>
          </p:txBody>
        </p:sp>
        <p:sp>
          <p:nvSpPr>
            <p:cNvPr id="27" name="Freeform: Shape 26">
              <a:extLst>
                <a:ext uri="{FF2B5EF4-FFF2-40B4-BE49-F238E27FC236}">
                  <a16:creationId xmlns:a16="http://schemas.microsoft.com/office/drawing/2014/main" id="{57BCED3F-387E-00C2-7898-9B9AEA3778A7}"/>
                </a:ext>
              </a:extLst>
            </p:cNvPr>
            <p:cNvSpPr/>
            <p:nvPr/>
          </p:nvSpPr>
          <p:spPr>
            <a:xfrm>
              <a:off x="2610423" y="2730824"/>
              <a:ext cx="59531" cy="807660"/>
            </a:xfrm>
            <a:custGeom>
              <a:avLst/>
              <a:gdLst>
                <a:gd name="connsiteX0" fmla="*/ 29718 w 59531"/>
                <a:gd name="connsiteY0" fmla="*/ 3875 h 807660"/>
                <a:gd name="connsiteX1" fmla="*/ 0 w 59531"/>
                <a:gd name="connsiteY1" fmla="*/ 22925 h 807660"/>
                <a:gd name="connsiteX2" fmla="*/ 0 w 59531"/>
                <a:gd name="connsiteY2" fmla="*/ 749969 h 807660"/>
                <a:gd name="connsiteX3" fmla="*/ 29718 w 59531"/>
                <a:gd name="connsiteY3" fmla="*/ 803785 h 807660"/>
                <a:gd name="connsiteX4" fmla="*/ 59531 w 59531"/>
                <a:gd name="connsiteY4" fmla="*/ 784735 h 807660"/>
                <a:gd name="connsiteX5" fmla="*/ 59531 w 59531"/>
                <a:gd name="connsiteY5" fmla="*/ 57977 h 807660"/>
                <a:gd name="connsiteX6" fmla="*/ 29718 w 59531"/>
                <a:gd name="connsiteY6" fmla="*/ 3875 h 80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31" h="807660">
                  <a:moveTo>
                    <a:pt x="29718" y="3875"/>
                  </a:moveTo>
                  <a:cubicBezTo>
                    <a:pt x="13335" y="-5650"/>
                    <a:pt x="0" y="3018"/>
                    <a:pt x="0" y="22925"/>
                  </a:cubicBezTo>
                  <a:lnTo>
                    <a:pt x="0" y="749969"/>
                  </a:lnTo>
                  <a:cubicBezTo>
                    <a:pt x="816" y="771604"/>
                    <a:pt x="11842" y="791571"/>
                    <a:pt x="29718" y="803785"/>
                  </a:cubicBezTo>
                  <a:cubicBezTo>
                    <a:pt x="46196" y="813310"/>
                    <a:pt x="59531" y="804642"/>
                    <a:pt x="59531" y="784735"/>
                  </a:cubicBezTo>
                  <a:lnTo>
                    <a:pt x="59531" y="57977"/>
                  </a:lnTo>
                  <a:cubicBezTo>
                    <a:pt x="58814" y="36214"/>
                    <a:pt x="47733" y="16106"/>
                    <a:pt x="29718" y="3875"/>
                  </a:cubicBezTo>
                  <a:close/>
                </a:path>
              </a:pathLst>
            </a:custGeom>
            <a:solidFill>
              <a:srgbClr val="F0F0F0"/>
            </a:solidFill>
            <a:ln w="9525" cap="flat">
              <a:noFill/>
              <a:prstDash val="solid"/>
              <a:miter/>
            </a:ln>
          </p:spPr>
          <p:txBody>
            <a:bodyPr rtlCol="0" anchor="ctr"/>
            <a:lstStyle/>
            <a:p>
              <a:endParaRPr lang="vi-VN"/>
            </a:p>
          </p:txBody>
        </p:sp>
        <p:sp>
          <p:nvSpPr>
            <p:cNvPr id="28" name="Freeform: Shape 27">
              <a:extLst>
                <a:ext uri="{FF2B5EF4-FFF2-40B4-BE49-F238E27FC236}">
                  <a16:creationId xmlns:a16="http://schemas.microsoft.com/office/drawing/2014/main" id="{A7BA67CF-3EAD-9073-9A52-DC8B2F12CE7D}"/>
                </a:ext>
              </a:extLst>
            </p:cNvPr>
            <p:cNvSpPr/>
            <p:nvPr/>
          </p:nvSpPr>
          <p:spPr>
            <a:xfrm>
              <a:off x="2625282" y="2750165"/>
              <a:ext cx="29813" cy="769606"/>
            </a:xfrm>
            <a:custGeom>
              <a:avLst/>
              <a:gdLst>
                <a:gd name="connsiteX0" fmla="*/ 14859 w 29813"/>
                <a:gd name="connsiteY0" fmla="*/ 767680 h 769606"/>
                <a:gd name="connsiteX1" fmla="*/ 0 w 29813"/>
                <a:gd name="connsiteY1" fmla="*/ 740725 h 769606"/>
                <a:gd name="connsiteX2" fmla="*/ 0 w 29813"/>
                <a:gd name="connsiteY2" fmla="*/ 11586 h 769606"/>
                <a:gd name="connsiteX3" fmla="*/ 14859 w 29813"/>
                <a:gd name="connsiteY3" fmla="*/ 2061 h 769606"/>
                <a:gd name="connsiteX4" fmla="*/ 29813 w 29813"/>
                <a:gd name="connsiteY4" fmla="*/ 28921 h 769606"/>
                <a:gd name="connsiteX5" fmla="*/ 29813 w 29813"/>
                <a:gd name="connsiteY5" fmla="*/ 757965 h 769606"/>
                <a:gd name="connsiteX6" fmla="*/ 14859 w 29813"/>
                <a:gd name="connsiteY6" fmla="*/ 767680 h 769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13" h="769606">
                  <a:moveTo>
                    <a:pt x="14859" y="767680"/>
                  </a:moveTo>
                  <a:cubicBezTo>
                    <a:pt x="5902" y="761569"/>
                    <a:pt x="385" y="751561"/>
                    <a:pt x="0" y="740725"/>
                  </a:cubicBezTo>
                  <a:lnTo>
                    <a:pt x="0" y="11586"/>
                  </a:lnTo>
                  <a:cubicBezTo>
                    <a:pt x="0" y="1394"/>
                    <a:pt x="6667" y="-2892"/>
                    <a:pt x="14859" y="2061"/>
                  </a:cubicBezTo>
                  <a:cubicBezTo>
                    <a:pt x="23873" y="8089"/>
                    <a:pt x="29438" y="18084"/>
                    <a:pt x="29813" y="28921"/>
                  </a:cubicBezTo>
                  <a:lnTo>
                    <a:pt x="29813" y="757965"/>
                  </a:lnTo>
                  <a:cubicBezTo>
                    <a:pt x="29813" y="768061"/>
                    <a:pt x="23146" y="772443"/>
                    <a:pt x="14859" y="767680"/>
                  </a:cubicBezTo>
                  <a:close/>
                </a:path>
              </a:pathLst>
            </a:custGeom>
            <a:solidFill>
              <a:srgbClr val="E0E0E0"/>
            </a:solidFill>
            <a:ln w="9525" cap="flat">
              <a:noFill/>
              <a:prstDash val="solid"/>
              <a:miter/>
            </a:ln>
          </p:spPr>
          <p:txBody>
            <a:bodyPr rtlCol="0" anchor="ctr"/>
            <a:lstStyle/>
            <a:p>
              <a:endParaRPr lang="vi-VN"/>
            </a:p>
          </p:txBody>
        </p:sp>
        <p:sp>
          <p:nvSpPr>
            <p:cNvPr id="29" name="Freeform: Shape 28">
              <a:extLst>
                <a:ext uri="{FF2B5EF4-FFF2-40B4-BE49-F238E27FC236}">
                  <a16:creationId xmlns:a16="http://schemas.microsoft.com/office/drawing/2014/main" id="{BAA0DED4-8A39-87E6-FA4C-FFDF2B5EEE1F}"/>
                </a:ext>
              </a:extLst>
            </p:cNvPr>
            <p:cNvSpPr/>
            <p:nvPr/>
          </p:nvSpPr>
          <p:spPr>
            <a:xfrm>
              <a:off x="2521173" y="2679580"/>
              <a:ext cx="59531" cy="808136"/>
            </a:xfrm>
            <a:custGeom>
              <a:avLst/>
              <a:gdLst>
                <a:gd name="connsiteX0" fmla="*/ 29718 w 59531"/>
                <a:gd name="connsiteY0" fmla="*/ 3875 h 808136"/>
                <a:gd name="connsiteX1" fmla="*/ 0 w 59531"/>
                <a:gd name="connsiteY1" fmla="*/ 22925 h 808136"/>
                <a:gd name="connsiteX2" fmla="*/ 0 w 59531"/>
                <a:gd name="connsiteY2" fmla="*/ 750445 h 808136"/>
                <a:gd name="connsiteX3" fmla="*/ 29718 w 59531"/>
                <a:gd name="connsiteY3" fmla="*/ 804261 h 808136"/>
                <a:gd name="connsiteX4" fmla="*/ 59531 w 59531"/>
                <a:gd name="connsiteY4" fmla="*/ 785211 h 808136"/>
                <a:gd name="connsiteX5" fmla="*/ 59531 w 59531"/>
                <a:gd name="connsiteY5" fmla="*/ 57692 h 808136"/>
                <a:gd name="connsiteX6" fmla="*/ 29718 w 59531"/>
                <a:gd name="connsiteY6" fmla="*/ 3875 h 808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31" h="808136">
                  <a:moveTo>
                    <a:pt x="29718" y="3875"/>
                  </a:moveTo>
                  <a:cubicBezTo>
                    <a:pt x="13335" y="-5650"/>
                    <a:pt x="0" y="3018"/>
                    <a:pt x="0" y="22925"/>
                  </a:cubicBezTo>
                  <a:lnTo>
                    <a:pt x="0" y="750445"/>
                  </a:lnTo>
                  <a:cubicBezTo>
                    <a:pt x="816" y="772080"/>
                    <a:pt x="11842" y="792047"/>
                    <a:pt x="29718" y="804261"/>
                  </a:cubicBezTo>
                  <a:cubicBezTo>
                    <a:pt x="46196" y="813786"/>
                    <a:pt x="59531" y="805118"/>
                    <a:pt x="59531" y="785211"/>
                  </a:cubicBezTo>
                  <a:lnTo>
                    <a:pt x="59531" y="57692"/>
                  </a:lnTo>
                  <a:cubicBezTo>
                    <a:pt x="58724" y="36031"/>
                    <a:pt x="47654" y="16048"/>
                    <a:pt x="29718" y="3875"/>
                  </a:cubicBezTo>
                  <a:close/>
                </a:path>
              </a:pathLst>
            </a:custGeom>
            <a:solidFill>
              <a:srgbClr val="F0F0F0"/>
            </a:solidFill>
            <a:ln w="9525" cap="flat">
              <a:noFill/>
              <a:prstDash val="solid"/>
              <a:miter/>
            </a:ln>
          </p:spPr>
          <p:txBody>
            <a:bodyPr rtlCol="0" anchor="ctr"/>
            <a:lstStyle/>
            <a:p>
              <a:endParaRPr lang="vi-VN"/>
            </a:p>
          </p:txBody>
        </p:sp>
        <p:sp>
          <p:nvSpPr>
            <p:cNvPr id="30" name="Freeform: Shape 29">
              <a:extLst>
                <a:ext uri="{FF2B5EF4-FFF2-40B4-BE49-F238E27FC236}">
                  <a16:creationId xmlns:a16="http://schemas.microsoft.com/office/drawing/2014/main" id="{DCBB58BA-8508-0BDC-8855-E151E13C9684}"/>
                </a:ext>
              </a:extLst>
            </p:cNvPr>
            <p:cNvSpPr/>
            <p:nvPr/>
          </p:nvSpPr>
          <p:spPr>
            <a:xfrm>
              <a:off x="2536032" y="2698634"/>
              <a:ext cx="29813" cy="769610"/>
            </a:xfrm>
            <a:custGeom>
              <a:avLst/>
              <a:gdLst>
                <a:gd name="connsiteX0" fmla="*/ 14859 w 29813"/>
                <a:gd name="connsiteY0" fmla="*/ 767680 h 769610"/>
                <a:gd name="connsiteX1" fmla="*/ 0 w 29813"/>
                <a:gd name="connsiteY1" fmla="*/ 740725 h 769610"/>
                <a:gd name="connsiteX2" fmla="*/ 0 w 29813"/>
                <a:gd name="connsiteY2" fmla="*/ 11586 h 769610"/>
                <a:gd name="connsiteX3" fmla="*/ 14859 w 29813"/>
                <a:gd name="connsiteY3" fmla="*/ 2061 h 769610"/>
                <a:gd name="connsiteX4" fmla="*/ 29813 w 29813"/>
                <a:gd name="connsiteY4" fmla="*/ 28921 h 769610"/>
                <a:gd name="connsiteX5" fmla="*/ 29813 w 29813"/>
                <a:gd name="connsiteY5" fmla="*/ 758155 h 769610"/>
                <a:gd name="connsiteX6" fmla="*/ 14859 w 29813"/>
                <a:gd name="connsiteY6" fmla="*/ 767680 h 769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13" h="769610">
                  <a:moveTo>
                    <a:pt x="14859" y="767680"/>
                  </a:moveTo>
                  <a:cubicBezTo>
                    <a:pt x="5902" y="761569"/>
                    <a:pt x="385" y="751561"/>
                    <a:pt x="0" y="740725"/>
                  </a:cubicBezTo>
                  <a:lnTo>
                    <a:pt x="0" y="11586"/>
                  </a:lnTo>
                  <a:cubicBezTo>
                    <a:pt x="0" y="1394"/>
                    <a:pt x="6668" y="-2892"/>
                    <a:pt x="14859" y="2061"/>
                  </a:cubicBezTo>
                  <a:cubicBezTo>
                    <a:pt x="23873" y="8089"/>
                    <a:pt x="29438" y="18084"/>
                    <a:pt x="29813" y="28921"/>
                  </a:cubicBezTo>
                  <a:lnTo>
                    <a:pt x="29813" y="758155"/>
                  </a:lnTo>
                  <a:cubicBezTo>
                    <a:pt x="29718" y="768061"/>
                    <a:pt x="23146" y="772443"/>
                    <a:pt x="14859" y="767680"/>
                  </a:cubicBezTo>
                  <a:close/>
                </a:path>
              </a:pathLst>
            </a:custGeom>
            <a:solidFill>
              <a:srgbClr val="E0E0E0"/>
            </a:solidFill>
            <a:ln w="9525" cap="flat">
              <a:noFill/>
              <a:prstDash val="solid"/>
              <a:miter/>
            </a:ln>
          </p:spPr>
          <p:txBody>
            <a:bodyPr rtlCol="0" anchor="ctr"/>
            <a:lstStyle/>
            <a:p>
              <a:endParaRPr lang="vi-VN"/>
            </a:p>
          </p:txBody>
        </p:sp>
        <p:sp>
          <p:nvSpPr>
            <p:cNvPr id="31" name="Freeform: Shape 30">
              <a:extLst>
                <a:ext uri="{FF2B5EF4-FFF2-40B4-BE49-F238E27FC236}">
                  <a16:creationId xmlns:a16="http://schemas.microsoft.com/office/drawing/2014/main" id="{EAB90417-FCA3-B958-A099-0D17D23E17E2}"/>
                </a:ext>
              </a:extLst>
            </p:cNvPr>
            <p:cNvSpPr/>
            <p:nvPr/>
          </p:nvSpPr>
          <p:spPr>
            <a:xfrm>
              <a:off x="2536032" y="2698634"/>
              <a:ext cx="29813" cy="769610"/>
            </a:xfrm>
            <a:custGeom>
              <a:avLst/>
              <a:gdLst>
                <a:gd name="connsiteX0" fmla="*/ 14859 w 29813"/>
                <a:gd name="connsiteY0" fmla="*/ 767680 h 769610"/>
                <a:gd name="connsiteX1" fmla="*/ 0 w 29813"/>
                <a:gd name="connsiteY1" fmla="*/ 740725 h 769610"/>
                <a:gd name="connsiteX2" fmla="*/ 0 w 29813"/>
                <a:gd name="connsiteY2" fmla="*/ 11586 h 769610"/>
                <a:gd name="connsiteX3" fmla="*/ 14859 w 29813"/>
                <a:gd name="connsiteY3" fmla="*/ 2061 h 769610"/>
                <a:gd name="connsiteX4" fmla="*/ 29813 w 29813"/>
                <a:gd name="connsiteY4" fmla="*/ 28921 h 769610"/>
                <a:gd name="connsiteX5" fmla="*/ 29813 w 29813"/>
                <a:gd name="connsiteY5" fmla="*/ 758155 h 769610"/>
                <a:gd name="connsiteX6" fmla="*/ 14859 w 29813"/>
                <a:gd name="connsiteY6" fmla="*/ 767680 h 769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13" h="769610">
                  <a:moveTo>
                    <a:pt x="14859" y="767680"/>
                  </a:moveTo>
                  <a:cubicBezTo>
                    <a:pt x="5902" y="761569"/>
                    <a:pt x="385" y="751561"/>
                    <a:pt x="0" y="740725"/>
                  </a:cubicBezTo>
                  <a:lnTo>
                    <a:pt x="0" y="11586"/>
                  </a:lnTo>
                  <a:cubicBezTo>
                    <a:pt x="0" y="1394"/>
                    <a:pt x="6668" y="-2892"/>
                    <a:pt x="14859" y="2061"/>
                  </a:cubicBezTo>
                  <a:cubicBezTo>
                    <a:pt x="23873" y="8089"/>
                    <a:pt x="29438" y="18084"/>
                    <a:pt x="29813" y="28921"/>
                  </a:cubicBezTo>
                  <a:lnTo>
                    <a:pt x="29813" y="758155"/>
                  </a:lnTo>
                  <a:cubicBezTo>
                    <a:pt x="29718" y="768061"/>
                    <a:pt x="23146" y="772443"/>
                    <a:pt x="14859" y="767680"/>
                  </a:cubicBezTo>
                  <a:close/>
                </a:path>
              </a:pathLst>
            </a:custGeom>
            <a:solidFill>
              <a:srgbClr val="000000">
                <a:alpha val="15000"/>
              </a:srgbClr>
            </a:solidFill>
            <a:ln w="9525" cap="flat">
              <a:noFill/>
              <a:prstDash val="solid"/>
              <a:miter/>
            </a:ln>
          </p:spPr>
          <p:txBody>
            <a:bodyPr rtlCol="0" anchor="ctr"/>
            <a:lstStyle/>
            <a:p>
              <a:endParaRPr lang="vi-VN"/>
            </a:p>
          </p:txBody>
        </p:sp>
        <p:sp>
          <p:nvSpPr>
            <p:cNvPr id="32" name="Freeform: Shape 31">
              <a:extLst>
                <a:ext uri="{FF2B5EF4-FFF2-40B4-BE49-F238E27FC236}">
                  <a16:creationId xmlns:a16="http://schemas.microsoft.com/office/drawing/2014/main" id="{748BFBDC-43C5-3E72-F312-E3F73B2BBB0B}"/>
                </a:ext>
              </a:extLst>
            </p:cNvPr>
            <p:cNvSpPr/>
            <p:nvPr/>
          </p:nvSpPr>
          <p:spPr>
            <a:xfrm>
              <a:off x="2536032" y="2909864"/>
              <a:ext cx="29813" cy="558376"/>
            </a:xfrm>
            <a:custGeom>
              <a:avLst/>
              <a:gdLst>
                <a:gd name="connsiteX0" fmla="*/ 14859 w 29813"/>
                <a:gd name="connsiteY0" fmla="*/ 556451 h 558376"/>
                <a:gd name="connsiteX1" fmla="*/ 0 w 29813"/>
                <a:gd name="connsiteY1" fmla="*/ 529495 h 558376"/>
                <a:gd name="connsiteX2" fmla="*/ 0 w 29813"/>
                <a:gd name="connsiteY2" fmla="*/ 0 h 558376"/>
                <a:gd name="connsiteX3" fmla="*/ 29813 w 29813"/>
                <a:gd name="connsiteY3" fmla="*/ 17240 h 558376"/>
                <a:gd name="connsiteX4" fmla="*/ 29813 w 29813"/>
                <a:gd name="connsiteY4" fmla="*/ 546735 h 558376"/>
                <a:gd name="connsiteX5" fmla="*/ 14859 w 29813"/>
                <a:gd name="connsiteY5" fmla="*/ 556451 h 558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13" h="558376">
                  <a:moveTo>
                    <a:pt x="14859" y="556451"/>
                  </a:moveTo>
                  <a:cubicBezTo>
                    <a:pt x="5902" y="550339"/>
                    <a:pt x="385" y="540331"/>
                    <a:pt x="0" y="529495"/>
                  </a:cubicBezTo>
                  <a:lnTo>
                    <a:pt x="0" y="0"/>
                  </a:lnTo>
                  <a:lnTo>
                    <a:pt x="29813" y="17240"/>
                  </a:lnTo>
                  <a:lnTo>
                    <a:pt x="29813" y="546735"/>
                  </a:lnTo>
                  <a:cubicBezTo>
                    <a:pt x="29718" y="556832"/>
                    <a:pt x="23146" y="561213"/>
                    <a:pt x="14859" y="556451"/>
                  </a:cubicBezTo>
                  <a:close/>
                </a:path>
              </a:pathLst>
            </a:custGeom>
            <a:solidFill>
              <a:srgbClr val="E0E0E0"/>
            </a:solidFill>
            <a:ln w="9525" cap="flat">
              <a:noFill/>
              <a:prstDash val="solid"/>
              <a:miter/>
            </a:ln>
          </p:spPr>
          <p:txBody>
            <a:bodyPr rtlCol="0" anchor="ctr"/>
            <a:lstStyle/>
            <a:p>
              <a:endParaRPr lang="vi-VN"/>
            </a:p>
          </p:txBody>
        </p:sp>
        <p:sp>
          <p:nvSpPr>
            <p:cNvPr id="33" name="Freeform: Shape 32">
              <a:extLst>
                <a:ext uri="{FF2B5EF4-FFF2-40B4-BE49-F238E27FC236}">
                  <a16:creationId xmlns:a16="http://schemas.microsoft.com/office/drawing/2014/main" id="{2BD67452-39E1-CF16-811F-9972398A23A4}"/>
                </a:ext>
              </a:extLst>
            </p:cNvPr>
            <p:cNvSpPr/>
            <p:nvPr/>
          </p:nvSpPr>
          <p:spPr>
            <a:xfrm>
              <a:off x="2432115" y="2628049"/>
              <a:ext cx="59531" cy="807660"/>
            </a:xfrm>
            <a:custGeom>
              <a:avLst/>
              <a:gdLst>
                <a:gd name="connsiteX0" fmla="*/ 29718 w 59531"/>
                <a:gd name="connsiteY0" fmla="*/ 3875 h 807660"/>
                <a:gd name="connsiteX1" fmla="*/ 0 w 59531"/>
                <a:gd name="connsiteY1" fmla="*/ 22925 h 807660"/>
                <a:gd name="connsiteX2" fmla="*/ 0 w 59531"/>
                <a:gd name="connsiteY2" fmla="*/ 749969 h 807660"/>
                <a:gd name="connsiteX3" fmla="*/ 29718 w 59531"/>
                <a:gd name="connsiteY3" fmla="*/ 803785 h 807660"/>
                <a:gd name="connsiteX4" fmla="*/ 59531 w 59531"/>
                <a:gd name="connsiteY4" fmla="*/ 784735 h 807660"/>
                <a:gd name="connsiteX5" fmla="*/ 59531 w 59531"/>
                <a:gd name="connsiteY5" fmla="*/ 57692 h 807660"/>
                <a:gd name="connsiteX6" fmla="*/ 29718 w 59531"/>
                <a:gd name="connsiteY6" fmla="*/ 3875 h 80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31" h="807660">
                  <a:moveTo>
                    <a:pt x="29718" y="3875"/>
                  </a:moveTo>
                  <a:cubicBezTo>
                    <a:pt x="13335" y="-5650"/>
                    <a:pt x="0" y="3018"/>
                    <a:pt x="0" y="22925"/>
                  </a:cubicBezTo>
                  <a:lnTo>
                    <a:pt x="0" y="749969"/>
                  </a:lnTo>
                  <a:cubicBezTo>
                    <a:pt x="816" y="771604"/>
                    <a:pt x="11842" y="791571"/>
                    <a:pt x="29718" y="803785"/>
                  </a:cubicBezTo>
                  <a:cubicBezTo>
                    <a:pt x="46196" y="813310"/>
                    <a:pt x="59531" y="804642"/>
                    <a:pt x="59531" y="784735"/>
                  </a:cubicBezTo>
                  <a:lnTo>
                    <a:pt x="59531" y="57692"/>
                  </a:lnTo>
                  <a:cubicBezTo>
                    <a:pt x="58724" y="36031"/>
                    <a:pt x="47654" y="16047"/>
                    <a:pt x="29718" y="3875"/>
                  </a:cubicBezTo>
                  <a:close/>
                </a:path>
              </a:pathLst>
            </a:custGeom>
            <a:solidFill>
              <a:srgbClr val="F0F0F0"/>
            </a:solidFill>
            <a:ln w="9525" cap="flat">
              <a:noFill/>
              <a:prstDash val="solid"/>
              <a:miter/>
            </a:ln>
          </p:spPr>
          <p:txBody>
            <a:bodyPr rtlCol="0" anchor="ctr"/>
            <a:lstStyle/>
            <a:p>
              <a:endParaRPr lang="vi-VN"/>
            </a:p>
          </p:txBody>
        </p:sp>
        <p:sp>
          <p:nvSpPr>
            <p:cNvPr id="34" name="Freeform: Shape 33">
              <a:extLst>
                <a:ext uri="{FF2B5EF4-FFF2-40B4-BE49-F238E27FC236}">
                  <a16:creationId xmlns:a16="http://schemas.microsoft.com/office/drawing/2014/main" id="{338056CB-5134-C67E-0D9B-9D220B2ADC4D}"/>
                </a:ext>
              </a:extLst>
            </p:cNvPr>
            <p:cNvSpPr/>
            <p:nvPr/>
          </p:nvSpPr>
          <p:spPr>
            <a:xfrm>
              <a:off x="2446974" y="2646914"/>
              <a:ext cx="29717" cy="769796"/>
            </a:xfrm>
            <a:custGeom>
              <a:avLst/>
              <a:gdLst>
                <a:gd name="connsiteX0" fmla="*/ 14859 w 29717"/>
                <a:gd name="connsiteY0" fmla="*/ 767871 h 769796"/>
                <a:gd name="connsiteX1" fmla="*/ 0 w 29717"/>
                <a:gd name="connsiteY1" fmla="*/ 740915 h 769796"/>
                <a:gd name="connsiteX2" fmla="*/ 0 w 29717"/>
                <a:gd name="connsiteY2" fmla="*/ 11586 h 769796"/>
                <a:gd name="connsiteX3" fmla="*/ 14859 w 29717"/>
                <a:gd name="connsiteY3" fmla="*/ 2061 h 769796"/>
                <a:gd name="connsiteX4" fmla="*/ 29718 w 29717"/>
                <a:gd name="connsiteY4" fmla="*/ 28921 h 769796"/>
                <a:gd name="connsiteX5" fmla="*/ 29718 w 29717"/>
                <a:gd name="connsiteY5" fmla="*/ 758155 h 769796"/>
                <a:gd name="connsiteX6" fmla="*/ 14859 w 29717"/>
                <a:gd name="connsiteY6" fmla="*/ 767871 h 769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717" h="769796">
                  <a:moveTo>
                    <a:pt x="14859" y="767871"/>
                  </a:moveTo>
                  <a:cubicBezTo>
                    <a:pt x="5902" y="761759"/>
                    <a:pt x="385" y="751752"/>
                    <a:pt x="0" y="740915"/>
                  </a:cubicBezTo>
                  <a:lnTo>
                    <a:pt x="0" y="11586"/>
                  </a:lnTo>
                  <a:cubicBezTo>
                    <a:pt x="0" y="1394"/>
                    <a:pt x="6667" y="-2892"/>
                    <a:pt x="14859" y="2061"/>
                  </a:cubicBezTo>
                  <a:cubicBezTo>
                    <a:pt x="23849" y="8099"/>
                    <a:pt x="29380" y="18097"/>
                    <a:pt x="29718" y="28921"/>
                  </a:cubicBezTo>
                  <a:lnTo>
                    <a:pt x="29718" y="758155"/>
                  </a:lnTo>
                  <a:cubicBezTo>
                    <a:pt x="29527" y="768252"/>
                    <a:pt x="22860" y="772633"/>
                    <a:pt x="14859" y="767871"/>
                  </a:cubicBezTo>
                  <a:close/>
                </a:path>
              </a:pathLst>
            </a:custGeom>
            <a:solidFill>
              <a:srgbClr val="E0E0E0"/>
            </a:solidFill>
            <a:ln w="9525" cap="flat">
              <a:noFill/>
              <a:prstDash val="solid"/>
              <a:miter/>
            </a:ln>
          </p:spPr>
          <p:txBody>
            <a:bodyPr rtlCol="0" anchor="ctr"/>
            <a:lstStyle/>
            <a:p>
              <a:endParaRPr lang="vi-VN"/>
            </a:p>
          </p:txBody>
        </p:sp>
        <p:sp>
          <p:nvSpPr>
            <p:cNvPr id="35" name="Freeform: Shape 34">
              <a:extLst>
                <a:ext uri="{FF2B5EF4-FFF2-40B4-BE49-F238E27FC236}">
                  <a16:creationId xmlns:a16="http://schemas.microsoft.com/office/drawing/2014/main" id="{5E44EF9D-9CE2-16A6-53C9-BFBE95ED984F}"/>
                </a:ext>
              </a:extLst>
            </p:cNvPr>
            <p:cNvSpPr/>
            <p:nvPr/>
          </p:nvSpPr>
          <p:spPr>
            <a:xfrm>
              <a:off x="2446974" y="2646914"/>
              <a:ext cx="29717" cy="769796"/>
            </a:xfrm>
            <a:custGeom>
              <a:avLst/>
              <a:gdLst>
                <a:gd name="connsiteX0" fmla="*/ 14859 w 29717"/>
                <a:gd name="connsiteY0" fmla="*/ 767871 h 769796"/>
                <a:gd name="connsiteX1" fmla="*/ 0 w 29717"/>
                <a:gd name="connsiteY1" fmla="*/ 740915 h 769796"/>
                <a:gd name="connsiteX2" fmla="*/ 0 w 29717"/>
                <a:gd name="connsiteY2" fmla="*/ 11586 h 769796"/>
                <a:gd name="connsiteX3" fmla="*/ 14859 w 29717"/>
                <a:gd name="connsiteY3" fmla="*/ 2061 h 769796"/>
                <a:gd name="connsiteX4" fmla="*/ 29718 w 29717"/>
                <a:gd name="connsiteY4" fmla="*/ 28921 h 769796"/>
                <a:gd name="connsiteX5" fmla="*/ 29718 w 29717"/>
                <a:gd name="connsiteY5" fmla="*/ 758155 h 769796"/>
                <a:gd name="connsiteX6" fmla="*/ 14859 w 29717"/>
                <a:gd name="connsiteY6" fmla="*/ 767871 h 769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717" h="769796">
                  <a:moveTo>
                    <a:pt x="14859" y="767871"/>
                  </a:moveTo>
                  <a:cubicBezTo>
                    <a:pt x="5902" y="761759"/>
                    <a:pt x="385" y="751752"/>
                    <a:pt x="0" y="740915"/>
                  </a:cubicBezTo>
                  <a:lnTo>
                    <a:pt x="0" y="11586"/>
                  </a:lnTo>
                  <a:cubicBezTo>
                    <a:pt x="0" y="1394"/>
                    <a:pt x="6667" y="-2892"/>
                    <a:pt x="14859" y="2061"/>
                  </a:cubicBezTo>
                  <a:cubicBezTo>
                    <a:pt x="23849" y="8099"/>
                    <a:pt x="29380" y="18097"/>
                    <a:pt x="29718" y="28921"/>
                  </a:cubicBezTo>
                  <a:lnTo>
                    <a:pt x="29718" y="758155"/>
                  </a:lnTo>
                  <a:cubicBezTo>
                    <a:pt x="29527" y="768252"/>
                    <a:pt x="22860" y="772633"/>
                    <a:pt x="14859" y="767871"/>
                  </a:cubicBezTo>
                  <a:close/>
                </a:path>
              </a:pathLst>
            </a:custGeom>
            <a:solidFill>
              <a:srgbClr val="000000">
                <a:alpha val="15000"/>
              </a:srgbClr>
            </a:solidFill>
            <a:ln w="9525" cap="flat">
              <a:noFill/>
              <a:prstDash val="solid"/>
              <a:miter/>
            </a:ln>
          </p:spPr>
          <p:txBody>
            <a:bodyPr rtlCol="0" anchor="ctr"/>
            <a:lstStyle/>
            <a:p>
              <a:endParaRPr lang="vi-VN"/>
            </a:p>
          </p:txBody>
        </p:sp>
        <p:sp>
          <p:nvSpPr>
            <p:cNvPr id="36" name="Freeform: Shape 35">
              <a:extLst>
                <a:ext uri="{FF2B5EF4-FFF2-40B4-BE49-F238E27FC236}">
                  <a16:creationId xmlns:a16="http://schemas.microsoft.com/office/drawing/2014/main" id="{E5EA271F-9825-60FA-37CB-D792C5BCD323}"/>
                </a:ext>
              </a:extLst>
            </p:cNvPr>
            <p:cNvSpPr/>
            <p:nvPr/>
          </p:nvSpPr>
          <p:spPr>
            <a:xfrm>
              <a:off x="2446974" y="3254479"/>
              <a:ext cx="29717" cy="162231"/>
            </a:xfrm>
            <a:custGeom>
              <a:avLst/>
              <a:gdLst>
                <a:gd name="connsiteX0" fmla="*/ 14859 w 29717"/>
                <a:gd name="connsiteY0" fmla="*/ 160306 h 162231"/>
                <a:gd name="connsiteX1" fmla="*/ 0 w 29717"/>
                <a:gd name="connsiteY1" fmla="*/ 133350 h 162231"/>
                <a:gd name="connsiteX2" fmla="*/ 0 w 29717"/>
                <a:gd name="connsiteY2" fmla="*/ 0 h 162231"/>
                <a:gd name="connsiteX3" fmla="*/ 29718 w 29717"/>
                <a:gd name="connsiteY3" fmla="*/ 17240 h 162231"/>
                <a:gd name="connsiteX4" fmla="*/ 29718 w 29717"/>
                <a:gd name="connsiteY4" fmla="*/ 150590 h 162231"/>
                <a:gd name="connsiteX5" fmla="*/ 14859 w 29717"/>
                <a:gd name="connsiteY5" fmla="*/ 160306 h 162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17" h="162231">
                  <a:moveTo>
                    <a:pt x="14859" y="160306"/>
                  </a:moveTo>
                  <a:cubicBezTo>
                    <a:pt x="5902" y="154194"/>
                    <a:pt x="385" y="144187"/>
                    <a:pt x="0" y="133350"/>
                  </a:cubicBezTo>
                  <a:lnTo>
                    <a:pt x="0" y="0"/>
                  </a:lnTo>
                  <a:lnTo>
                    <a:pt x="29718" y="17240"/>
                  </a:lnTo>
                  <a:lnTo>
                    <a:pt x="29718" y="150590"/>
                  </a:lnTo>
                  <a:cubicBezTo>
                    <a:pt x="29527" y="160687"/>
                    <a:pt x="22860" y="165068"/>
                    <a:pt x="14859" y="160306"/>
                  </a:cubicBezTo>
                  <a:close/>
                </a:path>
              </a:pathLst>
            </a:custGeom>
            <a:solidFill>
              <a:srgbClr val="E0E0E0"/>
            </a:solidFill>
            <a:ln w="9525" cap="flat">
              <a:noFill/>
              <a:prstDash val="solid"/>
              <a:miter/>
            </a:ln>
          </p:spPr>
          <p:txBody>
            <a:bodyPr rtlCol="0" anchor="ctr"/>
            <a:lstStyle/>
            <a:p>
              <a:endParaRPr lang="vi-VN"/>
            </a:p>
          </p:txBody>
        </p:sp>
        <p:sp>
          <p:nvSpPr>
            <p:cNvPr id="37" name="Freeform: Shape 36">
              <a:extLst>
                <a:ext uri="{FF2B5EF4-FFF2-40B4-BE49-F238E27FC236}">
                  <a16:creationId xmlns:a16="http://schemas.microsoft.com/office/drawing/2014/main" id="{E7D80246-74B4-8D74-E095-6420BE524556}"/>
                </a:ext>
              </a:extLst>
            </p:cNvPr>
            <p:cNvSpPr/>
            <p:nvPr/>
          </p:nvSpPr>
          <p:spPr>
            <a:xfrm>
              <a:off x="2342675" y="2576519"/>
              <a:ext cx="59531" cy="807660"/>
            </a:xfrm>
            <a:custGeom>
              <a:avLst/>
              <a:gdLst>
                <a:gd name="connsiteX0" fmla="*/ 29718 w 59531"/>
                <a:gd name="connsiteY0" fmla="*/ 3875 h 807660"/>
                <a:gd name="connsiteX1" fmla="*/ 0 w 59531"/>
                <a:gd name="connsiteY1" fmla="*/ 22925 h 807660"/>
                <a:gd name="connsiteX2" fmla="*/ 0 w 59531"/>
                <a:gd name="connsiteY2" fmla="*/ 749969 h 807660"/>
                <a:gd name="connsiteX3" fmla="*/ 29718 w 59531"/>
                <a:gd name="connsiteY3" fmla="*/ 803785 h 807660"/>
                <a:gd name="connsiteX4" fmla="*/ 59531 w 59531"/>
                <a:gd name="connsiteY4" fmla="*/ 784735 h 807660"/>
                <a:gd name="connsiteX5" fmla="*/ 59531 w 59531"/>
                <a:gd name="connsiteY5" fmla="*/ 57692 h 807660"/>
                <a:gd name="connsiteX6" fmla="*/ 29718 w 59531"/>
                <a:gd name="connsiteY6" fmla="*/ 3875 h 80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531" h="807660">
                  <a:moveTo>
                    <a:pt x="29718" y="3875"/>
                  </a:moveTo>
                  <a:cubicBezTo>
                    <a:pt x="13335" y="-5650"/>
                    <a:pt x="0" y="3018"/>
                    <a:pt x="0" y="22925"/>
                  </a:cubicBezTo>
                  <a:lnTo>
                    <a:pt x="0" y="749969"/>
                  </a:lnTo>
                  <a:cubicBezTo>
                    <a:pt x="816" y="771604"/>
                    <a:pt x="11842" y="791571"/>
                    <a:pt x="29718" y="803785"/>
                  </a:cubicBezTo>
                  <a:cubicBezTo>
                    <a:pt x="46196" y="813310"/>
                    <a:pt x="59531" y="804642"/>
                    <a:pt x="59531" y="784735"/>
                  </a:cubicBezTo>
                  <a:lnTo>
                    <a:pt x="59531" y="57692"/>
                  </a:lnTo>
                  <a:cubicBezTo>
                    <a:pt x="58724" y="36030"/>
                    <a:pt x="47654" y="16047"/>
                    <a:pt x="29718" y="3875"/>
                  </a:cubicBezTo>
                  <a:close/>
                </a:path>
              </a:pathLst>
            </a:custGeom>
            <a:solidFill>
              <a:srgbClr val="F0F0F0"/>
            </a:solidFill>
            <a:ln w="9525" cap="flat">
              <a:noFill/>
              <a:prstDash val="solid"/>
              <a:miter/>
            </a:ln>
          </p:spPr>
          <p:txBody>
            <a:bodyPr rtlCol="0" anchor="ctr"/>
            <a:lstStyle/>
            <a:p>
              <a:endParaRPr lang="vi-VN"/>
            </a:p>
          </p:txBody>
        </p:sp>
        <p:sp>
          <p:nvSpPr>
            <p:cNvPr id="38" name="Freeform: Shape 37">
              <a:extLst>
                <a:ext uri="{FF2B5EF4-FFF2-40B4-BE49-F238E27FC236}">
                  <a16:creationId xmlns:a16="http://schemas.microsoft.com/office/drawing/2014/main" id="{9459CC48-3BF3-6794-4D80-6619BAA3711F}"/>
                </a:ext>
              </a:extLst>
            </p:cNvPr>
            <p:cNvSpPr/>
            <p:nvPr/>
          </p:nvSpPr>
          <p:spPr>
            <a:xfrm>
              <a:off x="2357534" y="2595574"/>
              <a:ext cx="29717" cy="769602"/>
            </a:xfrm>
            <a:custGeom>
              <a:avLst/>
              <a:gdLst>
                <a:gd name="connsiteX0" fmla="*/ 14859 w 29717"/>
                <a:gd name="connsiteY0" fmla="*/ 767776 h 769602"/>
                <a:gd name="connsiteX1" fmla="*/ 0 w 29717"/>
                <a:gd name="connsiteY1" fmla="*/ 740820 h 769602"/>
                <a:gd name="connsiteX2" fmla="*/ 0 w 29717"/>
                <a:gd name="connsiteY2" fmla="*/ 11586 h 769602"/>
                <a:gd name="connsiteX3" fmla="*/ 14859 w 29717"/>
                <a:gd name="connsiteY3" fmla="*/ 2061 h 769602"/>
                <a:gd name="connsiteX4" fmla="*/ 29718 w 29717"/>
                <a:gd name="connsiteY4" fmla="*/ 28921 h 769602"/>
                <a:gd name="connsiteX5" fmla="*/ 29718 w 29717"/>
                <a:gd name="connsiteY5" fmla="*/ 758251 h 769602"/>
                <a:gd name="connsiteX6" fmla="*/ 14859 w 29717"/>
                <a:gd name="connsiteY6" fmla="*/ 767776 h 76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717" h="769602">
                  <a:moveTo>
                    <a:pt x="14859" y="767776"/>
                  </a:moveTo>
                  <a:cubicBezTo>
                    <a:pt x="5902" y="761664"/>
                    <a:pt x="385" y="751657"/>
                    <a:pt x="0" y="740820"/>
                  </a:cubicBezTo>
                  <a:lnTo>
                    <a:pt x="0" y="11586"/>
                  </a:lnTo>
                  <a:cubicBezTo>
                    <a:pt x="0" y="1394"/>
                    <a:pt x="6667" y="-2892"/>
                    <a:pt x="14859" y="2061"/>
                  </a:cubicBezTo>
                  <a:cubicBezTo>
                    <a:pt x="23813" y="8132"/>
                    <a:pt x="29333" y="18110"/>
                    <a:pt x="29718" y="28921"/>
                  </a:cubicBezTo>
                  <a:lnTo>
                    <a:pt x="29718" y="758251"/>
                  </a:lnTo>
                  <a:cubicBezTo>
                    <a:pt x="29718" y="767776"/>
                    <a:pt x="23050" y="772443"/>
                    <a:pt x="14859" y="767776"/>
                  </a:cubicBezTo>
                  <a:close/>
                </a:path>
              </a:pathLst>
            </a:custGeom>
            <a:solidFill>
              <a:srgbClr val="E0E0E0"/>
            </a:solidFill>
            <a:ln w="9525" cap="flat">
              <a:noFill/>
              <a:prstDash val="solid"/>
              <a:miter/>
            </a:ln>
          </p:spPr>
          <p:txBody>
            <a:bodyPr rtlCol="0" anchor="ctr"/>
            <a:lstStyle/>
            <a:p>
              <a:endParaRPr lang="vi-VN"/>
            </a:p>
          </p:txBody>
        </p:sp>
        <p:sp>
          <p:nvSpPr>
            <p:cNvPr id="39" name="Freeform: Shape 38">
              <a:extLst>
                <a:ext uri="{FF2B5EF4-FFF2-40B4-BE49-F238E27FC236}">
                  <a16:creationId xmlns:a16="http://schemas.microsoft.com/office/drawing/2014/main" id="{FFA00FA8-9F2A-84DF-77DC-2406BCCE1B52}"/>
                </a:ext>
              </a:extLst>
            </p:cNvPr>
            <p:cNvSpPr/>
            <p:nvPr/>
          </p:nvSpPr>
          <p:spPr>
            <a:xfrm>
              <a:off x="2357534" y="2595574"/>
              <a:ext cx="29717" cy="769602"/>
            </a:xfrm>
            <a:custGeom>
              <a:avLst/>
              <a:gdLst>
                <a:gd name="connsiteX0" fmla="*/ 14859 w 29717"/>
                <a:gd name="connsiteY0" fmla="*/ 767776 h 769602"/>
                <a:gd name="connsiteX1" fmla="*/ 0 w 29717"/>
                <a:gd name="connsiteY1" fmla="*/ 740820 h 769602"/>
                <a:gd name="connsiteX2" fmla="*/ 0 w 29717"/>
                <a:gd name="connsiteY2" fmla="*/ 11586 h 769602"/>
                <a:gd name="connsiteX3" fmla="*/ 14859 w 29717"/>
                <a:gd name="connsiteY3" fmla="*/ 2061 h 769602"/>
                <a:gd name="connsiteX4" fmla="*/ 29718 w 29717"/>
                <a:gd name="connsiteY4" fmla="*/ 28921 h 769602"/>
                <a:gd name="connsiteX5" fmla="*/ 29718 w 29717"/>
                <a:gd name="connsiteY5" fmla="*/ 758251 h 769602"/>
                <a:gd name="connsiteX6" fmla="*/ 14859 w 29717"/>
                <a:gd name="connsiteY6" fmla="*/ 767776 h 769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717" h="769602">
                  <a:moveTo>
                    <a:pt x="14859" y="767776"/>
                  </a:moveTo>
                  <a:cubicBezTo>
                    <a:pt x="5902" y="761664"/>
                    <a:pt x="385" y="751657"/>
                    <a:pt x="0" y="740820"/>
                  </a:cubicBezTo>
                  <a:lnTo>
                    <a:pt x="0" y="11586"/>
                  </a:lnTo>
                  <a:cubicBezTo>
                    <a:pt x="0" y="1394"/>
                    <a:pt x="6667" y="-2892"/>
                    <a:pt x="14859" y="2061"/>
                  </a:cubicBezTo>
                  <a:cubicBezTo>
                    <a:pt x="23813" y="8132"/>
                    <a:pt x="29333" y="18110"/>
                    <a:pt x="29718" y="28921"/>
                  </a:cubicBezTo>
                  <a:lnTo>
                    <a:pt x="29718" y="758251"/>
                  </a:lnTo>
                  <a:cubicBezTo>
                    <a:pt x="29718" y="767776"/>
                    <a:pt x="23050" y="772443"/>
                    <a:pt x="14859" y="767776"/>
                  </a:cubicBezTo>
                  <a:close/>
                </a:path>
              </a:pathLst>
            </a:custGeom>
            <a:solidFill>
              <a:srgbClr val="000000">
                <a:alpha val="15000"/>
              </a:srgbClr>
            </a:solidFill>
            <a:ln w="9525" cap="flat">
              <a:noFill/>
              <a:prstDash val="solid"/>
              <a:miter/>
            </a:ln>
          </p:spPr>
          <p:txBody>
            <a:bodyPr rtlCol="0" anchor="ctr"/>
            <a:lstStyle/>
            <a:p>
              <a:endParaRPr lang="vi-VN"/>
            </a:p>
          </p:txBody>
        </p:sp>
        <p:sp>
          <p:nvSpPr>
            <p:cNvPr id="40" name="Freeform: Shape 39">
              <a:extLst>
                <a:ext uri="{FF2B5EF4-FFF2-40B4-BE49-F238E27FC236}">
                  <a16:creationId xmlns:a16="http://schemas.microsoft.com/office/drawing/2014/main" id="{F29C529A-D5F1-A374-DFB6-3208D443D307}"/>
                </a:ext>
              </a:extLst>
            </p:cNvPr>
            <p:cNvSpPr/>
            <p:nvPr/>
          </p:nvSpPr>
          <p:spPr>
            <a:xfrm>
              <a:off x="2357534" y="2945869"/>
              <a:ext cx="29717" cy="419302"/>
            </a:xfrm>
            <a:custGeom>
              <a:avLst/>
              <a:gdLst>
                <a:gd name="connsiteX0" fmla="*/ 14859 w 29717"/>
                <a:gd name="connsiteY0" fmla="*/ 417481 h 419302"/>
                <a:gd name="connsiteX1" fmla="*/ 0 w 29717"/>
                <a:gd name="connsiteY1" fmla="*/ 390525 h 419302"/>
                <a:gd name="connsiteX2" fmla="*/ 0 w 29717"/>
                <a:gd name="connsiteY2" fmla="*/ 0 h 419302"/>
                <a:gd name="connsiteX3" fmla="*/ 29718 w 29717"/>
                <a:gd name="connsiteY3" fmla="*/ 17145 h 419302"/>
                <a:gd name="connsiteX4" fmla="*/ 29718 w 29717"/>
                <a:gd name="connsiteY4" fmla="*/ 407670 h 419302"/>
                <a:gd name="connsiteX5" fmla="*/ 14859 w 29717"/>
                <a:gd name="connsiteY5" fmla="*/ 417481 h 419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717" h="419302">
                  <a:moveTo>
                    <a:pt x="14859" y="417481"/>
                  </a:moveTo>
                  <a:cubicBezTo>
                    <a:pt x="5902" y="411369"/>
                    <a:pt x="385" y="401362"/>
                    <a:pt x="0" y="390525"/>
                  </a:cubicBezTo>
                  <a:lnTo>
                    <a:pt x="0" y="0"/>
                  </a:lnTo>
                  <a:lnTo>
                    <a:pt x="29718" y="17145"/>
                  </a:lnTo>
                  <a:lnTo>
                    <a:pt x="29718" y="407670"/>
                  </a:lnTo>
                  <a:cubicBezTo>
                    <a:pt x="29718" y="417481"/>
                    <a:pt x="23050" y="422148"/>
                    <a:pt x="14859" y="417481"/>
                  </a:cubicBezTo>
                  <a:close/>
                </a:path>
              </a:pathLst>
            </a:custGeom>
            <a:solidFill>
              <a:srgbClr val="E0E0E0"/>
            </a:solidFill>
            <a:ln w="9525" cap="flat">
              <a:noFill/>
              <a:prstDash val="solid"/>
              <a:miter/>
            </a:ln>
          </p:spPr>
          <p:txBody>
            <a:bodyPr rtlCol="0" anchor="ctr"/>
            <a:lstStyle/>
            <a:p>
              <a:endParaRPr lang="vi-VN"/>
            </a:p>
          </p:txBody>
        </p:sp>
        <p:grpSp>
          <p:nvGrpSpPr>
            <p:cNvPr id="41" name="Graphic 2">
              <a:extLst>
                <a:ext uri="{FF2B5EF4-FFF2-40B4-BE49-F238E27FC236}">
                  <a16:creationId xmlns:a16="http://schemas.microsoft.com/office/drawing/2014/main" id="{43F5D410-3C70-E82B-0A2C-B4E93984C67C}"/>
                </a:ext>
              </a:extLst>
            </p:cNvPr>
            <p:cNvGrpSpPr/>
            <p:nvPr/>
          </p:nvGrpSpPr>
          <p:grpSpPr>
            <a:xfrm>
              <a:off x="2401063" y="2560294"/>
              <a:ext cx="895192" cy="1557558"/>
              <a:chOff x="2401063" y="2560294"/>
              <a:chExt cx="895192" cy="1557558"/>
            </a:xfrm>
          </p:grpSpPr>
          <p:grpSp>
            <p:nvGrpSpPr>
              <p:cNvPr id="42" name="Graphic 2">
                <a:extLst>
                  <a:ext uri="{FF2B5EF4-FFF2-40B4-BE49-F238E27FC236}">
                    <a16:creationId xmlns:a16="http://schemas.microsoft.com/office/drawing/2014/main" id="{92330D92-A002-6EB2-BBEF-5BBAEA8B2B92}"/>
                  </a:ext>
                </a:extLst>
              </p:cNvPr>
              <p:cNvGrpSpPr/>
              <p:nvPr/>
            </p:nvGrpSpPr>
            <p:grpSpPr>
              <a:xfrm>
                <a:off x="2401063" y="3961100"/>
                <a:ext cx="187832" cy="118430"/>
                <a:chOff x="2401063" y="3961100"/>
                <a:chExt cx="187832" cy="118430"/>
              </a:xfrm>
              <a:solidFill>
                <a:srgbClr val="000000"/>
              </a:solidFill>
            </p:grpSpPr>
            <p:sp>
              <p:nvSpPr>
                <p:cNvPr id="43" name="Freeform: Shape 42">
                  <a:extLst>
                    <a:ext uri="{FF2B5EF4-FFF2-40B4-BE49-F238E27FC236}">
                      <a16:creationId xmlns:a16="http://schemas.microsoft.com/office/drawing/2014/main" id="{C9C62AFD-C20D-8C02-83DA-B838633BABFC}"/>
                    </a:ext>
                  </a:extLst>
                </p:cNvPr>
                <p:cNvSpPr/>
                <p:nvPr/>
              </p:nvSpPr>
              <p:spPr>
                <a:xfrm>
                  <a:off x="2401063" y="3961100"/>
                  <a:ext cx="14001" cy="18112"/>
                </a:xfrm>
                <a:custGeom>
                  <a:avLst/>
                  <a:gdLst>
                    <a:gd name="connsiteX0" fmla="*/ 6953 w 14001"/>
                    <a:gd name="connsiteY0" fmla="*/ 990 h 18112"/>
                    <a:gd name="connsiteX1" fmla="*/ 14002 w 14001"/>
                    <a:gd name="connsiteY1" fmla="*/ 13087 h 18112"/>
                    <a:gd name="connsiteX2" fmla="*/ 6953 w 14001"/>
                    <a:gd name="connsiteY2" fmla="*/ 17183 h 18112"/>
                    <a:gd name="connsiteX3" fmla="*/ 0 w 14001"/>
                    <a:gd name="connsiteY3" fmla="*/ 4991 h 18112"/>
                    <a:gd name="connsiteX4" fmla="*/ 6953 w 14001"/>
                    <a:gd name="connsiteY4" fmla="*/ 990 h 18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01" h="18112">
                      <a:moveTo>
                        <a:pt x="6953" y="990"/>
                      </a:moveTo>
                      <a:cubicBezTo>
                        <a:pt x="11125" y="3641"/>
                        <a:pt x="13753" y="8150"/>
                        <a:pt x="14002" y="13087"/>
                      </a:cubicBezTo>
                      <a:cubicBezTo>
                        <a:pt x="14002" y="17564"/>
                        <a:pt x="10858" y="19374"/>
                        <a:pt x="6953" y="17183"/>
                      </a:cubicBezTo>
                      <a:cubicBezTo>
                        <a:pt x="2860" y="14427"/>
                        <a:pt x="288" y="9918"/>
                        <a:pt x="0" y="4991"/>
                      </a:cubicBezTo>
                      <a:cubicBezTo>
                        <a:pt x="0" y="514"/>
                        <a:pt x="3619" y="-1295"/>
                        <a:pt x="6953" y="990"/>
                      </a:cubicBezTo>
                      <a:close/>
                    </a:path>
                  </a:pathLst>
                </a:custGeom>
                <a:solidFill>
                  <a:srgbClr val="000000"/>
                </a:solidFill>
                <a:ln w="9525" cap="flat">
                  <a:noFill/>
                  <a:prstDash val="solid"/>
                  <a:miter/>
                </a:ln>
              </p:spPr>
              <p:txBody>
                <a:bodyPr rtlCol="0" anchor="ctr"/>
                <a:lstStyle/>
                <a:p>
                  <a:endParaRPr lang="vi-VN"/>
                </a:p>
              </p:txBody>
            </p:sp>
            <p:sp>
              <p:nvSpPr>
                <p:cNvPr id="44" name="Freeform: Shape 43">
                  <a:extLst>
                    <a:ext uri="{FF2B5EF4-FFF2-40B4-BE49-F238E27FC236}">
                      <a16:creationId xmlns:a16="http://schemas.microsoft.com/office/drawing/2014/main" id="{82582277-1114-99EE-F09B-722DA511D49F}"/>
                    </a:ext>
                  </a:extLst>
                </p:cNvPr>
                <p:cNvSpPr/>
                <p:nvPr/>
              </p:nvSpPr>
              <p:spPr>
                <a:xfrm>
                  <a:off x="2459547" y="3994914"/>
                  <a:ext cx="14001" cy="18078"/>
                </a:xfrm>
                <a:custGeom>
                  <a:avLst/>
                  <a:gdLst>
                    <a:gd name="connsiteX0" fmla="*/ 6953 w 14001"/>
                    <a:gd name="connsiteY0" fmla="*/ 990 h 18078"/>
                    <a:gd name="connsiteX1" fmla="*/ 14002 w 14001"/>
                    <a:gd name="connsiteY1" fmla="*/ 13087 h 18078"/>
                    <a:gd name="connsiteX2" fmla="*/ 6953 w 14001"/>
                    <a:gd name="connsiteY2" fmla="*/ 17088 h 18078"/>
                    <a:gd name="connsiteX3" fmla="*/ 0 w 14001"/>
                    <a:gd name="connsiteY3" fmla="*/ 4991 h 18078"/>
                    <a:gd name="connsiteX4" fmla="*/ 6953 w 14001"/>
                    <a:gd name="connsiteY4" fmla="*/ 990 h 18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01" h="18078">
                      <a:moveTo>
                        <a:pt x="6953" y="990"/>
                      </a:moveTo>
                      <a:cubicBezTo>
                        <a:pt x="11125" y="3641"/>
                        <a:pt x="13753" y="8151"/>
                        <a:pt x="14002" y="13087"/>
                      </a:cubicBezTo>
                      <a:cubicBezTo>
                        <a:pt x="14002" y="17564"/>
                        <a:pt x="10858" y="19374"/>
                        <a:pt x="6953" y="17088"/>
                      </a:cubicBezTo>
                      <a:cubicBezTo>
                        <a:pt x="2841" y="14393"/>
                        <a:pt x="258" y="9901"/>
                        <a:pt x="0" y="4991"/>
                      </a:cubicBezTo>
                      <a:cubicBezTo>
                        <a:pt x="0" y="514"/>
                        <a:pt x="3143" y="-1295"/>
                        <a:pt x="6953" y="990"/>
                      </a:cubicBezTo>
                      <a:close/>
                    </a:path>
                  </a:pathLst>
                </a:custGeom>
                <a:solidFill>
                  <a:srgbClr val="000000"/>
                </a:solidFill>
                <a:ln w="9525" cap="flat">
                  <a:noFill/>
                  <a:prstDash val="solid"/>
                  <a:miter/>
                </a:ln>
              </p:spPr>
              <p:txBody>
                <a:bodyPr rtlCol="0" anchor="ctr"/>
                <a:lstStyle/>
                <a:p>
                  <a:endParaRPr lang="vi-VN"/>
                </a:p>
              </p:txBody>
            </p:sp>
            <p:sp>
              <p:nvSpPr>
                <p:cNvPr id="45" name="Freeform: Shape 44">
                  <a:extLst>
                    <a:ext uri="{FF2B5EF4-FFF2-40B4-BE49-F238E27FC236}">
                      <a16:creationId xmlns:a16="http://schemas.microsoft.com/office/drawing/2014/main" id="{E98304FA-4781-C81F-0E41-FFC8FFB4C0E6}"/>
                    </a:ext>
                  </a:extLst>
                </p:cNvPr>
                <p:cNvSpPr/>
                <p:nvPr/>
              </p:nvSpPr>
              <p:spPr>
                <a:xfrm>
                  <a:off x="2517078" y="4028120"/>
                  <a:ext cx="13906" cy="17977"/>
                </a:xfrm>
                <a:custGeom>
                  <a:avLst/>
                  <a:gdLst>
                    <a:gd name="connsiteX0" fmla="*/ 6953 w 13906"/>
                    <a:gd name="connsiteY0" fmla="*/ 932 h 17977"/>
                    <a:gd name="connsiteX1" fmla="*/ 13906 w 13906"/>
                    <a:gd name="connsiteY1" fmla="*/ 13028 h 17977"/>
                    <a:gd name="connsiteX2" fmla="*/ 6953 w 13906"/>
                    <a:gd name="connsiteY2" fmla="*/ 17029 h 17977"/>
                    <a:gd name="connsiteX3" fmla="*/ 0 w 13906"/>
                    <a:gd name="connsiteY3" fmla="*/ 4932 h 17977"/>
                    <a:gd name="connsiteX4" fmla="*/ 6953 w 13906"/>
                    <a:gd name="connsiteY4" fmla="*/ 932 h 17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06" h="17977">
                      <a:moveTo>
                        <a:pt x="6953" y="932"/>
                      </a:moveTo>
                      <a:cubicBezTo>
                        <a:pt x="11066" y="3626"/>
                        <a:pt x="13648" y="8119"/>
                        <a:pt x="13906" y="13028"/>
                      </a:cubicBezTo>
                      <a:cubicBezTo>
                        <a:pt x="13906" y="17505"/>
                        <a:pt x="10763" y="19219"/>
                        <a:pt x="6953" y="17029"/>
                      </a:cubicBezTo>
                      <a:cubicBezTo>
                        <a:pt x="2805" y="14368"/>
                        <a:pt x="212" y="9855"/>
                        <a:pt x="0" y="4932"/>
                      </a:cubicBezTo>
                      <a:cubicBezTo>
                        <a:pt x="0" y="550"/>
                        <a:pt x="3048" y="-1259"/>
                        <a:pt x="6953" y="932"/>
                      </a:cubicBezTo>
                      <a:close/>
                    </a:path>
                  </a:pathLst>
                </a:custGeom>
                <a:solidFill>
                  <a:srgbClr val="000000"/>
                </a:solidFill>
                <a:ln w="9525" cap="flat">
                  <a:noFill/>
                  <a:prstDash val="solid"/>
                  <a:miter/>
                </a:ln>
              </p:spPr>
              <p:txBody>
                <a:bodyPr rtlCol="0" anchor="ctr"/>
                <a:lstStyle/>
                <a:p>
                  <a:endParaRPr lang="vi-VN"/>
                </a:p>
              </p:txBody>
            </p:sp>
            <p:sp>
              <p:nvSpPr>
                <p:cNvPr id="46" name="Freeform: Shape 45">
                  <a:extLst>
                    <a:ext uri="{FF2B5EF4-FFF2-40B4-BE49-F238E27FC236}">
                      <a16:creationId xmlns:a16="http://schemas.microsoft.com/office/drawing/2014/main" id="{915ACC53-CAE7-EBE5-529E-B8B6FF4D3BC1}"/>
                    </a:ext>
                  </a:extLst>
                </p:cNvPr>
                <p:cNvSpPr/>
                <p:nvPr/>
              </p:nvSpPr>
              <p:spPr>
                <a:xfrm>
                  <a:off x="2575085" y="4061631"/>
                  <a:ext cx="13811" cy="17899"/>
                </a:xfrm>
                <a:custGeom>
                  <a:avLst/>
                  <a:gdLst>
                    <a:gd name="connsiteX0" fmla="*/ 6858 w 13811"/>
                    <a:gd name="connsiteY0" fmla="*/ 949 h 17899"/>
                    <a:gd name="connsiteX1" fmla="*/ 13811 w 13811"/>
                    <a:gd name="connsiteY1" fmla="*/ 12950 h 17899"/>
                    <a:gd name="connsiteX2" fmla="*/ 6858 w 13811"/>
                    <a:gd name="connsiteY2" fmla="*/ 16951 h 17899"/>
                    <a:gd name="connsiteX3" fmla="*/ 0 w 13811"/>
                    <a:gd name="connsiteY3" fmla="*/ 4949 h 17899"/>
                    <a:gd name="connsiteX4" fmla="*/ 6858 w 13811"/>
                    <a:gd name="connsiteY4" fmla="*/ 949 h 17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11" h="17899">
                      <a:moveTo>
                        <a:pt x="6858" y="949"/>
                      </a:moveTo>
                      <a:cubicBezTo>
                        <a:pt x="10979" y="3590"/>
                        <a:pt x="13569" y="8061"/>
                        <a:pt x="13811" y="12950"/>
                      </a:cubicBezTo>
                      <a:cubicBezTo>
                        <a:pt x="13811" y="17427"/>
                        <a:pt x="10763" y="19142"/>
                        <a:pt x="6858" y="16951"/>
                      </a:cubicBezTo>
                      <a:cubicBezTo>
                        <a:pt x="2796" y="14266"/>
                        <a:pt x="251" y="9812"/>
                        <a:pt x="0" y="4949"/>
                      </a:cubicBezTo>
                      <a:cubicBezTo>
                        <a:pt x="0" y="472"/>
                        <a:pt x="3048" y="-1242"/>
                        <a:pt x="6858" y="949"/>
                      </a:cubicBezTo>
                      <a:close/>
                    </a:path>
                  </a:pathLst>
                </a:custGeom>
                <a:solidFill>
                  <a:srgbClr val="000000"/>
                </a:solidFill>
                <a:ln w="9525" cap="flat">
                  <a:noFill/>
                  <a:prstDash val="solid"/>
                  <a:miter/>
                </a:ln>
              </p:spPr>
              <p:txBody>
                <a:bodyPr rtlCol="0" anchor="ctr"/>
                <a:lstStyle/>
                <a:p>
                  <a:endParaRPr lang="vi-VN"/>
                </a:p>
              </p:txBody>
            </p:sp>
          </p:grpSp>
          <p:sp>
            <p:nvSpPr>
              <p:cNvPr id="47" name="Freeform: Shape 46">
                <a:extLst>
                  <a:ext uri="{FF2B5EF4-FFF2-40B4-BE49-F238E27FC236}">
                    <a16:creationId xmlns:a16="http://schemas.microsoft.com/office/drawing/2014/main" id="{B18CFC09-94FE-2490-BD39-86A746A3283D}"/>
                  </a:ext>
                </a:extLst>
              </p:cNvPr>
              <p:cNvSpPr/>
              <p:nvPr/>
            </p:nvSpPr>
            <p:spPr>
              <a:xfrm>
                <a:off x="2974111" y="2776244"/>
                <a:ext cx="322087" cy="253733"/>
              </a:xfrm>
              <a:custGeom>
                <a:avLst/>
                <a:gdLst>
                  <a:gd name="connsiteX0" fmla="*/ 15121 w 322087"/>
                  <a:gd name="connsiteY0" fmla="*/ 253730 h 253733"/>
                  <a:gd name="connsiteX1" fmla="*/ 7882 w 322087"/>
                  <a:gd name="connsiteY1" fmla="*/ 251825 h 253733"/>
                  <a:gd name="connsiteX2" fmla="*/ 71 w 322087"/>
                  <a:gd name="connsiteY2" fmla="*/ 235728 h 253733"/>
                  <a:gd name="connsiteX3" fmla="*/ 71 w 322087"/>
                  <a:gd name="connsiteY3" fmla="*/ 198295 h 253733"/>
                  <a:gd name="connsiteX4" fmla="*/ 20931 w 322087"/>
                  <a:gd name="connsiteY4" fmla="*/ 162099 h 253733"/>
                  <a:gd name="connsiteX5" fmla="*/ 296299 w 322087"/>
                  <a:gd name="connsiteY5" fmla="*/ 3127 h 253733"/>
                  <a:gd name="connsiteX6" fmla="*/ 314206 w 322087"/>
                  <a:gd name="connsiteY6" fmla="*/ 1889 h 253733"/>
                  <a:gd name="connsiteX7" fmla="*/ 322016 w 322087"/>
                  <a:gd name="connsiteY7" fmla="*/ 17986 h 253733"/>
                  <a:gd name="connsiteX8" fmla="*/ 322016 w 322087"/>
                  <a:gd name="connsiteY8" fmla="*/ 55420 h 253733"/>
                  <a:gd name="connsiteX9" fmla="*/ 301156 w 322087"/>
                  <a:gd name="connsiteY9" fmla="*/ 91615 h 253733"/>
                  <a:gd name="connsiteX10" fmla="*/ 25789 w 322087"/>
                  <a:gd name="connsiteY10" fmla="*/ 250587 h 253733"/>
                  <a:gd name="connsiteX11" fmla="*/ 15121 w 322087"/>
                  <a:gd name="connsiteY11" fmla="*/ 253730 h 253733"/>
                  <a:gd name="connsiteX12" fmla="*/ 300871 w 322087"/>
                  <a:gd name="connsiteY12" fmla="*/ 11414 h 253733"/>
                  <a:gd name="connsiteX13" fmla="*/ 25789 w 322087"/>
                  <a:gd name="connsiteY13" fmla="*/ 169910 h 253733"/>
                  <a:gd name="connsiteX14" fmla="*/ 9691 w 322087"/>
                  <a:gd name="connsiteY14" fmla="*/ 197818 h 253733"/>
                  <a:gd name="connsiteX15" fmla="*/ 9691 w 322087"/>
                  <a:gd name="connsiteY15" fmla="*/ 235252 h 253733"/>
                  <a:gd name="connsiteX16" fmla="*/ 12644 w 322087"/>
                  <a:gd name="connsiteY16" fmla="*/ 243062 h 253733"/>
                  <a:gd name="connsiteX17" fmla="*/ 20931 w 322087"/>
                  <a:gd name="connsiteY17" fmla="*/ 241824 h 253733"/>
                  <a:gd name="connsiteX18" fmla="*/ 296299 w 322087"/>
                  <a:gd name="connsiteY18" fmla="*/ 82852 h 253733"/>
                  <a:gd name="connsiteX19" fmla="*/ 312396 w 322087"/>
                  <a:gd name="connsiteY19" fmla="*/ 54943 h 253733"/>
                  <a:gd name="connsiteX20" fmla="*/ 312396 w 322087"/>
                  <a:gd name="connsiteY20" fmla="*/ 17510 h 253733"/>
                  <a:gd name="connsiteX21" fmla="*/ 309443 w 322087"/>
                  <a:gd name="connsiteY21" fmla="*/ 9700 h 253733"/>
                  <a:gd name="connsiteX22" fmla="*/ 301157 w 322087"/>
                  <a:gd name="connsiteY22" fmla="*/ 10938 h 253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22087" h="253733">
                    <a:moveTo>
                      <a:pt x="15121" y="253730"/>
                    </a:moveTo>
                    <a:cubicBezTo>
                      <a:pt x="12576" y="253789"/>
                      <a:pt x="10067" y="253129"/>
                      <a:pt x="7882" y="251825"/>
                    </a:cubicBezTo>
                    <a:cubicBezTo>
                      <a:pt x="2496" y="248321"/>
                      <a:pt x="-509" y="242126"/>
                      <a:pt x="71" y="235728"/>
                    </a:cubicBezTo>
                    <a:lnTo>
                      <a:pt x="71" y="198295"/>
                    </a:lnTo>
                    <a:cubicBezTo>
                      <a:pt x="752" y="183563"/>
                      <a:pt x="8526" y="170074"/>
                      <a:pt x="20931" y="162099"/>
                    </a:cubicBezTo>
                    <a:lnTo>
                      <a:pt x="296299" y="3127"/>
                    </a:lnTo>
                    <a:cubicBezTo>
                      <a:pt x="301587" y="-543"/>
                      <a:pt x="308462" y="-1018"/>
                      <a:pt x="314206" y="1889"/>
                    </a:cubicBezTo>
                    <a:cubicBezTo>
                      <a:pt x="319591" y="5393"/>
                      <a:pt x="322597" y="11588"/>
                      <a:pt x="322016" y="17986"/>
                    </a:cubicBezTo>
                    <a:lnTo>
                      <a:pt x="322016" y="55420"/>
                    </a:lnTo>
                    <a:cubicBezTo>
                      <a:pt x="321335" y="70151"/>
                      <a:pt x="313561" y="83640"/>
                      <a:pt x="301156" y="91615"/>
                    </a:cubicBezTo>
                    <a:lnTo>
                      <a:pt x="25789" y="250587"/>
                    </a:lnTo>
                    <a:cubicBezTo>
                      <a:pt x="22562" y="252535"/>
                      <a:pt x="18888" y="253617"/>
                      <a:pt x="15121" y="253730"/>
                    </a:cubicBezTo>
                    <a:close/>
                    <a:moveTo>
                      <a:pt x="300871" y="11414"/>
                    </a:moveTo>
                    <a:lnTo>
                      <a:pt x="25789" y="169910"/>
                    </a:lnTo>
                    <a:cubicBezTo>
                      <a:pt x="16339" y="176170"/>
                      <a:pt x="10378" y="186504"/>
                      <a:pt x="9691" y="197818"/>
                    </a:cubicBezTo>
                    <a:lnTo>
                      <a:pt x="9691" y="235252"/>
                    </a:lnTo>
                    <a:cubicBezTo>
                      <a:pt x="9691" y="239157"/>
                      <a:pt x="10739" y="242014"/>
                      <a:pt x="12644" y="243062"/>
                    </a:cubicBezTo>
                    <a:cubicBezTo>
                      <a:pt x="15436" y="244101"/>
                      <a:pt x="18565" y="243633"/>
                      <a:pt x="20931" y="241824"/>
                    </a:cubicBezTo>
                    <a:lnTo>
                      <a:pt x="296299" y="82852"/>
                    </a:lnTo>
                    <a:cubicBezTo>
                      <a:pt x="305748" y="76592"/>
                      <a:pt x="311709" y="66257"/>
                      <a:pt x="312396" y="54943"/>
                    </a:cubicBezTo>
                    <a:lnTo>
                      <a:pt x="312396" y="17510"/>
                    </a:lnTo>
                    <a:cubicBezTo>
                      <a:pt x="312396" y="13605"/>
                      <a:pt x="311348" y="10747"/>
                      <a:pt x="309443" y="9700"/>
                    </a:cubicBezTo>
                    <a:cubicBezTo>
                      <a:pt x="306652" y="8661"/>
                      <a:pt x="303523" y="9129"/>
                      <a:pt x="301157" y="10938"/>
                    </a:cubicBezTo>
                    <a:close/>
                  </a:path>
                </a:pathLst>
              </a:custGeom>
              <a:solidFill>
                <a:srgbClr val="E0E0E0"/>
              </a:solidFill>
              <a:ln w="9525" cap="flat">
                <a:noFill/>
                <a:prstDash val="solid"/>
                <a:miter/>
              </a:ln>
            </p:spPr>
            <p:txBody>
              <a:bodyPr rtlCol="0" anchor="ctr"/>
              <a:lstStyle/>
              <a:p>
                <a:endParaRPr lang="vi-VN"/>
              </a:p>
            </p:txBody>
          </p:sp>
          <p:sp>
            <p:nvSpPr>
              <p:cNvPr id="48" name="Freeform: Shape 47">
                <a:extLst>
                  <a:ext uri="{FF2B5EF4-FFF2-40B4-BE49-F238E27FC236}">
                    <a16:creationId xmlns:a16="http://schemas.microsoft.com/office/drawing/2014/main" id="{03E7874A-F432-F299-7299-C2FFD5D658B1}"/>
                  </a:ext>
                </a:extLst>
              </p:cNvPr>
              <p:cNvSpPr/>
              <p:nvPr/>
            </p:nvSpPr>
            <p:spPr>
              <a:xfrm>
                <a:off x="3259837" y="2812132"/>
                <a:ext cx="11620" cy="30078"/>
              </a:xfrm>
              <a:custGeom>
                <a:avLst/>
                <a:gdLst>
                  <a:gd name="connsiteX0" fmla="*/ 11621 w 11620"/>
                  <a:gd name="connsiteY0" fmla="*/ 2673 h 30078"/>
                  <a:gd name="connsiteX1" fmla="*/ 11621 w 11620"/>
                  <a:gd name="connsiteY1" fmla="*/ 20770 h 30078"/>
                  <a:gd name="connsiteX2" fmla="*/ 7906 w 11620"/>
                  <a:gd name="connsiteY2" fmla="*/ 27152 h 30078"/>
                  <a:gd name="connsiteX3" fmla="*/ 3715 w 11620"/>
                  <a:gd name="connsiteY3" fmla="*/ 29629 h 30078"/>
                  <a:gd name="connsiteX4" fmla="*/ 0 w 11620"/>
                  <a:gd name="connsiteY4" fmla="*/ 27438 h 30078"/>
                  <a:gd name="connsiteX5" fmla="*/ 0 w 11620"/>
                  <a:gd name="connsiteY5" fmla="*/ 9340 h 30078"/>
                  <a:gd name="connsiteX6" fmla="*/ 3715 w 11620"/>
                  <a:gd name="connsiteY6" fmla="*/ 2863 h 30078"/>
                  <a:gd name="connsiteX7" fmla="*/ 7906 w 11620"/>
                  <a:gd name="connsiteY7" fmla="*/ 482 h 30078"/>
                  <a:gd name="connsiteX8" fmla="*/ 11621 w 11620"/>
                  <a:gd name="connsiteY8" fmla="*/ 2673 h 30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20" h="30078">
                    <a:moveTo>
                      <a:pt x="11621" y="2673"/>
                    </a:moveTo>
                    <a:lnTo>
                      <a:pt x="11621" y="20770"/>
                    </a:lnTo>
                    <a:cubicBezTo>
                      <a:pt x="11466" y="23367"/>
                      <a:pt x="10087" y="25735"/>
                      <a:pt x="7906" y="27152"/>
                    </a:cubicBezTo>
                    <a:lnTo>
                      <a:pt x="3715" y="29629"/>
                    </a:lnTo>
                    <a:cubicBezTo>
                      <a:pt x="1715" y="30772"/>
                      <a:pt x="0" y="29629"/>
                      <a:pt x="0" y="27438"/>
                    </a:cubicBezTo>
                    <a:lnTo>
                      <a:pt x="0" y="9340"/>
                    </a:lnTo>
                    <a:cubicBezTo>
                      <a:pt x="170" y="6723"/>
                      <a:pt x="1541" y="4331"/>
                      <a:pt x="3715" y="2863"/>
                    </a:cubicBezTo>
                    <a:lnTo>
                      <a:pt x="7906" y="482"/>
                    </a:lnTo>
                    <a:cubicBezTo>
                      <a:pt x="10287" y="-661"/>
                      <a:pt x="11621" y="292"/>
                      <a:pt x="11621" y="2673"/>
                    </a:cubicBezTo>
                    <a:close/>
                  </a:path>
                </a:pathLst>
              </a:custGeom>
              <a:solidFill>
                <a:srgbClr val="FAFAFA"/>
              </a:solidFill>
              <a:ln w="9525" cap="flat">
                <a:noFill/>
                <a:prstDash val="solid"/>
                <a:miter/>
              </a:ln>
            </p:spPr>
            <p:txBody>
              <a:bodyPr rtlCol="0" anchor="ctr"/>
              <a:lstStyle/>
              <a:p>
                <a:endParaRPr lang="vi-VN"/>
              </a:p>
            </p:txBody>
          </p:sp>
          <p:sp>
            <p:nvSpPr>
              <p:cNvPr id="49" name="Freeform: Shape 48">
                <a:extLst>
                  <a:ext uri="{FF2B5EF4-FFF2-40B4-BE49-F238E27FC236}">
                    <a16:creationId xmlns:a16="http://schemas.microsoft.com/office/drawing/2014/main" id="{5E46E849-0DA8-EE6E-3832-C75F342FE2A6}"/>
                  </a:ext>
                </a:extLst>
              </p:cNvPr>
              <p:cNvSpPr/>
              <p:nvPr/>
            </p:nvSpPr>
            <p:spPr>
              <a:xfrm>
                <a:off x="3241549" y="2822895"/>
                <a:ext cx="11525" cy="30078"/>
              </a:xfrm>
              <a:custGeom>
                <a:avLst/>
                <a:gdLst>
                  <a:gd name="connsiteX0" fmla="*/ 11525 w 11525"/>
                  <a:gd name="connsiteY0" fmla="*/ 2673 h 30078"/>
                  <a:gd name="connsiteX1" fmla="*/ 11525 w 11525"/>
                  <a:gd name="connsiteY1" fmla="*/ 20770 h 30078"/>
                  <a:gd name="connsiteX2" fmla="*/ 7906 w 11525"/>
                  <a:gd name="connsiteY2" fmla="*/ 27247 h 30078"/>
                  <a:gd name="connsiteX3" fmla="*/ 3715 w 11525"/>
                  <a:gd name="connsiteY3" fmla="*/ 29629 h 30078"/>
                  <a:gd name="connsiteX4" fmla="*/ 0 w 11525"/>
                  <a:gd name="connsiteY4" fmla="*/ 27438 h 30078"/>
                  <a:gd name="connsiteX5" fmla="*/ 0 w 11525"/>
                  <a:gd name="connsiteY5" fmla="*/ 9340 h 30078"/>
                  <a:gd name="connsiteX6" fmla="*/ 3715 w 11525"/>
                  <a:gd name="connsiteY6" fmla="*/ 2959 h 30078"/>
                  <a:gd name="connsiteX7" fmla="*/ 7906 w 11525"/>
                  <a:gd name="connsiteY7" fmla="*/ 482 h 30078"/>
                  <a:gd name="connsiteX8" fmla="*/ 11525 w 11525"/>
                  <a:gd name="connsiteY8" fmla="*/ 2673 h 30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5" h="30078">
                    <a:moveTo>
                      <a:pt x="11525" y="2673"/>
                    </a:moveTo>
                    <a:lnTo>
                      <a:pt x="11525" y="20770"/>
                    </a:lnTo>
                    <a:cubicBezTo>
                      <a:pt x="11392" y="23375"/>
                      <a:pt x="10054" y="25769"/>
                      <a:pt x="7906" y="27247"/>
                    </a:cubicBezTo>
                    <a:lnTo>
                      <a:pt x="3715" y="29629"/>
                    </a:lnTo>
                    <a:cubicBezTo>
                      <a:pt x="1619" y="30772"/>
                      <a:pt x="0" y="29629"/>
                      <a:pt x="0" y="27438"/>
                    </a:cubicBezTo>
                    <a:lnTo>
                      <a:pt x="0" y="9340"/>
                    </a:lnTo>
                    <a:cubicBezTo>
                      <a:pt x="108" y="6730"/>
                      <a:pt x="1498" y="4341"/>
                      <a:pt x="3715" y="2959"/>
                    </a:cubicBezTo>
                    <a:lnTo>
                      <a:pt x="7906" y="482"/>
                    </a:lnTo>
                    <a:cubicBezTo>
                      <a:pt x="9906" y="-661"/>
                      <a:pt x="11525" y="292"/>
                      <a:pt x="11525" y="2673"/>
                    </a:cubicBezTo>
                    <a:close/>
                  </a:path>
                </a:pathLst>
              </a:custGeom>
              <a:solidFill>
                <a:srgbClr val="FAFAFA"/>
              </a:solidFill>
              <a:ln w="9525" cap="flat">
                <a:noFill/>
                <a:prstDash val="solid"/>
                <a:miter/>
              </a:ln>
            </p:spPr>
            <p:txBody>
              <a:bodyPr rtlCol="0" anchor="ctr"/>
              <a:lstStyle/>
              <a:p>
                <a:endParaRPr lang="vi-VN"/>
              </a:p>
            </p:txBody>
          </p:sp>
          <p:sp>
            <p:nvSpPr>
              <p:cNvPr id="50" name="Freeform: Shape 49">
                <a:extLst>
                  <a:ext uri="{FF2B5EF4-FFF2-40B4-BE49-F238E27FC236}">
                    <a16:creationId xmlns:a16="http://schemas.microsoft.com/office/drawing/2014/main" id="{392076B8-1AED-0AB4-22C1-4D7581ECB853}"/>
                  </a:ext>
                </a:extLst>
              </p:cNvPr>
              <p:cNvSpPr/>
              <p:nvPr/>
            </p:nvSpPr>
            <p:spPr>
              <a:xfrm>
                <a:off x="3222880" y="2833658"/>
                <a:ext cx="11525" cy="30080"/>
              </a:xfrm>
              <a:custGeom>
                <a:avLst/>
                <a:gdLst>
                  <a:gd name="connsiteX0" fmla="*/ 11525 w 11525"/>
                  <a:gd name="connsiteY0" fmla="*/ 2673 h 30080"/>
                  <a:gd name="connsiteX1" fmla="*/ 11525 w 11525"/>
                  <a:gd name="connsiteY1" fmla="*/ 20770 h 30080"/>
                  <a:gd name="connsiteX2" fmla="*/ 7811 w 11525"/>
                  <a:gd name="connsiteY2" fmla="*/ 27247 h 30080"/>
                  <a:gd name="connsiteX3" fmla="*/ 3715 w 11525"/>
                  <a:gd name="connsiteY3" fmla="*/ 29629 h 30080"/>
                  <a:gd name="connsiteX4" fmla="*/ 0 w 11525"/>
                  <a:gd name="connsiteY4" fmla="*/ 27533 h 30080"/>
                  <a:gd name="connsiteX5" fmla="*/ 0 w 11525"/>
                  <a:gd name="connsiteY5" fmla="*/ 9340 h 30080"/>
                  <a:gd name="connsiteX6" fmla="*/ 3715 w 11525"/>
                  <a:gd name="connsiteY6" fmla="*/ 2959 h 30080"/>
                  <a:gd name="connsiteX7" fmla="*/ 7811 w 11525"/>
                  <a:gd name="connsiteY7" fmla="*/ 482 h 30080"/>
                  <a:gd name="connsiteX8" fmla="*/ 11525 w 11525"/>
                  <a:gd name="connsiteY8" fmla="*/ 2673 h 3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5" h="30080">
                    <a:moveTo>
                      <a:pt x="11525" y="2673"/>
                    </a:moveTo>
                    <a:lnTo>
                      <a:pt x="11525" y="20770"/>
                    </a:lnTo>
                    <a:cubicBezTo>
                      <a:pt x="11400" y="23401"/>
                      <a:pt x="10018" y="25811"/>
                      <a:pt x="7811" y="27247"/>
                    </a:cubicBezTo>
                    <a:lnTo>
                      <a:pt x="3715" y="29629"/>
                    </a:lnTo>
                    <a:cubicBezTo>
                      <a:pt x="1619" y="30772"/>
                      <a:pt x="0" y="29629"/>
                      <a:pt x="0" y="27533"/>
                    </a:cubicBezTo>
                    <a:lnTo>
                      <a:pt x="0" y="9340"/>
                    </a:lnTo>
                    <a:cubicBezTo>
                      <a:pt x="108" y="6730"/>
                      <a:pt x="1498" y="4341"/>
                      <a:pt x="3715" y="2959"/>
                    </a:cubicBezTo>
                    <a:lnTo>
                      <a:pt x="7811" y="482"/>
                    </a:lnTo>
                    <a:cubicBezTo>
                      <a:pt x="9906" y="-661"/>
                      <a:pt x="11525" y="292"/>
                      <a:pt x="11525" y="2673"/>
                    </a:cubicBezTo>
                    <a:close/>
                  </a:path>
                </a:pathLst>
              </a:custGeom>
              <a:solidFill>
                <a:srgbClr val="FAFAFA"/>
              </a:solidFill>
              <a:ln w="9525" cap="flat">
                <a:noFill/>
                <a:prstDash val="solid"/>
                <a:miter/>
              </a:ln>
            </p:spPr>
            <p:txBody>
              <a:bodyPr rtlCol="0" anchor="ctr"/>
              <a:lstStyle/>
              <a:p>
                <a:endParaRPr lang="vi-VN"/>
              </a:p>
            </p:txBody>
          </p:sp>
          <p:sp>
            <p:nvSpPr>
              <p:cNvPr id="51" name="Freeform: Shape 50">
                <a:extLst>
                  <a:ext uri="{FF2B5EF4-FFF2-40B4-BE49-F238E27FC236}">
                    <a16:creationId xmlns:a16="http://schemas.microsoft.com/office/drawing/2014/main" id="{85D158A3-9114-AB89-CC17-4511C5091C64}"/>
                  </a:ext>
                </a:extLst>
              </p:cNvPr>
              <p:cNvSpPr/>
              <p:nvPr/>
            </p:nvSpPr>
            <p:spPr>
              <a:xfrm>
                <a:off x="3204116" y="2844455"/>
                <a:ext cx="11620" cy="30088"/>
              </a:xfrm>
              <a:custGeom>
                <a:avLst/>
                <a:gdLst>
                  <a:gd name="connsiteX0" fmla="*/ 11621 w 11620"/>
                  <a:gd name="connsiteY0" fmla="*/ 2639 h 30088"/>
                  <a:gd name="connsiteX1" fmla="*/ 11621 w 11620"/>
                  <a:gd name="connsiteY1" fmla="*/ 20832 h 30088"/>
                  <a:gd name="connsiteX2" fmla="*/ 7906 w 11620"/>
                  <a:gd name="connsiteY2" fmla="*/ 27214 h 30088"/>
                  <a:gd name="connsiteX3" fmla="*/ 3715 w 11620"/>
                  <a:gd name="connsiteY3" fmla="*/ 29595 h 30088"/>
                  <a:gd name="connsiteX4" fmla="*/ 0 w 11620"/>
                  <a:gd name="connsiteY4" fmla="*/ 27499 h 30088"/>
                  <a:gd name="connsiteX5" fmla="*/ 0 w 11620"/>
                  <a:gd name="connsiteY5" fmla="*/ 9307 h 30088"/>
                  <a:gd name="connsiteX6" fmla="*/ 3715 w 11620"/>
                  <a:gd name="connsiteY6" fmla="*/ 2925 h 30088"/>
                  <a:gd name="connsiteX7" fmla="*/ 7906 w 11620"/>
                  <a:gd name="connsiteY7" fmla="*/ 544 h 30088"/>
                  <a:gd name="connsiteX8" fmla="*/ 11621 w 11620"/>
                  <a:gd name="connsiteY8" fmla="*/ 2639 h 3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20" h="30088">
                    <a:moveTo>
                      <a:pt x="11621" y="2639"/>
                    </a:moveTo>
                    <a:lnTo>
                      <a:pt x="11621" y="20832"/>
                    </a:lnTo>
                    <a:cubicBezTo>
                      <a:pt x="11451" y="23424"/>
                      <a:pt x="10076" y="25786"/>
                      <a:pt x="7906" y="27214"/>
                    </a:cubicBezTo>
                    <a:lnTo>
                      <a:pt x="3715" y="29595"/>
                    </a:lnTo>
                    <a:cubicBezTo>
                      <a:pt x="1715" y="30833"/>
                      <a:pt x="0" y="29595"/>
                      <a:pt x="0" y="27499"/>
                    </a:cubicBezTo>
                    <a:lnTo>
                      <a:pt x="0" y="9307"/>
                    </a:lnTo>
                    <a:cubicBezTo>
                      <a:pt x="155" y="6710"/>
                      <a:pt x="1533" y="4342"/>
                      <a:pt x="3715" y="2925"/>
                    </a:cubicBezTo>
                    <a:lnTo>
                      <a:pt x="7906" y="544"/>
                    </a:lnTo>
                    <a:cubicBezTo>
                      <a:pt x="10192" y="-695"/>
                      <a:pt x="11621" y="258"/>
                      <a:pt x="11621" y="2639"/>
                    </a:cubicBezTo>
                    <a:close/>
                  </a:path>
                </a:pathLst>
              </a:custGeom>
              <a:solidFill>
                <a:srgbClr val="FAFAFA"/>
              </a:solidFill>
              <a:ln w="9525" cap="flat">
                <a:noFill/>
                <a:prstDash val="solid"/>
                <a:miter/>
              </a:ln>
            </p:spPr>
            <p:txBody>
              <a:bodyPr rtlCol="0" anchor="ctr"/>
              <a:lstStyle/>
              <a:p>
                <a:endParaRPr lang="vi-VN"/>
              </a:p>
            </p:txBody>
          </p:sp>
          <p:sp>
            <p:nvSpPr>
              <p:cNvPr id="52" name="Freeform: Shape 51">
                <a:extLst>
                  <a:ext uri="{FF2B5EF4-FFF2-40B4-BE49-F238E27FC236}">
                    <a16:creationId xmlns:a16="http://schemas.microsoft.com/office/drawing/2014/main" id="{3F60A573-8A35-1380-814B-C437DFB606DB}"/>
                  </a:ext>
                </a:extLst>
              </p:cNvPr>
              <p:cNvSpPr/>
              <p:nvPr/>
            </p:nvSpPr>
            <p:spPr>
              <a:xfrm>
                <a:off x="3185447" y="2855219"/>
                <a:ext cx="11620" cy="30088"/>
              </a:xfrm>
              <a:custGeom>
                <a:avLst/>
                <a:gdLst>
                  <a:gd name="connsiteX0" fmla="*/ 11621 w 11620"/>
                  <a:gd name="connsiteY0" fmla="*/ 2639 h 30088"/>
                  <a:gd name="connsiteX1" fmla="*/ 11621 w 11620"/>
                  <a:gd name="connsiteY1" fmla="*/ 20832 h 30088"/>
                  <a:gd name="connsiteX2" fmla="*/ 7906 w 11620"/>
                  <a:gd name="connsiteY2" fmla="*/ 27213 h 30088"/>
                  <a:gd name="connsiteX3" fmla="*/ 3715 w 11620"/>
                  <a:gd name="connsiteY3" fmla="*/ 29595 h 30088"/>
                  <a:gd name="connsiteX4" fmla="*/ 0 w 11620"/>
                  <a:gd name="connsiteY4" fmla="*/ 27499 h 30088"/>
                  <a:gd name="connsiteX5" fmla="*/ 0 w 11620"/>
                  <a:gd name="connsiteY5" fmla="*/ 9307 h 30088"/>
                  <a:gd name="connsiteX6" fmla="*/ 3715 w 11620"/>
                  <a:gd name="connsiteY6" fmla="*/ 2925 h 30088"/>
                  <a:gd name="connsiteX7" fmla="*/ 7906 w 11620"/>
                  <a:gd name="connsiteY7" fmla="*/ 544 h 30088"/>
                  <a:gd name="connsiteX8" fmla="*/ 11621 w 11620"/>
                  <a:gd name="connsiteY8" fmla="*/ 2639 h 3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20" h="30088">
                    <a:moveTo>
                      <a:pt x="11621" y="2639"/>
                    </a:moveTo>
                    <a:lnTo>
                      <a:pt x="11621" y="20832"/>
                    </a:lnTo>
                    <a:cubicBezTo>
                      <a:pt x="11466" y="23428"/>
                      <a:pt x="10087" y="25797"/>
                      <a:pt x="7906" y="27213"/>
                    </a:cubicBezTo>
                    <a:lnTo>
                      <a:pt x="3715" y="29595"/>
                    </a:lnTo>
                    <a:cubicBezTo>
                      <a:pt x="1714" y="30833"/>
                      <a:pt x="0" y="29595"/>
                      <a:pt x="0" y="27499"/>
                    </a:cubicBezTo>
                    <a:lnTo>
                      <a:pt x="0" y="9307"/>
                    </a:lnTo>
                    <a:cubicBezTo>
                      <a:pt x="170" y="6715"/>
                      <a:pt x="1545" y="4352"/>
                      <a:pt x="3715" y="2925"/>
                    </a:cubicBezTo>
                    <a:lnTo>
                      <a:pt x="7906" y="544"/>
                    </a:lnTo>
                    <a:cubicBezTo>
                      <a:pt x="9811" y="-695"/>
                      <a:pt x="11621" y="258"/>
                      <a:pt x="11621" y="2639"/>
                    </a:cubicBezTo>
                    <a:close/>
                  </a:path>
                </a:pathLst>
              </a:custGeom>
              <a:solidFill>
                <a:srgbClr val="E0E0E0"/>
              </a:solidFill>
              <a:ln w="9525" cap="flat">
                <a:noFill/>
                <a:prstDash val="solid"/>
                <a:miter/>
              </a:ln>
            </p:spPr>
            <p:txBody>
              <a:bodyPr rtlCol="0" anchor="ctr"/>
              <a:lstStyle/>
              <a:p>
                <a:endParaRPr lang="vi-VN"/>
              </a:p>
            </p:txBody>
          </p:sp>
          <p:sp>
            <p:nvSpPr>
              <p:cNvPr id="53" name="Freeform: Shape 52">
                <a:extLst>
                  <a:ext uri="{FF2B5EF4-FFF2-40B4-BE49-F238E27FC236}">
                    <a16:creationId xmlns:a16="http://schemas.microsoft.com/office/drawing/2014/main" id="{09640F81-E655-A329-FDEF-AA93D18935F6}"/>
                  </a:ext>
                </a:extLst>
              </p:cNvPr>
              <p:cNvSpPr/>
              <p:nvPr/>
            </p:nvSpPr>
            <p:spPr>
              <a:xfrm>
                <a:off x="3166778" y="2866137"/>
                <a:ext cx="11525" cy="30219"/>
              </a:xfrm>
              <a:custGeom>
                <a:avLst/>
                <a:gdLst>
                  <a:gd name="connsiteX0" fmla="*/ 11525 w 11525"/>
                  <a:gd name="connsiteY0" fmla="*/ 2484 h 30219"/>
                  <a:gd name="connsiteX1" fmla="*/ 11525 w 11525"/>
                  <a:gd name="connsiteY1" fmla="*/ 20963 h 30219"/>
                  <a:gd name="connsiteX2" fmla="*/ 7811 w 11525"/>
                  <a:gd name="connsiteY2" fmla="*/ 27344 h 30219"/>
                  <a:gd name="connsiteX3" fmla="*/ 3715 w 11525"/>
                  <a:gd name="connsiteY3" fmla="*/ 29726 h 30219"/>
                  <a:gd name="connsiteX4" fmla="*/ 0 w 11525"/>
                  <a:gd name="connsiteY4" fmla="*/ 27630 h 30219"/>
                  <a:gd name="connsiteX5" fmla="*/ 0 w 11525"/>
                  <a:gd name="connsiteY5" fmla="*/ 9437 h 30219"/>
                  <a:gd name="connsiteX6" fmla="*/ 3715 w 11525"/>
                  <a:gd name="connsiteY6" fmla="*/ 3056 h 30219"/>
                  <a:gd name="connsiteX7" fmla="*/ 7811 w 11525"/>
                  <a:gd name="connsiteY7" fmla="*/ 674 h 30219"/>
                  <a:gd name="connsiteX8" fmla="*/ 11525 w 11525"/>
                  <a:gd name="connsiteY8" fmla="*/ 2484 h 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5" h="30219">
                    <a:moveTo>
                      <a:pt x="11525" y="2484"/>
                    </a:moveTo>
                    <a:lnTo>
                      <a:pt x="11525" y="20963"/>
                    </a:lnTo>
                    <a:cubicBezTo>
                      <a:pt x="11418" y="23573"/>
                      <a:pt x="10027" y="25962"/>
                      <a:pt x="7811" y="27344"/>
                    </a:cubicBezTo>
                    <a:lnTo>
                      <a:pt x="3715" y="29726"/>
                    </a:lnTo>
                    <a:cubicBezTo>
                      <a:pt x="1619" y="30964"/>
                      <a:pt x="0" y="29726"/>
                      <a:pt x="0" y="27630"/>
                    </a:cubicBezTo>
                    <a:lnTo>
                      <a:pt x="0" y="9437"/>
                    </a:lnTo>
                    <a:cubicBezTo>
                      <a:pt x="155" y="6841"/>
                      <a:pt x="1533" y="4472"/>
                      <a:pt x="3715" y="3056"/>
                    </a:cubicBezTo>
                    <a:lnTo>
                      <a:pt x="7811" y="674"/>
                    </a:lnTo>
                    <a:cubicBezTo>
                      <a:pt x="9906" y="-754"/>
                      <a:pt x="11525" y="198"/>
                      <a:pt x="11525" y="2484"/>
                    </a:cubicBezTo>
                    <a:close/>
                  </a:path>
                </a:pathLst>
              </a:custGeom>
              <a:solidFill>
                <a:srgbClr val="E0E0E0"/>
              </a:solidFill>
              <a:ln w="9525" cap="flat">
                <a:noFill/>
                <a:prstDash val="solid"/>
                <a:miter/>
              </a:ln>
            </p:spPr>
            <p:txBody>
              <a:bodyPr rtlCol="0" anchor="ctr"/>
              <a:lstStyle/>
              <a:p>
                <a:endParaRPr lang="vi-VN"/>
              </a:p>
            </p:txBody>
          </p:sp>
          <p:sp>
            <p:nvSpPr>
              <p:cNvPr id="54" name="Freeform: Shape 53">
                <a:extLst>
                  <a:ext uri="{FF2B5EF4-FFF2-40B4-BE49-F238E27FC236}">
                    <a16:creationId xmlns:a16="http://schemas.microsoft.com/office/drawing/2014/main" id="{21831365-4A94-DAFA-117D-DADDCFC7FF90}"/>
                  </a:ext>
                </a:extLst>
              </p:cNvPr>
              <p:cNvSpPr/>
              <p:nvPr/>
            </p:nvSpPr>
            <p:spPr>
              <a:xfrm>
                <a:off x="3148109" y="2876879"/>
                <a:ext cx="11525" cy="30005"/>
              </a:xfrm>
              <a:custGeom>
                <a:avLst/>
                <a:gdLst>
                  <a:gd name="connsiteX0" fmla="*/ 11525 w 11525"/>
                  <a:gd name="connsiteY0" fmla="*/ 2505 h 30005"/>
                  <a:gd name="connsiteX1" fmla="*/ 11525 w 11525"/>
                  <a:gd name="connsiteY1" fmla="*/ 20698 h 30005"/>
                  <a:gd name="connsiteX2" fmla="*/ 7810 w 11525"/>
                  <a:gd name="connsiteY2" fmla="*/ 27079 h 30005"/>
                  <a:gd name="connsiteX3" fmla="*/ 3619 w 11525"/>
                  <a:gd name="connsiteY3" fmla="*/ 29556 h 30005"/>
                  <a:gd name="connsiteX4" fmla="*/ 0 w 11525"/>
                  <a:gd name="connsiteY4" fmla="*/ 27365 h 30005"/>
                  <a:gd name="connsiteX5" fmla="*/ 0 w 11525"/>
                  <a:gd name="connsiteY5" fmla="*/ 9267 h 30005"/>
                  <a:gd name="connsiteX6" fmla="*/ 3620 w 11525"/>
                  <a:gd name="connsiteY6" fmla="*/ 2791 h 30005"/>
                  <a:gd name="connsiteX7" fmla="*/ 7810 w 11525"/>
                  <a:gd name="connsiteY7" fmla="*/ 409 h 30005"/>
                  <a:gd name="connsiteX8" fmla="*/ 11525 w 11525"/>
                  <a:gd name="connsiteY8" fmla="*/ 2505 h 30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5" h="30005">
                    <a:moveTo>
                      <a:pt x="11525" y="2505"/>
                    </a:moveTo>
                    <a:lnTo>
                      <a:pt x="11525" y="20698"/>
                    </a:lnTo>
                    <a:cubicBezTo>
                      <a:pt x="11417" y="23308"/>
                      <a:pt x="10027" y="25697"/>
                      <a:pt x="7810" y="27079"/>
                    </a:cubicBezTo>
                    <a:lnTo>
                      <a:pt x="3619" y="29556"/>
                    </a:lnTo>
                    <a:cubicBezTo>
                      <a:pt x="1619" y="30699"/>
                      <a:pt x="0" y="29556"/>
                      <a:pt x="0" y="27365"/>
                    </a:cubicBezTo>
                    <a:lnTo>
                      <a:pt x="0" y="9267"/>
                    </a:lnTo>
                    <a:cubicBezTo>
                      <a:pt x="133" y="6663"/>
                      <a:pt x="1471" y="4269"/>
                      <a:pt x="3620" y="2791"/>
                    </a:cubicBezTo>
                    <a:lnTo>
                      <a:pt x="7810" y="409"/>
                    </a:lnTo>
                    <a:cubicBezTo>
                      <a:pt x="9906" y="-734"/>
                      <a:pt x="11525" y="695"/>
                      <a:pt x="11525" y="2505"/>
                    </a:cubicBezTo>
                    <a:close/>
                  </a:path>
                </a:pathLst>
              </a:custGeom>
              <a:solidFill>
                <a:srgbClr val="FAFAFA"/>
              </a:solidFill>
              <a:ln w="9525" cap="flat">
                <a:noFill/>
                <a:prstDash val="solid"/>
                <a:miter/>
              </a:ln>
            </p:spPr>
            <p:txBody>
              <a:bodyPr rtlCol="0" anchor="ctr"/>
              <a:lstStyle/>
              <a:p>
                <a:endParaRPr lang="vi-VN"/>
              </a:p>
            </p:txBody>
          </p:sp>
          <p:sp>
            <p:nvSpPr>
              <p:cNvPr id="55" name="Freeform: Shape 54">
                <a:extLst>
                  <a:ext uri="{FF2B5EF4-FFF2-40B4-BE49-F238E27FC236}">
                    <a16:creationId xmlns:a16="http://schemas.microsoft.com/office/drawing/2014/main" id="{98156BFA-C9AB-BCC0-E10B-55DA9D028E7E}"/>
                  </a:ext>
                </a:extLst>
              </p:cNvPr>
              <p:cNvSpPr/>
              <p:nvPr/>
            </p:nvSpPr>
            <p:spPr>
              <a:xfrm>
                <a:off x="3129345" y="2887535"/>
                <a:ext cx="11620" cy="30113"/>
              </a:xfrm>
              <a:custGeom>
                <a:avLst/>
                <a:gdLst>
                  <a:gd name="connsiteX0" fmla="*/ 11621 w 11620"/>
                  <a:gd name="connsiteY0" fmla="*/ 2707 h 30113"/>
                  <a:gd name="connsiteX1" fmla="*/ 11621 w 11620"/>
                  <a:gd name="connsiteY1" fmla="*/ 20805 h 30113"/>
                  <a:gd name="connsiteX2" fmla="*/ 7906 w 11620"/>
                  <a:gd name="connsiteY2" fmla="*/ 27282 h 30113"/>
                  <a:gd name="connsiteX3" fmla="*/ 3715 w 11620"/>
                  <a:gd name="connsiteY3" fmla="*/ 29663 h 30113"/>
                  <a:gd name="connsiteX4" fmla="*/ 0 w 11620"/>
                  <a:gd name="connsiteY4" fmla="*/ 27472 h 30113"/>
                  <a:gd name="connsiteX5" fmla="*/ 0 w 11620"/>
                  <a:gd name="connsiteY5" fmla="*/ 9089 h 30113"/>
                  <a:gd name="connsiteX6" fmla="*/ 3715 w 11620"/>
                  <a:gd name="connsiteY6" fmla="*/ 2612 h 30113"/>
                  <a:gd name="connsiteX7" fmla="*/ 7906 w 11620"/>
                  <a:gd name="connsiteY7" fmla="*/ 231 h 30113"/>
                  <a:gd name="connsiteX8" fmla="*/ 11621 w 11620"/>
                  <a:gd name="connsiteY8" fmla="*/ 2707 h 30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20" h="30113">
                    <a:moveTo>
                      <a:pt x="11621" y="2707"/>
                    </a:moveTo>
                    <a:lnTo>
                      <a:pt x="11621" y="20805"/>
                    </a:lnTo>
                    <a:cubicBezTo>
                      <a:pt x="11451" y="23422"/>
                      <a:pt x="10079" y="25814"/>
                      <a:pt x="7906" y="27282"/>
                    </a:cubicBezTo>
                    <a:lnTo>
                      <a:pt x="3715" y="29663"/>
                    </a:lnTo>
                    <a:cubicBezTo>
                      <a:pt x="1714" y="30806"/>
                      <a:pt x="0" y="29663"/>
                      <a:pt x="0" y="27472"/>
                    </a:cubicBezTo>
                    <a:lnTo>
                      <a:pt x="0" y="9089"/>
                    </a:lnTo>
                    <a:cubicBezTo>
                      <a:pt x="170" y="6472"/>
                      <a:pt x="1541" y="4080"/>
                      <a:pt x="3715" y="2612"/>
                    </a:cubicBezTo>
                    <a:lnTo>
                      <a:pt x="7906" y="231"/>
                    </a:lnTo>
                    <a:cubicBezTo>
                      <a:pt x="9906" y="-436"/>
                      <a:pt x="11621" y="326"/>
                      <a:pt x="11621" y="2707"/>
                    </a:cubicBezTo>
                    <a:close/>
                  </a:path>
                </a:pathLst>
              </a:custGeom>
              <a:solidFill>
                <a:srgbClr val="FAFAFA"/>
              </a:solidFill>
              <a:ln w="9525" cap="flat">
                <a:noFill/>
                <a:prstDash val="solid"/>
                <a:miter/>
              </a:ln>
            </p:spPr>
            <p:txBody>
              <a:bodyPr rtlCol="0" anchor="ctr"/>
              <a:lstStyle/>
              <a:p>
                <a:endParaRPr lang="vi-VN"/>
              </a:p>
            </p:txBody>
          </p:sp>
          <p:sp>
            <p:nvSpPr>
              <p:cNvPr id="56" name="Freeform: Shape 55">
                <a:extLst>
                  <a:ext uri="{FF2B5EF4-FFF2-40B4-BE49-F238E27FC236}">
                    <a16:creationId xmlns:a16="http://schemas.microsoft.com/office/drawing/2014/main" id="{B8486F29-6708-8317-8546-43AFE3F73EC1}"/>
                  </a:ext>
                </a:extLst>
              </p:cNvPr>
              <p:cNvSpPr/>
              <p:nvPr/>
            </p:nvSpPr>
            <p:spPr>
              <a:xfrm>
                <a:off x="3110675" y="2898333"/>
                <a:ext cx="11525" cy="30080"/>
              </a:xfrm>
              <a:custGeom>
                <a:avLst/>
                <a:gdLst>
                  <a:gd name="connsiteX0" fmla="*/ 11525 w 11525"/>
                  <a:gd name="connsiteY0" fmla="*/ 2673 h 30080"/>
                  <a:gd name="connsiteX1" fmla="*/ 11525 w 11525"/>
                  <a:gd name="connsiteY1" fmla="*/ 20770 h 30080"/>
                  <a:gd name="connsiteX2" fmla="*/ 7811 w 11525"/>
                  <a:gd name="connsiteY2" fmla="*/ 27247 h 30080"/>
                  <a:gd name="connsiteX3" fmla="*/ 3715 w 11525"/>
                  <a:gd name="connsiteY3" fmla="*/ 29629 h 30080"/>
                  <a:gd name="connsiteX4" fmla="*/ 0 w 11525"/>
                  <a:gd name="connsiteY4" fmla="*/ 27533 h 30080"/>
                  <a:gd name="connsiteX5" fmla="*/ 0 w 11525"/>
                  <a:gd name="connsiteY5" fmla="*/ 9340 h 30080"/>
                  <a:gd name="connsiteX6" fmla="*/ 3715 w 11525"/>
                  <a:gd name="connsiteY6" fmla="*/ 2959 h 30080"/>
                  <a:gd name="connsiteX7" fmla="*/ 7811 w 11525"/>
                  <a:gd name="connsiteY7" fmla="*/ 482 h 30080"/>
                  <a:gd name="connsiteX8" fmla="*/ 11525 w 11525"/>
                  <a:gd name="connsiteY8" fmla="*/ 2673 h 3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5" h="30080">
                    <a:moveTo>
                      <a:pt x="11525" y="2673"/>
                    </a:moveTo>
                    <a:lnTo>
                      <a:pt x="11525" y="20770"/>
                    </a:lnTo>
                    <a:cubicBezTo>
                      <a:pt x="11400" y="23401"/>
                      <a:pt x="10018" y="25811"/>
                      <a:pt x="7811" y="27247"/>
                    </a:cubicBezTo>
                    <a:lnTo>
                      <a:pt x="3715" y="29629"/>
                    </a:lnTo>
                    <a:cubicBezTo>
                      <a:pt x="1619" y="30772"/>
                      <a:pt x="0" y="29629"/>
                      <a:pt x="0" y="27533"/>
                    </a:cubicBezTo>
                    <a:lnTo>
                      <a:pt x="0" y="9340"/>
                    </a:lnTo>
                    <a:cubicBezTo>
                      <a:pt x="108" y="6730"/>
                      <a:pt x="1498" y="4341"/>
                      <a:pt x="3715" y="2959"/>
                    </a:cubicBezTo>
                    <a:lnTo>
                      <a:pt x="7811" y="482"/>
                    </a:lnTo>
                    <a:cubicBezTo>
                      <a:pt x="9906" y="-661"/>
                      <a:pt x="11525" y="292"/>
                      <a:pt x="11525" y="2673"/>
                    </a:cubicBezTo>
                    <a:close/>
                  </a:path>
                </a:pathLst>
              </a:custGeom>
              <a:solidFill>
                <a:srgbClr val="FAFAFA"/>
              </a:solidFill>
              <a:ln w="9525" cap="flat">
                <a:noFill/>
                <a:prstDash val="solid"/>
                <a:miter/>
              </a:ln>
            </p:spPr>
            <p:txBody>
              <a:bodyPr rtlCol="0" anchor="ctr"/>
              <a:lstStyle/>
              <a:p>
                <a:endParaRPr lang="vi-VN"/>
              </a:p>
            </p:txBody>
          </p:sp>
          <p:sp>
            <p:nvSpPr>
              <p:cNvPr id="57" name="Freeform: Shape 56">
                <a:extLst>
                  <a:ext uri="{FF2B5EF4-FFF2-40B4-BE49-F238E27FC236}">
                    <a16:creationId xmlns:a16="http://schemas.microsoft.com/office/drawing/2014/main" id="{C9707549-F318-2836-9903-0B87D19564CA}"/>
                  </a:ext>
                </a:extLst>
              </p:cNvPr>
              <p:cNvSpPr/>
              <p:nvPr/>
            </p:nvSpPr>
            <p:spPr>
              <a:xfrm>
                <a:off x="3092007" y="2909130"/>
                <a:ext cx="11525" cy="30088"/>
              </a:xfrm>
              <a:custGeom>
                <a:avLst/>
                <a:gdLst>
                  <a:gd name="connsiteX0" fmla="*/ 11525 w 11525"/>
                  <a:gd name="connsiteY0" fmla="*/ 2639 h 30088"/>
                  <a:gd name="connsiteX1" fmla="*/ 11525 w 11525"/>
                  <a:gd name="connsiteY1" fmla="*/ 20832 h 30088"/>
                  <a:gd name="connsiteX2" fmla="*/ 7810 w 11525"/>
                  <a:gd name="connsiteY2" fmla="*/ 27214 h 30088"/>
                  <a:gd name="connsiteX3" fmla="*/ 3619 w 11525"/>
                  <a:gd name="connsiteY3" fmla="*/ 29595 h 30088"/>
                  <a:gd name="connsiteX4" fmla="*/ 0 w 11525"/>
                  <a:gd name="connsiteY4" fmla="*/ 27499 h 30088"/>
                  <a:gd name="connsiteX5" fmla="*/ 0 w 11525"/>
                  <a:gd name="connsiteY5" fmla="*/ 9306 h 30088"/>
                  <a:gd name="connsiteX6" fmla="*/ 3620 w 11525"/>
                  <a:gd name="connsiteY6" fmla="*/ 2925 h 30088"/>
                  <a:gd name="connsiteX7" fmla="*/ 7810 w 11525"/>
                  <a:gd name="connsiteY7" fmla="*/ 543 h 30088"/>
                  <a:gd name="connsiteX8" fmla="*/ 11525 w 11525"/>
                  <a:gd name="connsiteY8" fmla="*/ 2639 h 3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5" h="30088">
                    <a:moveTo>
                      <a:pt x="11525" y="2639"/>
                    </a:moveTo>
                    <a:lnTo>
                      <a:pt x="11525" y="20832"/>
                    </a:lnTo>
                    <a:cubicBezTo>
                      <a:pt x="11385" y="23433"/>
                      <a:pt x="10003" y="25808"/>
                      <a:pt x="7810" y="27214"/>
                    </a:cubicBezTo>
                    <a:lnTo>
                      <a:pt x="3619" y="29595"/>
                    </a:lnTo>
                    <a:cubicBezTo>
                      <a:pt x="1619" y="30833"/>
                      <a:pt x="0" y="29595"/>
                      <a:pt x="0" y="27499"/>
                    </a:cubicBezTo>
                    <a:lnTo>
                      <a:pt x="0" y="9306"/>
                    </a:lnTo>
                    <a:cubicBezTo>
                      <a:pt x="118" y="6723"/>
                      <a:pt x="1463" y="4352"/>
                      <a:pt x="3620" y="2925"/>
                    </a:cubicBezTo>
                    <a:lnTo>
                      <a:pt x="7810" y="543"/>
                    </a:lnTo>
                    <a:cubicBezTo>
                      <a:pt x="9906" y="-695"/>
                      <a:pt x="11525" y="258"/>
                      <a:pt x="11525" y="2639"/>
                    </a:cubicBezTo>
                    <a:close/>
                  </a:path>
                </a:pathLst>
              </a:custGeom>
              <a:solidFill>
                <a:srgbClr val="E0E0E0"/>
              </a:solidFill>
              <a:ln w="9525" cap="flat">
                <a:noFill/>
                <a:prstDash val="solid"/>
                <a:miter/>
              </a:ln>
            </p:spPr>
            <p:txBody>
              <a:bodyPr rtlCol="0" anchor="ctr"/>
              <a:lstStyle/>
              <a:p>
                <a:endParaRPr lang="vi-VN"/>
              </a:p>
            </p:txBody>
          </p:sp>
          <p:sp>
            <p:nvSpPr>
              <p:cNvPr id="58" name="Freeform: Shape 57">
                <a:extLst>
                  <a:ext uri="{FF2B5EF4-FFF2-40B4-BE49-F238E27FC236}">
                    <a16:creationId xmlns:a16="http://schemas.microsoft.com/office/drawing/2014/main" id="{D390CBF1-EB09-2136-A7CC-C473BE2EEAD4}"/>
                  </a:ext>
                </a:extLst>
              </p:cNvPr>
              <p:cNvSpPr/>
              <p:nvPr/>
            </p:nvSpPr>
            <p:spPr>
              <a:xfrm>
                <a:off x="3073242" y="2919893"/>
                <a:ext cx="11620" cy="30088"/>
              </a:xfrm>
              <a:custGeom>
                <a:avLst/>
                <a:gdLst>
                  <a:gd name="connsiteX0" fmla="*/ 11621 w 11620"/>
                  <a:gd name="connsiteY0" fmla="*/ 2639 h 30088"/>
                  <a:gd name="connsiteX1" fmla="*/ 11621 w 11620"/>
                  <a:gd name="connsiteY1" fmla="*/ 20832 h 30088"/>
                  <a:gd name="connsiteX2" fmla="*/ 7906 w 11620"/>
                  <a:gd name="connsiteY2" fmla="*/ 27214 h 30088"/>
                  <a:gd name="connsiteX3" fmla="*/ 3715 w 11620"/>
                  <a:gd name="connsiteY3" fmla="*/ 29595 h 30088"/>
                  <a:gd name="connsiteX4" fmla="*/ 0 w 11620"/>
                  <a:gd name="connsiteY4" fmla="*/ 27499 h 30088"/>
                  <a:gd name="connsiteX5" fmla="*/ 0 w 11620"/>
                  <a:gd name="connsiteY5" fmla="*/ 9307 h 30088"/>
                  <a:gd name="connsiteX6" fmla="*/ 3715 w 11620"/>
                  <a:gd name="connsiteY6" fmla="*/ 2925 h 30088"/>
                  <a:gd name="connsiteX7" fmla="*/ 7906 w 11620"/>
                  <a:gd name="connsiteY7" fmla="*/ 544 h 30088"/>
                  <a:gd name="connsiteX8" fmla="*/ 11621 w 11620"/>
                  <a:gd name="connsiteY8" fmla="*/ 2639 h 3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20" h="30088">
                    <a:moveTo>
                      <a:pt x="11621" y="2639"/>
                    </a:moveTo>
                    <a:lnTo>
                      <a:pt x="11621" y="20832"/>
                    </a:lnTo>
                    <a:cubicBezTo>
                      <a:pt x="11466" y="23428"/>
                      <a:pt x="10087" y="25797"/>
                      <a:pt x="7906" y="27214"/>
                    </a:cubicBezTo>
                    <a:lnTo>
                      <a:pt x="3715" y="29595"/>
                    </a:lnTo>
                    <a:cubicBezTo>
                      <a:pt x="1714" y="30833"/>
                      <a:pt x="0" y="29595"/>
                      <a:pt x="0" y="27499"/>
                    </a:cubicBezTo>
                    <a:lnTo>
                      <a:pt x="0" y="9307"/>
                    </a:lnTo>
                    <a:cubicBezTo>
                      <a:pt x="155" y="6710"/>
                      <a:pt x="1533" y="4342"/>
                      <a:pt x="3715" y="2925"/>
                    </a:cubicBezTo>
                    <a:lnTo>
                      <a:pt x="7906" y="544"/>
                    </a:lnTo>
                    <a:cubicBezTo>
                      <a:pt x="9906" y="-695"/>
                      <a:pt x="11621" y="258"/>
                      <a:pt x="11621" y="2639"/>
                    </a:cubicBezTo>
                    <a:close/>
                  </a:path>
                </a:pathLst>
              </a:custGeom>
              <a:solidFill>
                <a:srgbClr val="FAFAFA"/>
              </a:solidFill>
              <a:ln w="9525" cap="flat">
                <a:noFill/>
                <a:prstDash val="solid"/>
                <a:miter/>
              </a:ln>
            </p:spPr>
            <p:txBody>
              <a:bodyPr rtlCol="0" anchor="ctr"/>
              <a:lstStyle/>
              <a:p>
                <a:endParaRPr lang="vi-VN"/>
              </a:p>
            </p:txBody>
          </p:sp>
          <p:sp>
            <p:nvSpPr>
              <p:cNvPr id="59" name="Freeform: Shape 58">
                <a:extLst>
                  <a:ext uri="{FF2B5EF4-FFF2-40B4-BE49-F238E27FC236}">
                    <a16:creationId xmlns:a16="http://schemas.microsoft.com/office/drawing/2014/main" id="{A4289D5E-6CB7-B4E3-FA14-4BA3E3AD7411}"/>
                  </a:ext>
                </a:extLst>
              </p:cNvPr>
              <p:cNvSpPr/>
              <p:nvPr/>
            </p:nvSpPr>
            <p:spPr>
              <a:xfrm>
                <a:off x="3054573" y="2930716"/>
                <a:ext cx="11525" cy="30028"/>
              </a:xfrm>
              <a:custGeom>
                <a:avLst/>
                <a:gdLst>
                  <a:gd name="connsiteX0" fmla="*/ 11525 w 11525"/>
                  <a:gd name="connsiteY0" fmla="*/ 2580 h 30028"/>
                  <a:gd name="connsiteX1" fmla="*/ 11525 w 11525"/>
                  <a:gd name="connsiteY1" fmla="*/ 20773 h 30028"/>
                  <a:gd name="connsiteX2" fmla="*/ 7906 w 11525"/>
                  <a:gd name="connsiteY2" fmla="*/ 27154 h 30028"/>
                  <a:gd name="connsiteX3" fmla="*/ 3715 w 11525"/>
                  <a:gd name="connsiteY3" fmla="*/ 29536 h 30028"/>
                  <a:gd name="connsiteX4" fmla="*/ 0 w 11525"/>
                  <a:gd name="connsiteY4" fmla="*/ 27440 h 30028"/>
                  <a:gd name="connsiteX5" fmla="*/ 0 w 11525"/>
                  <a:gd name="connsiteY5" fmla="*/ 9247 h 30028"/>
                  <a:gd name="connsiteX6" fmla="*/ 3715 w 11525"/>
                  <a:gd name="connsiteY6" fmla="*/ 2866 h 30028"/>
                  <a:gd name="connsiteX7" fmla="*/ 7906 w 11525"/>
                  <a:gd name="connsiteY7" fmla="*/ 484 h 30028"/>
                  <a:gd name="connsiteX8" fmla="*/ 11525 w 11525"/>
                  <a:gd name="connsiteY8" fmla="*/ 2580 h 30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5" h="30028">
                    <a:moveTo>
                      <a:pt x="11525" y="2580"/>
                    </a:moveTo>
                    <a:lnTo>
                      <a:pt x="11525" y="20773"/>
                    </a:lnTo>
                    <a:cubicBezTo>
                      <a:pt x="11407" y="23356"/>
                      <a:pt x="10062" y="25727"/>
                      <a:pt x="7906" y="27154"/>
                    </a:cubicBezTo>
                    <a:lnTo>
                      <a:pt x="3715" y="29536"/>
                    </a:lnTo>
                    <a:cubicBezTo>
                      <a:pt x="1619" y="30774"/>
                      <a:pt x="0" y="29536"/>
                      <a:pt x="0" y="27440"/>
                    </a:cubicBezTo>
                    <a:lnTo>
                      <a:pt x="0" y="9247"/>
                    </a:lnTo>
                    <a:cubicBezTo>
                      <a:pt x="155" y="6651"/>
                      <a:pt x="1533" y="4282"/>
                      <a:pt x="3715" y="2866"/>
                    </a:cubicBezTo>
                    <a:lnTo>
                      <a:pt x="7906" y="484"/>
                    </a:lnTo>
                    <a:cubicBezTo>
                      <a:pt x="9906" y="-659"/>
                      <a:pt x="11525" y="294"/>
                      <a:pt x="11525" y="2580"/>
                    </a:cubicBezTo>
                    <a:close/>
                  </a:path>
                </a:pathLst>
              </a:custGeom>
              <a:solidFill>
                <a:srgbClr val="FAFAFA"/>
              </a:solidFill>
              <a:ln w="9525" cap="flat">
                <a:noFill/>
                <a:prstDash val="solid"/>
                <a:miter/>
              </a:ln>
            </p:spPr>
            <p:txBody>
              <a:bodyPr rtlCol="0" anchor="ctr"/>
              <a:lstStyle/>
              <a:p>
                <a:endParaRPr lang="vi-VN"/>
              </a:p>
            </p:txBody>
          </p:sp>
          <p:sp>
            <p:nvSpPr>
              <p:cNvPr id="60" name="Freeform: Shape 59">
                <a:extLst>
                  <a:ext uri="{FF2B5EF4-FFF2-40B4-BE49-F238E27FC236}">
                    <a16:creationId xmlns:a16="http://schemas.microsoft.com/office/drawing/2014/main" id="{87E1EE72-60DF-4E5D-C9F6-24211F15D9CF}"/>
                  </a:ext>
                </a:extLst>
              </p:cNvPr>
              <p:cNvSpPr/>
              <p:nvPr/>
            </p:nvSpPr>
            <p:spPr>
              <a:xfrm>
                <a:off x="3035904" y="2941550"/>
                <a:ext cx="11525" cy="30200"/>
              </a:xfrm>
              <a:custGeom>
                <a:avLst/>
                <a:gdLst>
                  <a:gd name="connsiteX0" fmla="*/ 11525 w 11525"/>
                  <a:gd name="connsiteY0" fmla="*/ 2699 h 30200"/>
                  <a:gd name="connsiteX1" fmla="*/ 11525 w 11525"/>
                  <a:gd name="connsiteY1" fmla="*/ 20892 h 30200"/>
                  <a:gd name="connsiteX2" fmla="*/ 7810 w 11525"/>
                  <a:gd name="connsiteY2" fmla="*/ 27274 h 30200"/>
                  <a:gd name="connsiteX3" fmla="*/ 3715 w 11525"/>
                  <a:gd name="connsiteY3" fmla="*/ 29750 h 30200"/>
                  <a:gd name="connsiteX4" fmla="*/ 0 w 11525"/>
                  <a:gd name="connsiteY4" fmla="*/ 27560 h 30200"/>
                  <a:gd name="connsiteX5" fmla="*/ 0 w 11525"/>
                  <a:gd name="connsiteY5" fmla="*/ 9462 h 30200"/>
                  <a:gd name="connsiteX6" fmla="*/ 3715 w 11525"/>
                  <a:gd name="connsiteY6" fmla="*/ 2985 h 30200"/>
                  <a:gd name="connsiteX7" fmla="*/ 7810 w 11525"/>
                  <a:gd name="connsiteY7" fmla="*/ 604 h 30200"/>
                  <a:gd name="connsiteX8" fmla="*/ 11525 w 11525"/>
                  <a:gd name="connsiteY8" fmla="*/ 2699 h 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5" h="30200">
                    <a:moveTo>
                      <a:pt x="11525" y="2699"/>
                    </a:moveTo>
                    <a:lnTo>
                      <a:pt x="11525" y="20892"/>
                    </a:lnTo>
                    <a:cubicBezTo>
                      <a:pt x="11417" y="23502"/>
                      <a:pt x="10027" y="25891"/>
                      <a:pt x="7810" y="27274"/>
                    </a:cubicBezTo>
                    <a:lnTo>
                      <a:pt x="3715" y="29750"/>
                    </a:lnTo>
                    <a:cubicBezTo>
                      <a:pt x="1619" y="30893"/>
                      <a:pt x="0" y="29750"/>
                      <a:pt x="0" y="27560"/>
                    </a:cubicBezTo>
                    <a:lnTo>
                      <a:pt x="0" y="9462"/>
                    </a:lnTo>
                    <a:cubicBezTo>
                      <a:pt x="125" y="6831"/>
                      <a:pt x="1507" y="4421"/>
                      <a:pt x="3715" y="2985"/>
                    </a:cubicBezTo>
                    <a:lnTo>
                      <a:pt x="7810" y="604"/>
                    </a:lnTo>
                    <a:cubicBezTo>
                      <a:pt x="9906" y="-730"/>
                      <a:pt x="11525" y="223"/>
                      <a:pt x="11525" y="2699"/>
                    </a:cubicBezTo>
                    <a:close/>
                  </a:path>
                </a:pathLst>
              </a:custGeom>
              <a:solidFill>
                <a:srgbClr val="E0E0E0"/>
              </a:solidFill>
              <a:ln w="9525" cap="flat">
                <a:noFill/>
                <a:prstDash val="solid"/>
                <a:miter/>
              </a:ln>
            </p:spPr>
            <p:txBody>
              <a:bodyPr rtlCol="0" anchor="ctr"/>
              <a:lstStyle/>
              <a:p>
                <a:endParaRPr lang="vi-VN"/>
              </a:p>
            </p:txBody>
          </p:sp>
          <p:sp>
            <p:nvSpPr>
              <p:cNvPr id="61" name="Freeform: Shape 60">
                <a:extLst>
                  <a:ext uri="{FF2B5EF4-FFF2-40B4-BE49-F238E27FC236}">
                    <a16:creationId xmlns:a16="http://schemas.microsoft.com/office/drawing/2014/main" id="{3CDD1428-3D97-43E4-4A04-18B92B6F446F}"/>
                  </a:ext>
                </a:extLst>
              </p:cNvPr>
              <p:cNvSpPr/>
              <p:nvPr/>
            </p:nvSpPr>
            <p:spPr>
              <a:xfrm>
                <a:off x="3017140" y="2952171"/>
                <a:ext cx="11620" cy="29961"/>
              </a:xfrm>
              <a:custGeom>
                <a:avLst/>
                <a:gdLst>
                  <a:gd name="connsiteX0" fmla="*/ 11621 w 11620"/>
                  <a:gd name="connsiteY0" fmla="*/ 2746 h 29961"/>
                  <a:gd name="connsiteX1" fmla="*/ 11621 w 11620"/>
                  <a:gd name="connsiteY1" fmla="*/ 20653 h 29961"/>
                  <a:gd name="connsiteX2" fmla="*/ 7906 w 11620"/>
                  <a:gd name="connsiteY2" fmla="*/ 27130 h 29961"/>
                  <a:gd name="connsiteX3" fmla="*/ 3715 w 11620"/>
                  <a:gd name="connsiteY3" fmla="*/ 29511 h 29961"/>
                  <a:gd name="connsiteX4" fmla="*/ 0 w 11620"/>
                  <a:gd name="connsiteY4" fmla="*/ 27321 h 29961"/>
                  <a:gd name="connsiteX5" fmla="*/ 0 w 11620"/>
                  <a:gd name="connsiteY5" fmla="*/ 9223 h 29961"/>
                  <a:gd name="connsiteX6" fmla="*/ 3715 w 11620"/>
                  <a:gd name="connsiteY6" fmla="*/ 2746 h 29961"/>
                  <a:gd name="connsiteX7" fmla="*/ 7906 w 11620"/>
                  <a:gd name="connsiteY7" fmla="*/ 365 h 29961"/>
                  <a:gd name="connsiteX8" fmla="*/ 11621 w 11620"/>
                  <a:gd name="connsiteY8" fmla="*/ 2746 h 29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20" h="29961">
                    <a:moveTo>
                      <a:pt x="11621" y="2746"/>
                    </a:moveTo>
                    <a:lnTo>
                      <a:pt x="11621" y="20653"/>
                    </a:lnTo>
                    <a:cubicBezTo>
                      <a:pt x="11451" y="23271"/>
                      <a:pt x="10079" y="25662"/>
                      <a:pt x="7906" y="27130"/>
                    </a:cubicBezTo>
                    <a:lnTo>
                      <a:pt x="3715" y="29511"/>
                    </a:lnTo>
                    <a:cubicBezTo>
                      <a:pt x="1714" y="30655"/>
                      <a:pt x="0" y="29511"/>
                      <a:pt x="0" y="27321"/>
                    </a:cubicBezTo>
                    <a:lnTo>
                      <a:pt x="0" y="9223"/>
                    </a:lnTo>
                    <a:cubicBezTo>
                      <a:pt x="170" y="6606"/>
                      <a:pt x="1541" y="4214"/>
                      <a:pt x="3715" y="2746"/>
                    </a:cubicBezTo>
                    <a:lnTo>
                      <a:pt x="7906" y="365"/>
                    </a:lnTo>
                    <a:cubicBezTo>
                      <a:pt x="9906" y="-587"/>
                      <a:pt x="11621" y="365"/>
                      <a:pt x="11621" y="2746"/>
                    </a:cubicBezTo>
                    <a:close/>
                  </a:path>
                </a:pathLst>
              </a:custGeom>
              <a:solidFill>
                <a:srgbClr val="FAFAFA"/>
              </a:solidFill>
              <a:ln w="9525" cap="flat">
                <a:noFill/>
                <a:prstDash val="solid"/>
                <a:miter/>
              </a:ln>
            </p:spPr>
            <p:txBody>
              <a:bodyPr rtlCol="0" anchor="ctr"/>
              <a:lstStyle/>
              <a:p>
                <a:endParaRPr lang="vi-VN"/>
              </a:p>
            </p:txBody>
          </p:sp>
          <p:sp>
            <p:nvSpPr>
              <p:cNvPr id="62" name="Freeform: Shape 61">
                <a:extLst>
                  <a:ext uri="{FF2B5EF4-FFF2-40B4-BE49-F238E27FC236}">
                    <a16:creationId xmlns:a16="http://schemas.microsoft.com/office/drawing/2014/main" id="{CE1A440D-20C4-A7D2-154A-1CD853F234A7}"/>
                  </a:ext>
                </a:extLst>
              </p:cNvPr>
              <p:cNvSpPr/>
              <p:nvPr/>
            </p:nvSpPr>
            <p:spPr>
              <a:xfrm>
                <a:off x="2998471" y="2963162"/>
                <a:ext cx="11620" cy="29927"/>
              </a:xfrm>
              <a:custGeom>
                <a:avLst/>
                <a:gdLst>
                  <a:gd name="connsiteX0" fmla="*/ 11621 w 11620"/>
                  <a:gd name="connsiteY0" fmla="*/ 2519 h 29927"/>
                  <a:gd name="connsiteX1" fmla="*/ 11621 w 11620"/>
                  <a:gd name="connsiteY1" fmla="*/ 20617 h 29927"/>
                  <a:gd name="connsiteX2" fmla="*/ 7906 w 11620"/>
                  <a:gd name="connsiteY2" fmla="*/ 27094 h 29927"/>
                  <a:gd name="connsiteX3" fmla="*/ 3715 w 11620"/>
                  <a:gd name="connsiteY3" fmla="*/ 29475 h 29927"/>
                  <a:gd name="connsiteX4" fmla="*/ 0 w 11620"/>
                  <a:gd name="connsiteY4" fmla="*/ 27379 h 29927"/>
                  <a:gd name="connsiteX5" fmla="*/ 0 w 11620"/>
                  <a:gd name="connsiteY5" fmla="*/ 9663 h 29927"/>
                  <a:gd name="connsiteX6" fmla="*/ 3715 w 11620"/>
                  <a:gd name="connsiteY6" fmla="*/ 3281 h 29927"/>
                  <a:gd name="connsiteX7" fmla="*/ 7906 w 11620"/>
                  <a:gd name="connsiteY7" fmla="*/ 805 h 29927"/>
                  <a:gd name="connsiteX8" fmla="*/ 11621 w 11620"/>
                  <a:gd name="connsiteY8" fmla="*/ 2519 h 2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20" h="29927">
                    <a:moveTo>
                      <a:pt x="11621" y="2519"/>
                    </a:moveTo>
                    <a:lnTo>
                      <a:pt x="11621" y="20617"/>
                    </a:lnTo>
                    <a:cubicBezTo>
                      <a:pt x="11451" y="23234"/>
                      <a:pt x="10079" y="25626"/>
                      <a:pt x="7906" y="27094"/>
                    </a:cubicBezTo>
                    <a:lnTo>
                      <a:pt x="3715" y="29475"/>
                    </a:lnTo>
                    <a:cubicBezTo>
                      <a:pt x="1715" y="30618"/>
                      <a:pt x="0" y="29475"/>
                      <a:pt x="0" y="27379"/>
                    </a:cubicBezTo>
                    <a:lnTo>
                      <a:pt x="0" y="9663"/>
                    </a:lnTo>
                    <a:cubicBezTo>
                      <a:pt x="155" y="7067"/>
                      <a:pt x="1533" y="4698"/>
                      <a:pt x="3715" y="3281"/>
                    </a:cubicBezTo>
                    <a:lnTo>
                      <a:pt x="7906" y="805"/>
                    </a:lnTo>
                    <a:cubicBezTo>
                      <a:pt x="9906" y="-815"/>
                      <a:pt x="11621" y="138"/>
                      <a:pt x="11621" y="2519"/>
                    </a:cubicBezTo>
                    <a:close/>
                  </a:path>
                </a:pathLst>
              </a:custGeom>
              <a:solidFill>
                <a:srgbClr val="E0E0E0"/>
              </a:solidFill>
              <a:ln w="9525" cap="flat">
                <a:noFill/>
                <a:prstDash val="solid"/>
                <a:miter/>
              </a:ln>
            </p:spPr>
            <p:txBody>
              <a:bodyPr rtlCol="0" anchor="ctr"/>
              <a:lstStyle/>
              <a:p>
                <a:endParaRPr lang="vi-VN"/>
              </a:p>
            </p:txBody>
          </p:sp>
          <p:sp>
            <p:nvSpPr>
              <p:cNvPr id="63" name="Freeform: Shape 62">
                <a:extLst>
                  <a:ext uri="{FF2B5EF4-FFF2-40B4-BE49-F238E27FC236}">
                    <a16:creationId xmlns:a16="http://schemas.microsoft.com/office/drawing/2014/main" id="{EF6272A9-71B9-E045-9979-F83A4093CD2B}"/>
                  </a:ext>
                </a:extLst>
              </p:cNvPr>
              <p:cNvSpPr/>
              <p:nvPr/>
            </p:nvSpPr>
            <p:spPr>
              <a:xfrm>
                <a:off x="2918487" y="2996645"/>
                <a:ext cx="32644" cy="40949"/>
              </a:xfrm>
              <a:custGeom>
                <a:avLst/>
                <a:gdLst>
                  <a:gd name="connsiteX0" fmla="*/ 32645 w 32644"/>
                  <a:gd name="connsiteY0" fmla="*/ 5422 h 40949"/>
                  <a:gd name="connsiteX1" fmla="*/ 24929 w 32644"/>
                  <a:gd name="connsiteY1" fmla="*/ 945 h 40949"/>
                  <a:gd name="connsiteX2" fmla="*/ 24929 w 32644"/>
                  <a:gd name="connsiteY2" fmla="*/ 945 h 40949"/>
                  <a:gd name="connsiteX3" fmla="*/ 14642 w 32644"/>
                  <a:gd name="connsiteY3" fmla="*/ 1993 h 40949"/>
                  <a:gd name="connsiteX4" fmla="*/ 69 w 32644"/>
                  <a:gd name="connsiteY4" fmla="*/ 27329 h 40949"/>
                  <a:gd name="connsiteX5" fmla="*/ 4260 w 32644"/>
                  <a:gd name="connsiteY5" fmla="*/ 36854 h 40949"/>
                  <a:gd name="connsiteX6" fmla="*/ 4260 w 32644"/>
                  <a:gd name="connsiteY6" fmla="*/ 36854 h 40949"/>
                  <a:gd name="connsiteX7" fmla="*/ 11404 w 32644"/>
                  <a:gd name="connsiteY7" fmla="*/ 40950 h 40949"/>
                  <a:gd name="connsiteX8" fmla="*/ 12737 w 32644"/>
                  <a:gd name="connsiteY8" fmla="*/ 38759 h 40949"/>
                  <a:gd name="connsiteX9" fmla="*/ 16928 w 32644"/>
                  <a:gd name="connsiteY9" fmla="*/ 37140 h 40949"/>
                  <a:gd name="connsiteX10" fmla="*/ 31597 w 32644"/>
                  <a:gd name="connsiteY10" fmla="*/ 11803 h 40949"/>
                  <a:gd name="connsiteX11" fmla="*/ 31597 w 32644"/>
                  <a:gd name="connsiteY11" fmla="*/ 7994 h 40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644" h="40949">
                    <a:moveTo>
                      <a:pt x="32645" y="5422"/>
                    </a:moveTo>
                    <a:lnTo>
                      <a:pt x="24929" y="945"/>
                    </a:lnTo>
                    <a:lnTo>
                      <a:pt x="24929" y="945"/>
                    </a:lnTo>
                    <a:cubicBezTo>
                      <a:pt x="21568" y="-621"/>
                      <a:pt x="17619" y="-219"/>
                      <a:pt x="14642" y="1993"/>
                    </a:cubicBezTo>
                    <a:cubicBezTo>
                      <a:pt x="6010" y="7619"/>
                      <a:pt x="592" y="17038"/>
                      <a:pt x="69" y="27329"/>
                    </a:cubicBezTo>
                    <a:cubicBezTo>
                      <a:pt x="-361" y="31029"/>
                      <a:pt x="1242" y="34672"/>
                      <a:pt x="4260" y="36854"/>
                    </a:cubicBezTo>
                    <a:lnTo>
                      <a:pt x="4260" y="36854"/>
                    </a:lnTo>
                    <a:lnTo>
                      <a:pt x="11404" y="40950"/>
                    </a:lnTo>
                    <a:lnTo>
                      <a:pt x="12737" y="38759"/>
                    </a:lnTo>
                    <a:cubicBezTo>
                      <a:pt x="14210" y="38441"/>
                      <a:pt x="15624" y="37894"/>
                      <a:pt x="16928" y="37140"/>
                    </a:cubicBezTo>
                    <a:cubicBezTo>
                      <a:pt x="25551" y="31491"/>
                      <a:pt x="30992" y="22094"/>
                      <a:pt x="31597" y="11803"/>
                    </a:cubicBezTo>
                    <a:cubicBezTo>
                      <a:pt x="31754" y="10538"/>
                      <a:pt x="31754" y="9259"/>
                      <a:pt x="31597" y="7994"/>
                    </a:cubicBezTo>
                    <a:close/>
                  </a:path>
                </a:pathLst>
              </a:custGeom>
              <a:solidFill>
                <a:srgbClr val="E0E0E0"/>
              </a:solidFill>
              <a:ln w="9525" cap="flat">
                <a:noFill/>
                <a:prstDash val="solid"/>
                <a:miter/>
              </a:ln>
            </p:spPr>
            <p:txBody>
              <a:bodyPr rtlCol="0" anchor="ctr"/>
              <a:lstStyle/>
              <a:p>
                <a:endParaRPr lang="vi-VN"/>
              </a:p>
            </p:txBody>
          </p:sp>
          <p:sp>
            <p:nvSpPr>
              <p:cNvPr id="64" name="Freeform: Shape 63">
                <a:extLst>
                  <a:ext uri="{FF2B5EF4-FFF2-40B4-BE49-F238E27FC236}">
                    <a16:creationId xmlns:a16="http://schemas.microsoft.com/office/drawing/2014/main" id="{08C721E3-58D8-8B1A-DE48-C7EC58C183B5}"/>
                  </a:ext>
                </a:extLst>
              </p:cNvPr>
              <p:cNvSpPr/>
              <p:nvPr/>
            </p:nvSpPr>
            <p:spPr>
              <a:xfrm>
                <a:off x="2925891" y="3000868"/>
                <a:ext cx="29241" cy="37897"/>
              </a:xfrm>
              <a:custGeom>
                <a:avLst/>
                <a:gdLst>
                  <a:gd name="connsiteX0" fmla="*/ 14573 w 29241"/>
                  <a:gd name="connsiteY0" fmla="*/ 2055 h 37897"/>
                  <a:gd name="connsiteX1" fmla="*/ 0 w 29241"/>
                  <a:gd name="connsiteY1" fmla="*/ 27392 h 37897"/>
                  <a:gd name="connsiteX2" fmla="*/ 14573 w 29241"/>
                  <a:gd name="connsiteY2" fmla="*/ 35869 h 37897"/>
                  <a:gd name="connsiteX3" fmla="*/ 29242 w 29241"/>
                  <a:gd name="connsiteY3" fmla="*/ 10437 h 37897"/>
                  <a:gd name="connsiteX4" fmla="*/ 14573 w 29241"/>
                  <a:gd name="connsiteY4" fmla="*/ 2055 h 37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41" h="37897">
                    <a:moveTo>
                      <a:pt x="14573" y="2055"/>
                    </a:moveTo>
                    <a:cubicBezTo>
                      <a:pt x="5941" y="7682"/>
                      <a:pt x="523" y="17101"/>
                      <a:pt x="0" y="27392"/>
                    </a:cubicBezTo>
                    <a:cubicBezTo>
                      <a:pt x="0" y="36917"/>
                      <a:pt x="6477" y="40536"/>
                      <a:pt x="14573" y="35869"/>
                    </a:cubicBezTo>
                    <a:cubicBezTo>
                      <a:pt x="23234" y="30211"/>
                      <a:pt x="28681" y="20767"/>
                      <a:pt x="29242" y="10437"/>
                    </a:cubicBezTo>
                    <a:cubicBezTo>
                      <a:pt x="29242" y="1103"/>
                      <a:pt x="22670" y="-2707"/>
                      <a:pt x="14573" y="2055"/>
                    </a:cubicBezTo>
                    <a:close/>
                  </a:path>
                </a:pathLst>
              </a:custGeom>
              <a:solidFill>
                <a:srgbClr val="FAFAFA"/>
              </a:solidFill>
              <a:ln w="9525" cap="flat">
                <a:noFill/>
                <a:prstDash val="solid"/>
                <a:miter/>
              </a:ln>
            </p:spPr>
            <p:txBody>
              <a:bodyPr rtlCol="0" anchor="ctr"/>
              <a:lstStyle/>
              <a:p>
                <a:endParaRPr lang="vi-VN"/>
              </a:p>
            </p:txBody>
          </p:sp>
          <p:sp>
            <p:nvSpPr>
              <p:cNvPr id="65" name="Freeform: Shape 64">
                <a:extLst>
                  <a:ext uri="{FF2B5EF4-FFF2-40B4-BE49-F238E27FC236}">
                    <a16:creationId xmlns:a16="http://schemas.microsoft.com/office/drawing/2014/main" id="{0437CA25-A810-E645-4EC6-37D26674FB6B}"/>
                  </a:ext>
                </a:extLst>
              </p:cNvPr>
              <p:cNvSpPr/>
              <p:nvPr/>
            </p:nvSpPr>
            <p:spPr>
              <a:xfrm>
                <a:off x="2925891" y="3000868"/>
                <a:ext cx="29241" cy="37897"/>
              </a:xfrm>
              <a:custGeom>
                <a:avLst/>
                <a:gdLst>
                  <a:gd name="connsiteX0" fmla="*/ 14573 w 29241"/>
                  <a:gd name="connsiteY0" fmla="*/ 2055 h 37897"/>
                  <a:gd name="connsiteX1" fmla="*/ 0 w 29241"/>
                  <a:gd name="connsiteY1" fmla="*/ 27392 h 37897"/>
                  <a:gd name="connsiteX2" fmla="*/ 14573 w 29241"/>
                  <a:gd name="connsiteY2" fmla="*/ 35869 h 37897"/>
                  <a:gd name="connsiteX3" fmla="*/ 29242 w 29241"/>
                  <a:gd name="connsiteY3" fmla="*/ 10437 h 37897"/>
                  <a:gd name="connsiteX4" fmla="*/ 14573 w 29241"/>
                  <a:gd name="connsiteY4" fmla="*/ 2055 h 37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41" h="37897">
                    <a:moveTo>
                      <a:pt x="14573" y="2055"/>
                    </a:moveTo>
                    <a:cubicBezTo>
                      <a:pt x="5941" y="7682"/>
                      <a:pt x="523" y="17101"/>
                      <a:pt x="0" y="27392"/>
                    </a:cubicBezTo>
                    <a:cubicBezTo>
                      <a:pt x="0" y="36917"/>
                      <a:pt x="6477" y="40536"/>
                      <a:pt x="14573" y="35869"/>
                    </a:cubicBezTo>
                    <a:cubicBezTo>
                      <a:pt x="23234" y="30211"/>
                      <a:pt x="28681" y="20767"/>
                      <a:pt x="29242" y="10437"/>
                    </a:cubicBezTo>
                    <a:cubicBezTo>
                      <a:pt x="29242" y="1103"/>
                      <a:pt x="22670" y="-2707"/>
                      <a:pt x="14573" y="2055"/>
                    </a:cubicBezTo>
                    <a:close/>
                  </a:path>
                </a:pathLst>
              </a:custGeom>
              <a:solidFill>
                <a:srgbClr val="FAFAFA">
                  <a:alpha val="80000"/>
                </a:srgbClr>
              </a:solidFill>
              <a:ln w="9525" cap="flat">
                <a:noFill/>
                <a:prstDash val="solid"/>
                <a:miter/>
              </a:ln>
            </p:spPr>
            <p:txBody>
              <a:bodyPr rtlCol="0" anchor="ctr"/>
              <a:lstStyle/>
              <a:p>
                <a:endParaRPr lang="vi-VN"/>
              </a:p>
            </p:txBody>
          </p:sp>
          <p:sp>
            <p:nvSpPr>
              <p:cNvPr id="66" name="Freeform: Shape 65">
                <a:extLst>
                  <a:ext uri="{FF2B5EF4-FFF2-40B4-BE49-F238E27FC236}">
                    <a16:creationId xmlns:a16="http://schemas.microsoft.com/office/drawing/2014/main" id="{86FE6F25-E871-76F5-7384-6071FE8D5FCA}"/>
                  </a:ext>
                </a:extLst>
              </p:cNvPr>
              <p:cNvSpPr/>
              <p:nvPr/>
            </p:nvSpPr>
            <p:spPr>
              <a:xfrm>
                <a:off x="2854867" y="3033345"/>
                <a:ext cx="32732" cy="40920"/>
              </a:xfrm>
              <a:custGeom>
                <a:avLst/>
                <a:gdLst>
                  <a:gd name="connsiteX0" fmla="*/ 32733 w 32732"/>
                  <a:gd name="connsiteY0" fmla="*/ 5392 h 40920"/>
                  <a:gd name="connsiteX1" fmla="*/ 25017 w 32732"/>
                  <a:gd name="connsiteY1" fmla="*/ 916 h 40920"/>
                  <a:gd name="connsiteX2" fmla="*/ 25017 w 32732"/>
                  <a:gd name="connsiteY2" fmla="*/ 916 h 40920"/>
                  <a:gd name="connsiteX3" fmla="*/ 14730 w 32732"/>
                  <a:gd name="connsiteY3" fmla="*/ 1963 h 40920"/>
                  <a:gd name="connsiteX4" fmla="*/ 62 w 32732"/>
                  <a:gd name="connsiteY4" fmla="*/ 27300 h 40920"/>
                  <a:gd name="connsiteX5" fmla="*/ 4348 w 32732"/>
                  <a:gd name="connsiteY5" fmla="*/ 36825 h 40920"/>
                  <a:gd name="connsiteX6" fmla="*/ 4348 w 32732"/>
                  <a:gd name="connsiteY6" fmla="*/ 36825 h 40920"/>
                  <a:gd name="connsiteX7" fmla="*/ 11587 w 32732"/>
                  <a:gd name="connsiteY7" fmla="*/ 40921 h 40920"/>
                  <a:gd name="connsiteX8" fmla="*/ 12825 w 32732"/>
                  <a:gd name="connsiteY8" fmla="*/ 38730 h 40920"/>
                  <a:gd name="connsiteX9" fmla="*/ 17016 w 32732"/>
                  <a:gd name="connsiteY9" fmla="*/ 37111 h 40920"/>
                  <a:gd name="connsiteX10" fmla="*/ 31685 w 32732"/>
                  <a:gd name="connsiteY10" fmla="*/ 11774 h 40920"/>
                  <a:gd name="connsiteX11" fmla="*/ 31209 w 32732"/>
                  <a:gd name="connsiteY11" fmla="*/ 7964 h 4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732" h="40920">
                    <a:moveTo>
                      <a:pt x="32733" y="5392"/>
                    </a:moveTo>
                    <a:lnTo>
                      <a:pt x="25017" y="916"/>
                    </a:lnTo>
                    <a:lnTo>
                      <a:pt x="25017" y="916"/>
                    </a:lnTo>
                    <a:cubicBezTo>
                      <a:pt x="21649" y="-609"/>
                      <a:pt x="17722" y="-209"/>
                      <a:pt x="14730" y="1963"/>
                    </a:cubicBezTo>
                    <a:cubicBezTo>
                      <a:pt x="6073" y="7580"/>
                      <a:pt x="622" y="16996"/>
                      <a:pt x="62" y="27300"/>
                    </a:cubicBezTo>
                    <a:cubicBezTo>
                      <a:pt x="-347" y="31018"/>
                      <a:pt x="1294" y="34665"/>
                      <a:pt x="4348" y="36825"/>
                    </a:cubicBezTo>
                    <a:lnTo>
                      <a:pt x="4348" y="36825"/>
                    </a:lnTo>
                    <a:lnTo>
                      <a:pt x="11587" y="40921"/>
                    </a:lnTo>
                    <a:lnTo>
                      <a:pt x="12825" y="38730"/>
                    </a:lnTo>
                    <a:cubicBezTo>
                      <a:pt x="14303" y="38428"/>
                      <a:pt x="15719" y="37880"/>
                      <a:pt x="17016" y="37111"/>
                    </a:cubicBezTo>
                    <a:cubicBezTo>
                      <a:pt x="25674" y="31494"/>
                      <a:pt x="31125" y="22078"/>
                      <a:pt x="31685" y="11774"/>
                    </a:cubicBezTo>
                    <a:cubicBezTo>
                      <a:pt x="31685" y="10489"/>
                      <a:pt x="31525" y="9209"/>
                      <a:pt x="31209" y="7964"/>
                    </a:cubicBezTo>
                    <a:close/>
                  </a:path>
                </a:pathLst>
              </a:custGeom>
              <a:solidFill>
                <a:srgbClr val="E0E0E0"/>
              </a:solidFill>
              <a:ln w="9525" cap="flat">
                <a:noFill/>
                <a:prstDash val="solid"/>
                <a:miter/>
              </a:ln>
            </p:spPr>
            <p:txBody>
              <a:bodyPr rtlCol="0" anchor="ctr"/>
              <a:lstStyle/>
              <a:p>
                <a:endParaRPr lang="vi-VN"/>
              </a:p>
            </p:txBody>
          </p:sp>
          <p:sp>
            <p:nvSpPr>
              <p:cNvPr id="67" name="Freeform: Shape 66">
                <a:extLst>
                  <a:ext uri="{FF2B5EF4-FFF2-40B4-BE49-F238E27FC236}">
                    <a16:creationId xmlns:a16="http://schemas.microsoft.com/office/drawing/2014/main" id="{BD1295F9-4DF7-D25B-D57A-6B6BDF62FEC1}"/>
                  </a:ext>
                </a:extLst>
              </p:cNvPr>
              <p:cNvSpPr/>
              <p:nvPr/>
            </p:nvSpPr>
            <p:spPr>
              <a:xfrm>
                <a:off x="2862264" y="3037545"/>
                <a:ext cx="29336" cy="37796"/>
              </a:xfrm>
              <a:custGeom>
                <a:avLst/>
                <a:gdLst>
                  <a:gd name="connsiteX0" fmla="*/ 14668 w 29336"/>
                  <a:gd name="connsiteY0" fmla="*/ 1954 h 37796"/>
                  <a:gd name="connsiteX1" fmla="*/ 0 w 29336"/>
                  <a:gd name="connsiteY1" fmla="*/ 27291 h 37796"/>
                  <a:gd name="connsiteX2" fmla="*/ 14668 w 29336"/>
                  <a:gd name="connsiteY2" fmla="*/ 35768 h 37796"/>
                  <a:gd name="connsiteX3" fmla="*/ 29337 w 29336"/>
                  <a:gd name="connsiteY3" fmla="*/ 10336 h 37796"/>
                  <a:gd name="connsiteX4" fmla="*/ 14668 w 29336"/>
                  <a:gd name="connsiteY4" fmla="*/ 1954 h 377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36" h="37796">
                    <a:moveTo>
                      <a:pt x="14668" y="1954"/>
                    </a:moveTo>
                    <a:cubicBezTo>
                      <a:pt x="6011" y="7571"/>
                      <a:pt x="560" y="16986"/>
                      <a:pt x="0" y="27291"/>
                    </a:cubicBezTo>
                    <a:cubicBezTo>
                      <a:pt x="0" y="36816"/>
                      <a:pt x="6572" y="40435"/>
                      <a:pt x="14668" y="35768"/>
                    </a:cubicBezTo>
                    <a:cubicBezTo>
                      <a:pt x="23340" y="30121"/>
                      <a:pt x="28792" y="20670"/>
                      <a:pt x="29337" y="10336"/>
                    </a:cubicBezTo>
                    <a:cubicBezTo>
                      <a:pt x="29337" y="1097"/>
                      <a:pt x="22765" y="-2618"/>
                      <a:pt x="14668" y="1954"/>
                    </a:cubicBezTo>
                    <a:close/>
                  </a:path>
                </a:pathLst>
              </a:custGeom>
              <a:solidFill>
                <a:srgbClr val="FAFAFA"/>
              </a:solidFill>
              <a:ln w="9525" cap="flat">
                <a:noFill/>
                <a:prstDash val="solid"/>
                <a:miter/>
              </a:ln>
            </p:spPr>
            <p:txBody>
              <a:bodyPr rtlCol="0" anchor="ctr"/>
              <a:lstStyle/>
              <a:p>
                <a:endParaRPr lang="vi-VN"/>
              </a:p>
            </p:txBody>
          </p:sp>
          <p:sp>
            <p:nvSpPr>
              <p:cNvPr id="68" name="Freeform: Shape 67">
                <a:extLst>
                  <a:ext uri="{FF2B5EF4-FFF2-40B4-BE49-F238E27FC236}">
                    <a16:creationId xmlns:a16="http://schemas.microsoft.com/office/drawing/2014/main" id="{CD05B872-F2D9-E01D-D3AF-6DF891C2A65E}"/>
                  </a:ext>
                </a:extLst>
              </p:cNvPr>
              <p:cNvSpPr/>
              <p:nvPr/>
            </p:nvSpPr>
            <p:spPr>
              <a:xfrm>
                <a:off x="2862264" y="3037545"/>
                <a:ext cx="29336" cy="37796"/>
              </a:xfrm>
              <a:custGeom>
                <a:avLst/>
                <a:gdLst>
                  <a:gd name="connsiteX0" fmla="*/ 14668 w 29336"/>
                  <a:gd name="connsiteY0" fmla="*/ 1954 h 37796"/>
                  <a:gd name="connsiteX1" fmla="*/ 0 w 29336"/>
                  <a:gd name="connsiteY1" fmla="*/ 27291 h 37796"/>
                  <a:gd name="connsiteX2" fmla="*/ 14668 w 29336"/>
                  <a:gd name="connsiteY2" fmla="*/ 35768 h 37796"/>
                  <a:gd name="connsiteX3" fmla="*/ 29337 w 29336"/>
                  <a:gd name="connsiteY3" fmla="*/ 10336 h 37796"/>
                  <a:gd name="connsiteX4" fmla="*/ 14668 w 29336"/>
                  <a:gd name="connsiteY4" fmla="*/ 1954 h 377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36" h="37796">
                    <a:moveTo>
                      <a:pt x="14668" y="1954"/>
                    </a:moveTo>
                    <a:cubicBezTo>
                      <a:pt x="6011" y="7571"/>
                      <a:pt x="560" y="16986"/>
                      <a:pt x="0" y="27291"/>
                    </a:cubicBezTo>
                    <a:cubicBezTo>
                      <a:pt x="0" y="36816"/>
                      <a:pt x="6572" y="40435"/>
                      <a:pt x="14668" y="35768"/>
                    </a:cubicBezTo>
                    <a:cubicBezTo>
                      <a:pt x="23340" y="30121"/>
                      <a:pt x="28792" y="20670"/>
                      <a:pt x="29337" y="10336"/>
                    </a:cubicBezTo>
                    <a:cubicBezTo>
                      <a:pt x="29337" y="1097"/>
                      <a:pt x="22765" y="-2618"/>
                      <a:pt x="14668" y="1954"/>
                    </a:cubicBezTo>
                    <a:close/>
                  </a:path>
                </a:pathLst>
              </a:custGeom>
              <a:solidFill>
                <a:srgbClr val="FAFAFA">
                  <a:alpha val="80000"/>
                </a:srgbClr>
              </a:solidFill>
              <a:ln w="9525" cap="flat">
                <a:noFill/>
                <a:prstDash val="solid"/>
                <a:miter/>
              </a:ln>
            </p:spPr>
            <p:txBody>
              <a:bodyPr rtlCol="0" anchor="ctr"/>
              <a:lstStyle/>
              <a:p>
                <a:endParaRPr lang="vi-VN"/>
              </a:p>
            </p:txBody>
          </p:sp>
          <p:sp>
            <p:nvSpPr>
              <p:cNvPr id="69" name="Freeform: Shape 68">
                <a:extLst>
                  <a:ext uri="{FF2B5EF4-FFF2-40B4-BE49-F238E27FC236}">
                    <a16:creationId xmlns:a16="http://schemas.microsoft.com/office/drawing/2014/main" id="{CEC07147-41A0-92CF-2D39-B0089AAAA025}"/>
                  </a:ext>
                </a:extLst>
              </p:cNvPr>
              <p:cNvSpPr/>
              <p:nvPr/>
            </p:nvSpPr>
            <p:spPr>
              <a:xfrm>
                <a:off x="2861169" y="2907385"/>
                <a:ext cx="435086" cy="412914"/>
              </a:xfrm>
              <a:custGeom>
                <a:avLst/>
                <a:gdLst>
                  <a:gd name="connsiteX0" fmla="*/ 13382 w 435086"/>
                  <a:gd name="connsiteY0" fmla="*/ 412911 h 412914"/>
                  <a:gd name="connsiteX1" fmla="*/ 7000 w 435086"/>
                  <a:gd name="connsiteY1" fmla="*/ 411292 h 412914"/>
                  <a:gd name="connsiteX2" fmla="*/ 47 w 435086"/>
                  <a:gd name="connsiteY2" fmla="*/ 397004 h 412914"/>
                  <a:gd name="connsiteX3" fmla="*/ 47 w 435086"/>
                  <a:gd name="connsiteY3" fmla="*/ 261845 h 412914"/>
                  <a:gd name="connsiteX4" fmla="*/ 18335 w 435086"/>
                  <a:gd name="connsiteY4" fmla="*/ 230317 h 412914"/>
                  <a:gd name="connsiteX5" fmla="*/ 412098 w 435086"/>
                  <a:gd name="connsiteY5" fmla="*/ 2955 h 412914"/>
                  <a:gd name="connsiteX6" fmla="*/ 432132 w 435086"/>
                  <a:gd name="connsiteY6" fmla="*/ 5588 h 412914"/>
                  <a:gd name="connsiteX7" fmla="*/ 434958 w 435086"/>
                  <a:gd name="connsiteY7" fmla="*/ 16195 h 412914"/>
                  <a:gd name="connsiteX8" fmla="*/ 434958 w 435086"/>
                  <a:gd name="connsiteY8" fmla="*/ 151164 h 412914"/>
                  <a:gd name="connsiteX9" fmla="*/ 416765 w 435086"/>
                  <a:gd name="connsiteY9" fmla="*/ 182692 h 412914"/>
                  <a:gd name="connsiteX10" fmla="*/ 23002 w 435086"/>
                  <a:gd name="connsiteY10" fmla="*/ 409958 h 412914"/>
                  <a:gd name="connsiteX11" fmla="*/ 13382 w 435086"/>
                  <a:gd name="connsiteY11" fmla="*/ 412911 h 412914"/>
                  <a:gd name="connsiteX12" fmla="*/ 416670 w 435086"/>
                  <a:gd name="connsiteY12" fmla="*/ 11051 h 412914"/>
                  <a:gd name="connsiteX13" fmla="*/ 22907 w 435086"/>
                  <a:gd name="connsiteY13" fmla="*/ 238413 h 412914"/>
                  <a:gd name="connsiteX14" fmla="*/ 9381 w 435086"/>
                  <a:gd name="connsiteY14" fmla="*/ 261845 h 412914"/>
                  <a:gd name="connsiteX15" fmla="*/ 9381 w 435086"/>
                  <a:gd name="connsiteY15" fmla="*/ 397004 h 412914"/>
                  <a:gd name="connsiteX16" fmla="*/ 11667 w 435086"/>
                  <a:gd name="connsiteY16" fmla="*/ 403196 h 412914"/>
                  <a:gd name="connsiteX17" fmla="*/ 18240 w 435086"/>
                  <a:gd name="connsiteY17" fmla="*/ 402053 h 412914"/>
                  <a:gd name="connsiteX18" fmla="*/ 412003 w 435086"/>
                  <a:gd name="connsiteY18" fmla="*/ 174786 h 412914"/>
                  <a:gd name="connsiteX19" fmla="*/ 425433 w 435086"/>
                  <a:gd name="connsiteY19" fmla="*/ 151355 h 412914"/>
                  <a:gd name="connsiteX20" fmla="*/ 425433 w 435086"/>
                  <a:gd name="connsiteY20" fmla="*/ 16195 h 412914"/>
                  <a:gd name="connsiteX21" fmla="*/ 423052 w 435086"/>
                  <a:gd name="connsiteY21" fmla="*/ 9908 h 412914"/>
                  <a:gd name="connsiteX22" fmla="*/ 416575 w 435086"/>
                  <a:gd name="connsiteY22" fmla="*/ 11051 h 412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35086" h="412914">
                    <a:moveTo>
                      <a:pt x="13382" y="412911"/>
                    </a:moveTo>
                    <a:cubicBezTo>
                      <a:pt x="11147" y="412962"/>
                      <a:pt x="8940" y="412402"/>
                      <a:pt x="7000" y="411292"/>
                    </a:cubicBezTo>
                    <a:cubicBezTo>
                      <a:pt x="2268" y="408138"/>
                      <a:pt x="-391" y="402674"/>
                      <a:pt x="47" y="397004"/>
                    </a:cubicBezTo>
                    <a:lnTo>
                      <a:pt x="47" y="261845"/>
                    </a:lnTo>
                    <a:cubicBezTo>
                      <a:pt x="645" y="248984"/>
                      <a:pt x="7468" y="237221"/>
                      <a:pt x="18335" y="230317"/>
                    </a:cubicBezTo>
                    <a:lnTo>
                      <a:pt x="412098" y="2955"/>
                    </a:lnTo>
                    <a:cubicBezTo>
                      <a:pt x="418357" y="-1850"/>
                      <a:pt x="427327" y="-671"/>
                      <a:pt x="432132" y="5588"/>
                    </a:cubicBezTo>
                    <a:cubicBezTo>
                      <a:pt x="434449" y="8606"/>
                      <a:pt x="435466" y="12424"/>
                      <a:pt x="434958" y="16195"/>
                    </a:cubicBezTo>
                    <a:lnTo>
                      <a:pt x="434958" y="151164"/>
                    </a:lnTo>
                    <a:cubicBezTo>
                      <a:pt x="434334" y="163993"/>
                      <a:pt x="427560" y="175732"/>
                      <a:pt x="416765" y="182692"/>
                    </a:cubicBezTo>
                    <a:lnTo>
                      <a:pt x="23002" y="409958"/>
                    </a:lnTo>
                    <a:cubicBezTo>
                      <a:pt x="20118" y="411787"/>
                      <a:pt x="16795" y="412807"/>
                      <a:pt x="13382" y="412911"/>
                    </a:cubicBezTo>
                    <a:close/>
                    <a:moveTo>
                      <a:pt x="416670" y="11051"/>
                    </a:moveTo>
                    <a:lnTo>
                      <a:pt x="22907" y="238413"/>
                    </a:lnTo>
                    <a:cubicBezTo>
                      <a:pt x="14967" y="243664"/>
                      <a:pt x="9957" y="252343"/>
                      <a:pt x="9381" y="261845"/>
                    </a:cubicBezTo>
                    <a:lnTo>
                      <a:pt x="9381" y="397004"/>
                    </a:lnTo>
                    <a:cubicBezTo>
                      <a:pt x="9087" y="399318"/>
                      <a:pt x="9941" y="401629"/>
                      <a:pt x="11667" y="403196"/>
                    </a:cubicBezTo>
                    <a:cubicBezTo>
                      <a:pt x="13908" y="403978"/>
                      <a:pt x="16394" y="403545"/>
                      <a:pt x="18240" y="402053"/>
                    </a:cubicBezTo>
                    <a:lnTo>
                      <a:pt x="412003" y="174786"/>
                    </a:lnTo>
                    <a:cubicBezTo>
                      <a:pt x="419885" y="169493"/>
                      <a:pt x="424850" y="160830"/>
                      <a:pt x="425433" y="151355"/>
                    </a:cubicBezTo>
                    <a:lnTo>
                      <a:pt x="425433" y="16195"/>
                    </a:lnTo>
                    <a:cubicBezTo>
                      <a:pt x="425772" y="13830"/>
                      <a:pt x="424873" y="11456"/>
                      <a:pt x="423052" y="9908"/>
                    </a:cubicBezTo>
                    <a:cubicBezTo>
                      <a:pt x="420834" y="9230"/>
                      <a:pt x="418426" y="9655"/>
                      <a:pt x="416575" y="11051"/>
                    </a:cubicBezTo>
                    <a:close/>
                  </a:path>
                </a:pathLst>
              </a:custGeom>
              <a:solidFill>
                <a:srgbClr val="FAFAFA"/>
              </a:solidFill>
              <a:ln w="9525" cap="flat">
                <a:noFill/>
                <a:prstDash val="solid"/>
                <a:miter/>
              </a:ln>
            </p:spPr>
            <p:txBody>
              <a:bodyPr rtlCol="0" anchor="ctr"/>
              <a:lstStyle/>
              <a:p>
                <a:endParaRPr lang="vi-VN"/>
              </a:p>
            </p:txBody>
          </p:sp>
          <p:sp>
            <p:nvSpPr>
              <p:cNvPr id="70" name="Freeform: Shape 69">
                <a:extLst>
                  <a:ext uri="{FF2B5EF4-FFF2-40B4-BE49-F238E27FC236}">
                    <a16:creationId xmlns:a16="http://schemas.microsoft.com/office/drawing/2014/main" id="{14386465-5393-AA22-3D04-7E1B7A16ED72}"/>
                  </a:ext>
                </a:extLst>
              </p:cNvPr>
              <p:cNvSpPr/>
              <p:nvPr/>
            </p:nvSpPr>
            <p:spPr>
              <a:xfrm>
                <a:off x="2895982" y="2963666"/>
                <a:ext cx="365950" cy="231866"/>
              </a:xfrm>
              <a:custGeom>
                <a:avLst/>
                <a:gdLst>
                  <a:gd name="connsiteX0" fmla="*/ 365950 w 365950"/>
                  <a:gd name="connsiteY0" fmla="*/ 10301 h 231866"/>
                  <a:gd name="connsiteX1" fmla="*/ 350139 w 365950"/>
                  <a:gd name="connsiteY1" fmla="*/ 36590 h 231866"/>
                  <a:gd name="connsiteX2" fmla="*/ 15812 w 365950"/>
                  <a:gd name="connsiteY2" fmla="*/ 229567 h 231866"/>
                  <a:gd name="connsiteX3" fmla="*/ 0 w 365950"/>
                  <a:gd name="connsiteY3" fmla="*/ 221566 h 231866"/>
                  <a:gd name="connsiteX4" fmla="*/ 15812 w 365950"/>
                  <a:gd name="connsiteY4" fmla="*/ 195277 h 231866"/>
                  <a:gd name="connsiteX5" fmla="*/ 350139 w 365950"/>
                  <a:gd name="connsiteY5" fmla="*/ 2300 h 231866"/>
                  <a:gd name="connsiteX6" fmla="*/ 365950 w 365950"/>
                  <a:gd name="connsiteY6" fmla="*/ 10301 h 23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5950" h="231866">
                    <a:moveTo>
                      <a:pt x="365950" y="10301"/>
                    </a:moveTo>
                    <a:cubicBezTo>
                      <a:pt x="365172" y="21084"/>
                      <a:pt x="359299" y="30848"/>
                      <a:pt x="350139" y="36590"/>
                    </a:cubicBezTo>
                    <a:lnTo>
                      <a:pt x="15812" y="229567"/>
                    </a:lnTo>
                    <a:cubicBezTo>
                      <a:pt x="7144" y="234615"/>
                      <a:pt x="0" y="231091"/>
                      <a:pt x="0" y="221566"/>
                    </a:cubicBezTo>
                    <a:cubicBezTo>
                      <a:pt x="823" y="210797"/>
                      <a:pt x="6685" y="201051"/>
                      <a:pt x="15812" y="195277"/>
                    </a:cubicBezTo>
                    <a:lnTo>
                      <a:pt x="350139" y="2300"/>
                    </a:lnTo>
                    <a:cubicBezTo>
                      <a:pt x="358521" y="-2748"/>
                      <a:pt x="365950" y="776"/>
                      <a:pt x="365950" y="10301"/>
                    </a:cubicBezTo>
                    <a:close/>
                  </a:path>
                </a:pathLst>
              </a:custGeom>
              <a:solidFill>
                <a:srgbClr val="FAFAFA"/>
              </a:solidFill>
              <a:ln w="9525" cap="flat">
                <a:noFill/>
                <a:prstDash val="solid"/>
                <a:miter/>
              </a:ln>
            </p:spPr>
            <p:txBody>
              <a:bodyPr rtlCol="0" anchor="ctr"/>
              <a:lstStyle/>
              <a:p>
                <a:endParaRPr lang="vi-VN"/>
              </a:p>
            </p:txBody>
          </p:sp>
          <p:sp>
            <p:nvSpPr>
              <p:cNvPr id="71" name="Freeform: Shape 70">
                <a:extLst>
                  <a:ext uri="{FF2B5EF4-FFF2-40B4-BE49-F238E27FC236}">
                    <a16:creationId xmlns:a16="http://schemas.microsoft.com/office/drawing/2014/main" id="{0069A97A-004A-E980-42AF-B532FE768858}"/>
                  </a:ext>
                </a:extLst>
              </p:cNvPr>
              <p:cNvSpPr/>
              <p:nvPr/>
            </p:nvSpPr>
            <p:spPr>
              <a:xfrm>
                <a:off x="2895982" y="3032529"/>
                <a:ext cx="365950" cy="231755"/>
              </a:xfrm>
              <a:custGeom>
                <a:avLst/>
                <a:gdLst>
                  <a:gd name="connsiteX0" fmla="*/ 365950 w 365950"/>
                  <a:gd name="connsiteY0" fmla="*/ 10114 h 231755"/>
                  <a:gd name="connsiteX1" fmla="*/ 350139 w 365950"/>
                  <a:gd name="connsiteY1" fmla="*/ 36498 h 231755"/>
                  <a:gd name="connsiteX2" fmla="*/ 15812 w 365950"/>
                  <a:gd name="connsiteY2" fmla="*/ 229475 h 231755"/>
                  <a:gd name="connsiteX3" fmla="*/ 0 w 365950"/>
                  <a:gd name="connsiteY3" fmla="*/ 221474 h 231755"/>
                  <a:gd name="connsiteX4" fmla="*/ 15812 w 365950"/>
                  <a:gd name="connsiteY4" fmla="*/ 195089 h 231755"/>
                  <a:gd name="connsiteX5" fmla="*/ 350139 w 365950"/>
                  <a:gd name="connsiteY5" fmla="*/ 2113 h 231755"/>
                  <a:gd name="connsiteX6" fmla="*/ 365950 w 365950"/>
                  <a:gd name="connsiteY6" fmla="*/ 10114 h 231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5950" h="231755">
                    <a:moveTo>
                      <a:pt x="365950" y="10114"/>
                    </a:moveTo>
                    <a:cubicBezTo>
                      <a:pt x="365201" y="20931"/>
                      <a:pt x="359325" y="30737"/>
                      <a:pt x="350139" y="36498"/>
                    </a:cubicBezTo>
                    <a:lnTo>
                      <a:pt x="15812" y="229475"/>
                    </a:lnTo>
                    <a:cubicBezTo>
                      <a:pt x="7144" y="234523"/>
                      <a:pt x="0" y="230903"/>
                      <a:pt x="0" y="221474"/>
                    </a:cubicBezTo>
                    <a:cubicBezTo>
                      <a:pt x="794" y="210671"/>
                      <a:pt x="6660" y="200884"/>
                      <a:pt x="15812" y="195089"/>
                    </a:cubicBezTo>
                    <a:lnTo>
                      <a:pt x="350139" y="2113"/>
                    </a:lnTo>
                    <a:cubicBezTo>
                      <a:pt x="358521" y="-2554"/>
                      <a:pt x="365950" y="684"/>
                      <a:pt x="365950" y="10114"/>
                    </a:cubicBezTo>
                    <a:close/>
                  </a:path>
                </a:pathLst>
              </a:custGeom>
              <a:solidFill>
                <a:srgbClr val="E0E0E0"/>
              </a:solidFill>
              <a:ln w="9525" cap="flat">
                <a:noFill/>
                <a:prstDash val="solid"/>
                <a:miter/>
              </a:ln>
            </p:spPr>
            <p:txBody>
              <a:bodyPr rtlCol="0" anchor="ctr"/>
              <a:lstStyle/>
              <a:p>
                <a:endParaRPr lang="vi-VN"/>
              </a:p>
            </p:txBody>
          </p:sp>
          <p:sp>
            <p:nvSpPr>
              <p:cNvPr id="72" name="Freeform: Shape 71">
                <a:extLst>
                  <a:ext uri="{FF2B5EF4-FFF2-40B4-BE49-F238E27FC236}">
                    <a16:creationId xmlns:a16="http://schemas.microsoft.com/office/drawing/2014/main" id="{743A7CCA-A2C0-A256-3F4F-9F46D0F032E3}"/>
                  </a:ext>
                </a:extLst>
              </p:cNvPr>
              <p:cNvSpPr/>
              <p:nvPr/>
            </p:nvSpPr>
            <p:spPr>
              <a:xfrm>
                <a:off x="3103817" y="3032529"/>
                <a:ext cx="157748" cy="118317"/>
              </a:xfrm>
              <a:custGeom>
                <a:avLst/>
                <a:gdLst>
                  <a:gd name="connsiteX0" fmla="*/ 141923 w 157748"/>
                  <a:gd name="connsiteY0" fmla="*/ 2113 h 118317"/>
                  <a:gd name="connsiteX1" fmla="*/ 0 w 157748"/>
                  <a:gd name="connsiteY1" fmla="*/ 84028 h 118317"/>
                  <a:gd name="connsiteX2" fmla="*/ 0 w 157748"/>
                  <a:gd name="connsiteY2" fmla="*/ 118318 h 118317"/>
                  <a:gd name="connsiteX3" fmla="*/ 141923 w 157748"/>
                  <a:gd name="connsiteY3" fmla="*/ 36498 h 118317"/>
                  <a:gd name="connsiteX4" fmla="*/ 157734 w 157748"/>
                  <a:gd name="connsiteY4" fmla="*/ 10114 h 118317"/>
                  <a:gd name="connsiteX5" fmla="*/ 141923 w 157748"/>
                  <a:gd name="connsiteY5" fmla="*/ 2113 h 11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748" h="118317">
                    <a:moveTo>
                      <a:pt x="141923" y="2113"/>
                    </a:moveTo>
                    <a:lnTo>
                      <a:pt x="0" y="84028"/>
                    </a:lnTo>
                    <a:lnTo>
                      <a:pt x="0" y="118318"/>
                    </a:lnTo>
                    <a:lnTo>
                      <a:pt x="141923" y="36498"/>
                    </a:lnTo>
                    <a:cubicBezTo>
                      <a:pt x="151108" y="30737"/>
                      <a:pt x="156985" y="20931"/>
                      <a:pt x="157734" y="10114"/>
                    </a:cubicBezTo>
                    <a:cubicBezTo>
                      <a:pt x="158115" y="684"/>
                      <a:pt x="150686" y="-2554"/>
                      <a:pt x="141923" y="2113"/>
                    </a:cubicBezTo>
                    <a:close/>
                  </a:path>
                </a:pathLst>
              </a:custGeom>
              <a:solidFill>
                <a:srgbClr val="FAFAFA"/>
              </a:solidFill>
              <a:ln w="9525" cap="flat">
                <a:noFill/>
                <a:prstDash val="solid"/>
                <a:miter/>
              </a:ln>
            </p:spPr>
            <p:txBody>
              <a:bodyPr rtlCol="0" anchor="ctr"/>
              <a:lstStyle/>
              <a:p>
                <a:endParaRPr lang="vi-VN"/>
              </a:p>
            </p:txBody>
          </p:sp>
          <p:sp>
            <p:nvSpPr>
              <p:cNvPr id="73" name="Freeform: Shape 72">
                <a:extLst>
                  <a:ext uri="{FF2B5EF4-FFF2-40B4-BE49-F238E27FC236}">
                    <a16:creationId xmlns:a16="http://schemas.microsoft.com/office/drawing/2014/main" id="{41F9E41E-7B42-36A5-1AD6-CC12B4A7C0C0}"/>
                  </a:ext>
                </a:extLst>
              </p:cNvPr>
              <p:cNvSpPr/>
              <p:nvPr/>
            </p:nvSpPr>
            <p:spPr>
              <a:xfrm>
                <a:off x="2974117" y="3123240"/>
                <a:ext cx="322081" cy="253732"/>
              </a:xfrm>
              <a:custGeom>
                <a:avLst/>
                <a:gdLst>
                  <a:gd name="connsiteX0" fmla="*/ 15115 w 322081"/>
                  <a:gd name="connsiteY0" fmla="*/ 253730 h 253732"/>
                  <a:gd name="connsiteX1" fmla="*/ 7876 w 322081"/>
                  <a:gd name="connsiteY1" fmla="*/ 251920 h 253732"/>
                  <a:gd name="connsiteX2" fmla="*/ 65 w 322081"/>
                  <a:gd name="connsiteY2" fmla="*/ 235728 h 253732"/>
                  <a:gd name="connsiteX3" fmla="*/ 65 w 322081"/>
                  <a:gd name="connsiteY3" fmla="*/ 198295 h 253732"/>
                  <a:gd name="connsiteX4" fmla="*/ 20925 w 322081"/>
                  <a:gd name="connsiteY4" fmla="*/ 162100 h 253732"/>
                  <a:gd name="connsiteX5" fmla="*/ 296293 w 322081"/>
                  <a:gd name="connsiteY5" fmla="*/ 3127 h 253732"/>
                  <a:gd name="connsiteX6" fmla="*/ 314200 w 322081"/>
                  <a:gd name="connsiteY6" fmla="*/ 1889 h 253732"/>
                  <a:gd name="connsiteX7" fmla="*/ 322010 w 322081"/>
                  <a:gd name="connsiteY7" fmla="*/ 17986 h 253732"/>
                  <a:gd name="connsiteX8" fmla="*/ 322010 w 322081"/>
                  <a:gd name="connsiteY8" fmla="*/ 55420 h 253732"/>
                  <a:gd name="connsiteX9" fmla="*/ 301150 w 322081"/>
                  <a:gd name="connsiteY9" fmla="*/ 91615 h 253732"/>
                  <a:gd name="connsiteX10" fmla="*/ 25783 w 322081"/>
                  <a:gd name="connsiteY10" fmla="*/ 250587 h 253732"/>
                  <a:gd name="connsiteX11" fmla="*/ 15115 w 322081"/>
                  <a:gd name="connsiteY11" fmla="*/ 253730 h 253732"/>
                  <a:gd name="connsiteX12" fmla="*/ 300865 w 322081"/>
                  <a:gd name="connsiteY12" fmla="*/ 11414 h 253732"/>
                  <a:gd name="connsiteX13" fmla="*/ 25497 w 322081"/>
                  <a:gd name="connsiteY13" fmla="*/ 170386 h 253732"/>
                  <a:gd name="connsiteX14" fmla="*/ 9400 w 322081"/>
                  <a:gd name="connsiteY14" fmla="*/ 198295 h 253732"/>
                  <a:gd name="connsiteX15" fmla="*/ 9400 w 322081"/>
                  <a:gd name="connsiteY15" fmla="*/ 235728 h 253732"/>
                  <a:gd name="connsiteX16" fmla="*/ 12352 w 322081"/>
                  <a:gd name="connsiteY16" fmla="*/ 243538 h 253732"/>
                  <a:gd name="connsiteX17" fmla="*/ 20639 w 322081"/>
                  <a:gd name="connsiteY17" fmla="*/ 242300 h 253732"/>
                  <a:gd name="connsiteX18" fmla="*/ 296007 w 322081"/>
                  <a:gd name="connsiteY18" fmla="*/ 83328 h 253732"/>
                  <a:gd name="connsiteX19" fmla="*/ 312104 w 322081"/>
                  <a:gd name="connsiteY19" fmla="*/ 55420 h 253732"/>
                  <a:gd name="connsiteX20" fmla="*/ 312104 w 322081"/>
                  <a:gd name="connsiteY20" fmla="*/ 17986 h 253732"/>
                  <a:gd name="connsiteX21" fmla="*/ 309152 w 322081"/>
                  <a:gd name="connsiteY21" fmla="*/ 10176 h 253732"/>
                  <a:gd name="connsiteX22" fmla="*/ 300865 w 322081"/>
                  <a:gd name="connsiteY22" fmla="*/ 11414 h 253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22081" h="253732">
                    <a:moveTo>
                      <a:pt x="15115" y="253730"/>
                    </a:moveTo>
                    <a:cubicBezTo>
                      <a:pt x="12584" y="253774"/>
                      <a:pt x="10088" y="253150"/>
                      <a:pt x="7876" y="251920"/>
                    </a:cubicBezTo>
                    <a:cubicBezTo>
                      <a:pt x="2508" y="248357"/>
                      <a:pt x="-488" y="242147"/>
                      <a:pt x="65" y="235728"/>
                    </a:cubicBezTo>
                    <a:lnTo>
                      <a:pt x="65" y="198295"/>
                    </a:lnTo>
                    <a:cubicBezTo>
                      <a:pt x="746" y="183563"/>
                      <a:pt x="8520" y="170074"/>
                      <a:pt x="20925" y="162100"/>
                    </a:cubicBezTo>
                    <a:lnTo>
                      <a:pt x="296293" y="3127"/>
                    </a:lnTo>
                    <a:cubicBezTo>
                      <a:pt x="301581" y="-543"/>
                      <a:pt x="308456" y="-1018"/>
                      <a:pt x="314200" y="1889"/>
                    </a:cubicBezTo>
                    <a:cubicBezTo>
                      <a:pt x="319585" y="5393"/>
                      <a:pt x="322591" y="11588"/>
                      <a:pt x="322010" y="17986"/>
                    </a:cubicBezTo>
                    <a:lnTo>
                      <a:pt x="322010" y="55420"/>
                    </a:lnTo>
                    <a:cubicBezTo>
                      <a:pt x="321329" y="70151"/>
                      <a:pt x="313555" y="83640"/>
                      <a:pt x="301150" y="91615"/>
                    </a:cubicBezTo>
                    <a:lnTo>
                      <a:pt x="25783" y="250587"/>
                    </a:lnTo>
                    <a:cubicBezTo>
                      <a:pt x="22556" y="252535"/>
                      <a:pt x="18882" y="253618"/>
                      <a:pt x="15115" y="253730"/>
                    </a:cubicBezTo>
                    <a:close/>
                    <a:moveTo>
                      <a:pt x="300865" y="11414"/>
                    </a:moveTo>
                    <a:lnTo>
                      <a:pt x="25497" y="170386"/>
                    </a:lnTo>
                    <a:cubicBezTo>
                      <a:pt x="16047" y="176646"/>
                      <a:pt x="10086" y="186981"/>
                      <a:pt x="9400" y="198295"/>
                    </a:cubicBezTo>
                    <a:lnTo>
                      <a:pt x="9400" y="235728"/>
                    </a:lnTo>
                    <a:cubicBezTo>
                      <a:pt x="9400" y="239633"/>
                      <a:pt x="10448" y="242491"/>
                      <a:pt x="12352" y="243538"/>
                    </a:cubicBezTo>
                    <a:cubicBezTo>
                      <a:pt x="15144" y="244577"/>
                      <a:pt x="18273" y="244109"/>
                      <a:pt x="20639" y="242300"/>
                    </a:cubicBezTo>
                    <a:lnTo>
                      <a:pt x="296007" y="83328"/>
                    </a:lnTo>
                    <a:cubicBezTo>
                      <a:pt x="305457" y="77068"/>
                      <a:pt x="311418" y="66734"/>
                      <a:pt x="312104" y="55420"/>
                    </a:cubicBezTo>
                    <a:lnTo>
                      <a:pt x="312104" y="17986"/>
                    </a:lnTo>
                    <a:cubicBezTo>
                      <a:pt x="312104" y="14081"/>
                      <a:pt x="311057" y="11224"/>
                      <a:pt x="309152" y="10176"/>
                    </a:cubicBezTo>
                    <a:cubicBezTo>
                      <a:pt x="306360" y="9137"/>
                      <a:pt x="303231" y="9605"/>
                      <a:pt x="300865" y="11414"/>
                    </a:cubicBezTo>
                    <a:close/>
                  </a:path>
                </a:pathLst>
              </a:custGeom>
              <a:solidFill>
                <a:srgbClr val="E0E0E0"/>
              </a:solidFill>
              <a:ln w="9525" cap="flat">
                <a:noFill/>
                <a:prstDash val="solid"/>
                <a:miter/>
              </a:ln>
            </p:spPr>
            <p:txBody>
              <a:bodyPr rtlCol="0" anchor="ctr"/>
              <a:lstStyle/>
              <a:p>
                <a:endParaRPr lang="vi-VN"/>
              </a:p>
            </p:txBody>
          </p:sp>
          <p:sp>
            <p:nvSpPr>
              <p:cNvPr id="74" name="Freeform: Shape 73">
                <a:extLst>
                  <a:ext uri="{FF2B5EF4-FFF2-40B4-BE49-F238E27FC236}">
                    <a16:creationId xmlns:a16="http://schemas.microsoft.com/office/drawing/2014/main" id="{7A27CC41-EF35-3339-4F80-F2CAB2B45B9A}"/>
                  </a:ext>
                </a:extLst>
              </p:cNvPr>
              <p:cNvSpPr/>
              <p:nvPr/>
            </p:nvSpPr>
            <p:spPr>
              <a:xfrm>
                <a:off x="3259837" y="3159604"/>
                <a:ext cx="11620" cy="30078"/>
              </a:xfrm>
              <a:custGeom>
                <a:avLst/>
                <a:gdLst>
                  <a:gd name="connsiteX0" fmla="*/ 11621 w 11620"/>
                  <a:gd name="connsiteY0" fmla="*/ 2673 h 30078"/>
                  <a:gd name="connsiteX1" fmla="*/ 11621 w 11620"/>
                  <a:gd name="connsiteY1" fmla="*/ 20770 h 30078"/>
                  <a:gd name="connsiteX2" fmla="*/ 7906 w 11620"/>
                  <a:gd name="connsiteY2" fmla="*/ 27152 h 30078"/>
                  <a:gd name="connsiteX3" fmla="*/ 3715 w 11620"/>
                  <a:gd name="connsiteY3" fmla="*/ 29629 h 30078"/>
                  <a:gd name="connsiteX4" fmla="*/ 0 w 11620"/>
                  <a:gd name="connsiteY4" fmla="*/ 27438 h 30078"/>
                  <a:gd name="connsiteX5" fmla="*/ 0 w 11620"/>
                  <a:gd name="connsiteY5" fmla="*/ 9340 h 30078"/>
                  <a:gd name="connsiteX6" fmla="*/ 3715 w 11620"/>
                  <a:gd name="connsiteY6" fmla="*/ 2863 h 30078"/>
                  <a:gd name="connsiteX7" fmla="*/ 7906 w 11620"/>
                  <a:gd name="connsiteY7" fmla="*/ 482 h 30078"/>
                  <a:gd name="connsiteX8" fmla="*/ 11621 w 11620"/>
                  <a:gd name="connsiteY8" fmla="*/ 2673 h 30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20" h="30078">
                    <a:moveTo>
                      <a:pt x="11621" y="2673"/>
                    </a:moveTo>
                    <a:lnTo>
                      <a:pt x="11621" y="20770"/>
                    </a:lnTo>
                    <a:cubicBezTo>
                      <a:pt x="11466" y="23367"/>
                      <a:pt x="10087" y="25735"/>
                      <a:pt x="7906" y="27152"/>
                    </a:cubicBezTo>
                    <a:lnTo>
                      <a:pt x="3715" y="29629"/>
                    </a:lnTo>
                    <a:cubicBezTo>
                      <a:pt x="1715" y="30772"/>
                      <a:pt x="0" y="29629"/>
                      <a:pt x="0" y="27438"/>
                    </a:cubicBezTo>
                    <a:lnTo>
                      <a:pt x="0" y="9340"/>
                    </a:lnTo>
                    <a:cubicBezTo>
                      <a:pt x="170" y="6723"/>
                      <a:pt x="1541" y="4331"/>
                      <a:pt x="3715" y="2863"/>
                    </a:cubicBezTo>
                    <a:lnTo>
                      <a:pt x="7906" y="482"/>
                    </a:lnTo>
                    <a:cubicBezTo>
                      <a:pt x="10287" y="-661"/>
                      <a:pt x="11621" y="292"/>
                      <a:pt x="11621" y="2673"/>
                    </a:cubicBezTo>
                    <a:close/>
                  </a:path>
                </a:pathLst>
              </a:custGeom>
              <a:solidFill>
                <a:srgbClr val="FAFAFA"/>
              </a:solidFill>
              <a:ln w="9525" cap="flat">
                <a:noFill/>
                <a:prstDash val="solid"/>
                <a:miter/>
              </a:ln>
            </p:spPr>
            <p:txBody>
              <a:bodyPr rtlCol="0" anchor="ctr"/>
              <a:lstStyle/>
              <a:p>
                <a:endParaRPr lang="vi-VN"/>
              </a:p>
            </p:txBody>
          </p:sp>
          <p:sp>
            <p:nvSpPr>
              <p:cNvPr id="75" name="Freeform: Shape 74">
                <a:extLst>
                  <a:ext uri="{FF2B5EF4-FFF2-40B4-BE49-F238E27FC236}">
                    <a16:creationId xmlns:a16="http://schemas.microsoft.com/office/drawing/2014/main" id="{2BD7D151-DA67-CF8B-8E71-B5640E93EABC}"/>
                  </a:ext>
                </a:extLst>
              </p:cNvPr>
              <p:cNvSpPr/>
              <p:nvPr/>
            </p:nvSpPr>
            <p:spPr>
              <a:xfrm>
                <a:off x="3241549" y="3170290"/>
                <a:ext cx="11525" cy="29965"/>
              </a:xfrm>
              <a:custGeom>
                <a:avLst/>
                <a:gdLst>
                  <a:gd name="connsiteX0" fmla="*/ 11525 w 11525"/>
                  <a:gd name="connsiteY0" fmla="*/ 2559 h 29965"/>
                  <a:gd name="connsiteX1" fmla="*/ 11525 w 11525"/>
                  <a:gd name="connsiteY1" fmla="*/ 20657 h 29965"/>
                  <a:gd name="connsiteX2" fmla="*/ 7906 w 11525"/>
                  <a:gd name="connsiteY2" fmla="*/ 27133 h 29965"/>
                  <a:gd name="connsiteX3" fmla="*/ 3715 w 11525"/>
                  <a:gd name="connsiteY3" fmla="*/ 29515 h 29965"/>
                  <a:gd name="connsiteX4" fmla="*/ 0 w 11525"/>
                  <a:gd name="connsiteY4" fmla="*/ 27324 h 29965"/>
                  <a:gd name="connsiteX5" fmla="*/ 0 w 11525"/>
                  <a:gd name="connsiteY5" fmla="*/ 9227 h 29965"/>
                  <a:gd name="connsiteX6" fmla="*/ 3715 w 11525"/>
                  <a:gd name="connsiteY6" fmla="*/ 2845 h 29965"/>
                  <a:gd name="connsiteX7" fmla="*/ 7906 w 11525"/>
                  <a:gd name="connsiteY7" fmla="*/ 368 h 29965"/>
                  <a:gd name="connsiteX8" fmla="*/ 11525 w 11525"/>
                  <a:gd name="connsiteY8" fmla="*/ 2559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5" h="29965">
                    <a:moveTo>
                      <a:pt x="11525" y="2559"/>
                    </a:moveTo>
                    <a:lnTo>
                      <a:pt x="11525" y="20657"/>
                    </a:lnTo>
                    <a:cubicBezTo>
                      <a:pt x="11392" y="23261"/>
                      <a:pt x="10054" y="25655"/>
                      <a:pt x="7906" y="27133"/>
                    </a:cubicBezTo>
                    <a:lnTo>
                      <a:pt x="3715" y="29515"/>
                    </a:lnTo>
                    <a:cubicBezTo>
                      <a:pt x="1619" y="30658"/>
                      <a:pt x="0" y="29515"/>
                      <a:pt x="0" y="27324"/>
                    </a:cubicBezTo>
                    <a:lnTo>
                      <a:pt x="0" y="9227"/>
                    </a:lnTo>
                    <a:cubicBezTo>
                      <a:pt x="108" y="6616"/>
                      <a:pt x="1498" y="4228"/>
                      <a:pt x="3715" y="2845"/>
                    </a:cubicBezTo>
                    <a:lnTo>
                      <a:pt x="7906" y="368"/>
                    </a:lnTo>
                    <a:cubicBezTo>
                      <a:pt x="9906" y="-584"/>
                      <a:pt x="11525" y="368"/>
                      <a:pt x="11525" y="2559"/>
                    </a:cubicBezTo>
                    <a:close/>
                  </a:path>
                </a:pathLst>
              </a:custGeom>
              <a:solidFill>
                <a:srgbClr val="FAFAFA"/>
              </a:solidFill>
              <a:ln w="9525" cap="flat">
                <a:noFill/>
                <a:prstDash val="solid"/>
                <a:miter/>
              </a:ln>
            </p:spPr>
            <p:txBody>
              <a:bodyPr rtlCol="0" anchor="ctr"/>
              <a:lstStyle/>
              <a:p>
                <a:endParaRPr lang="vi-VN"/>
              </a:p>
            </p:txBody>
          </p:sp>
          <p:sp>
            <p:nvSpPr>
              <p:cNvPr id="76" name="Freeform: Shape 75">
                <a:extLst>
                  <a:ext uri="{FF2B5EF4-FFF2-40B4-BE49-F238E27FC236}">
                    <a16:creationId xmlns:a16="http://schemas.microsoft.com/office/drawing/2014/main" id="{01C4FF61-88B6-7649-D57D-8F74D17A4C6D}"/>
                  </a:ext>
                </a:extLst>
              </p:cNvPr>
              <p:cNvSpPr/>
              <p:nvPr/>
            </p:nvSpPr>
            <p:spPr>
              <a:xfrm>
                <a:off x="3222880" y="3181130"/>
                <a:ext cx="11525" cy="30080"/>
              </a:xfrm>
              <a:custGeom>
                <a:avLst/>
                <a:gdLst>
                  <a:gd name="connsiteX0" fmla="*/ 11525 w 11525"/>
                  <a:gd name="connsiteY0" fmla="*/ 2673 h 30080"/>
                  <a:gd name="connsiteX1" fmla="*/ 11525 w 11525"/>
                  <a:gd name="connsiteY1" fmla="*/ 20866 h 30080"/>
                  <a:gd name="connsiteX2" fmla="*/ 7811 w 11525"/>
                  <a:gd name="connsiteY2" fmla="*/ 27247 h 30080"/>
                  <a:gd name="connsiteX3" fmla="*/ 3715 w 11525"/>
                  <a:gd name="connsiteY3" fmla="*/ 29629 h 30080"/>
                  <a:gd name="connsiteX4" fmla="*/ 0 w 11525"/>
                  <a:gd name="connsiteY4" fmla="*/ 27533 h 30080"/>
                  <a:gd name="connsiteX5" fmla="*/ 0 w 11525"/>
                  <a:gd name="connsiteY5" fmla="*/ 9340 h 30080"/>
                  <a:gd name="connsiteX6" fmla="*/ 3715 w 11525"/>
                  <a:gd name="connsiteY6" fmla="*/ 2959 h 30080"/>
                  <a:gd name="connsiteX7" fmla="*/ 7811 w 11525"/>
                  <a:gd name="connsiteY7" fmla="*/ 482 h 30080"/>
                  <a:gd name="connsiteX8" fmla="*/ 11525 w 11525"/>
                  <a:gd name="connsiteY8" fmla="*/ 2673 h 3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5" h="30080">
                    <a:moveTo>
                      <a:pt x="11525" y="2673"/>
                    </a:moveTo>
                    <a:lnTo>
                      <a:pt x="11525" y="20866"/>
                    </a:lnTo>
                    <a:cubicBezTo>
                      <a:pt x="11371" y="23462"/>
                      <a:pt x="9992" y="25831"/>
                      <a:pt x="7811" y="27247"/>
                    </a:cubicBezTo>
                    <a:lnTo>
                      <a:pt x="3715" y="29629"/>
                    </a:lnTo>
                    <a:cubicBezTo>
                      <a:pt x="1619" y="30772"/>
                      <a:pt x="0" y="29629"/>
                      <a:pt x="0" y="27533"/>
                    </a:cubicBezTo>
                    <a:lnTo>
                      <a:pt x="0" y="9340"/>
                    </a:lnTo>
                    <a:cubicBezTo>
                      <a:pt x="108" y="6730"/>
                      <a:pt x="1498" y="4341"/>
                      <a:pt x="3715" y="2959"/>
                    </a:cubicBezTo>
                    <a:lnTo>
                      <a:pt x="7811" y="482"/>
                    </a:lnTo>
                    <a:cubicBezTo>
                      <a:pt x="9906" y="-661"/>
                      <a:pt x="11525" y="292"/>
                      <a:pt x="11525" y="2673"/>
                    </a:cubicBezTo>
                    <a:close/>
                  </a:path>
                </a:pathLst>
              </a:custGeom>
              <a:solidFill>
                <a:srgbClr val="FAFAFA"/>
              </a:solidFill>
              <a:ln w="9525" cap="flat">
                <a:noFill/>
                <a:prstDash val="solid"/>
                <a:miter/>
              </a:ln>
            </p:spPr>
            <p:txBody>
              <a:bodyPr rtlCol="0" anchor="ctr"/>
              <a:lstStyle/>
              <a:p>
                <a:endParaRPr lang="vi-VN"/>
              </a:p>
            </p:txBody>
          </p:sp>
          <p:sp>
            <p:nvSpPr>
              <p:cNvPr id="77" name="Freeform: Shape 76">
                <a:extLst>
                  <a:ext uri="{FF2B5EF4-FFF2-40B4-BE49-F238E27FC236}">
                    <a16:creationId xmlns:a16="http://schemas.microsoft.com/office/drawing/2014/main" id="{669AA561-629D-8986-1929-7D7081863494}"/>
                  </a:ext>
                </a:extLst>
              </p:cNvPr>
              <p:cNvSpPr/>
              <p:nvPr/>
            </p:nvSpPr>
            <p:spPr>
              <a:xfrm>
                <a:off x="3204116" y="3191927"/>
                <a:ext cx="11620" cy="30088"/>
              </a:xfrm>
              <a:custGeom>
                <a:avLst/>
                <a:gdLst>
                  <a:gd name="connsiteX0" fmla="*/ 11621 w 11620"/>
                  <a:gd name="connsiteY0" fmla="*/ 2639 h 30088"/>
                  <a:gd name="connsiteX1" fmla="*/ 11621 w 11620"/>
                  <a:gd name="connsiteY1" fmla="*/ 20832 h 30088"/>
                  <a:gd name="connsiteX2" fmla="*/ 7906 w 11620"/>
                  <a:gd name="connsiteY2" fmla="*/ 27214 h 30088"/>
                  <a:gd name="connsiteX3" fmla="*/ 3715 w 11620"/>
                  <a:gd name="connsiteY3" fmla="*/ 29595 h 30088"/>
                  <a:gd name="connsiteX4" fmla="*/ 0 w 11620"/>
                  <a:gd name="connsiteY4" fmla="*/ 27500 h 30088"/>
                  <a:gd name="connsiteX5" fmla="*/ 0 w 11620"/>
                  <a:gd name="connsiteY5" fmla="*/ 9497 h 30088"/>
                  <a:gd name="connsiteX6" fmla="*/ 3715 w 11620"/>
                  <a:gd name="connsiteY6" fmla="*/ 3116 h 30088"/>
                  <a:gd name="connsiteX7" fmla="*/ 7906 w 11620"/>
                  <a:gd name="connsiteY7" fmla="*/ 734 h 30088"/>
                  <a:gd name="connsiteX8" fmla="*/ 11621 w 11620"/>
                  <a:gd name="connsiteY8" fmla="*/ 2639 h 3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20" h="30088">
                    <a:moveTo>
                      <a:pt x="11621" y="2639"/>
                    </a:moveTo>
                    <a:lnTo>
                      <a:pt x="11621" y="20832"/>
                    </a:lnTo>
                    <a:cubicBezTo>
                      <a:pt x="11451" y="23424"/>
                      <a:pt x="10076" y="25786"/>
                      <a:pt x="7906" y="27214"/>
                    </a:cubicBezTo>
                    <a:lnTo>
                      <a:pt x="3715" y="29595"/>
                    </a:lnTo>
                    <a:cubicBezTo>
                      <a:pt x="1715" y="30834"/>
                      <a:pt x="0" y="29595"/>
                      <a:pt x="0" y="27500"/>
                    </a:cubicBezTo>
                    <a:lnTo>
                      <a:pt x="0" y="9497"/>
                    </a:lnTo>
                    <a:cubicBezTo>
                      <a:pt x="155" y="6901"/>
                      <a:pt x="1533" y="4532"/>
                      <a:pt x="3715" y="3116"/>
                    </a:cubicBezTo>
                    <a:lnTo>
                      <a:pt x="7906" y="734"/>
                    </a:lnTo>
                    <a:cubicBezTo>
                      <a:pt x="10192" y="-694"/>
                      <a:pt x="11621" y="-28"/>
                      <a:pt x="11621" y="2639"/>
                    </a:cubicBezTo>
                    <a:close/>
                  </a:path>
                </a:pathLst>
              </a:custGeom>
              <a:solidFill>
                <a:srgbClr val="FAFAFA"/>
              </a:solidFill>
              <a:ln w="9525" cap="flat">
                <a:noFill/>
                <a:prstDash val="solid"/>
                <a:miter/>
              </a:ln>
            </p:spPr>
            <p:txBody>
              <a:bodyPr rtlCol="0" anchor="ctr"/>
              <a:lstStyle/>
              <a:p>
                <a:endParaRPr lang="vi-VN"/>
              </a:p>
            </p:txBody>
          </p:sp>
          <p:sp>
            <p:nvSpPr>
              <p:cNvPr id="78" name="Freeform: Shape 77">
                <a:extLst>
                  <a:ext uri="{FF2B5EF4-FFF2-40B4-BE49-F238E27FC236}">
                    <a16:creationId xmlns:a16="http://schemas.microsoft.com/office/drawing/2014/main" id="{453502DE-FF96-8886-8817-CCF08880FCDD}"/>
                  </a:ext>
                </a:extLst>
              </p:cNvPr>
              <p:cNvSpPr/>
              <p:nvPr/>
            </p:nvSpPr>
            <p:spPr>
              <a:xfrm>
                <a:off x="3185447" y="3202691"/>
                <a:ext cx="11620" cy="30088"/>
              </a:xfrm>
              <a:custGeom>
                <a:avLst/>
                <a:gdLst>
                  <a:gd name="connsiteX0" fmla="*/ 11621 w 11620"/>
                  <a:gd name="connsiteY0" fmla="*/ 2639 h 30088"/>
                  <a:gd name="connsiteX1" fmla="*/ 11621 w 11620"/>
                  <a:gd name="connsiteY1" fmla="*/ 20832 h 30088"/>
                  <a:gd name="connsiteX2" fmla="*/ 7906 w 11620"/>
                  <a:gd name="connsiteY2" fmla="*/ 27214 h 30088"/>
                  <a:gd name="connsiteX3" fmla="*/ 3715 w 11620"/>
                  <a:gd name="connsiteY3" fmla="*/ 29595 h 30088"/>
                  <a:gd name="connsiteX4" fmla="*/ 0 w 11620"/>
                  <a:gd name="connsiteY4" fmla="*/ 27499 h 30088"/>
                  <a:gd name="connsiteX5" fmla="*/ 0 w 11620"/>
                  <a:gd name="connsiteY5" fmla="*/ 9307 h 30088"/>
                  <a:gd name="connsiteX6" fmla="*/ 3715 w 11620"/>
                  <a:gd name="connsiteY6" fmla="*/ 2925 h 30088"/>
                  <a:gd name="connsiteX7" fmla="*/ 7906 w 11620"/>
                  <a:gd name="connsiteY7" fmla="*/ 544 h 30088"/>
                  <a:gd name="connsiteX8" fmla="*/ 11621 w 11620"/>
                  <a:gd name="connsiteY8" fmla="*/ 2639 h 3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20" h="30088">
                    <a:moveTo>
                      <a:pt x="11621" y="2639"/>
                    </a:moveTo>
                    <a:lnTo>
                      <a:pt x="11621" y="20832"/>
                    </a:lnTo>
                    <a:cubicBezTo>
                      <a:pt x="11466" y="23428"/>
                      <a:pt x="10087" y="25797"/>
                      <a:pt x="7906" y="27214"/>
                    </a:cubicBezTo>
                    <a:lnTo>
                      <a:pt x="3715" y="29595"/>
                    </a:lnTo>
                    <a:cubicBezTo>
                      <a:pt x="1714" y="30833"/>
                      <a:pt x="0" y="29595"/>
                      <a:pt x="0" y="27499"/>
                    </a:cubicBezTo>
                    <a:lnTo>
                      <a:pt x="0" y="9307"/>
                    </a:lnTo>
                    <a:cubicBezTo>
                      <a:pt x="170" y="6715"/>
                      <a:pt x="1545" y="4352"/>
                      <a:pt x="3715" y="2925"/>
                    </a:cubicBezTo>
                    <a:lnTo>
                      <a:pt x="7906" y="544"/>
                    </a:lnTo>
                    <a:cubicBezTo>
                      <a:pt x="9811" y="-695"/>
                      <a:pt x="11621" y="258"/>
                      <a:pt x="11621" y="2639"/>
                    </a:cubicBezTo>
                    <a:close/>
                  </a:path>
                </a:pathLst>
              </a:custGeom>
              <a:solidFill>
                <a:srgbClr val="E0E0E0"/>
              </a:solidFill>
              <a:ln w="9525" cap="flat">
                <a:noFill/>
                <a:prstDash val="solid"/>
                <a:miter/>
              </a:ln>
            </p:spPr>
            <p:txBody>
              <a:bodyPr rtlCol="0" anchor="ctr"/>
              <a:lstStyle/>
              <a:p>
                <a:endParaRPr lang="vi-VN"/>
              </a:p>
            </p:txBody>
          </p:sp>
          <p:sp>
            <p:nvSpPr>
              <p:cNvPr id="79" name="Freeform: Shape 78">
                <a:extLst>
                  <a:ext uri="{FF2B5EF4-FFF2-40B4-BE49-F238E27FC236}">
                    <a16:creationId xmlns:a16="http://schemas.microsoft.com/office/drawing/2014/main" id="{EF9458C8-9215-A359-31C0-BBD176B24DB3}"/>
                  </a:ext>
                </a:extLst>
              </p:cNvPr>
              <p:cNvSpPr/>
              <p:nvPr/>
            </p:nvSpPr>
            <p:spPr>
              <a:xfrm>
                <a:off x="3166778" y="3213513"/>
                <a:ext cx="11525" cy="30081"/>
              </a:xfrm>
              <a:custGeom>
                <a:avLst/>
                <a:gdLst>
                  <a:gd name="connsiteX0" fmla="*/ 11525 w 11525"/>
                  <a:gd name="connsiteY0" fmla="*/ 2580 h 30081"/>
                  <a:gd name="connsiteX1" fmla="*/ 11525 w 11525"/>
                  <a:gd name="connsiteY1" fmla="*/ 20773 h 30081"/>
                  <a:gd name="connsiteX2" fmla="*/ 7811 w 11525"/>
                  <a:gd name="connsiteY2" fmla="*/ 27154 h 30081"/>
                  <a:gd name="connsiteX3" fmla="*/ 3715 w 11525"/>
                  <a:gd name="connsiteY3" fmla="*/ 29631 h 30081"/>
                  <a:gd name="connsiteX4" fmla="*/ 0 w 11525"/>
                  <a:gd name="connsiteY4" fmla="*/ 27440 h 30081"/>
                  <a:gd name="connsiteX5" fmla="*/ 0 w 11525"/>
                  <a:gd name="connsiteY5" fmla="*/ 9247 h 30081"/>
                  <a:gd name="connsiteX6" fmla="*/ 3715 w 11525"/>
                  <a:gd name="connsiteY6" fmla="*/ 2866 h 30081"/>
                  <a:gd name="connsiteX7" fmla="*/ 7811 w 11525"/>
                  <a:gd name="connsiteY7" fmla="*/ 484 h 30081"/>
                  <a:gd name="connsiteX8" fmla="*/ 11525 w 11525"/>
                  <a:gd name="connsiteY8" fmla="*/ 2580 h 3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5" h="30081">
                    <a:moveTo>
                      <a:pt x="11525" y="2580"/>
                    </a:moveTo>
                    <a:lnTo>
                      <a:pt x="11525" y="20773"/>
                    </a:lnTo>
                    <a:cubicBezTo>
                      <a:pt x="11418" y="23383"/>
                      <a:pt x="10027" y="25772"/>
                      <a:pt x="7811" y="27154"/>
                    </a:cubicBezTo>
                    <a:lnTo>
                      <a:pt x="3715" y="29631"/>
                    </a:lnTo>
                    <a:cubicBezTo>
                      <a:pt x="1619" y="30774"/>
                      <a:pt x="0" y="29631"/>
                      <a:pt x="0" y="27440"/>
                    </a:cubicBezTo>
                    <a:lnTo>
                      <a:pt x="0" y="9247"/>
                    </a:lnTo>
                    <a:cubicBezTo>
                      <a:pt x="155" y="6651"/>
                      <a:pt x="1533" y="4282"/>
                      <a:pt x="3715" y="2866"/>
                    </a:cubicBezTo>
                    <a:lnTo>
                      <a:pt x="7811" y="484"/>
                    </a:lnTo>
                    <a:cubicBezTo>
                      <a:pt x="9906" y="-659"/>
                      <a:pt x="11525" y="294"/>
                      <a:pt x="11525" y="2580"/>
                    </a:cubicBezTo>
                    <a:close/>
                  </a:path>
                </a:pathLst>
              </a:custGeom>
              <a:solidFill>
                <a:srgbClr val="E0E0E0"/>
              </a:solidFill>
              <a:ln w="9525" cap="flat">
                <a:noFill/>
                <a:prstDash val="solid"/>
                <a:miter/>
              </a:ln>
            </p:spPr>
            <p:txBody>
              <a:bodyPr rtlCol="0" anchor="ctr"/>
              <a:lstStyle/>
              <a:p>
                <a:endParaRPr lang="vi-VN"/>
              </a:p>
            </p:txBody>
          </p:sp>
          <p:sp>
            <p:nvSpPr>
              <p:cNvPr id="80" name="Freeform: Shape 79">
                <a:extLst>
                  <a:ext uri="{FF2B5EF4-FFF2-40B4-BE49-F238E27FC236}">
                    <a16:creationId xmlns:a16="http://schemas.microsoft.com/office/drawing/2014/main" id="{0D5296F3-2DCA-8E85-77CA-6F51A7E91634}"/>
                  </a:ext>
                </a:extLst>
              </p:cNvPr>
              <p:cNvSpPr/>
              <p:nvPr/>
            </p:nvSpPr>
            <p:spPr>
              <a:xfrm>
                <a:off x="3148109" y="3224279"/>
                <a:ext cx="11525" cy="30078"/>
              </a:xfrm>
              <a:custGeom>
                <a:avLst/>
                <a:gdLst>
                  <a:gd name="connsiteX0" fmla="*/ 11525 w 11525"/>
                  <a:gd name="connsiteY0" fmla="*/ 2673 h 30078"/>
                  <a:gd name="connsiteX1" fmla="*/ 11525 w 11525"/>
                  <a:gd name="connsiteY1" fmla="*/ 20770 h 30078"/>
                  <a:gd name="connsiteX2" fmla="*/ 7810 w 11525"/>
                  <a:gd name="connsiteY2" fmla="*/ 27152 h 30078"/>
                  <a:gd name="connsiteX3" fmla="*/ 3619 w 11525"/>
                  <a:gd name="connsiteY3" fmla="*/ 29629 h 30078"/>
                  <a:gd name="connsiteX4" fmla="*/ 0 w 11525"/>
                  <a:gd name="connsiteY4" fmla="*/ 27438 h 30078"/>
                  <a:gd name="connsiteX5" fmla="*/ 0 w 11525"/>
                  <a:gd name="connsiteY5" fmla="*/ 9340 h 30078"/>
                  <a:gd name="connsiteX6" fmla="*/ 3620 w 11525"/>
                  <a:gd name="connsiteY6" fmla="*/ 2863 h 30078"/>
                  <a:gd name="connsiteX7" fmla="*/ 7810 w 11525"/>
                  <a:gd name="connsiteY7" fmla="*/ 482 h 30078"/>
                  <a:gd name="connsiteX8" fmla="*/ 11525 w 11525"/>
                  <a:gd name="connsiteY8" fmla="*/ 2673 h 30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5" h="30078">
                    <a:moveTo>
                      <a:pt x="11525" y="2673"/>
                    </a:moveTo>
                    <a:lnTo>
                      <a:pt x="11525" y="20770"/>
                    </a:lnTo>
                    <a:cubicBezTo>
                      <a:pt x="11417" y="23381"/>
                      <a:pt x="10027" y="25769"/>
                      <a:pt x="7810" y="27152"/>
                    </a:cubicBezTo>
                    <a:lnTo>
                      <a:pt x="3619" y="29629"/>
                    </a:lnTo>
                    <a:cubicBezTo>
                      <a:pt x="1619" y="30772"/>
                      <a:pt x="0" y="29629"/>
                      <a:pt x="0" y="27438"/>
                    </a:cubicBezTo>
                    <a:lnTo>
                      <a:pt x="0" y="9340"/>
                    </a:lnTo>
                    <a:cubicBezTo>
                      <a:pt x="133" y="6736"/>
                      <a:pt x="1471" y="4342"/>
                      <a:pt x="3620" y="2863"/>
                    </a:cubicBezTo>
                    <a:lnTo>
                      <a:pt x="7810" y="482"/>
                    </a:lnTo>
                    <a:cubicBezTo>
                      <a:pt x="9906" y="-661"/>
                      <a:pt x="11525" y="292"/>
                      <a:pt x="11525" y="2673"/>
                    </a:cubicBezTo>
                    <a:close/>
                  </a:path>
                </a:pathLst>
              </a:custGeom>
              <a:solidFill>
                <a:srgbClr val="FAFAFA"/>
              </a:solidFill>
              <a:ln w="9525" cap="flat">
                <a:noFill/>
                <a:prstDash val="solid"/>
                <a:miter/>
              </a:ln>
            </p:spPr>
            <p:txBody>
              <a:bodyPr rtlCol="0" anchor="ctr"/>
              <a:lstStyle/>
              <a:p>
                <a:endParaRPr lang="vi-VN"/>
              </a:p>
            </p:txBody>
          </p:sp>
          <p:sp>
            <p:nvSpPr>
              <p:cNvPr id="81" name="Freeform: Shape 80">
                <a:extLst>
                  <a:ext uri="{FF2B5EF4-FFF2-40B4-BE49-F238E27FC236}">
                    <a16:creationId xmlns:a16="http://schemas.microsoft.com/office/drawing/2014/main" id="{EAAFD528-49FC-FED7-E72D-811D9AB69F09}"/>
                  </a:ext>
                </a:extLst>
              </p:cNvPr>
              <p:cNvSpPr/>
              <p:nvPr/>
            </p:nvSpPr>
            <p:spPr>
              <a:xfrm>
                <a:off x="3129345" y="3235042"/>
                <a:ext cx="11620" cy="30078"/>
              </a:xfrm>
              <a:custGeom>
                <a:avLst/>
                <a:gdLst>
                  <a:gd name="connsiteX0" fmla="*/ 11621 w 11620"/>
                  <a:gd name="connsiteY0" fmla="*/ 2673 h 30078"/>
                  <a:gd name="connsiteX1" fmla="*/ 11621 w 11620"/>
                  <a:gd name="connsiteY1" fmla="*/ 20770 h 30078"/>
                  <a:gd name="connsiteX2" fmla="*/ 7906 w 11620"/>
                  <a:gd name="connsiteY2" fmla="*/ 27247 h 30078"/>
                  <a:gd name="connsiteX3" fmla="*/ 3715 w 11620"/>
                  <a:gd name="connsiteY3" fmla="*/ 29629 h 30078"/>
                  <a:gd name="connsiteX4" fmla="*/ 0 w 11620"/>
                  <a:gd name="connsiteY4" fmla="*/ 27438 h 30078"/>
                  <a:gd name="connsiteX5" fmla="*/ 0 w 11620"/>
                  <a:gd name="connsiteY5" fmla="*/ 9340 h 30078"/>
                  <a:gd name="connsiteX6" fmla="*/ 3715 w 11620"/>
                  <a:gd name="connsiteY6" fmla="*/ 2959 h 30078"/>
                  <a:gd name="connsiteX7" fmla="*/ 7906 w 11620"/>
                  <a:gd name="connsiteY7" fmla="*/ 482 h 30078"/>
                  <a:gd name="connsiteX8" fmla="*/ 11621 w 11620"/>
                  <a:gd name="connsiteY8" fmla="*/ 2673 h 30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20" h="30078">
                    <a:moveTo>
                      <a:pt x="11621" y="2673"/>
                    </a:moveTo>
                    <a:lnTo>
                      <a:pt x="11621" y="20770"/>
                    </a:lnTo>
                    <a:cubicBezTo>
                      <a:pt x="11451" y="23388"/>
                      <a:pt x="10079" y="25779"/>
                      <a:pt x="7906" y="27247"/>
                    </a:cubicBezTo>
                    <a:lnTo>
                      <a:pt x="3715" y="29629"/>
                    </a:lnTo>
                    <a:cubicBezTo>
                      <a:pt x="1714" y="30772"/>
                      <a:pt x="0" y="29629"/>
                      <a:pt x="0" y="27438"/>
                    </a:cubicBezTo>
                    <a:lnTo>
                      <a:pt x="0" y="9340"/>
                    </a:lnTo>
                    <a:cubicBezTo>
                      <a:pt x="155" y="6744"/>
                      <a:pt x="1533" y="4375"/>
                      <a:pt x="3715" y="2959"/>
                    </a:cubicBezTo>
                    <a:lnTo>
                      <a:pt x="7906" y="482"/>
                    </a:lnTo>
                    <a:cubicBezTo>
                      <a:pt x="9906" y="-661"/>
                      <a:pt x="11621" y="292"/>
                      <a:pt x="11621" y="2673"/>
                    </a:cubicBezTo>
                    <a:close/>
                  </a:path>
                </a:pathLst>
              </a:custGeom>
              <a:solidFill>
                <a:srgbClr val="FAFAFA"/>
              </a:solidFill>
              <a:ln w="9525" cap="flat">
                <a:noFill/>
                <a:prstDash val="solid"/>
                <a:miter/>
              </a:ln>
            </p:spPr>
            <p:txBody>
              <a:bodyPr rtlCol="0" anchor="ctr"/>
              <a:lstStyle/>
              <a:p>
                <a:endParaRPr lang="vi-VN"/>
              </a:p>
            </p:txBody>
          </p:sp>
          <p:sp>
            <p:nvSpPr>
              <p:cNvPr id="82" name="Freeform: Shape 81">
                <a:extLst>
                  <a:ext uri="{FF2B5EF4-FFF2-40B4-BE49-F238E27FC236}">
                    <a16:creationId xmlns:a16="http://schemas.microsoft.com/office/drawing/2014/main" id="{C4E19E38-4B5C-E10B-37BD-936CCD95793C}"/>
                  </a:ext>
                </a:extLst>
              </p:cNvPr>
              <p:cNvSpPr/>
              <p:nvPr/>
            </p:nvSpPr>
            <p:spPr>
              <a:xfrm>
                <a:off x="3110675" y="3245805"/>
                <a:ext cx="11525" cy="30080"/>
              </a:xfrm>
              <a:custGeom>
                <a:avLst/>
                <a:gdLst>
                  <a:gd name="connsiteX0" fmla="*/ 11525 w 11525"/>
                  <a:gd name="connsiteY0" fmla="*/ 2673 h 30080"/>
                  <a:gd name="connsiteX1" fmla="*/ 11525 w 11525"/>
                  <a:gd name="connsiteY1" fmla="*/ 20866 h 30080"/>
                  <a:gd name="connsiteX2" fmla="*/ 7811 w 11525"/>
                  <a:gd name="connsiteY2" fmla="*/ 27247 h 30080"/>
                  <a:gd name="connsiteX3" fmla="*/ 3715 w 11525"/>
                  <a:gd name="connsiteY3" fmla="*/ 29629 h 30080"/>
                  <a:gd name="connsiteX4" fmla="*/ 0 w 11525"/>
                  <a:gd name="connsiteY4" fmla="*/ 27533 h 30080"/>
                  <a:gd name="connsiteX5" fmla="*/ 0 w 11525"/>
                  <a:gd name="connsiteY5" fmla="*/ 9340 h 30080"/>
                  <a:gd name="connsiteX6" fmla="*/ 3715 w 11525"/>
                  <a:gd name="connsiteY6" fmla="*/ 2959 h 30080"/>
                  <a:gd name="connsiteX7" fmla="*/ 7811 w 11525"/>
                  <a:gd name="connsiteY7" fmla="*/ 482 h 30080"/>
                  <a:gd name="connsiteX8" fmla="*/ 11525 w 11525"/>
                  <a:gd name="connsiteY8" fmla="*/ 2673 h 3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5" h="30080">
                    <a:moveTo>
                      <a:pt x="11525" y="2673"/>
                    </a:moveTo>
                    <a:lnTo>
                      <a:pt x="11525" y="20866"/>
                    </a:lnTo>
                    <a:cubicBezTo>
                      <a:pt x="11371" y="23462"/>
                      <a:pt x="9992" y="25831"/>
                      <a:pt x="7811" y="27247"/>
                    </a:cubicBezTo>
                    <a:lnTo>
                      <a:pt x="3715" y="29629"/>
                    </a:lnTo>
                    <a:cubicBezTo>
                      <a:pt x="1619" y="30772"/>
                      <a:pt x="0" y="29629"/>
                      <a:pt x="0" y="27533"/>
                    </a:cubicBezTo>
                    <a:lnTo>
                      <a:pt x="0" y="9340"/>
                    </a:lnTo>
                    <a:cubicBezTo>
                      <a:pt x="108" y="6730"/>
                      <a:pt x="1498" y="4341"/>
                      <a:pt x="3715" y="2959"/>
                    </a:cubicBezTo>
                    <a:lnTo>
                      <a:pt x="7811" y="482"/>
                    </a:lnTo>
                    <a:cubicBezTo>
                      <a:pt x="9906" y="-661"/>
                      <a:pt x="11525" y="292"/>
                      <a:pt x="11525" y="2673"/>
                    </a:cubicBezTo>
                    <a:close/>
                  </a:path>
                </a:pathLst>
              </a:custGeom>
              <a:solidFill>
                <a:srgbClr val="FAFAFA"/>
              </a:solidFill>
              <a:ln w="9525" cap="flat">
                <a:noFill/>
                <a:prstDash val="solid"/>
                <a:miter/>
              </a:ln>
            </p:spPr>
            <p:txBody>
              <a:bodyPr rtlCol="0" anchor="ctr"/>
              <a:lstStyle/>
              <a:p>
                <a:endParaRPr lang="vi-VN"/>
              </a:p>
            </p:txBody>
          </p:sp>
          <p:sp>
            <p:nvSpPr>
              <p:cNvPr id="83" name="Freeform: Shape 82">
                <a:extLst>
                  <a:ext uri="{FF2B5EF4-FFF2-40B4-BE49-F238E27FC236}">
                    <a16:creationId xmlns:a16="http://schemas.microsoft.com/office/drawing/2014/main" id="{4BCB0F93-F5F5-0183-BF7F-6B085AADD93E}"/>
                  </a:ext>
                </a:extLst>
              </p:cNvPr>
              <p:cNvSpPr/>
              <p:nvPr/>
            </p:nvSpPr>
            <p:spPr>
              <a:xfrm>
                <a:off x="3092007" y="3256665"/>
                <a:ext cx="11525" cy="30215"/>
              </a:xfrm>
              <a:custGeom>
                <a:avLst/>
                <a:gdLst>
                  <a:gd name="connsiteX0" fmla="*/ 11525 w 11525"/>
                  <a:gd name="connsiteY0" fmla="*/ 2576 h 30215"/>
                  <a:gd name="connsiteX1" fmla="*/ 11525 w 11525"/>
                  <a:gd name="connsiteY1" fmla="*/ 20960 h 30215"/>
                  <a:gd name="connsiteX2" fmla="*/ 7810 w 11525"/>
                  <a:gd name="connsiteY2" fmla="*/ 27341 h 30215"/>
                  <a:gd name="connsiteX3" fmla="*/ 3619 w 11525"/>
                  <a:gd name="connsiteY3" fmla="*/ 29723 h 30215"/>
                  <a:gd name="connsiteX4" fmla="*/ 0 w 11525"/>
                  <a:gd name="connsiteY4" fmla="*/ 27627 h 30215"/>
                  <a:gd name="connsiteX5" fmla="*/ 0 w 11525"/>
                  <a:gd name="connsiteY5" fmla="*/ 9434 h 30215"/>
                  <a:gd name="connsiteX6" fmla="*/ 3620 w 11525"/>
                  <a:gd name="connsiteY6" fmla="*/ 3052 h 30215"/>
                  <a:gd name="connsiteX7" fmla="*/ 7810 w 11525"/>
                  <a:gd name="connsiteY7" fmla="*/ 671 h 30215"/>
                  <a:gd name="connsiteX8" fmla="*/ 11525 w 11525"/>
                  <a:gd name="connsiteY8" fmla="*/ 2576 h 30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5" h="30215">
                    <a:moveTo>
                      <a:pt x="11525" y="2576"/>
                    </a:moveTo>
                    <a:lnTo>
                      <a:pt x="11525" y="20960"/>
                    </a:lnTo>
                    <a:cubicBezTo>
                      <a:pt x="11385" y="23561"/>
                      <a:pt x="10003" y="25935"/>
                      <a:pt x="7810" y="27341"/>
                    </a:cubicBezTo>
                    <a:lnTo>
                      <a:pt x="3619" y="29723"/>
                    </a:lnTo>
                    <a:cubicBezTo>
                      <a:pt x="1619" y="30961"/>
                      <a:pt x="0" y="29723"/>
                      <a:pt x="0" y="27627"/>
                    </a:cubicBezTo>
                    <a:lnTo>
                      <a:pt x="0" y="9434"/>
                    </a:lnTo>
                    <a:cubicBezTo>
                      <a:pt x="118" y="6851"/>
                      <a:pt x="1463" y="4480"/>
                      <a:pt x="3620" y="3052"/>
                    </a:cubicBezTo>
                    <a:lnTo>
                      <a:pt x="7810" y="671"/>
                    </a:lnTo>
                    <a:cubicBezTo>
                      <a:pt x="9906" y="-757"/>
                      <a:pt x="11525" y="195"/>
                      <a:pt x="11525" y="2576"/>
                    </a:cubicBezTo>
                    <a:close/>
                  </a:path>
                </a:pathLst>
              </a:custGeom>
              <a:solidFill>
                <a:srgbClr val="E0E0E0"/>
              </a:solidFill>
              <a:ln w="9525" cap="flat">
                <a:noFill/>
                <a:prstDash val="solid"/>
                <a:miter/>
              </a:ln>
            </p:spPr>
            <p:txBody>
              <a:bodyPr rtlCol="0" anchor="ctr"/>
              <a:lstStyle/>
              <a:p>
                <a:endParaRPr lang="vi-VN"/>
              </a:p>
            </p:txBody>
          </p:sp>
          <p:sp>
            <p:nvSpPr>
              <p:cNvPr id="84" name="Freeform: Shape 83">
                <a:extLst>
                  <a:ext uri="{FF2B5EF4-FFF2-40B4-BE49-F238E27FC236}">
                    <a16:creationId xmlns:a16="http://schemas.microsoft.com/office/drawing/2014/main" id="{69729DE0-C773-F43E-8C4A-0259C4E6B0C6}"/>
                  </a:ext>
                </a:extLst>
              </p:cNvPr>
              <p:cNvSpPr/>
              <p:nvPr/>
            </p:nvSpPr>
            <p:spPr>
              <a:xfrm>
                <a:off x="3073242" y="3267519"/>
                <a:ext cx="11620" cy="29934"/>
              </a:xfrm>
              <a:custGeom>
                <a:avLst/>
                <a:gdLst>
                  <a:gd name="connsiteX0" fmla="*/ 11621 w 11620"/>
                  <a:gd name="connsiteY0" fmla="*/ 2485 h 29934"/>
                  <a:gd name="connsiteX1" fmla="*/ 11621 w 11620"/>
                  <a:gd name="connsiteY1" fmla="*/ 20678 h 29934"/>
                  <a:gd name="connsiteX2" fmla="*/ 7906 w 11620"/>
                  <a:gd name="connsiteY2" fmla="*/ 27060 h 29934"/>
                  <a:gd name="connsiteX3" fmla="*/ 3715 w 11620"/>
                  <a:gd name="connsiteY3" fmla="*/ 29441 h 29934"/>
                  <a:gd name="connsiteX4" fmla="*/ 0 w 11620"/>
                  <a:gd name="connsiteY4" fmla="*/ 27346 h 29934"/>
                  <a:gd name="connsiteX5" fmla="*/ 0 w 11620"/>
                  <a:gd name="connsiteY5" fmla="*/ 9153 h 29934"/>
                  <a:gd name="connsiteX6" fmla="*/ 3715 w 11620"/>
                  <a:gd name="connsiteY6" fmla="*/ 2771 h 29934"/>
                  <a:gd name="connsiteX7" fmla="*/ 7715 w 11620"/>
                  <a:gd name="connsiteY7" fmla="*/ 580 h 29934"/>
                  <a:gd name="connsiteX8" fmla="*/ 11621 w 11620"/>
                  <a:gd name="connsiteY8" fmla="*/ 2485 h 2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20" h="29934">
                    <a:moveTo>
                      <a:pt x="11621" y="2485"/>
                    </a:moveTo>
                    <a:lnTo>
                      <a:pt x="11621" y="20678"/>
                    </a:lnTo>
                    <a:cubicBezTo>
                      <a:pt x="11466" y="23275"/>
                      <a:pt x="10087" y="25643"/>
                      <a:pt x="7906" y="27060"/>
                    </a:cubicBezTo>
                    <a:lnTo>
                      <a:pt x="3715" y="29441"/>
                    </a:lnTo>
                    <a:cubicBezTo>
                      <a:pt x="1714" y="30679"/>
                      <a:pt x="0" y="29441"/>
                      <a:pt x="0" y="27346"/>
                    </a:cubicBezTo>
                    <a:lnTo>
                      <a:pt x="0" y="9153"/>
                    </a:lnTo>
                    <a:cubicBezTo>
                      <a:pt x="155" y="6556"/>
                      <a:pt x="1533" y="4188"/>
                      <a:pt x="3715" y="2771"/>
                    </a:cubicBezTo>
                    <a:lnTo>
                      <a:pt x="7715" y="580"/>
                    </a:lnTo>
                    <a:cubicBezTo>
                      <a:pt x="9906" y="-848"/>
                      <a:pt x="11621" y="580"/>
                      <a:pt x="11621" y="2485"/>
                    </a:cubicBezTo>
                    <a:close/>
                  </a:path>
                </a:pathLst>
              </a:custGeom>
              <a:solidFill>
                <a:srgbClr val="FAFAFA"/>
              </a:solidFill>
              <a:ln w="9525" cap="flat">
                <a:noFill/>
                <a:prstDash val="solid"/>
                <a:miter/>
              </a:ln>
            </p:spPr>
            <p:txBody>
              <a:bodyPr rtlCol="0" anchor="ctr"/>
              <a:lstStyle/>
              <a:p>
                <a:endParaRPr lang="vi-VN"/>
              </a:p>
            </p:txBody>
          </p:sp>
          <p:sp>
            <p:nvSpPr>
              <p:cNvPr id="85" name="Freeform: Shape 84">
                <a:extLst>
                  <a:ext uri="{FF2B5EF4-FFF2-40B4-BE49-F238E27FC236}">
                    <a16:creationId xmlns:a16="http://schemas.microsoft.com/office/drawing/2014/main" id="{FA54B99E-BE61-7A86-848F-3C4A3052CA0C}"/>
                  </a:ext>
                </a:extLst>
              </p:cNvPr>
              <p:cNvSpPr/>
              <p:nvPr/>
            </p:nvSpPr>
            <p:spPr>
              <a:xfrm>
                <a:off x="3054573" y="3278115"/>
                <a:ext cx="11525" cy="30101"/>
              </a:xfrm>
              <a:custGeom>
                <a:avLst/>
                <a:gdLst>
                  <a:gd name="connsiteX0" fmla="*/ 11525 w 11525"/>
                  <a:gd name="connsiteY0" fmla="*/ 2653 h 30101"/>
                  <a:gd name="connsiteX1" fmla="*/ 11525 w 11525"/>
                  <a:gd name="connsiteY1" fmla="*/ 20846 h 30101"/>
                  <a:gd name="connsiteX2" fmla="*/ 7906 w 11525"/>
                  <a:gd name="connsiteY2" fmla="*/ 27227 h 30101"/>
                  <a:gd name="connsiteX3" fmla="*/ 3715 w 11525"/>
                  <a:gd name="connsiteY3" fmla="*/ 29609 h 30101"/>
                  <a:gd name="connsiteX4" fmla="*/ 0 w 11525"/>
                  <a:gd name="connsiteY4" fmla="*/ 27513 h 30101"/>
                  <a:gd name="connsiteX5" fmla="*/ 0 w 11525"/>
                  <a:gd name="connsiteY5" fmla="*/ 9034 h 30101"/>
                  <a:gd name="connsiteX6" fmla="*/ 3715 w 11525"/>
                  <a:gd name="connsiteY6" fmla="*/ 2653 h 30101"/>
                  <a:gd name="connsiteX7" fmla="*/ 7906 w 11525"/>
                  <a:gd name="connsiteY7" fmla="*/ 271 h 30101"/>
                  <a:gd name="connsiteX8" fmla="*/ 11525 w 11525"/>
                  <a:gd name="connsiteY8" fmla="*/ 2653 h 30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5" h="30101">
                    <a:moveTo>
                      <a:pt x="11525" y="2653"/>
                    </a:moveTo>
                    <a:lnTo>
                      <a:pt x="11525" y="20846"/>
                    </a:lnTo>
                    <a:cubicBezTo>
                      <a:pt x="11407" y="23429"/>
                      <a:pt x="10062" y="25800"/>
                      <a:pt x="7906" y="27227"/>
                    </a:cubicBezTo>
                    <a:lnTo>
                      <a:pt x="3715" y="29609"/>
                    </a:lnTo>
                    <a:cubicBezTo>
                      <a:pt x="1619" y="30847"/>
                      <a:pt x="0" y="29609"/>
                      <a:pt x="0" y="27513"/>
                    </a:cubicBezTo>
                    <a:lnTo>
                      <a:pt x="0" y="9034"/>
                    </a:lnTo>
                    <a:cubicBezTo>
                      <a:pt x="155" y="6438"/>
                      <a:pt x="1533" y="4070"/>
                      <a:pt x="3715" y="2653"/>
                    </a:cubicBezTo>
                    <a:lnTo>
                      <a:pt x="7906" y="271"/>
                    </a:lnTo>
                    <a:cubicBezTo>
                      <a:pt x="9906" y="-491"/>
                      <a:pt x="11525" y="367"/>
                      <a:pt x="11525" y="2653"/>
                    </a:cubicBezTo>
                    <a:close/>
                  </a:path>
                </a:pathLst>
              </a:custGeom>
              <a:solidFill>
                <a:srgbClr val="FAFAFA"/>
              </a:solidFill>
              <a:ln w="9525" cap="flat">
                <a:noFill/>
                <a:prstDash val="solid"/>
                <a:miter/>
              </a:ln>
            </p:spPr>
            <p:txBody>
              <a:bodyPr rtlCol="0" anchor="ctr"/>
              <a:lstStyle/>
              <a:p>
                <a:endParaRPr lang="vi-VN"/>
              </a:p>
            </p:txBody>
          </p:sp>
          <p:sp>
            <p:nvSpPr>
              <p:cNvPr id="86" name="Freeform: Shape 85">
                <a:extLst>
                  <a:ext uri="{FF2B5EF4-FFF2-40B4-BE49-F238E27FC236}">
                    <a16:creationId xmlns:a16="http://schemas.microsoft.com/office/drawing/2014/main" id="{0A82022D-F1D1-1F0B-1A69-5DC7383DFCAC}"/>
                  </a:ext>
                </a:extLst>
              </p:cNvPr>
              <p:cNvSpPr/>
              <p:nvPr/>
            </p:nvSpPr>
            <p:spPr>
              <a:xfrm>
                <a:off x="3035904" y="3288953"/>
                <a:ext cx="11525" cy="30078"/>
              </a:xfrm>
              <a:custGeom>
                <a:avLst/>
                <a:gdLst>
                  <a:gd name="connsiteX0" fmla="*/ 11525 w 11525"/>
                  <a:gd name="connsiteY0" fmla="*/ 2673 h 30078"/>
                  <a:gd name="connsiteX1" fmla="*/ 11525 w 11525"/>
                  <a:gd name="connsiteY1" fmla="*/ 20770 h 30078"/>
                  <a:gd name="connsiteX2" fmla="*/ 7810 w 11525"/>
                  <a:gd name="connsiteY2" fmla="*/ 27152 h 30078"/>
                  <a:gd name="connsiteX3" fmla="*/ 3715 w 11525"/>
                  <a:gd name="connsiteY3" fmla="*/ 29629 h 30078"/>
                  <a:gd name="connsiteX4" fmla="*/ 0 w 11525"/>
                  <a:gd name="connsiteY4" fmla="*/ 27438 h 30078"/>
                  <a:gd name="connsiteX5" fmla="*/ 0 w 11525"/>
                  <a:gd name="connsiteY5" fmla="*/ 9340 h 30078"/>
                  <a:gd name="connsiteX6" fmla="*/ 3715 w 11525"/>
                  <a:gd name="connsiteY6" fmla="*/ 2863 h 30078"/>
                  <a:gd name="connsiteX7" fmla="*/ 7810 w 11525"/>
                  <a:gd name="connsiteY7" fmla="*/ 482 h 30078"/>
                  <a:gd name="connsiteX8" fmla="*/ 11525 w 11525"/>
                  <a:gd name="connsiteY8" fmla="*/ 2673 h 30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5" h="30078">
                    <a:moveTo>
                      <a:pt x="11525" y="2673"/>
                    </a:moveTo>
                    <a:lnTo>
                      <a:pt x="11525" y="20770"/>
                    </a:lnTo>
                    <a:cubicBezTo>
                      <a:pt x="11417" y="23381"/>
                      <a:pt x="10027" y="25769"/>
                      <a:pt x="7810" y="27152"/>
                    </a:cubicBezTo>
                    <a:lnTo>
                      <a:pt x="3715" y="29629"/>
                    </a:lnTo>
                    <a:cubicBezTo>
                      <a:pt x="1619" y="30772"/>
                      <a:pt x="0" y="29629"/>
                      <a:pt x="0" y="27438"/>
                    </a:cubicBezTo>
                    <a:lnTo>
                      <a:pt x="0" y="9340"/>
                    </a:lnTo>
                    <a:cubicBezTo>
                      <a:pt x="125" y="6710"/>
                      <a:pt x="1507" y="4300"/>
                      <a:pt x="3715" y="2863"/>
                    </a:cubicBezTo>
                    <a:lnTo>
                      <a:pt x="7810" y="482"/>
                    </a:lnTo>
                    <a:cubicBezTo>
                      <a:pt x="9906" y="-661"/>
                      <a:pt x="11525" y="292"/>
                      <a:pt x="11525" y="2673"/>
                    </a:cubicBezTo>
                    <a:close/>
                  </a:path>
                </a:pathLst>
              </a:custGeom>
              <a:solidFill>
                <a:srgbClr val="E0E0E0"/>
              </a:solidFill>
              <a:ln w="9525" cap="flat">
                <a:noFill/>
                <a:prstDash val="solid"/>
                <a:miter/>
              </a:ln>
            </p:spPr>
            <p:txBody>
              <a:bodyPr rtlCol="0" anchor="ctr"/>
              <a:lstStyle/>
              <a:p>
                <a:endParaRPr lang="vi-VN"/>
              </a:p>
            </p:txBody>
          </p:sp>
          <p:sp>
            <p:nvSpPr>
              <p:cNvPr id="87" name="Freeform: Shape 86">
                <a:extLst>
                  <a:ext uri="{FF2B5EF4-FFF2-40B4-BE49-F238E27FC236}">
                    <a16:creationId xmlns:a16="http://schemas.microsoft.com/office/drawing/2014/main" id="{E0FB480E-B2DB-BAAF-0627-6C392CA15D04}"/>
                  </a:ext>
                </a:extLst>
              </p:cNvPr>
              <p:cNvSpPr/>
              <p:nvPr/>
            </p:nvSpPr>
            <p:spPr>
              <a:xfrm>
                <a:off x="3017140" y="3299717"/>
                <a:ext cx="11620" cy="30078"/>
              </a:xfrm>
              <a:custGeom>
                <a:avLst/>
                <a:gdLst>
                  <a:gd name="connsiteX0" fmla="*/ 11621 w 11620"/>
                  <a:gd name="connsiteY0" fmla="*/ 2673 h 30078"/>
                  <a:gd name="connsiteX1" fmla="*/ 11621 w 11620"/>
                  <a:gd name="connsiteY1" fmla="*/ 20770 h 30078"/>
                  <a:gd name="connsiteX2" fmla="*/ 7906 w 11620"/>
                  <a:gd name="connsiteY2" fmla="*/ 27247 h 30078"/>
                  <a:gd name="connsiteX3" fmla="*/ 3715 w 11620"/>
                  <a:gd name="connsiteY3" fmla="*/ 29629 h 30078"/>
                  <a:gd name="connsiteX4" fmla="*/ 0 w 11620"/>
                  <a:gd name="connsiteY4" fmla="*/ 27438 h 30078"/>
                  <a:gd name="connsiteX5" fmla="*/ 0 w 11620"/>
                  <a:gd name="connsiteY5" fmla="*/ 9340 h 30078"/>
                  <a:gd name="connsiteX6" fmla="*/ 3715 w 11620"/>
                  <a:gd name="connsiteY6" fmla="*/ 2863 h 30078"/>
                  <a:gd name="connsiteX7" fmla="*/ 7906 w 11620"/>
                  <a:gd name="connsiteY7" fmla="*/ 482 h 30078"/>
                  <a:gd name="connsiteX8" fmla="*/ 11621 w 11620"/>
                  <a:gd name="connsiteY8" fmla="*/ 2673 h 30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20" h="30078">
                    <a:moveTo>
                      <a:pt x="11621" y="2673"/>
                    </a:moveTo>
                    <a:lnTo>
                      <a:pt x="11621" y="20770"/>
                    </a:lnTo>
                    <a:cubicBezTo>
                      <a:pt x="11451" y="23388"/>
                      <a:pt x="10079" y="25779"/>
                      <a:pt x="7906" y="27247"/>
                    </a:cubicBezTo>
                    <a:lnTo>
                      <a:pt x="3715" y="29629"/>
                    </a:lnTo>
                    <a:cubicBezTo>
                      <a:pt x="1714" y="30772"/>
                      <a:pt x="0" y="29629"/>
                      <a:pt x="0" y="27438"/>
                    </a:cubicBezTo>
                    <a:lnTo>
                      <a:pt x="0" y="9340"/>
                    </a:lnTo>
                    <a:cubicBezTo>
                      <a:pt x="170" y="6723"/>
                      <a:pt x="1541" y="4331"/>
                      <a:pt x="3715" y="2863"/>
                    </a:cubicBezTo>
                    <a:lnTo>
                      <a:pt x="7906" y="482"/>
                    </a:lnTo>
                    <a:cubicBezTo>
                      <a:pt x="9906" y="-661"/>
                      <a:pt x="11621" y="292"/>
                      <a:pt x="11621" y="2673"/>
                    </a:cubicBezTo>
                    <a:close/>
                  </a:path>
                </a:pathLst>
              </a:custGeom>
              <a:solidFill>
                <a:srgbClr val="FAFAFA"/>
              </a:solidFill>
              <a:ln w="9525" cap="flat">
                <a:noFill/>
                <a:prstDash val="solid"/>
                <a:miter/>
              </a:ln>
            </p:spPr>
            <p:txBody>
              <a:bodyPr rtlCol="0" anchor="ctr"/>
              <a:lstStyle/>
              <a:p>
                <a:endParaRPr lang="vi-VN"/>
              </a:p>
            </p:txBody>
          </p:sp>
          <p:sp>
            <p:nvSpPr>
              <p:cNvPr id="88" name="Freeform: Shape 87">
                <a:extLst>
                  <a:ext uri="{FF2B5EF4-FFF2-40B4-BE49-F238E27FC236}">
                    <a16:creationId xmlns:a16="http://schemas.microsoft.com/office/drawing/2014/main" id="{81E0134F-54C4-324F-4F05-A10390517755}"/>
                  </a:ext>
                </a:extLst>
              </p:cNvPr>
              <p:cNvSpPr/>
              <p:nvPr/>
            </p:nvSpPr>
            <p:spPr>
              <a:xfrm>
                <a:off x="2998471" y="3310480"/>
                <a:ext cx="11620" cy="30080"/>
              </a:xfrm>
              <a:custGeom>
                <a:avLst/>
                <a:gdLst>
                  <a:gd name="connsiteX0" fmla="*/ 11621 w 11620"/>
                  <a:gd name="connsiteY0" fmla="*/ 2673 h 30080"/>
                  <a:gd name="connsiteX1" fmla="*/ 11621 w 11620"/>
                  <a:gd name="connsiteY1" fmla="*/ 20770 h 30080"/>
                  <a:gd name="connsiteX2" fmla="*/ 7906 w 11620"/>
                  <a:gd name="connsiteY2" fmla="*/ 27247 h 30080"/>
                  <a:gd name="connsiteX3" fmla="*/ 3715 w 11620"/>
                  <a:gd name="connsiteY3" fmla="*/ 29629 h 30080"/>
                  <a:gd name="connsiteX4" fmla="*/ 0 w 11620"/>
                  <a:gd name="connsiteY4" fmla="*/ 27533 h 30080"/>
                  <a:gd name="connsiteX5" fmla="*/ 0 w 11620"/>
                  <a:gd name="connsiteY5" fmla="*/ 9340 h 30080"/>
                  <a:gd name="connsiteX6" fmla="*/ 3715 w 11620"/>
                  <a:gd name="connsiteY6" fmla="*/ 2959 h 30080"/>
                  <a:gd name="connsiteX7" fmla="*/ 7906 w 11620"/>
                  <a:gd name="connsiteY7" fmla="*/ 482 h 30080"/>
                  <a:gd name="connsiteX8" fmla="*/ 11621 w 11620"/>
                  <a:gd name="connsiteY8" fmla="*/ 2673 h 3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20" h="30080">
                    <a:moveTo>
                      <a:pt x="11621" y="2673"/>
                    </a:moveTo>
                    <a:lnTo>
                      <a:pt x="11621" y="20770"/>
                    </a:lnTo>
                    <a:cubicBezTo>
                      <a:pt x="11451" y="23388"/>
                      <a:pt x="10079" y="25779"/>
                      <a:pt x="7906" y="27247"/>
                    </a:cubicBezTo>
                    <a:lnTo>
                      <a:pt x="3715" y="29629"/>
                    </a:lnTo>
                    <a:cubicBezTo>
                      <a:pt x="1715" y="30772"/>
                      <a:pt x="0" y="29629"/>
                      <a:pt x="0" y="27533"/>
                    </a:cubicBezTo>
                    <a:lnTo>
                      <a:pt x="0" y="9340"/>
                    </a:lnTo>
                    <a:cubicBezTo>
                      <a:pt x="155" y="6744"/>
                      <a:pt x="1533" y="4375"/>
                      <a:pt x="3715" y="2959"/>
                    </a:cubicBezTo>
                    <a:lnTo>
                      <a:pt x="7906" y="482"/>
                    </a:lnTo>
                    <a:cubicBezTo>
                      <a:pt x="9906" y="-661"/>
                      <a:pt x="11621" y="292"/>
                      <a:pt x="11621" y="2673"/>
                    </a:cubicBezTo>
                    <a:close/>
                  </a:path>
                </a:pathLst>
              </a:custGeom>
              <a:solidFill>
                <a:srgbClr val="E0E0E0"/>
              </a:solidFill>
              <a:ln w="9525" cap="flat">
                <a:noFill/>
                <a:prstDash val="solid"/>
                <a:miter/>
              </a:ln>
            </p:spPr>
            <p:txBody>
              <a:bodyPr rtlCol="0" anchor="ctr"/>
              <a:lstStyle/>
              <a:p>
                <a:endParaRPr lang="vi-VN"/>
              </a:p>
            </p:txBody>
          </p:sp>
          <p:sp>
            <p:nvSpPr>
              <p:cNvPr id="89" name="Freeform: Shape 88">
                <a:extLst>
                  <a:ext uri="{FF2B5EF4-FFF2-40B4-BE49-F238E27FC236}">
                    <a16:creationId xmlns:a16="http://schemas.microsoft.com/office/drawing/2014/main" id="{B1317994-1A98-000A-C61D-729688CFBFF7}"/>
                  </a:ext>
                </a:extLst>
              </p:cNvPr>
              <p:cNvSpPr/>
              <p:nvPr/>
            </p:nvSpPr>
            <p:spPr>
              <a:xfrm>
                <a:off x="2918487" y="3344117"/>
                <a:ext cx="32644" cy="40949"/>
              </a:xfrm>
              <a:custGeom>
                <a:avLst/>
                <a:gdLst>
                  <a:gd name="connsiteX0" fmla="*/ 32645 w 32644"/>
                  <a:gd name="connsiteY0" fmla="*/ 5422 h 40949"/>
                  <a:gd name="connsiteX1" fmla="*/ 24929 w 32644"/>
                  <a:gd name="connsiteY1" fmla="*/ 945 h 40949"/>
                  <a:gd name="connsiteX2" fmla="*/ 24929 w 32644"/>
                  <a:gd name="connsiteY2" fmla="*/ 945 h 40949"/>
                  <a:gd name="connsiteX3" fmla="*/ 14642 w 32644"/>
                  <a:gd name="connsiteY3" fmla="*/ 1993 h 40949"/>
                  <a:gd name="connsiteX4" fmla="*/ 69 w 32644"/>
                  <a:gd name="connsiteY4" fmla="*/ 27329 h 40949"/>
                  <a:gd name="connsiteX5" fmla="*/ 4260 w 32644"/>
                  <a:gd name="connsiteY5" fmla="*/ 36854 h 40949"/>
                  <a:gd name="connsiteX6" fmla="*/ 4260 w 32644"/>
                  <a:gd name="connsiteY6" fmla="*/ 36854 h 40949"/>
                  <a:gd name="connsiteX7" fmla="*/ 11404 w 32644"/>
                  <a:gd name="connsiteY7" fmla="*/ 40950 h 40949"/>
                  <a:gd name="connsiteX8" fmla="*/ 12737 w 32644"/>
                  <a:gd name="connsiteY8" fmla="*/ 38759 h 40949"/>
                  <a:gd name="connsiteX9" fmla="*/ 16928 w 32644"/>
                  <a:gd name="connsiteY9" fmla="*/ 37140 h 40949"/>
                  <a:gd name="connsiteX10" fmla="*/ 31597 w 32644"/>
                  <a:gd name="connsiteY10" fmla="*/ 11803 h 40949"/>
                  <a:gd name="connsiteX11" fmla="*/ 31597 w 32644"/>
                  <a:gd name="connsiteY11" fmla="*/ 7994 h 40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644" h="40949">
                    <a:moveTo>
                      <a:pt x="32645" y="5422"/>
                    </a:moveTo>
                    <a:lnTo>
                      <a:pt x="24929" y="945"/>
                    </a:lnTo>
                    <a:lnTo>
                      <a:pt x="24929" y="945"/>
                    </a:lnTo>
                    <a:cubicBezTo>
                      <a:pt x="21568" y="-621"/>
                      <a:pt x="17619" y="-219"/>
                      <a:pt x="14642" y="1993"/>
                    </a:cubicBezTo>
                    <a:cubicBezTo>
                      <a:pt x="6010" y="7619"/>
                      <a:pt x="592" y="17038"/>
                      <a:pt x="69" y="27329"/>
                    </a:cubicBezTo>
                    <a:cubicBezTo>
                      <a:pt x="-361" y="31029"/>
                      <a:pt x="1242" y="34672"/>
                      <a:pt x="4260" y="36854"/>
                    </a:cubicBezTo>
                    <a:lnTo>
                      <a:pt x="4260" y="36854"/>
                    </a:lnTo>
                    <a:lnTo>
                      <a:pt x="11404" y="40950"/>
                    </a:lnTo>
                    <a:lnTo>
                      <a:pt x="12737" y="38759"/>
                    </a:lnTo>
                    <a:cubicBezTo>
                      <a:pt x="14210" y="38441"/>
                      <a:pt x="15624" y="37894"/>
                      <a:pt x="16928" y="37140"/>
                    </a:cubicBezTo>
                    <a:cubicBezTo>
                      <a:pt x="25551" y="31491"/>
                      <a:pt x="30992" y="22094"/>
                      <a:pt x="31597" y="11803"/>
                    </a:cubicBezTo>
                    <a:cubicBezTo>
                      <a:pt x="31754" y="10538"/>
                      <a:pt x="31754" y="9259"/>
                      <a:pt x="31597" y="7994"/>
                    </a:cubicBezTo>
                    <a:close/>
                  </a:path>
                </a:pathLst>
              </a:custGeom>
              <a:solidFill>
                <a:srgbClr val="E0E0E0"/>
              </a:solidFill>
              <a:ln w="9525" cap="flat">
                <a:noFill/>
                <a:prstDash val="solid"/>
                <a:miter/>
              </a:ln>
            </p:spPr>
            <p:txBody>
              <a:bodyPr rtlCol="0" anchor="ctr"/>
              <a:lstStyle/>
              <a:p>
                <a:endParaRPr lang="vi-VN"/>
              </a:p>
            </p:txBody>
          </p:sp>
          <p:sp>
            <p:nvSpPr>
              <p:cNvPr id="90" name="Freeform: Shape 89">
                <a:extLst>
                  <a:ext uri="{FF2B5EF4-FFF2-40B4-BE49-F238E27FC236}">
                    <a16:creationId xmlns:a16="http://schemas.microsoft.com/office/drawing/2014/main" id="{34E8B695-55FC-390B-5D12-3FEB6A5EEA27}"/>
                  </a:ext>
                </a:extLst>
              </p:cNvPr>
              <p:cNvSpPr/>
              <p:nvPr/>
            </p:nvSpPr>
            <p:spPr>
              <a:xfrm>
                <a:off x="2925891" y="3348382"/>
                <a:ext cx="29241" cy="37855"/>
              </a:xfrm>
              <a:custGeom>
                <a:avLst/>
                <a:gdLst>
                  <a:gd name="connsiteX0" fmla="*/ 14573 w 29241"/>
                  <a:gd name="connsiteY0" fmla="*/ 2013 h 37855"/>
                  <a:gd name="connsiteX1" fmla="*/ 0 w 29241"/>
                  <a:gd name="connsiteY1" fmla="*/ 27350 h 37855"/>
                  <a:gd name="connsiteX2" fmla="*/ 14573 w 29241"/>
                  <a:gd name="connsiteY2" fmla="*/ 35827 h 37855"/>
                  <a:gd name="connsiteX3" fmla="*/ 29242 w 29241"/>
                  <a:gd name="connsiteY3" fmla="*/ 10395 h 37855"/>
                  <a:gd name="connsiteX4" fmla="*/ 14573 w 29241"/>
                  <a:gd name="connsiteY4" fmla="*/ 2013 h 37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41" h="37855">
                    <a:moveTo>
                      <a:pt x="14573" y="2013"/>
                    </a:moveTo>
                    <a:cubicBezTo>
                      <a:pt x="5941" y="7640"/>
                      <a:pt x="523" y="17059"/>
                      <a:pt x="0" y="27350"/>
                    </a:cubicBezTo>
                    <a:cubicBezTo>
                      <a:pt x="0" y="36875"/>
                      <a:pt x="6477" y="40494"/>
                      <a:pt x="14573" y="35827"/>
                    </a:cubicBezTo>
                    <a:cubicBezTo>
                      <a:pt x="23234" y="30169"/>
                      <a:pt x="28681" y="20725"/>
                      <a:pt x="29242" y="10395"/>
                    </a:cubicBezTo>
                    <a:cubicBezTo>
                      <a:pt x="29242" y="1061"/>
                      <a:pt x="22670" y="-2654"/>
                      <a:pt x="14573" y="2013"/>
                    </a:cubicBezTo>
                    <a:close/>
                  </a:path>
                </a:pathLst>
              </a:custGeom>
              <a:solidFill>
                <a:srgbClr val="FAFAFA"/>
              </a:solidFill>
              <a:ln w="9525" cap="flat">
                <a:noFill/>
                <a:prstDash val="solid"/>
                <a:miter/>
              </a:ln>
            </p:spPr>
            <p:txBody>
              <a:bodyPr rtlCol="0" anchor="ctr"/>
              <a:lstStyle/>
              <a:p>
                <a:endParaRPr lang="vi-VN"/>
              </a:p>
            </p:txBody>
          </p:sp>
          <p:sp>
            <p:nvSpPr>
              <p:cNvPr id="91" name="Freeform: Shape 90">
                <a:extLst>
                  <a:ext uri="{FF2B5EF4-FFF2-40B4-BE49-F238E27FC236}">
                    <a16:creationId xmlns:a16="http://schemas.microsoft.com/office/drawing/2014/main" id="{FA87EDC2-AAD1-C459-E572-EF8B5CF0D3C6}"/>
                  </a:ext>
                </a:extLst>
              </p:cNvPr>
              <p:cNvSpPr/>
              <p:nvPr/>
            </p:nvSpPr>
            <p:spPr>
              <a:xfrm>
                <a:off x="2925891" y="3348382"/>
                <a:ext cx="29241" cy="37855"/>
              </a:xfrm>
              <a:custGeom>
                <a:avLst/>
                <a:gdLst>
                  <a:gd name="connsiteX0" fmla="*/ 14573 w 29241"/>
                  <a:gd name="connsiteY0" fmla="*/ 2013 h 37855"/>
                  <a:gd name="connsiteX1" fmla="*/ 0 w 29241"/>
                  <a:gd name="connsiteY1" fmla="*/ 27350 h 37855"/>
                  <a:gd name="connsiteX2" fmla="*/ 14573 w 29241"/>
                  <a:gd name="connsiteY2" fmla="*/ 35827 h 37855"/>
                  <a:gd name="connsiteX3" fmla="*/ 29242 w 29241"/>
                  <a:gd name="connsiteY3" fmla="*/ 10395 h 37855"/>
                  <a:gd name="connsiteX4" fmla="*/ 14573 w 29241"/>
                  <a:gd name="connsiteY4" fmla="*/ 2013 h 37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41" h="37855">
                    <a:moveTo>
                      <a:pt x="14573" y="2013"/>
                    </a:moveTo>
                    <a:cubicBezTo>
                      <a:pt x="5941" y="7640"/>
                      <a:pt x="523" y="17059"/>
                      <a:pt x="0" y="27350"/>
                    </a:cubicBezTo>
                    <a:cubicBezTo>
                      <a:pt x="0" y="36875"/>
                      <a:pt x="6477" y="40494"/>
                      <a:pt x="14573" y="35827"/>
                    </a:cubicBezTo>
                    <a:cubicBezTo>
                      <a:pt x="23234" y="30169"/>
                      <a:pt x="28681" y="20725"/>
                      <a:pt x="29242" y="10395"/>
                    </a:cubicBezTo>
                    <a:cubicBezTo>
                      <a:pt x="29242" y="1061"/>
                      <a:pt x="22670" y="-2654"/>
                      <a:pt x="14573" y="2013"/>
                    </a:cubicBezTo>
                    <a:close/>
                  </a:path>
                </a:pathLst>
              </a:custGeom>
              <a:solidFill>
                <a:srgbClr val="FAFAFA">
                  <a:alpha val="80000"/>
                </a:srgbClr>
              </a:solidFill>
              <a:ln w="9525" cap="flat">
                <a:noFill/>
                <a:prstDash val="solid"/>
                <a:miter/>
              </a:ln>
            </p:spPr>
            <p:txBody>
              <a:bodyPr rtlCol="0" anchor="ctr"/>
              <a:lstStyle/>
              <a:p>
                <a:endParaRPr lang="vi-VN"/>
              </a:p>
            </p:txBody>
          </p:sp>
          <p:sp>
            <p:nvSpPr>
              <p:cNvPr id="92" name="Freeform: Shape 91">
                <a:extLst>
                  <a:ext uri="{FF2B5EF4-FFF2-40B4-BE49-F238E27FC236}">
                    <a16:creationId xmlns:a16="http://schemas.microsoft.com/office/drawing/2014/main" id="{8A3BA2FB-1B0B-E371-C0EB-268BED2DD954}"/>
                  </a:ext>
                </a:extLst>
              </p:cNvPr>
              <p:cNvSpPr/>
              <p:nvPr/>
            </p:nvSpPr>
            <p:spPr>
              <a:xfrm>
                <a:off x="2854867" y="3380817"/>
                <a:ext cx="32732" cy="40920"/>
              </a:xfrm>
              <a:custGeom>
                <a:avLst/>
                <a:gdLst>
                  <a:gd name="connsiteX0" fmla="*/ 32733 w 32732"/>
                  <a:gd name="connsiteY0" fmla="*/ 5392 h 40920"/>
                  <a:gd name="connsiteX1" fmla="*/ 25017 w 32732"/>
                  <a:gd name="connsiteY1" fmla="*/ 916 h 40920"/>
                  <a:gd name="connsiteX2" fmla="*/ 25017 w 32732"/>
                  <a:gd name="connsiteY2" fmla="*/ 916 h 40920"/>
                  <a:gd name="connsiteX3" fmla="*/ 14730 w 32732"/>
                  <a:gd name="connsiteY3" fmla="*/ 1963 h 40920"/>
                  <a:gd name="connsiteX4" fmla="*/ 62 w 32732"/>
                  <a:gd name="connsiteY4" fmla="*/ 27300 h 40920"/>
                  <a:gd name="connsiteX5" fmla="*/ 4348 w 32732"/>
                  <a:gd name="connsiteY5" fmla="*/ 36825 h 40920"/>
                  <a:gd name="connsiteX6" fmla="*/ 4348 w 32732"/>
                  <a:gd name="connsiteY6" fmla="*/ 36825 h 40920"/>
                  <a:gd name="connsiteX7" fmla="*/ 11587 w 32732"/>
                  <a:gd name="connsiteY7" fmla="*/ 40921 h 40920"/>
                  <a:gd name="connsiteX8" fmla="*/ 12825 w 32732"/>
                  <a:gd name="connsiteY8" fmla="*/ 38730 h 40920"/>
                  <a:gd name="connsiteX9" fmla="*/ 17016 w 32732"/>
                  <a:gd name="connsiteY9" fmla="*/ 37111 h 40920"/>
                  <a:gd name="connsiteX10" fmla="*/ 31685 w 32732"/>
                  <a:gd name="connsiteY10" fmla="*/ 11774 h 40920"/>
                  <a:gd name="connsiteX11" fmla="*/ 31209 w 32732"/>
                  <a:gd name="connsiteY11" fmla="*/ 8059 h 4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732" h="40920">
                    <a:moveTo>
                      <a:pt x="32733" y="5392"/>
                    </a:moveTo>
                    <a:lnTo>
                      <a:pt x="25017" y="916"/>
                    </a:lnTo>
                    <a:lnTo>
                      <a:pt x="25017" y="916"/>
                    </a:lnTo>
                    <a:cubicBezTo>
                      <a:pt x="21649" y="-609"/>
                      <a:pt x="17722" y="-209"/>
                      <a:pt x="14730" y="1963"/>
                    </a:cubicBezTo>
                    <a:cubicBezTo>
                      <a:pt x="6073" y="7580"/>
                      <a:pt x="622" y="16996"/>
                      <a:pt x="62" y="27300"/>
                    </a:cubicBezTo>
                    <a:cubicBezTo>
                      <a:pt x="-347" y="31018"/>
                      <a:pt x="1294" y="34665"/>
                      <a:pt x="4348" y="36825"/>
                    </a:cubicBezTo>
                    <a:lnTo>
                      <a:pt x="4348" y="36825"/>
                    </a:lnTo>
                    <a:lnTo>
                      <a:pt x="11587" y="40921"/>
                    </a:lnTo>
                    <a:lnTo>
                      <a:pt x="12825" y="38730"/>
                    </a:lnTo>
                    <a:cubicBezTo>
                      <a:pt x="14303" y="38428"/>
                      <a:pt x="15719" y="37880"/>
                      <a:pt x="17016" y="37111"/>
                    </a:cubicBezTo>
                    <a:cubicBezTo>
                      <a:pt x="25674" y="31494"/>
                      <a:pt x="31125" y="22078"/>
                      <a:pt x="31685" y="11774"/>
                    </a:cubicBezTo>
                    <a:cubicBezTo>
                      <a:pt x="31692" y="10520"/>
                      <a:pt x="31532" y="9271"/>
                      <a:pt x="31209" y="8059"/>
                    </a:cubicBezTo>
                    <a:close/>
                  </a:path>
                </a:pathLst>
              </a:custGeom>
              <a:solidFill>
                <a:srgbClr val="E0E0E0"/>
              </a:solidFill>
              <a:ln w="9525" cap="flat">
                <a:noFill/>
                <a:prstDash val="solid"/>
                <a:miter/>
              </a:ln>
            </p:spPr>
            <p:txBody>
              <a:bodyPr rtlCol="0" anchor="ctr"/>
              <a:lstStyle/>
              <a:p>
                <a:endParaRPr lang="vi-VN"/>
              </a:p>
            </p:txBody>
          </p:sp>
          <p:sp>
            <p:nvSpPr>
              <p:cNvPr id="93" name="Freeform: Shape 92">
                <a:extLst>
                  <a:ext uri="{FF2B5EF4-FFF2-40B4-BE49-F238E27FC236}">
                    <a16:creationId xmlns:a16="http://schemas.microsoft.com/office/drawing/2014/main" id="{558BEEE7-10F6-BE96-3EDF-A1012DE1D192}"/>
                  </a:ext>
                </a:extLst>
              </p:cNvPr>
              <p:cNvSpPr/>
              <p:nvPr/>
            </p:nvSpPr>
            <p:spPr>
              <a:xfrm>
                <a:off x="2862264" y="3385056"/>
                <a:ext cx="29336" cy="37852"/>
              </a:xfrm>
              <a:custGeom>
                <a:avLst/>
                <a:gdLst>
                  <a:gd name="connsiteX0" fmla="*/ 14668 w 29336"/>
                  <a:gd name="connsiteY0" fmla="*/ 2011 h 37852"/>
                  <a:gd name="connsiteX1" fmla="*/ 0 w 29336"/>
                  <a:gd name="connsiteY1" fmla="*/ 27347 h 37852"/>
                  <a:gd name="connsiteX2" fmla="*/ 14668 w 29336"/>
                  <a:gd name="connsiteY2" fmla="*/ 35825 h 37852"/>
                  <a:gd name="connsiteX3" fmla="*/ 29337 w 29336"/>
                  <a:gd name="connsiteY3" fmla="*/ 10488 h 37852"/>
                  <a:gd name="connsiteX4" fmla="*/ 14668 w 29336"/>
                  <a:gd name="connsiteY4" fmla="*/ 2011 h 378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36" h="37852">
                    <a:moveTo>
                      <a:pt x="14668" y="2011"/>
                    </a:moveTo>
                    <a:cubicBezTo>
                      <a:pt x="6011" y="7627"/>
                      <a:pt x="560" y="17043"/>
                      <a:pt x="0" y="27347"/>
                    </a:cubicBezTo>
                    <a:cubicBezTo>
                      <a:pt x="0" y="36872"/>
                      <a:pt x="6572" y="40492"/>
                      <a:pt x="14668" y="35825"/>
                    </a:cubicBezTo>
                    <a:cubicBezTo>
                      <a:pt x="23326" y="30208"/>
                      <a:pt x="28777" y="20792"/>
                      <a:pt x="29337" y="10488"/>
                    </a:cubicBezTo>
                    <a:cubicBezTo>
                      <a:pt x="29337" y="1058"/>
                      <a:pt x="22765" y="-2656"/>
                      <a:pt x="14668" y="2011"/>
                    </a:cubicBezTo>
                    <a:close/>
                  </a:path>
                </a:pathLst>
              </a:custGeom>
              <a:solidFill>
                <a:srgbClr val="FAFAFA"/>
              </a:solidFill>
              <a:ln w="9525" cap="flat">
                <a:noFill/>
                <a:prstDash val="solid"/>
                <a:miter/>
              </a:ln>
            </p:spPr>
            <p:txBody>
              <a:bodyPr rtlCol="0" anchor="ctr"/>
              <a:lstStyle/>
              <a:p>
                <a:endParaRPr lang="vi-VN"/>
              </a:p>
            </p:txBody>
          </p:sp>
          <p:sp>
            <p:nvSpPr>
              <p:cNvPr id="94" name="Freeform: Shape 93">
                <a:extLst>
                  <a:ext uri="{FF2B5EF4-FFF2-40B4-BE49-F238E27FC236}">
                    <a16:creationId xmlns:a16="http://schemas.microsoft.com/office/drawing/2014/main" id="{1B3AFE8C-9CA9-2859-3EF2-A4F81CEE31A8}"/>
                  </a:ext>
                </a:extLst>
              </p:cNvPr>
              <p:cNvSpPr/>
              <p:nvPr/>
            </p:nvSpPr>
            <p:spPr>
              <a:xfrm>
                <a:off x="2862264" y="3385056"/>
                <a:ext cx="29336" cy="37852"/>
              </a:xfrm>
              <a:custGeom>
                <a:avLst/>
                <a:gdLst>
                  <a:gd name="connsiteX0" fmla="*/ 14668 w 29336"/>
                  <a:gd name="connsiteY0" fmla="*/ 2011 h 37852"/>
                  <a:gd name="connsiteX1" fmla="*/ 0 w 29336"/>
                  <a:gd name="connsiteY1" fmla="*/ 27347 h 37852"/>
                  <a:gd name="connsiteX2" fmla="*/ 14668 w 29336"/>
                  <a:gd name="connsiteY2" fmla="*/ 35825 h 37852"/>
                  <a:gd name="connsiteX3" fmla="*/ 29337 w 29336"/>
                  <a:gd name="connsiteY3" fmla="*/ 10488 h 37852"/>
                  <a:gd name="connsiteX4" fmla="*/ 14668 w 29336"/>
                  <a:gd name="connsiteY4" fmla="*/ 2011 h 378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36" h="37852">
                    <a:moveTo>
                      <a:pt x="14668" y="2011"/>
                    </a:moveTo>
                    <a:cubicBezTo>
                      <a:pt x="6011" y="7627"/>
                      <a:pt x="560" y="17043"/>
                      <a:pt x="0" y="27347"/>
                    </a:cubicBezTo>
                    <a:cubicBezTo>
                      <a:pt x="0" y="36872"/>
                      <a:pt x="6572" y="40492"/>
                      <a:pt x="14668" y="35825"/>
                    </a:cubicBezTo>
                    <a:cubicBezTo>
                      <a:pt x="23326" y="30208"/>
                      <a:pt x="28777" y="20792"/>
                      <a:pt x="29337" y="10488"/>
                    </a:cubicBezTo>
                    <a:cubicBezTo>
                      <a:pt x="29337" y="1058"/>
                      <a:pt x="22765" y="-2656"/>
                      <a:pt x="14668" y="2011"/>
                    </a:cubicBezTo>
                    <a:close/>
                  </a:path>
                </a:pathLst>
              </a:custGeom>
              <a:solidFill>
                <a:srgbClr val="FAFAFA">
                  <a:alpha val="80000"/>
                </a:srgbClr>
              </a:solidFill>
              <a:ln w="9525" cap="flat">
                <a:noFill/>
                <a:prstDash val="solid"/>
                <a:miter/>
              </a:ln>
            </p:spPr>
            <p:txBody>
              <a:bodyPr rtlCol="0" anchor="ctr"/>
              <a:lstStyle/>
              <a:p>
                <a:endParaRPr lang="vi-VN"/>
              </a:p>
            </p:txBody>
          </p:sp>
          <p:sp>
            <p:nvSpPr>
              <p:cNvPr id="107" name="Freeform: Shape 106">
                <a:extLst>
                  <a:ext uri="{FF2B5EF4-FFF2-40B4-BE49-F238E27FC236}">
                    <a16:creationId xmlns:a16="http://schemas.microsoft.com/office/drawing/2014/main" id="{82B54207-3B64-50D0-554D-DCDF60428AC2}"/>
                  </a:ext>
                </a:extLst>
              </p:cNvPr>
              <p:cNvSpPr/>
              <p:nvPr/>
            </p:nvSpPr>
            <p:spPr>
              <a:xfrm>
                <a:off x="2861169" y="3254857"/>
                <a:ext cx="435086" cy="413292"/>
              </a:xfrm>
              <a:custGeom>
                <a:avLst/>
                <a:gdLst>
                  <a:gd name="connsiteX0" fmla="*/ 13382 w 435086"/>
                  <a:gd name="connsiteY0" fmla="*/ 413292 h 413292"/>
                  <a:gd name="connsiteX1" fmla="*/ 7000 w 435086"/>
                  <a:gd name="connsiteY1" fmla="*/ 411578 h 413292"/>
                  <a:gd name="connsiteX2" fmla="*/ 47 w 435086"/>
                  <a:gd name="connsiteY2" fmla="*/ 397290 h 413292"/>
                  <a:gd name="connsiteX3" fmla="*/ 47 w 435086"/>
                  <a:gd name="connsiteY3" fmla="*/ 261845 h 413292"/>
                  <a:gd name="connsiteX4" fmla="*/ 18239 w 435086"/>
                  <a:gd name="connsiteY4" fmla="*/ 230317 h 413292"/>
                  <a:gd name="connsiteX5" fmla="*/ 412098 w 435086"/>
                  <a:gd name="connsiteY5" fmla="*/ 2955 h 413292"/>
                  <a:gd name="connsiteX6" fmla="*/ 432132 w 435086"/>
                  <a:gd name="connsiteY6" fmla="*/ 5588 h 413292"/>
                  <a:gd name="connsiteX7" fmla="*/ 434958 w 435086"/>
                  <a:gd name="connsiteY7" fmla="*/ 16195 h 413292"/>
                  <a:gd name="connsiteX8" fmla="*/ 434958 w 435086"/>
                  <a:gd name="connsiteY8" fmla="*/ 151355 h 413292"/>
                  <a:gd name="connsiteX9" fmla="*/ 416765 w 435086"/>
                  <a:gd name="connsiteY9" fmla="*/ 182787 h 413292"/>
                  <a:gd name="connsiteX10" fmla="*/ 23002 w 435086"/>
                  <a:gd name="connsiteY10" fmla="*/ 410149 h 413292"/>
                  <a:gd name="connsiteX11" fmla="*/ 13382 w 435086"/>
                  <a:gd name="connsiteY11" fmla="*/ 413292 h 413292"/>
                  <a:gd name="connsiteX12" fmla="*/ 416670 w 435086"/>
                  <a:gd name="connsiteY12" fmla="*/ 11337 h 413292"/>
                  <a:gd name="connsiteX13" fmla="*/ 22907 w 435086"/>
                  <a:gd name="connsiteY13" fmla="*/ 238699 h 413292"/>
                  <a:gd name="connsiteX14" fmla="*/ 9381 w 435086"/>
                  <a:gd name="connsiteY14" fmla="*/ 262131 h 413292"/>
                  <a:gd name="connsiteX15" fmla="*/ 9381 w 435086"/>
                  <a:gd name="connsiteY15" fmla="*/ 397290 h 413292"/>
                  <a:gd name="connsiteX16" fmla="*/ 11667 w 435086"/>
                  <a:gd name="connsiteY16" fmla="*/ 403482 h 413292"/>
                  <a:gd name="connsiteX17" fmla="*/ 18240 w 435086"/>
                  <a:gd name="connsiteY17" fmla="*/ 402339 h 413292"/>
                  <a:gd name="connsiteX18" fmla="*/ 412003 w 435086"/>
                  <a:gd name="connsiteY18" fmla="*/ 175167 h 413292"/>
                  <a:gd name="connsiteX19" fmla="*/ 425433 w 435086"/>
                  <a:gd name="connsiteY19" fmla="*/ 151736 h 413292"/>
                  <a:gd name="connsiteX20" fmla="*/ 425433 w 435086"/>
                  <a:gd name="connsiteY20" fmla="*/ 16195 h 413292"/>
                  <a:gd name="connsiteX21" fmla="*/ 423052 w 435086"/>
                  <a:gd name="connsiteY21" fmla="*/ 9908 h 413292"/>
                  <a:gd name="connsiteX22" fmla="*/ 416575 w 435086"/>
                  <a:gd name="connsiteY22" fmla="*/ 11051 h 41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35086" h="413292">
                    <a:moveTo>
                      <a:pt x="13382" y="413292"/>
                    </a:moveTo>
                    <a:cubicBezTo>
                      <a:pt x="11138" y="413314"/>
                      <a:pt x="8931" y="412721"/>
                      <a:pt x="7000" y="411578"/>
                    </a:cubicBezTo>
                    <a:cubicBezTo>
                      <a:pt x="2268" y="408424"/>
                      <a:pt x="-391" y="402960"/>
                      <a:pt x="47" y="397290"/>
                    </a:cubicBezTo>
                    <a:lnTo>
                      <a:pt x="47" y="261845"/>
                    </a:lnTo>
                    <a:cubicBezTo>
                      <a:pt x="655" y="249012"/>
                      <a:pt x="7433" y="237266"/>
                      <a:pt x="18239" y="230317"/>
                    </a:cubicBezTo>
                    <a:lnTo>
                      <a:pt x="412098" y="2955"/>
                    </a:lnTo>
                    <a:cubicBezTo>
                      <a:pt x="418357" y="-1850"/>
                      <a:pt x="427327" y="-671"/>
                      <a:pt x="432132" y="5588"/>
                    </a:cubicBezTo>
                    <a:cubicBezTo>
                      <a:pt x="434449" y="8606"/>
                      <a:pt x="435466" y="12424"/>
                      <a:pt x="434958" y="16195"/>
                    </a:cubicBezTo>
                    <a:lnTo>
                      <a:pt x="434958" y="151355"/>
                    </a:lnTo>
                    <a:cubicBezTo>
                      <a:pt x="434351" y="164163"/>
                      <a:pt x="427569" y="175881"/>
                      <a:pt x="416765" y="182787"/>
                    </a:cubicBezTo>
                    <a:lnTo>
                      <a:pt x="23002" y="410149"/>
                    </a:lnTo>
                    <a:cubicBezTo>
                      <a:pt x="20137" y="412045"/>
                      <a:pt x="16813" y="413131"/>
                      <a:pt x="13382" y="413292"/>
                    </a:cubicBezTo>
                    <a:close/>
                    <a:moveTo>
                      <a:pt x="416670" y="11337"/>
                    </a:moveTo>
                    <a:lnTo>
                      <a:pt x="22907" y="238699"/>
                    </a:lnTo>
                    <a:cubicBezTo>
                      <a:pt x="14967" y="243950"/>
                      <a:pt x="9957" y="252629"/>
                      <a:pt x="9381" y="262131"/>
                    </a:cubicBezTo>
                    <a:lnTo>
                      <a:pt x="9381" y="397290"/>
                    </a:lnTo>
                    <a:cubicBezTo>
                      <a:pt x="9087" y="399604"/>
                      <a:pt x="9941" y="401914"/>
                      <a:pt x="11667" y="403482"/>
                    </a:cubicBezTo>
                    <a:cubicBezTo>
                      <a:pt x="13908" y="404263"/>
                      <a:pt x="16394" y="403831"/>
                      <a:pt x="18240" y="402339"/>
                    </a:cubicBezTo>
                    <a:lnTo>
                      <a:pt x="412003" y="175167"/>
                    </a:lnTo>
                    <a:cubicBezTo>
                      <a:pt x="419896" y="169885"/>
                      <a:pt x="424864" y="161216"/>
                      <a:pt x="425433" y="151736"/>
                    </a:cubicBezTo>
                    <a:lnTo>
                      <a:pt x="425433" y="16195"/>
                    </a:lnTo>
                    <a:cubicBezTo>
                      <a:pt x="425772" y="13830"/>
                      <a:pt x="424873" y="11456"/>
                      <a:pt x="423052" y="9908"/>
                    </a:cubicBezTo>
                    <a:cubicBezTo>
                      <a:pt x="420834" y="9230"/>
                      <a:pt x="418426" y="9655"/>
                      <a:pt x="416575" y="11051"/>
                    </a:cubicBezTo>
                    <a:close/>
                  </a:path>
                </a:pathLst>
              </a:custGeom>
              <a:solidFill>
                <a:srgbClr val="FAFAFA"/>
              </a:solidFill>
              <a:ln w="9525" cap="flat">
                <a:noFill/>
                <a:prstDash val="solid"/>
                <a:miter/>
              </a:ln>
            </p:spPr>
            <p:txBody>
              <a:bodyPr rtlCol="0" anchor="ctr"/>
              <a:lstStyle/>
              <a:p>
                <a:endParaRPr lang="vi-VN"/>
              </a:p>
            </p:txBody>
          </p:sp>
          <p:sp>
            <p:nvSpPr>
              <p:cNvPr id="108" name="Freeform: Shape 107">
                <a:extLst>
                  <a:ext uri="{FF2B5EF4-FFF2-40B4-BE49-F238E27FC236}">
                    <a16:creationId xmlns:a16="http://schemas.microsoft.com/office/drawing/2014/main" id="{3AF20559-9C5E-D596-8460-D66B4664355B}"/>
                  </a:ext>
                </a:extLst>
              </p:cNvPr>
              <p:cNvSpPr/>
              <p:nvPr/>
            </p:nvSpPr>
            <p:spPr>
              <a:xfrm>
                <a:off x="2895982" y="3311075"/>
                <a:ext cx="365950" cy="231972"/>
              </a:xfrm>
              <a:custGeom>
                <a:avLst/>
                <a:gdLst>
                  <a:gd name="connsiteX0" fmla="*/ 365950 w 365950"/>
                  <a:gd name="connsiteY0" fmla="*/ 10365 h 231972"/>
                  <a:gd name="connsiteX1" fmla="*/ 350139 w 365950"/>
                  <a:gd name="connsiteY1" fmla="*/ 36654 h 231972"/>
                  <a:gd name="connsiteX2" fmla="*/ 15812 w 365950"/>
                  <a:gd name="connsiteY2" fmla="*/ 229630 h 231972"/>
                  <a:gd name="connsiteX3" fmla="*/ 0 w 365950"/>
                  <a:gd name="connsiteY3" fmla="*/ 221629 h 231972"/>
                  <a:gd name="connsiteX4" fmla="*/ 15430 w 365950"/>
                  <a:gd name="connsiteY4" fmla="*/ 195150 h 231972"/>
                  <a:gd name="connsiteX5" fmla="*/ 349758 w 365950"/>
                  <a:gd name="connsiteY5" fmla="*/ 2173 h 231972"/>
                  <a:gd name="connsiteX6" fmla="*/ 365950 w 365950"/>
                  <a:gd name="connsiteY6" fmla="*/ 10365 h 231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5950" h="231972">
                    <a:moveTo>
                      <a:pt x="365950" y="10365"/>
                    </a:moveTo>
                    <a:cubicBezTo>
                      <a:pt x="365172" y="21147"/>
                      <a:pt x="359299" y="30912"/>
                      <a:pt x="350139" y="36654"/>
                    </a:cubicBezTo>
                    <a:lnTo>
                      <a:pt x="15812" y="229630"/>
                    </a:lnTo>
                    <a:cubicBezTo>
                      <a:pt x="7144" y="234774"/>
                      <a:pt x="0" y="231154"/>
                      <a:pt x="0" y="221629"/>
                    </a:cubicBezTo>
                    <a:cubicBezTo>
                      <a:pt x="679" y="210863"/>
                      <a:pt x="6398" y="201048"/>
                      <a:pt x="15430" y="195150"/>
                    </a:cubicBezTo>
                    <a:lnTo>
                      <a:pt x="349758" y="2173"/>
                    </a:lnTo>
                    <a:cubicBezTo>
                      <a:pt x="358521" y="-2684"/>
                      <a:pt x="365950" y="840"/>
                      <a:pt x="365950" y="10365"/>
                    </a:cubicBezTo>
                    <a:close/>
                  </a:path>
                </a:pathLst>
              </a:custGeom>
              <a:solidFill>
                <a:srgbClr val="FAFAFA"/>
              </a:solidFill>
              <a:ln w="9525" cap="flat">
                <a:noFill/>
                <a:prstDash val="solid"/>
                <a:miter/>
              </a:ln>
            </p:spPr>
            <p:txBody>
              <a:bodyPr rtlCol="0" anchor="ctr"/>
              <a:lstStyle/>
              <a:p>
                <a:endParaRPr lang="vi-VN"/>
              </a:p>
            </p:txBody>
          </p:sp>
          <p:sp>
            <p:nvSpPr>
              <p:cNvPr id="109" name="Freeform: Shape 108">
                <a:extLst>
                  <a:ext uri="{FF2B5EF4-FFF2-40B4-BE49-F238E27FC236}">
                    <a16:creationId xmlns:a16="http://schemas.microsoft.com/office/drawing/2014/main" id="{CFCC2ACE-B729-E946-A26F-145171AAA420}"/>
                  </a:ext>
                </a:extLst>
              </p:cNvPr>
              <p:cNvSpPr/>
              <p:nvPr/>
            </p:nvSpPr>
            <p:spPr>
              <a:xfrm>
                <a:off x="2895982" y="3379926"/>
                <a:ext cx="365950" cy="231830"/>
              </a:xfrm>
              <a:custGeom>
                <a:avLst/>
                <a:gdLst>
                  <a:gd name="connsiteX0" fmla="*/ 365950 w 365950"/>
                  <a:gd name="connsiteY0" fmla="*/ 10189 h 231830"/>
                  <a:gd name="connsiteX1" fmla="*/ 350139 w 365950"/>
                  <a:gd name="connsiteY1" fmla="*/ 36573 h 231830"/>
                  <a:gd name="connsiteX2" fmla="*/ 15812 w 365950"/>
                  <a:gd name="connsiteY2" fmla="*/ 229550 h 231830"/>
                  <a:gd name="connsiteX3" fmla="*/ 0 w 365950"/>
                  <a:gd name="connsiteY3" fmla="*/ 221549 h 231830"/>
                  <a:gd name="connsiteX4" fmla="*/ 15812 w 365950"/>
                  <a:gd name="connsiteY4" fmla="*/ 195164 h 231830"/>
                  <a:gd name="connsiteX5" fmla="*/ 349758 w 365950"/>
                  <a:gd name="connsiteY5" fmla="*/ 2474 h 231830"/>
                  <a:gd name="connsiteX6" fmla="*/ 365950 w 365950"/>
                  <a:gd name="connsiteY6" fmla="*/ 10189 h 231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5950" h="231830">
                    <a:moveTo>
                      <a:pt x="365950" y="10189"/>
                    </a:moveTo>
                    <a:cubicBezTo>
                      <a:pt x="365201" y="21006"/>
                      <a:pt x="359325" y="30812"/>
                      <a:pt x="350139" y="36573"/>
                    </a:cubicBezTo>
                    <a:lnTo>
                      <a:pt x="15812" y="229550"/>
                    </a:lnTo>
                    <a:cubicBezTo>
                      <a:pt x="7144" y="234598"/>
                      <a:pt x="0" y="230978"/>
                      <a:pt x="0" y="221549"/>
                    </a:cubicBezTo>
                    <a:cubicBezTo>
                      <a:pt x="794" y="210746"/>
                      <a:pt x="6660" y="200958"/>
                      <a:pt x="15812" y="195164"/>
                    </a:cubicBezTo>
                    <a:lnTo>
                      <a:pt x="349758" y="2474"/>
                    </a:lnTo>
                    <a:cubicBezTo>
                      <a:pt x="358521" y="-2860"/>
                      <a:pt x="365950" y="759"/>
                      <a:pt x="365950" y="10189"/>
                    </a:cubicBezTo>
                    <a:close/>
                  </a:path>
                </a:pathLst>
              </a:custGeom>
              <a:solidFill>
                <a:srgbClr val="E0E0E0"/>
              </a:solidFill>
              <a:ln w="9525" cap="flat">
                <a:noFill/>
                <a:prstDash val="solid"/>
                <a:miter/>
              </a:ln>
            </p:spPr>
            <p:txBody>
              <a:bodyPr rtlCol="0" anchor="ctr"/>
              <a:lstStyle/>
              <a:p>
                <a:endParaRPr lang="vi-VN"/>
              </a:p>
            </p:txBody>
          </p:sp>
          <p:sp>
            <p:nvSpPr>
              <p:cNvPr id="110" name="Freeform: Shape 109">
                <a:extLst>
                  <a:ext uri="{FF2B5EF4-FFF2-40B4-BE49-F238E27FC236}">
                    <a16:creationId xmlns:a16="http://schemas.microsoft.com/office/drawing/2014/main" id="{24D74A18-DB35-5D6B-72A5-A77D8D917B8C}"/>
                  </a:ext>
                </a:extLst>
              </p:cNvPr>
              <p:cNvSpPr/>
              <p:nvPr/>
            </p:nvSpPr>
            <p:spPr>
              <a:xfrm>
                <a:off x="3103817" y="3379935"/>
                <a:ext cx="157748" cy="118765"/>
              </a:xfrm>
              <a:custGeom>
                <a:avLst/>
                <a:gdLst>
                  <a:gd name="connsiteX0" fmla="*/ 141923 w 157748"/>
                  <a:gd name="connsiteY0" fmla="*/ 2465 h 118765"/>
                  <a:gd name="connsiteX1" fmla="*/ 0 w 157748"/>
                  <a:gd name="connsiteY1" fmla="*/ 84380 h 118765"/>
                  <a:gd name="connsiteX2" fmla="*/ 0 w 157748"/>
                  <a:gd name="connsiteY2" fmla="*/ 118765 h 118765"/>
                  <a:gd name="connsiteX3" fmla="*/ 141923 w 157748"/>
                  <a:gd name="connsiteY3" fmla="*/ 36850 h 118765"/>
                  <a:gd name="connsiteX4" fmla="*/ 157734 w 157748"/>
                  <a:gd name="connsiteY4" fmla="*/ 10466 h 118765"/>
                  <a:gd name="connsiteX5" fmla="*/ 141923 w 157748"/>
                  <a:gd name="connsiteY5" fmla="*/ 2465 h 11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748" h="118765">
                    <a:moveTo>
                      <a:pt x="141923" y="2465"/>
                    </a:moveTo>
                    <a:lnTo>
                      <a:pt x="0" y="84380"/>
                    </a:lnTo>
                    <a:lnTo>
                      <a:pt x="0" y="118765"/>
                    </a:lnTo>
                    <a:lnTo>
                      <a:pt x="141923" y="36850"/>
                    </a:lnTo>
                    <a:cubicBezTo>
                      <a:pt x="151108" y="31089"/>
                      <a:pt x="156985" y="21283"/>
                      <a:pt x="157734" y="10466"/>
                    </a:cubicBezTo>
                    <a:cubicBezTo>
                      <a:pt x="158115" y="750"/>
                      <a:pt x="150686" y="-2869"/>
                      <a:pt x="141923" y="2465"/>
                    </a:cubicBezTo>
                    <a:close/>
                  </a:path>
                </a:pathLst>
              </a:custGeom>
              <a:solidFill>
                <a:srgbClr val="FAFAFA"/>
              </a:solidFill>
              <a:ln w="9525" cap="flat">
                <a:noFill/>
                <a:prstDash val="solid"/>
                <a:miter/>
              </a:ln>
            </p:spPr>
            <p:txBody>
              <a:bodyPr rtlCol="0" anchor="ctr"/>
              <a:lstStyle/>
              <a:p>
                <a:endParaRPr lang="vi-VN"/>
              </a:p>
            </p:txBody>
          </p:sp>
          <p:sp>
            <p:nvSpPr>
              <p:cNvPr id="111" name="Freeform: Shape 110">
                <a:extLst>
                  <a:ext uri="{FF2B5EF4-FFF2-40B4-BE49-F238E27FC236}">
                    <a16:creationId xmlns:a16="http://schemas.microsoft.com/office/drawing/2014/main" id="{5F6ADEC1-6AEE-02C5-D026-27BA9EC23351}"/>
                  </a:ext>
                </a:extLst>
              </p:cNvPr>
              <p:cNvSpPr/>
              <p:nvPr/>
            </p:nvSpPr>
            <p:spPr>
              <a:xfrm>
                <a:off x="2974117" y="3470712"/>
                <a:ext cx="322081" cy="253732"/>
              </a:xfrm>
              <a:custGeom>
                <a:avLst/>
                <a:gdLst>
                  <a:gd name="connsiteX0" fmla="*/ 15115 w 322081"/>
                  <a:gd name="connsiteY0" fmla="*/ 253730 h 253732"/>
                  <a:gd name="connsiteX1" fmla="*/ 7876 w 322081"/>
                  <a:gd name="connsiteY1" fmla="*/ 251920 h 253732"/>
                  <a:gd name="connsiteX2" fmla="*/ 65 w 322081"/>
                  <a:gd name="connsiteY2" fmla="*/ 235728 h 253732"/>
                  <a:gd name="connsiteX3" fmla="*/ 65 w 322081"/>
                  <a:gd name="connsiteY3" fmla="*/ 198295 h 253732"/>
                  <a:gd name="connsiteX4" fmla="*/ 20925 w 322081"/>
                  <a:gd name="connsiteY4" fmla="*/ 162099 h 253732"/>
                  <a:gd name="connsiteX5" fmla="*/ 296293 w 322081"/>
                  <a:gd name="connsiteY5" fmla="*/ 3127 h 253732"/>
                  <a:gd name="connsiteX6" fmla="*/ 314200 w 322081"/>
                  <a:gd name="connsiteY6" fmla="*/ 1889 h 253732"/>
                  <a:gd name="connsiteX7" fmla="*/ 322010 w 322081"/>
                  <a:gd name="connsiteY7" fmla="*/ 17986 h 253732"/>
                  <a:gd name="connsiteX8" fmla="*/ 322010 w 322081"/>
                  <a:gd name="connsiteY8" fmla="*/ 55420 h 253732"/>
                  <a:gd name="connsiteX9" fmla="*/ 301150 w 322081"/>
                  <a:gd name="connsiteY9" fmla="*/ 91615 h 253732"/>
                  <a:gd name="connsiteX10" fmla="*/ 25783 w 322081"/>
                  <a:gd name="connsiteY10" fmla="*/ 250587 h 253732"/>
                  <a:gd name="connsiteX11" fmla="*/ 15115 w 322081"/>
                  <a:gd name="connsiteY11" fmla="*/ 253730 h 253732"/>
                  <a:gd name="connsiteX12" fmla="*/ 300865 w 322081"/>
                  <a:gd name="connsiteY12" fmla="*/ 11414 h 253732"/>
                  <a:gd name="connsiteX13" fmla="*/ 25497 w 322081"/>
                  <a:gd name="connsiteY13" fmla="*/ 170386 h 253732"/>
                  <a:gd name="connsiteX14" fmla="*/ 9400 w 322081"/>
                  <a:gd name="connsiteY14" fmla="*/ 198295 h 253732"/>
                  <a:gd name="connsiteX15" fmla="*/ 9400 w 322081"/>
                  <a:gd name="connsiteY15" fmla="*/ 235537 h 253732"/>
                  <a:gd name="connsiteX16" fmla="*/ 12352 w 322081"/>
                  <a:gd name="connsiteY16" fmla="*/ 243348 h 253732"/>
                  <a:gd name="connsiteX17" fmla="*/ 20639 w 322081"/>
                  <a:gd name="connsiteY17" fmla="*/ 242110 h 253732"/>
                  <a:gd name="connsiteX18" fmla="*/ 296293 w 322081"/>
                  <a:gd name="connsiteY18" fmla="*/ 83137 h 253732"/>
                  <a:gd name="connsiteX19" fmla="*/ 312390 w 322081"/>
                  <a:gd name="connsiteY19" fmla="*/ 55229 h 253732"/>
                  <a:gd name="connsiteX20" fmla="*/ 312390 w 322081"/>
                  <a:gd name="connsiteY20" fmla="*/ 17796 h 253732"/>
                  <a:gd name="connsiteX21" fmla="*/ 309437 w 322081"/>
                  <a:gd name="connsiteY21" fmla="*/ 9985 h 253732"/>
                  <a:gd name="connsiteX22" fmla="*/ 301151 w 322081"/>
                  <a:gd name="connsiteY22" fmla="*/ 11224 h 253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22081" h="253732">
                    <a:moveTo>
                      <a:pt x="15115" y="253730"/>
                    </a:moveTo>
                    <a:cubicBezTo>
                      <a:pt x="12584" y="253774"/>
                      <a:pt x="10088" y="253150"/>
                      <a:pt x="7876" y="251920"/>
                    </a:cubicBezTo>
                    <a:cubicBezTo>
                      <a:pt x="2508" y="248357"/>
                      <a:pt x="-488" y="242147"/>
                      <a:pt x="65" y="235728"/>
                    </a:cubicBezTo>
                    <a:lnTo>
                      <a:pt x="65" y="198295"/>
                    </a:lnTo>
                    <a:cubicBezTo>
                      <a:pt x="746" y="183563"/>
                      <a:pt x="8520" y="170074"/>
                      <a:pt x="20925" y="162099"/>
                    </a:cubicBezTo>
                    <a:lnTo>
                      <a:pt x="296293" y="3127"/>
                    </a:lnTo>
                    <a:cubicBezTo>
                      <a:pt x="301581" y="-543"/>
                      <a:pt x="308456" y="-1018"/>
                      <a:pt x="314200" y="1889"/>
                    </a:cubicBezTo>
                    <a:cubicBezTo>
                      <a:pt x="319585" y="5393"/>
                      <a:pt x="322591" y="11588"/>
                      <a:pt x="322010" y="17986"/>
                    </a:cubicBezTo>
                    <a:lnTo>
                      <a:pt x="322010" y="55420"/>
                    </a:lnTo>
                    <a:cubicBezTo>
                      <a:pt x="321329" y="70151"/>
                      <a:pt x="313555" y="83640"/>
                      <a:pt x="301150" y="91615"/>
                    </a:cubicBezTo>
                    <a:lnTo>
                      <a:pt x="25783" y="250587"/>
                    </a:lnTo>
                    <a:cubicBezTo>
                      <a:pt x="22556" y="252535"/>
                      <a:pt x="18882" y="253617"/>
                      <a:pt x="15115" y="253730"/>
                    </a:cubicBezTo>
                    <a:close/>
                    <a:moveTo>
                      <a:pt x="300865" y="11414"/>
                    </a:moveTo>
                    <a:lnTo>
                      <a:pt x="25497" y="170386"/>
                    </a:lnTo>
                    <a:cubicBezTo>
                      <a:pt x="16047" y="176646"/>
                      <a:pt x="10086" y="186981"/>
                      <a:pt x="9400" y="198295"/>
                    </a:cubicBezTo>
                    <a:lnTo>
                      <a:pt x="9400" y="235537"/>
                    </a:lnTo>
                    <a:cubicBezTo>
                      <a:pt x="9400" y="239443"/>
                      <a:pt x="10448" y="242300"/>
                      <a:pt x="12352" y="243348"/>
                    </a:cubicBezTo>
                    <a:cubicBezTo>
                      <a:pt x="15144" y="244386"/>
                      <a:pt x="18273" y="243919"/>
                      <a:pt x="20639" y="242110"/>
                    </a:cubicBezTo>
                    <a:lnTo>
                      <a:pt x="296293" y="83137"/>
                    </a:lnTo>
                    <a:cubicBezTo>
                      <a:pt x="305742" y="76878"/>
                      <a:pt x="311703" y="66543"/>
                      <a:pt x="312390" y="55229"/>
                    </a:cubicBezTo>
                    <a:lnTo>
                      <a:pt x="312390" y="17796"/>
                    </a:lnTo>
                    <a:cubicBezTo>
                      <a:pt x="312390" y="13891"/>
                      <a:pt x="311342" y="11033"/>
                      <a:pt x="309437" y="9985"/>
                    </a:cubicBezTo>
                    <a:cubicBezTo>
                      <a:pt x="306646" y="8947"/>
                      <a:pt x="303517" y="9414"/>
                      <a:pt x="301151" y="11224"/>
                    </a:cubicBezTo>
                    <a:close/>
                  </a:path>
                </a:pathLst>
              </a:custGeom>
              <a:solidFill>
                <a:srgbClr val="E0E0E0"/>
              </a:solidFill>
              <a:ln w="9525" cap="flat">
                <a:noFill/>
                <a:prstDash val="solid"/>
                <a:miter/>
              </a:ln>
            </p:spPr>
            <p:txBody>
              <a:bodyPr rtlCol="0" anchor="ctr"/>
              <a:lstStyle/>
              <a:p>
                <a:endParaRPr lang="vi-VN"/>
              </a:p>
            </p:txBody>
          </p:sp>
          <p:sp>
            <p:nvSpPr>
              <p:cNvPr id="112" name="Freeform: Shape 111">
                <a:extLst>
                  <a:ext uri="{FF2B5EF4-FFF2-40B4-BE49-F238E27FC236}">
                    <a16:creationId xmlns:a16="http://schemas.microsoft.com/office/drawing/2014/main" id="{66679DA5-2470-3BB9-C4C9-CA1C9F2029CF}"/>
                  </a:ext>
                </a:extLst>
              </p:cNvPr>
              <p:cNvSpPr/>
              <p:nvPr/>
            </p:nvSpPr>
            <p:spPr>
              <a:xfrm>
                <a:off x="3259837" y="3506992"/>
                <a:ext cx="11620" cy="30162"/>
              </a:xfrm>
              <a:custGeom>
                <a:avLst/>
                <a:gdLst>
                  <a:gd name="connsiteX0" fmla="*/ 11621 w 11620"/>
                  <a:gd name="connsiteY0" fmla="*/ 2756 h 30162"/>
                  <a:gd name="connsiteX1" fmla="*/ 11621 w 11620"/>
                  <a:gd name="connsiteY1" fmla="*/ 20854 h 30162"/>
                  <a:gd name="connsiteX2" fmla="*/ 7906 w 11620"/>
                  <a:gd name="connsiteY2" fmla="*/ 27331 h 30162"/>
                  <a:gd name="connsiteX3" fmla="*/ 3715 w 11620"/>
                  <a:gd name="connsiteY3" fmla="*/ 29712 h 30162"/>
                  <a:gd name="connsiteX4" fmla="*/ 0 w 11620"/>
                  <a:gd name="connsiteY4" fmla="*/ 27521 h 30162"/>
                  <a:gd name="connsiteX5" fmla="*/ 0 w 11620"/>
                  <a:gd name="connsiteY5" fmla="*/ 9424 h 30162"/>
                  <a:gd name="connsiteX6" fmla="*/ 3715 w 11620"/>
                  <a:gd name="connsiteY6" fmla="*/ 2947 h 30162"/>
                  <a:gd name="connsiteX7" fmla="*/ 7906 w 11620"/>
                  <a:gd name="connsiteY7" fmla="*/ 566 h 30162"/>
                  <a:gd name="connsiteX8" fmla="*/ 11621 w 11620"/>
                  <a:gd name="connsiteY8" fmla="*/ 2756 h 30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20" h="30162">
                    <a:moveTo>
                      <a:pt x="11621" y="2756"/>
                    </a:moveTo>
                    <a:lnTo>
                      <a:pt x="11621" y="20854"/>
                    </a:lnTo>
                    <a:cubicBezTo>
                      <a:pt x="11451" y="23471"/>
                      <a:pt x="10079" y="25863"/>
                      <a:pt x="7906" y="27331"/>
                    </a:cubicBezTo>
                    <a:lnTo>
                      <a:pt x="3715" y="29712"/>
                    </a:lnTo>
                    <a:cubicBezTo>
                      <a:pt x="1715" y="30855"/>
                      <a:pt x="0" y="29712"/>
                      <a:pt x="0" y="27521"/>
                    </a:cubicBezTo>
                    <a:lnTo>
                      <a:pt x="0" y="9424"/>
                    </a:lnTo>
                    <a:cubicBezTo>
                      <a:pt x="170" y="6806"/>
                      <a:pt x="1541" y="4415"/>
                      <a:pt x="3715" y="2947"/>
                    </a:cubicBezTo>
                    <a:lnTo>
                      <a:pt x="7906" y="566"/>
                    </a:lnTo>
                    <a:cubicBezTo>
                      <a:pt x="10287" y="-768"/>
                      <a:pt x="11621" y="375"/>
                      <a:pt x="11621" y="2756"/>
                    </a:cubicBezTo>
                    <a:close/>
                  </a:path>
                </a:pathLst>
              </a:custGeom>
              <a:solidFill>
                <a:srgbClr val="FAFAFA"/>
              </a:solidFill>
              <a:ln w="9525" cap="flat">
                <a:noFill/>
                <a:prstDash val="solid"/>
                <a:miter/>
              </a:ln>
            </p:spPr>
            <p:txBody>
              <a:bodyPr rtlCol="0" anchor="ctr"/>
              <a:lstStyle/>
              <a:p>
                <a:endParaRPr lang="vi-VN"/>
              </a:p>
            </p:txBody>
          </p:sp>
          <p:sp>
            <p:nvSpPr>
              <p:cNvPr id="113" name="Freeform: Shape 112">
                <a:extLst>
                  <a:ext uri="{FF2B5EF4-FFF2-40B4-BE49-F238E27FC236}">
                    <a16:creationId xmlns:a16="http://schemas.microsoft.com/office/drawing/2014/main" id="{18046B33-7D50-9B54-0BCD-69B477150163}"/>
                  </a:ext>
                </a:extLst>
              </p:cNvPr>
              <p:cNvSpPr/>
              <p:nvPr/>
            </p:nvSpPr>
            <p:spPr>
              <a:xfrm>
                <a:off x="3241549" y="3517839"/>
                <a:ext cx="11525" cy="30078"/>
              </a:xfrm>
              <a:custGeom>
                <a:avLst/>
                <a:gdLst>
                  <a:gd name="connsiteX0" fmla="*/ 11525 w 11525"/>
                  <a:gd name="connsiteY0" fmla="*/ 2673 h 30078"/>
                  <a:gd name="connsiteX1" fmla="*/ 11525 w 11525"/>
                  <a:gd name="connsiteY1" fmla="*/ 20770 h 30078"/>
                  <a:gd name="connsiteX2" fmla="*/ 7906 w 11525"/>
                  <a:gd name="connsiteY2" fmla="*/ 27247 h 30078"/>
                  <a:gd name="connsiteX3" fmla="*/ 3715 w 11525"/>
                  <a:gd name="connsiteY3" fmla="*/ 29629 h 30078"/>
                  <a:gd name="connsiteX4" fmla="*/ 0 w 11525"/>
                  <a:gd name="connsiteY4" fmla="*/ 27438 h 30078"/>
                  <a:gd name="connsiteX5" fmla="*/ 0 w 11525"/>
                  <a:gd name="connsiteY5" fmla="*/ 9340 h 30078"/>
                  <a:gd name="connsiteX6" fmla="*/ 3715 w 11525"/>
                  <a:gd name="connsiteY6" fmla="*/ 2959 h 30078"/>
                  <a:gd name="connsiteX7" fmla="*/ 7906 w 11525"/>
                  <a:gd name="connsiteY7" fmla="*/ 482 h 30078"/>
                  <a:gd name="connsiteX8" fmla="*/ 11525 w 11525"/>
                  <a:gd name="connsiteY8" fmla="*/ 2673 h 30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5" h="30078">
                    <a:moveTo>
                      <a:pt x="11525" y="2673"/>
                    </a:moveTo>
                    <a:lnTo>
                      <a:pt x="11525" y="20770"/>
                    </a:lnTo>
                    <a:cubicBezTo>
                      <a:pt x="11392" y="23375"/>
                      <a:pt x="10054" y="25769"/>
                      <a:pt x="7906" y="27247"/>
                    </a:cubicBezTo>
                    <a:lnTo>
                      <a:pt x="3715" y="29629"/>
                    </a:lnTo>
                    <a:cubicBezTo>
                      <a:pt x="1619" y="30772"/>
                      <a:pt x="0" y="29629"/>
                      <a:pt x="0" y="27438"/>
                    </a:cubicBezTo>
                    <a:lnTo>
                      <a:pt x="0" y="9340"/>
                    </a:lnTo>
                    <a:cubicBezTo>
                      <a:pt x="108" y="6730"/>
                      <a:pt x="1498" y="4341"/>
                      <a:pt x="3715" y="2959"/>
                    </a:cubicBezTo>
                    <a:lnTo>
                      <a:pt x="7906" y="482"/>
                    </a:lnTo>
                    <a:cubicBezTo>
                      <a:pt x="9906" y="-661"/>
                      <a:pt x="11525" y="292"/>
                      <a:pt x="11525" y="2673"/>
                    </a:cubicBezTo>
                    <a:close/>
                  </a:path>
                </a:pathLst>
              </a:custGeom>
              <a:solidFill>
                <a:srgbClr val="FAFAFA"/>
              </a:solidFill>
              <a:ln w="9525" cap="flat">
                <a:noFill/>
                <a:prstDash val="solid"/>
                <a:miter/>
              </a:ln>
            </p:spPr>
            <p:txBody>
              <a:bodyPr rtlCol="0" anchor="ctr"/>
              <a:lstStyle/>
              <a:p>
                <a:endParaRPr lang="vi-VN"/>
              </a:p>
            </p:txBody>
          </p:sp>
          <p:sp>
            <p:nvSpPr>
              <p:cNvPr id="114" name="Freeform: Shape 113">
                <a:extLst>
                  <a:ext uri="{FF2B5EF4-FFF2-40B4-BE49-F238E27FC236}">
                    <a16:creationId xmlns:a16="http://schemas.microsoft.com/office/drawing/2014/main" id="{895EF923-C03E-5804-0EDC-7E8754ECDCFD}"/>
                  </a:ext>
                </a:extLst>
              </p:cNvPr>
              <p:cNvSpPr/>
              <p:nvPr/>
            </p:nvSpPr>
            <p:spPr>
              <a:xfrm>
                <a:off x="3222880" y="3528602"/>
                <a:ext cx="11525" cy="30080"/>
              </a:xfrm>
              <a:custGeom>
                <a:avLst/>
                <a:gdLst>
                  <a:gd name="connsiteX0" fmla="*/ 11525 w 11525"/>
                  <a:gd name="connsiteY0" fmla="*/ 2673 h 30080"/>
                  <a:gd name="connsiteX1" fmla="*/ 11525 w 11525"/>
                  <a:gd name="connsiteY1" fmla="*/ 20866 h 30080"/>
                  <a:gd name="connsiteX2" fmla="*/ 7811 w 11525"/>
                  <a:gd name="connsiteY2" fmla="*/ 27247 h 30080"/>
                  <a:gd name="connsiteX3" fmla="*/ 3715 w 11525"/>
                  <a:gd name="connsiteY3" fmla="*/ 29629 h 30080"/>
                  <a:gd name="connsiteX4" fmla="*/ 0 w 11525"/>
                  <a:gd name="connsiteY4" fmla="*/ 27533 h 30080"/>
                  <a:gd name="connsiteX5" fmla="*/ 0 w 11525"/>
                  <a:gd name="connsiteY5" fmla="*/ 9340 h 30080"/>
                  <a:gd name="connsiteX6" fmla="*/ 3715 w 11525"/>
                  <a:gd name="connsiteY6" fmla="*/ 2959 h 30080"/>
                  <a:gd name="connsiteX7" fmla="*/ 7811 w 11525"/>
                  <a:gd name="connsiteY7" fmla="*/ 482 h 30080"/>
                  <a:gd name="connsiteX8" fmla="*/ 11525 w 11525"/>
                  <a:gd name="connsiteY8" fmla="*/ 2673 h 3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5" h="30080">
                    <a:moveTo>
                      <a:pt x="11525" y="2673"/>
                    </a:moveTo>
                    <a:lnTo>
                      <a:pt x="11525" y="20866"/>
                    </a:lnTo>
                    <a:cubicBezTo>
                      <a:pt x="11371" y="23462"/>
                      <a:pt x="9992" y="25830"/>
                      <a:pt x="7811" y="27247"/>
                    </a:cubicBezTo>
                    <a:lnTo>
                      <a:pt x="3715" y="29629"/>
                    </a:lnTo>
                    <a:cubicBezTo>
                      <a:pt x="1619" y="30772"/>
                      <a:pt x="0" y="29629"/>
                      <a:pt x="0" y="27533"/>
                    </a:cubicBezTo>
                    <a:lnTo>
                      <a:pt x="0" y="9340"/>
                    </a:lnTo>
                    <a:cubicBezTo>
                      <a:pt x="108" y="6730"/>
                      <a:pt x="1498" y="4341"/>
                      <a:pt x="3715" y="2959"/>
                    </a:cubicBezTo>
                    <a:lnTo>
                      <a:pt x="7811" y="482"/>
                    </a:lnTo>
                    <a:cubicBezTo>
                      <a:pt x="9906" y="-661"/>
                      <a:pt x="11525" y="292"/>
                      <a:pt x="11525" y="2673"/>
                    </a:cubicBezTo>
                    <a:close/>
                  </a:path>
                </a:pathLst>
              </a:custGeom>
              <a:solidFill>
                <a:srgbClr val="FAFAFA"/>
              </a:solidFill>
              <a:ln w="9525" cap="flat">
                <a:noFill/>
                <a:prstDash val="solid"/>
                <a:miter/>
              </a:ln>
            </p:spPr>
            <p:txBody>
              <a:bodyPr rtlCol="0" anchor="ctr"/>
              <a:lstStyle/>
              <a:p>
                <a:endParaRPr lang="vi-VN"/>
              </a:p>
            </p:txBody>
          </p:sp>
          <p:sp>
            <p:nvSpPr>
              <p:cNvPr id="115" name="Freeform: Shape 114">
                <a:extLst>
                  <a:ext uri="{FF2B5EF4-FFF2-40B4-BE49-F238E27FC236}">
                    <a16:creationId xmlns:a16="http://schemas.microsoft.com/office/drawing/2014/main" id="{E648FD22-9B39-216D-0C81-BE7F2D0AC8E8}"/>
                  </a:ext>
                </a:extLst>
              </p:cNvPr>
              <p:cNvSpPr/>
              <p:nvPr/>
            </p:nvSpPr>
            <p:spPr>
              <a:xfrm>
                <a:off x="3204116" y="3539399"/>
                <a:ext cx="11620" cy="30088"/>
              </a:xfrm>
              <a:custGeom>
                <a:avLst/>
                <a:gdLst>
                  <a:gd name="connsiteX0" fmla="*/ 11621 w 11620"/>
                  <a:gd name="connsiteY0" fmla="*/ 2639 h 30088"/>
                  <a:gd name="connsiteX1" fmla="*/ 11621 w 11620"/>
                  <a:gd name="connsiteY1" fmla="*/ 20832 h 30088"/>
                  <a:gd name="connsiteX2" fmla="*/ 7906 w 11620"/>
                  <a:gd name="connsiteY2" fmla="*/ 27214 h 30088"/>
                  <a:gd name="connsiteX3" fmla="*/ 3715 w 11620"/>
                  <a:gd name="connsiteY3" fmla="*/ 29595 h 30088"/>
                  <a:gd name="connsiteX4" fmla="*/ 0 w 11620"/>
                  <a:gd name="connsiteY4" fmla="*/ 27499 h 30088"/>
                  <a:gd name="connsiteX5" fmla="*/ 0 w 11620"/>
                  <a:gd name="connsiteY5" fmla="*/ 9307 h 30088"/>
                  <a:gd name="connsiteX6" fmla="*/ 3715 w 11620"/>
                  <a:gd name="connsiteY6" fmla="*/ 2925 h 30088"/>
                  <a:gd name="connsiteX7" fmla="*/ 7906 w 11620"/>
                  <a:gd name="connsiteY7" fmla="*/ 543 h 30088"/>
                  <a:gd name="connsiteX8" fmla="*/ 11621 w 11620"/>
                  <a:gd name="connsiteY8" fmla="*/ 2639 h 3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20" h="30088">
                    <a:moveTo>
                      <a:pt x="11621" y="2639"/>
                    </a:moveTo>
                    <a:lnTo>
                      <a:pt x="11621" y="20832"/>
                    </a:lnTo>
                    <a:cubicBezTo>
                      <a:pt x="11451" y="23424"/>
                      <a:pt x="10076" y="25786"/>
                      <a:pt x="7906" y="27214"/>
                    </a:cubicBezTo>
                    <a:lnTo>
                      <a:pt x="3715" y="29595"/>
                    </a:lnTo>
                    <a:cubicBezTo>
                      <a:pt x="1715" y="30833"/>
                      <a:pt x="0" y="29595"/>
                      <a:pt x="0" y="27499"/>
                    </a:cubicBezTo>
                    <a:lnTo>
                      <a:pt x="0" y="9307"/>
                    </a:lnTo>
                    <a:cubicBezTo>
                      <a:pt x="155" y="6710"/>
                      <a:pt x="1533" y="4342"/>
                      <a:pt x="3715" y="2925"/>
                    </a:cubicBezTo>
                    <a:lnTo>
                      <a:pt x="7906" y="543"/>
                    </a:lnTo>
                    <a:cubicBezTo>
                      <a:pt x="10192" y="-695"/>
                      <a:pt x="11621" y="258"/>
                      <a:pt x="11621" y="2639"/>
                    </a:cubicBezTo>
                    <a:close/>
                  </a:path>
                </a:pathLst>
              </a:custGeom>
              <a:solidFill>
                <a:srgbClr val="FAFAFA"/>
              </a:solidFill>
              <a:ln w="9525" cap="flat">
                <a:noFill/>
                <a:prstDash val="solid"/>
                <a:miter/>
              </a:ln>
            </p:spPr>
            <p:txBody>
              <a:bodyPr rtlCol="0" anchor="ctr"/>
              <a:lstStyle/>
              <a:p>
                <a:endParaRPr lang="vi-VN"/>
              </a:p>
            </p:txBody>
          </p:sp>
          <p:sp>
            <p:nvSpPr>
              <p:cNvPr id="116" name="Freeform: Shape 115">
                <a:extLst>
                  <a:ext uri="{FF2B5EF4-FFF2-40B4-BE49-F238E27FC236}">
                    <a16:creationId xmlns:a16="http://schemas.microsoft.com/office/drawing/2014/main" id="{67954FB5-DA83-97A2-3DDB-6366B4D88C3A}"/>
                  </a:ext>
                </a:extLst>
              </p:cNvPr>
              <p:cNvSpPr/>
              <p:nvPr/>
            </p:nvSpPr>
            <p:spPr>
              <a:xfrm>
                <a:off x="3185447" y="3550163"/>
                <a:ext cx="11620" cy="30088"/>
              </a:xfrm>
              <a:custGeom>
                <a:avLst/>
                <a:gdLst>
                  <a:gd name="connsiteX0" fmla="*/ 11621 w 11620"/>
                  <a:gd name="connsiteY0" fmla="*/ 2639 h 30088"/>
                  <a:gd name="connsiteX1" fmla="*/ 11621 w 11620"/>
                  <a:gd name="connsiteY1" fmla="*/ 20832 h 30088"/>
                  <a:gd name="connsiteX2" fmla="*/ 7906 w 11620"/>
                  <a:gd name="connsiteY2" fmla="*/ 27214 h 30088"/>
                  <a:gd name="connsiteX3" fmla="*/ 3715 w 11620"/>
                  <a:gd name="connsiteY3" fmla="*/ 29595 h 30088"/>
                  <a:gd name="connsiteX4" fmla="*/ 0 w 11620"/>
                  <a:gd name="connsiteY4" fmla="*/ 27499 h 30088"/>
                  <a:gd name="connsiteX5" fmla="*/ 0 w 11620"/>
                  <a:gd name="connsiteY5" fmla="*/ 9307 h 30088"/>
                  <a:gd name="connsiteX6" fmla="*/ 3715 w 11620"/>
                  <a:gd name="connsiteY6" fmla="*/ 2925 h 30088"/>
                  <a:gd name="connsiteX7" fmla="*/ 7906 w 11620"/>
                  <a:gd name="connsiteY7" fmla="*/ 544 h 30088"/>
                  <a:gd name="connsiteX8" fmla="*/ 11621 w 11620"/>
                  <a:gd name="connsiteY8" fmla="*/ 2639 h 3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20" h="30088">
                    <a:moveTo>
                      <a:pt x="11621" y="2639"/>
                    </a:moveTo>
                    <a:lnTo>
                      <a:pt x="11621" y="20832"/>
                    </a:lnTo>
                    <a:cubicBezTo>
                      <a:pt x="11466" y="23428"/>
                      <a:pt x="10087" y="25797"/>
                      <a:pt x="7906" y="27214"/>
                    </a:cubicBezTo>
                    <a:lnTo>
                      <a:pt x="3715" y="29595"/>
                    </a:lnTo>
                    <a:cubicBezTo>
                      <a:pt x="1714" y="30833"/>
                      <a:pt x="0" y="29595"/>
                      <a:pt x="0" y="27499"/>
                    </a:cubicBezTo>
                    <a:lnTo>
                      <a:pt x="0" y="9307"/>
                    </a:lnTo>
                    <a:cubicBezTo>
                      <a:pt x="170" y="6715"/>
                      <a:pt x="1545" y="4352"/>
                      <a:pt x="3715" y="2925"/>
                    </a:cubicBezTo>
                    <a:lnTo>
                      <a:pt x="7906" y="544"/>
                    </a:lnTo>
                    <a:cubicBezTo>
                      <a:pt x="9811" y="-695"/>
                      <a:pt x="11621" y="258"/>
                      <a:pt x="11621" y="2639"/>
                    </a:cubicBezTo>
                    <a:close/>
                  </a:path>
                </a:pathLst>
              </a:custGeom>
              <a:solidFill>
                <a:srgbClr val="E0E0E0"/>
              </a:solidFill>
              <a:ln w="9525" cap="flat">
                <a:noFill/>
                <a:prstDash val="solid"/>
                <a:miter/>
              </a:ln>
            </p:spPr>
            <p:txBody>
              <a:bodyPr rtlCol="0" anchor="ctr"/>
              <a:lstStyle/>
              <a:p>
                <a:endParaRPr lang="vi-VN"/>
              </a:p>
            </p:txBody>
          </p:sp>
          <p:sp>
            <p:nvSpPr>
              <p:cNvPr id="117" name="Freeform: Shape 116">
                <a:extLst>
                  <a:ext uri="{FF2B5EF4-FFF2-40B4-BE49-F238E27FC236}">
                    <a16:creationId xmlns:a16="http://schemas.microsoft.com/office/drawing/2014/main" id="{CD633FC8-21B9-C79F-E6A2-1B20A8E143F5}"/>
                  </a:ext>
                </a:extLst>
              </p:cNvPr>
              <p:cNvSpPr/>
              <p:nvPr/>
            </p:nvSpPr>
            <p:spPr>
              <a:xfrm>
                <a:off x="3166778" y="3560909"/>
                <a:ext cx="11525" cy="29966"/>
              </a:xfrm>
              <a:custGeom>
                <a:avLst/>
                <a:gdLst>
                  <a:gd name="connsiteX0" fmla="*/ 11525 w 11525"/>
                  <a:gd name="connsiteY0" fmla="*/ 2466 h 29966"/>
                  <a:gd name="connsiteX1" fmla="*/ 11525 w 11525"/>
                  <a:gd name="connsiteY1" fmla="*/ 20658 h 29966"/>
                  <a:gd name="connsiteX2" fmla="*/ 7811 w 11525"/>
                  <a:gd name="connsiteY2" fmla="*/ 27040 h 29966"/>
                  <a:gd name="connsiteX3" fmla="*/ 3715 w 11525"/>
                  <a:gd name="connsiteY3" fmla="*/ 29517 h 29966"/>
                  <a:gd name="connsiteX4" fmla="*/ 0 w 11525"/>
                  <a:gd name="connsiteY4" fmla="*/ 27326 h 29966"/>
                  <a:gd name="connsiteX5" fmla="*/ 0 w 11525"/>
                  <a:gd name="connsiteY5" fmla="*/ 9228 h 29966"/>
                  <a:gd name="connsiteX6" fmla="*/ 3715 w 11525"/>
                  <a:gd name="connsiteY6" fmla="*/ 2752 h 29966"/>
                  <a:gd name="connsiteX7" fmla="*/ 7811 w 11525"/>
                  <a:gd name="connsiteY7" fmla="*/ 370 h 29966"/>
                  <a:gd name="connsiteX8" fmla="*/ 11525 w 11525"/>
                  <a:gd name="connsiteY8" fmla="*/ 2466 h 29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5" h="29966">
                    <a:moveTo>
                      <a:pt x="11525" y="2466"/>
                    </a:moveTo>
                    <a:lnTo>
                      <a:pt x="11525" y="20658"/>
                    </a:lnTo>
                    <a:cubicBezTo>
                      <a:pt x="11418" y="23269"/>
                      <a:pt x="10027" y="25657"/>
                      <a:pt x="7811" y="27040"/>
                    </a:cubicBezTo>
                    <a:lnTo>
                      <a:pt x="3715" y="29517"/>
                    </a:lnTo>
                    <a:cubicBezTo>
                      <a:pt x="1619" y="30660"/>
                      <a:pt x="0" y="29517"/>
                      <a:pt x="0" y="27326"/>
                    </a:cubicBezTo>
                    <a:lnTo>
                      <a:pt x="0" y="9228"/>
                    </a:lnTo>
                    <a:cubicBezTo>
                      <a:pt x="125" y="6598"/>
                      <a:pt x="1507" y="4188"/>
                      <a:pt x="3715" y="2752"/>
                    </a:cubicBezTo>
                    <a:lnTo>
                      <a:pt x="7811" y="370"/>
                    </a:lnTo>
                    <a:cubicBezTo>
                      <a:pt x="9906" y="-582"/>
                      <a:pt x="11525" y="370"/>
                      <a:pt x="11525" y="2466"/>
                    </a:cubicBezTo>
                    <a:close/>
                  </a:path>
                </a:pathLst>
              </a:custGeom>
              <a:solidFill>
                <a:srgbClr val="E0E0E0"/>
              </a:solidFill>
              <a:ln w="9525" cap="flat">
                <a:noFill/>
                <a:prstDash val="solid"/>
                <a:miter/>
              </a:ln>
            </p:spPr>
            <p:txBody>
              <a:bodyPr rtlCol="0" anchor="ctr"/>
              <a:lstStyle/>
              <a:p>
                <a:endParaRPr lang="vi-VN"/>
              </a:p>
            </p:txBody>
          </p:sp>
          <p:sp>
            <p:nvSpPr>
              <p:cNvPr id="118" name="Freeform: Shape 117">
                <a:extLst>
                  <a:ext uri="{FF2B5EF4-FFF2-40B4-BE49-F238E27FC236}">
                    <a16:creationId xmlns:a16="http://schemas.microsoft.com/office/drawing/2014/main" id="{F289B9D6-DE05-06BB-ADEF-99E052E655E3}"/>
                  </a:ext>
                </a:extLst>
              </p:cNvPr>
              <p:cNvSpPr/>
              <p:nvPr/>
            </p:nvSpPr>
            <p:spPr>
              <a:xfrm>
                <a:off x="3148109" y="3571751"/>
                <a:ext cx="11525" cy="30078"/>
              </a:xfrm>
              <a:custGeom>
                <a:avLst/>
                <a:gdLst>
                  <a:gd name="connsiteX0" fmla="*/ 11525 w 11525"/>
                  <a:gd name="connsiteY0" fmla="*/ 2673 h 30078"/>
                  <a:gd name="connsiteX1" fmla="*/ 11525 w 11525"/>
                  <a:gd name="connsiteY1" fmla="*/ 20770 h 30078"/>
                  <a:gd name="connsiteX2" fmla="*/ 7810 w 11525"/>
                  <a:gd name="connsiteY2" fmla="*/ 27152 h 30078"/>
                  <a:gd name="connsiteX3" fmla="*/ 3619 w 11525"/>
                  <a:gd name="connsiteY3" fmla="*/ 29629 h 30078"/>
                  <a:gd name="connsiteX4" fmla="*/ 0 w 11525"/>
                  <a:gd name="connsiteY4" fmla="*/ 27438 h 30078"/>
                  <a:gd name="connsiteX5" fmla="*/ 0 w 11525"/>
                  <a:gd name="connsiteY5" fmla="*/ 9340 h 30078"/>
                  <a:gd name="connsiteX6" fmla="*/ 3620 w 11525"/>
                  <a:gd name="connsiteY6" fmla="*/ 2863 h 30078"/>
                  <a:gd name="connsiteX7" fmla="*/ 7810 w 11525"/>
                  <a:gd name="connsiteY7" fmla="*/ 482 h 30078"/>
                  <a:gd name="connsiteX8" fmla="*/ 11525 w 11525"/>
                  <a:gd name="connsiteY8" fmla="*/ 2673 h 30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5" h="30078">
                    <a:moveTo>
                      <a:pt x="11525" y="2673"/>
                    </a:moveTo>
                    <a:lnTo>
                      <a:pt x="11525" y="20770"/>
                    </a:lnTo>
                    <a:cubicBezTo>
                      <a:pt x="11417" y="23381"/>
                      <a:pt x="10027" y="25769"/>
                      <a:pt x="7810" y="27152"/>
                    </a:cubicBezTo>
                    <a:lnTo>
                      <a:pt x="3619" y="29629"/>
                    </a:lnTo>
                    <a:cubicBezTo>
                      <a:pt x="1619" y="30772"/>
                      <a:pt x="0" y="29629"/>
                      <a:pt x="0" y="27438"/>
                    </a:cubicBezTo>
                    <a:lnTo>
                      <a:pt x="0" y="9340"/>
                    </a:lnTo>
                    <a:cubicBezTo>
                      <a:pt x="133" y="6736"/>
                      <a:pt x="1471" y="4342"/>
                      <a:pt x="3620" y="2863"/>
                    </a:cubicBezTo>
                    <a:lnTo>
                      <a:pt x="7810" y="482"/>
                    </a:lnTo>
                    <a:cubicBezTo>
                      <a:pt x="9906" y="-661"/>
                      <a:pt x="11525" y="292"/>
                      <a:pt x="11525" y="2673"/>
                    </a:cubicBezTo>
                    <a:close/>
                  </a:path>
                </a:pathLst>
              </a:custGeom>
              <a:solidFill>
                <a:srgbClr val="FAFAFA"/>
              </a:solidFill>
              <a:ln w="9525" cap="flat">
                <a:noFill/>
                <a:prstDash val="solid"/>
                <a:miter/>
              </a:ln>
            </p:spPr>
            <p:txBody>
              <a:bodyPr rtlCol="0" anchor="ctr"/>
              <a:lstStyle/>
              <a:p>
                <a:endParaRPr lang="vi-VN"/>
              </a:p>
            </p:txBody>
          </p:sp>
          <p:sp>
            <p:nvSpPr>
              <p:cNvPr id="119" name="Freeform: Shape 118">
                <a:extLst>
                  <a:ext uri="{FF2B5EF4-FFF2-40B4-BE49-F238E27FC236}">
                    <a16:creationId xmlns:a16="http://schemas.microsoft.com/office/drawing/2014/main" id="{A27A38FA-7F6B-4E84-1159-998C43F91B97}"/>
                  </a:ext>
                </a:extLst>
              </p:cNvPr>
              <p:cNvSpPr/>
              <p:nvPr/>
            </p:nvSpPr>
            <p:spPr>
              <a:xfrm>
                <a:off x="3129345" y="3582470"/>
                <a:ext cx="11620" cy="30122"/>
              </a:xfrm>
              <a:custGeom>
                <a:avLst/>
                <a:gdLst>
                  <a:gd name="connsiteX0" fmla="*/ 11621 w 11620"/>
                  <a:gd name="connsiteY0" fmla="*/ 2716 h 30122"/>
                  <a:gd name="connsiteX1" fmla="*/ 11621 w 11620"/>
                  <a:gd name="connsiteY1" fmla="*/ 20814 h 30122"/>
                  <a:gd name="connsiteX2" fmla="*/ 7906 w 11620"/>
                  <a:gd name="connsiteY2" fmla="*/ 27291 h 30122"/>
                  <a:gd name="connsiteX3" fmla="*/ 3715 w 11620"/>
                  <a:gd name="connsiteY3" fmla="*/ 29672 h 30122"/>
                  <a:gd name="connsiteX4" fmla="*/ 0 w 11620"/>
                  <a:gd name="connsiteY4" fmla="*/ 27481 h 30122"/>
                  <a:gd name="connsiteX5" fmla="*/ 0 w 11620"/>
                  <a:gd name="connsiteY5" fmla="*/ 9479 h 30122"/>
                  <a:gd name="connsiteX6" fmla="*/ 3715 w 11620"/>
                  <a:gd name="connsiteY6" fmla="*/ 3097 h 30122"/>
                  <a:gd name="connsiteX7" fmla="*/ 7906 w 11620"/>
                  <a:gd name="connsiteY7" fmla="*/ 621 h 30122"/>
                  <a:gd name="connsiteX8" fmla="*/ 11621 w 11620"/>
                  <a:gd name="connsiteY8" fmla="*/ 2716 h 30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20" h="30122">
                    <a:moveTo>
                      <a:pt x="11621" y="2716"/>
                    </a:moveTo>
                    <a:lnTo>
                      <a:pt x="11621" y="20814"/>
                    </a:lnTo>
                    <a:cubicBezTo>
                      <a:pt x="11451" y="23431"/>
                      <a:pt x="10079" y="25823"/>
                      <a:pt x="7906" y="27291"/>
                    </a:cubicBezTo>
                    <a:lnTo>
                      <a:pt x="3715" y="29672"/>
                    </a:lnTo>
                    <a:cubicBezTo>
                      <a:pt x="1714" y="30815"/>
                      <a:pt x="0" y="29672"/>
                      <a:pt x="0" y="27481"/>
                    </a:cubicBezTo>
                    <a:lnTo>
                      <a:pt x="0" y="9479"/>
                    </a:lnTo>
                    <a:cubicBezTo>
                      <a:pt x="155" y="6883"/>
                      <a:pt x="1533" y="4514"/>
                      <a:pt x="3715" y="3097"/>
                    </a:cubicBezTo>
                    <a:lnTo>
                      <a:pt x="7906" y="621"/>
                    </a:lnTo>
                    <a:cubicBezTo>
                      <a:pt x="9906" y="-617"/>
                      <a:pt x="11621" y="-46"/>
                      <a:pt x="11621" y="2716"/>
                    </a:cubicBezTo>
                    <a:close/>
                  </a:path>
                </a:pathLst>
              </a:custGeom>
              <a:solidFill>
                <a:srgbClr val="FAFAFA"/>
              </a:solidFill>
              <a:ln w="9525" cap="flat">
                <a:noFill/>
                <a:prstDash val="solid"/>
                <a:miter/>
              </a:ln>
            </p:spPr>
            <p:txBody>
              <a:bodyPr rtlCol="0" anchor="ctr"/>
              <a:lstStyle/>
              <a:p>
                <a:endParaRPr lang="vi-VN"/>
              </a:p>
            </p:txBody>
          </p:sp>
          <p:sp>
            <p:nvSpPr>
              <p:cNvPr id="120" name="Freeform: Shape 119">
                <a:extLst>
                  <a:ext uri="{FF2B5EF4-FFF2-40B4-BE49-F238E27FC236}">
                    <a16:creationId xmlns:a16="http://schemas.microsoft.com/office/drawing/2014/main" id="{B19D5662-1A8A-9A67-A174-692F9EED970C}"/>
                  </a:ext>
                </a:extLst>
              </p:cNvPr>
              <p:cNvSpPr/>
              <p:nvPr/>
            </p:nvSpPr>
            <p:spPr>
              <a:xfrm>
                <a:off x="3110675" y="3593277"/>
                <a:ext cx="11525" cy="30080"/>
              </a:xfrm>
              <a:custGeom>
                <a:avLst/>
                <a:gdLst>
                  <a:gd name="connsiteX0" fmla="*/ 11525 w 11525"/>
                  <a:gd name="connsiteY0" fmla="*/ 2673 h 30080"/>
                  <a:gd name="connsiteX1" fmla="*/ 11525 w 11525"/>
                  <a:gd name="connsiteY1" fmla="*/ 20866 h 30080"/>
                  <a:gd name="connsiteX2" fmla="*/ 7811 w 11525"/>
                  <a:gd name="connsiteY2" fmla="*/ 27247 h 30080"/>
                  <a:gd name="connsiteX3" fmla="*/ 3715 w 11525"/>
                  <a:gd name="connsiteY3" fmla="*/ 29629 h 30080"/>
                  <a:gd name="connsiteX4" fmla="*/ 0 w 11525"/>
                  <a:gd name="connsiteY4" fmla="*/ 27533 h 30080"/>
                  <a:gd name="connsiteX5" fmla="*/ 0 w 11525"/>
                  <a:gd name="connsiteY5" fmla="*/ 9340 h 30080"/>
                  <a:gd name="connsiteX6" fmla="*/ 3715 w 11525"/>
                  <a:gd name="connsiteY6" fmla="*/ 2959 h 30080"/>
                  <a:gd name="connsiteX7" fmla="*/ 7811 w 11525"/>
                  <a:gd name="connsiteY7" fmla="*/ 482 h 30080"/>
                  <a:gd name="connsiteX8" fmla="*/ 11525 w 11525"/>
                  <a:gd name="connsiteY8" fmla="*/ 2673 h 3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5" h="30080">
                    <a:moveTo>
                      <a:pt x="11525" y="2673"/>
                    </a:moveTo>
                    <a:lnTo>
                      <a:pt x="11525" y="20866"/>
                    </a:lnTo>
                    <a:cubicBezTo>
                      <a:pt x="11371" y="23462"/>
                      <a:pt x="9992" y="25831"/>
                      <a:pt x="7811" y="27247"/>
                    </a:cubicBezTo>
                    <a:lnTo>
                      <a:pt x="3715" y="29629"/>
                    </a:lnTo>
                    <a:cubicBezTo>
                      <a:pt x="1619" y="30772"/>
                      <a:pt x="0" y="29629"/>
                      <a:pt x="0" y="27533"/>
                    </a:cubicBezTo>
                    <a:lnTo>
                      <a:pt x="0" y="9340"/>
                    </a:lnTo>
                    <a:cubicBezTo>
                      <a:pt x="108" y="6730"/>
                      <a:pt x="1498" y="4341"/>
                      <a:pt x="3715" y="2959"/>
                    </a:cubicBezTo>
                    <a:lnTo>
                      <a:pt x="7811" y="482"/>
                    </a:lnTo>
                    <a:cubicBezTo>
                      <a:pt x="9906" y="-661"/>
                      <a:pt x="11525" y="292"/>
                      <a:pt x="11525" y="2673"/>
                    </a:cubicBezTo>
                    <a:close/>
                  </a:path>
                </a:pathLst>
              </a:custGeom>
              <a:solidFill>
                <a:srgbClr val="FAFAFA"/>
              </a:solidFill>
              <a:ln w="9525" cap="flat">
                <a:noFill/>
                <a:prstDash val="solid"/>
                <a:miter/>
              </a:ln>
            </p:spPr>
            <p:txBody>
              <a:bodyPr rtlCol="0" anchor="ctr"/>
              <a:lstStyle/>
              <a:p>
                <a:endParaRPr lang="vi-VN"/>
              </a:p>
            </p:txBody>
          </p:sp>
          <p:sp>
            <p:nvSpPr>
              <p:cNvPr id="121" name="Freeform: Shape 120">
                <a:extLst>
                  <a:ext uri="{FF2B5EF4-FFF2-40B4-BE49-F238E27FC236}">
                    <a16:creationId xmlns:a16="http://schemas.microsoft.com/office/drawing/2014/main" id="{4E297114-4FF7-07D8-E086-6BFC4E036DBB}"/>
                  </a:ext>
                </a:extLst>
              </p:cNvPr>
              <p:cNvSpPr/>
              <p:nvPr/>
            </p:nvSpPr>
            <p:spPr>
              <a:xfrm>
                <a:off x="3092007" y="3604074"/>
                <a:ext cx="11525" cy="30088"/>
              </a:xfrm>
              <a:custGeom>
                <a:avLst/>
                <a:gdLst>
                  <a:gd name="connsiteX0" fmla="*/ 11525 w 11525"/>
                  <a:gd name="connsiteY0" fmla="*/ 2639 h 30088"/>
                  <a:gd name="connsiteX1" fmla="*/ 11525 w 11525"/>
                  <a:gd name="connsiteY1" fmla="*/ 20832 h 30088"/>
                  <a:gd name="connsiteX2" fmla="*/ 7810 w 11525"/>
                  <a:gd name="connsiteY2" fmla="*/ 27214 h 30088"/>
                  <a:gd name="connsiteX3" fmla="*/ 3619 w 11525"/>
                  <a:gd name="connsiteY3" fmla="*/ 29595 h 30088"/>
                  <a:gd name="connsiteX4" fmla="*/ 0 w 11525"/>
                  <a:gd name="connsiteY4" fmla="*/ 27499 h 30088"/>
                  <a:gd name="connsiteX5" fmla="*/ 0 w 11525"/>
                  <a:gd name="connsiteY5" fmla="*/ 9307 h 30088"/>
                  <a:gd name="connsiteX6" fmla="*/ 3620 w 11525"/>
                  <a:gd name="connsiteY6" fmla="*/ 2925 h 30088"/>
                  <a:gd name="connsiteX7" fmla="*/ 7810 w 11525"/>
                  <a:gd name="connsiteY7" fmla="*/ 544 h 30088"/>
                  <a:gd name="connsiteX8" fmla="*/ 11525 w 11525"/>
                  <a:gd name="connsiteY8" fmla="*/ 2639 h 3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5" h="30088">
                    <a:moveTo>
                      <a:pt x="11525" y="2639"/>
                    </a:moveTo>
                    <a:lnTo>
                      <a:pt x="11525" y="20832"/>
                    </a:lnTo>
                    <a:cubicBezTo>
                      <a:pt x="11385" y="23433"/>
                      <a:pt x="10003" y="25808"/>
                      <a:pt x="7810" y="27214"/>
                    </a:cubicBezTo>
                    <a:lnTo>
                      <a:pt x="3619" y="29595"/>
                    </a:lnTo>
                    <a:cubicBezTo>
                      <a:pt x="1619" y="30833"/>
                      <a:pt x="0" y="29595"/>
                      <a:pt x="0" y="27499"/>
                    </a:cubicBezTo>
                    <a:lnTo>
                      <a:pt x="0" y="9307"/>
                    </a:lnTo>
                    <a:cubicBezTo>
                      <a:pt x="118" y="6723"/>
                      <a:pt x="1463" y="4352"/>
                      <a:pt x="3620" y="2925"/>
                    </a:cubicBezTo>
                    <a:lnTo>
                      <a:pt x="7810" y="544"/>
                    </a:lnTo>
                    <a:cubicBezTo>
                      <a:pt x="9906" y="-695"/>
                      <a:pt x="11525" y="258"/>
                      <a:pt x="11525" y="2639"/>
                    </a:cubicBezTo>
                    <a:close/>
                  </a:path>
                </a:pathLst>
              </a:custGeom>
              <a:solidFill>
                <a:srgbClr val="E0E0E0"/>
              </a:solidFill>
              <a:ln w="9525" cap="flat">
                <a:noFill/>
                <a:prstDash val="solid"/>
                <a:miter/>
              </a:ln>
            </p:spPr>
            <p:txBody>
              <a:bodyPr rtlCol="0" anchor="ctr"/>
              <a:lstStyle/>
              <a:p>
                <a:endParaRPr lang="vi-VN"/>
              </a:p>
            </p:txBody>
          </p:sp>
          <p:sp>
            <p:nvSpPr>
              <p:cNvPr id="122" name="Freeform: Shape 121">
                <a:extLst>
                  <a:ext uri="{FF2B5EF4-FFF2-40B4-BE49-F238E27FC236}">
                    <a16:creationId xmlns:a16="http://schemas.microsoft.com/office/drawing/2014/main" id="{9A27B2DE-0FE5-5234-D593-D7A4C5ECF671}"/>
                  </a:ext>
                </a:extLst>
              </p:cNvPr>
              <p:cNvSpPr/>
              <p:nvPr/>
            </p:nvSpPr>
            <p:spPr>
              <a:xfrm>
                <a:off x="3073242" y="3614837"/>
                <a:ext cx="11620" cy="30088"/>
              </a:xfrm>
              <a:custGeom>
                <a:avLst/>
                <a:gdLst>
                  <a:gd name="connsiteX0" fmla="*/ 11621 w 11620"/>
                  <a:gd name="connsiteY0" fmla="*/ 2639 h 30088"/>
                  <a:gd name="connsiteX1" fmla="*/ 11621 w 11620"/>
                  <a:gd name="connsiteY1" fmla="*/ 20832 h 30088"/>
                  <a:gd name="connsiteX2" fmla="*/ 7906 w 11620"/>
                  <a:gd name="connsiteY2" fmla="*/ 27214 h 30088"/>
                  <a:gd name="connsiteX3" fmla="*/ 3715 w 11620"/>
                  <a:gd name="connsiteY3" fmla="*/ 29595 h 30088"/>
                  <a:gd name="connsiteX4" fmla="*/ 0 w 11620"/>
                  <a:gd name="connsiteY4" fmla="*/ 27499 h 30088"/>
                  <a:gd name="connsiteX5" fmla="*/ 0 w 11620"/>
                  <a:gd name="connsiteY5" fmla="*/ 9307 h 30088"/>
                  <a:gd name="connsiteX6" fmla="*/ 3715 w 11620"/>
                  <a:gd name="connsiteY6" fmla="*/ 2925 h 30088"/>
                  <a:gd name="connsiteX7" fmla="*/ 7906 w 11620"/>
                  <a:gd name="connsiteY7" fmla="*/ 544 h 30088"/>
                  <a:gd name="connsiteX8" fmla="*/ 11621 w 11620"/>
                  <a:gd name="connsiteY8" fmla="*/ 2639 h 3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20" h="30088">
                    <a:moveTo>
                      <a:pt x="11621" y="2639"/>
                    </a:moveTo>
                    <a:lnTo>
                      <a:pt x="11621" y="20832"/>
                    </a:lnTo>
                    <a:cubicBezTo>
                      <a:pt x="11466" y="23428"/>
                      <a:pt x="10087" y="25797"/>
                      <a:pt x="7906" y="27214"/>
                    </a:cubicBezTo>
                    <a:lnTo>
                      <a:pt x="3715" y="29595"/>
                    </a:lnTo>
                    <a:cubicBezTo>
                      <a:pt x="1714" y="30833"/>
                      <a:pt x="0" y="29595"/>
                      <a:pt x="0" y="27499"/>
                    </a:cubicBezTo>
                    <a:lnTo>
                      <a:pt x="0" y="9307"/>
                    </a:lnTo>
                    <a:cubicBezTo>
                      <a:pt x="170" y="6715"/>
                      <a:pt x="1545" y="4352"/>
                      <a:pt x="3715" y="2925"/>
                    </a:cubicBezTo>
                    <a:lnTo>
                      <a:pt x="7906" y="544"/>
                    </a:lnTo>
                    <a:cubicBezTo>
                      <a:pt x="9906" y="-695"/>
                      <a:pt x="11621" y="258"/>
                      <a:pt x="11621" y="2639"/>
                    </a:cubicBezTo>
                    <a:close/>
                  </a:path>
                </a:pathLst>
              </a:custGeom>
              <a:solidFill>
                <a:srgbClr val="FAFAFA"/>
              </a:solidFill>
              <a:ln w="9525" cap="flat">
                <a:noFill/>
                <a:prstDash val="solid"/>
                <a:miter/>
              </a:ln>
            </p:spPr>
            <p:txBody>
              <a:bodyPr rtlCol="0" anchor="ctr"/>
              <a:lstStyle/>
              <a:p>
                <a:endParaRPr lang="vi-VN"/>
              </a:p>
            </p:txBody>
          </p:sp>
          <p:sp>
            <p:nvSpPr>
              <p:cNvPr id="123" name="Freeform: Shape 122">
                <a:extLst>
                  <a:ext uri="{FF2B5EF4-FFF2-40B4-BE49-F238E27FC236}">
                    <a16:creationId xmlns:a16="http://schemas.microsoft.com/office/drawing/2014/main" id="{5EDF71FD-2E30-A57F-1375-6C230AE82FE6}"/>
                  </a:ext>
                </a:extLst>
              </p:cNvPr>
              <p:cNvSpPr/>
              <p:nvPr/>
            </p:nvSpPr>
            <p:spPr>
              <a:xfrm>
                <a:off x="3054573" y="3625660"/>
                <a:ext cx="11525" cy="30081"/>
              </a:xfrm>
              <a:custGeom>
                <a:avLst/>
                <a:gdLst>
                  <a:gd name="connsiteX0" fmla="*/ 11525 w 11525"/>
                  <a:gd name="connsiteY0" fmla="*/ 2580 h 30081"/>
                  <a:gd name="connsiteX1" fmla="*/ 11525 w 11525"/>
                  <a:gd name="connsiteY1" fmla="*/ 20773 h 30081"/>
                  <a:gd name="connsiteX2" fmla="*/ 7906 w 11525"/>
                  <a:gd name="connsiteY2" fmla="*/ 27154 h 30081"/>
                  <a:gd name="connsiteX3" fmla="*/ 3715 w 11525"/>
                  <a:gd name="connsiteY3" fmla="*/ 29631 h 30081"/>
                  <a:gd name="connsiteX4" fmla="*/ 0 w 11525"/>
                  <a:gd name="connsiteY4" fmla="*/ 27440 h 30081"/>
                  <a:gd name="connsiteX5" fmla="*/ 0 w 11525"/>
                  <a:gd name="connsiteY5" fmla="*/ 9247 h 30081"/>
                  <a:gd name="connsiteX6" fmla="*/ 3715 w 11525"/>
                  <a:gd name="connsiteY6" fmla="*/ 2866 h 30081"/>
                  <a:gd name="connsiteX7" fmla="*/ 7906 w 11525"/>
                  <a:gd name="connsiteY7" fmla="*/ 484 h 30081"/>
                  <a:gd name="connsiteX8" fmla="*/ 11525 w 11525"/>
                  <a:gd name="connsiteY8" fmla="*/ 2580 h 3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5" h="30081">
                    <a:moveTo>
                      <a:pt x="11525" y="2580"/>
                    </a:moveTo>
                    <a:lnTo>
                      <a:pt x="11525" y="20773"/>
                    </a:lnTo>
                    <a:cubicBezTo>
                      <a:pt x="11407" y="23356"/>
                      <a:pt x="10062" y="25727"/>
                      <a:pt x="7906" y="27154"/>
                    </a:cubicBezTo>
                    <a:lnTo>
                      <a:pt x="3715" y="29631"/>
                    </a:lnTo>
                    <a:cubicBezTo>
                      <a:pt x="1619" y="30774"/>
                      <a:pt x="0" y="29631"/>
                      <a:pt x="0" y="27440"/>
                    </a:cubicBezTo>
                    <a:lnTo>
                      <a:pt x="0" y="9247"/>
                    </a:lnTo>
                    <a:cubicBezTo>
                      <a:pt x="155" y="6651"/>
                      <a:pt x="1533" y="4282"/>
                      <a:pt x="3715" y="2866"/>
                    </a:cubicBezTo>
                    <a:lnTo>
                      <a:pt x="7906" y="484"/>
                    </a:lnTo>
                    <a:cubicBezTo>
                      <a:pt x="9906" y="-659"/>
                      <a:pt x="11525" y="294"/>
                      <a:pt x="11525" y="2580"/>
                    </a:cubicBezTo>
                    <a:close/>
                  </a:path>
                </a:pathLst>
              </a:custGeom>
              <a:solidFill>
                <a:srgbClr val="FAFAFA"/>
              </a:solidFill>
              <a:ln w="9525" cap="flat">
                <a:noFill/>
                <a:prstDash val="solid"/>
                <a:miter/>
              </a:ln>
            </p:spPr>
            <p:txBody>
              <a:bodyPr rtlCol="0" anchor="ctr"/>
              <a:lstStyle/>
              <a:p>
                <a:endParaRPr lang="vi-VN"/>
              </a:p>
            </p:txBody>
          </p:sp>
          <p:sp>
            <p:nvSpPr>
              <p:cNvPr id="124" name="Freeform: Shape 123">
                <a:extLst>
                  <a:ext uri="{FF2B5EF4-FFF2-40B4-BE49-F238E27FC236}">
                    <a16:creationId xmlns:a16="http://schemas.microsoft.com/office/drawing/2014/main" id="{129DD429-5B51-437A-1F6D-0E12B52E6587}"/>
                  </a:ext>
                </a:extLst>
              </p:cNvPr>
              <p:cNvSpPr/>
              <p:nvPr/>
            </p:nvSpPr>
            <p:spPr>
              <a:xfrm>
                <a:off x="3035904" y="3636597"/>
                <a:ext cx="11525" cy="30383"/>
              </a:xfrm>
              <a:custGeom>
                <a:avLst/>
                <a:gdLst>
                  <a:gd name="connsiteX0" fmla="*/ 11525 w 11525"/>
                  <a:gd name="connsiteY0" fmla="*/ 2978 h 30383"/>
                  <a:gd name="connsiteX1" fmla="*/ 11525 w 11525"/>
                  <a:gd name="connsiteY1" fmla="*/ 21075 h 30383"/>
                  <a:gd name="connsiteX2" fmla="*/ 7810 w 11525"/>
                  <a:gd name="connsiteY2" fmla="*/ 27457 h 30383"/>
                  <a:gd name="connsiteX3" fmla="*/ 3715 w 11525"/>
                  <a:gd name="connsiteY3" fmla="*/ 29933 h 30383"/>
                  <a:gd name="connsiteX4" fmla="*/ 0 w 11525"/>
                  <a:gd name="connsiteY4" fmla="*/ 27743 h 30383"/>
                  <a:gd name="connsiteX5" fmla="*/ 0 w 11525"/>
                  <a:gd name="connsiteY5" fmla="*/ 9645 h 30383"/>
                  <a:gd name="connsiteX6" fmla="*/ 3715 w 11525"/>
                  <a:gd name="connsiteY6" fmla="*/ 3168 h 30383"/>
                  <a:gd name="connsiteX7" fmla="*/ 7810 w 11525"/>
                  <a:gd name="connsiteY7" fmla="*/ 787 h 30383"/>
                  <a:gd name="connsiteX8" fmla="*/ 11525 w 11525"/>
                  <a:gd name="connsiteY8" fmla="*/ 2978 h 30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5" h="30383">
                    <a:moveTo>
                      <a:pt x="11525" y="2978"/>
                    </a:moveTo>
                    <a:lnTo>
                      <a:pt x="11525" y="21075"/>
                    </a:lnTo>
                    <a:cubicBezTo>
                      <a:pt x="11417" y="23685"/>
                      <a:pt x="10027" y="26074"/>
                      <a:pt x="7810" y="27457"/>
                    </a:cubicBezTo>
                    <a:lnTo>
                      <a:pt x="3715" y="29933"/>
                    </a:lnTo>
                    <a:cubicBezTo>
                      <a:pt x="1619" y="31076"/>
                      <a:pt x="0" y="29933"/>
                      <a:pt x="0" y="27743"/>
                    </a:cubicBezTo>
                    <a:lnTo>
                      <a:pt x="0" y="9645"/>
                    </a:lnTo>
                    <a:cubicBezTo>
                      <a:pt x="125" y="7015"/>
                      <a:pt x="1507" y="4604"/>
                      <a:pt x="3715" y="3168"/>
                    </a:cubicBezTo>
                    <a:lnTo>
                      <a:pt x="7810" y="787"/>
                    </a:lnTo>
                    <a:cubicBezTo>
                      <a:pt x="9906" y="-832"/>
                      <a:pt x="11525" y="120"/>
                      <a:pt x="11525" y="2978"/>
                    </a:cubicBezTo>
                    <a:close/>
                  </a:path>
                </a:pathLst>
              </a:custGeom>
              <a:solidFill>
                <a:srgbClr val="E0E0E0"/>
              </a:solidFill>
              <a:ln w="9525" cap="flat">
                <a:noFill/>
                <a:prstDash val="solid"/>
                <a:miter/>
              </a:ln>
            </p:spPr>
            <p:txBody>
              <a:bodyPr rtlCol="0" anchor="ctr"/>
              <a:lstStyle/>
              <a:p>
                <a:endParaRPr lang="vi-VN"/>
              </a:p>
            </p:txBody>
          </p:sp>
          <p:sp>
            <p:nvSpPr>
              <p:cNvPr id="125" name="Freeform: Shape 124">
                <a:extLst>
                  <a:ext uri="{FF2B5EF4-FFF2-40B4-BE49-F238E27FC236}">
                    <a16:creationId xmlns:a16="http://schemas.microsoft.com/office/drawing/2014/main" id="{8058D23F-6F7D-5017-2A3D-3B7EE2C7068E}"/>
                  </a:ext>
                </a:extLst>
              </p:cNvPr>
              <p:cNvSpPr/>
              <p:nvPr/>
            </p:nvSpPr>
            <p:spPr>
              <a:xfrm>
                <a:off x="3017140" y="3647255"/>
                <a:ext cx="11620" cy="30203"/>
              </a:xfrm>
              <a:custGeom>
                <a:avLst/>
                <a:gdLst>
                  <a:gd name="connsiteX0" fmla="*/ 11621 w 11620"/>
                  <a:gd name="connsiteY0" fmla="*/ 2607 h 30203"/>
                  <a:gd name="connsiteX1" fmla="*/ 11621 w 11620"/>
                  <a:gd name="connsiteY1" fmla="*/ 20895 h 30203"/>
                  <a:gd name="connsiteX2" fmla="*/ 7906 w 11620"/>
                  <a:gd name="connsiteY2" fmla="*/ 27372 h 30203"/>
                  <a:gd name="connsiteX3" fmla="*/ 3715 w 11620"/>
                  <a:gd name="connsiteY3" fmla="*/ 29753 h 30203"/>
                  <a:gd name="connsiteX4" fmla="*/ 0 w 11620"/>
                  <a:gd name="connsiteY4" fmla="*/ 27563 h 30203"/>
                  <a:gd name="connsiteX5" fmla="*/ 0 w 11620"/>
                  <a:gd name="connsiteY5" fmla="*/ 9465 h 30203"/>
                  <a:gd name="connsiteX6" fmla="*/ 3715 w 11620"/>
                  <a:gd name="connsiteY6" fmla="*/ 3083 h 30203"/>
                  <a:gd name="connsiteX7" fmla="*/ 7906 w 11620"/>
                  <a:gd name="connsiteY7" fmla="*/ 607 h 30203"/>
                  <a:gd name="connsiteX8" fmla="*/ 11621 w 11620"/>
                  <a:gd name="connsiteY8" fmla="*/ 2607 h 3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20" h="30203">
                    <a:moveTo>
                      <a:pt x="11621" y="2607"/>
                    </a:moveTo>
                    <a:lnTo>
                      <a:pt x="11621" y="20895"/>
                    </a:lnTo>
                    <a:cubicBezTo>
                      <a:pt x="11451" y="23512"/>
                      <a:pt x="10079" y="25904"/>
                      <a:pt x="7906" y="27372"/>
                    </a:cubicBezTo>
                    <a:lnTo>
                      <a:pt x="3715" y="29753"/>
                    </a:lnTo>
                    <a:cubicBezTo>
                      <a:pt x="1714" y="30896"/>
                      <a:pt x="0" y="29753"/>
                      <a:pt x="0" y="27563"/>
                    </a:cubicBezTo>
                    <a:lnTo>
                      <a:pt x="0" y="9465"/>
                    </a:lnTo>
                    <a:cubicBezTo>
                      <a:pt x="155" y="6868"/>
                      <a:pt x="1533" y="4500"/>
                      <a:pt x="3715" y="3083"/>
                    </a:cubicBezTo>
                    <a:lnTo>
                      <a:pt x="7906" y="607"/>
                    </a:lnTo>
                    <a:cubicBezTo>
                      <a:pt x="9906" y="-727"/>
                      <a:pt x="11621" y="226"/>
                      <a:pt x="11621" y="2607"/>
                    </a:cubicBezTo>
                    <a:close/>
                  </a:path>
                </a:pathLst>
              </a:custGeom>
              <a:solidFill>
                <a:srgbClr val="FAFAFA"/>
              </a:solidFill>
              <a:ln w="9525" cap="flat">
                <a:noFill/>
                <a:prstDash val="solid"/>
                <a:miter/>
              </a:ln>
            </p:spPr>
            <p:txBody>
              <a:bodyPr rtlCol="0" anchor="ctr"/>
              <a:lstStyle/>
              <a:p>
                <a:endParaRPr lang="vi-VN"/>
              </a:p>
            </p:txBody>
          </p:sp>
          <p:sp>
            <p:nvSpPr>
              <p:cNvPr id="126" name="Freeform: Shape 125">
                <a:extLst>
                  <a:ext uri="{FF2B5EF4-FFF2-40B4-BE49-F238E27FC236}">
                    <a16:creationId xmlns:a16="http://schemas.microsoft.com/office/drawing/2014/main" id="{E2220C7F-3F6D-C703-2CA1-116ADD284FAA}"/>
                  </a:ext>
                </a:extLst>
              </p:cNvPr>
              <p:cNvSpPr/>
              <p:nvPr/>
            </p:nvSpPr>
            <p:spPr>
              <a:xfrm>
                <a:off x="2998471" y="3658013"/>
                <a:ext cx="11620" cy="30020"/>
              </a:xfrm>
              <a:custGeom>
                <a:avLst/>
                <a:gdLst>
                  <a:gd name="connsiteX0" fmla="*/ 11621 w 11620"/>
                  <a:gd name="connsiteY0" fmla="*/ 2612 h 30020"/>
                  <a:gd name="connsiteX1" fmla="*/ 11621 w 11620"/>
                  <a:gd name="connsiteY1" fmla="*/ 20709 h 30020"/>
                  <a:gd name="connsiteX2" fmla="*/ 7906 w 11620"/>
                  <a:gd name="connsiteY2" fmla="*/ 27186 h 30020"/>
                  <a:gd name="connsiteX3" fmla="*/ 3715 w 11620"/>
                  <a:gd name="connsiteY3" fmla="*/ 29568 h 30020"/>
                  <a:gd name="connsiteX4" fmla="*/ 0 w 11620"/>
                  <a:gd name="connsiteY4" fmla="*/ 27472 h 30020"/>
                  <a:gd name="connsiteX5" fmla="*/ 0 w 11620"/>
                  <a:gd name="connsiteY5" fmla="*/ 9280 h 30020"/>
                  <a:gd name="connsiteX6" fmla="*/ 3715 w 11620"/>
                  <a:gd name="connsiteY6" fmla="*/ 2898 h 30020"/>
                  <a:gd name="connsiteX7" fmla="*/ 7906 w 11620"/>
                  <a:gd name="connsiteY7" fmla="*/ 421 h 30020"/>
                  <a:gd name="connsiteX8" fmla="*/ 11621 w 11620"/>
                  <a:gd name="connsiteY8" fmla="*/ 2612 h 30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20" h="30020">
                    <a:moveTo>
                      <a:pt x="11621" y="2612"/>
                    </a:moveTo>
                    <a:lnTo>
                      <a:pt x="11621" y="20709"/>
                    </a:lnTo>
                    <a:cubicBezTo>
                      <a:pt x="11451" y="23327"/>
                      <a:pt x="10079" y="25718"/>
                      <a:pt x="7906" y="27186"/>
                    </a:cubicBezTo>
                    <a:lnTo>
                      <a:pt x="3715" y="29568"/>
                    </a:lnTo>
                    <a:cubicBezTo>
                      <a:pt x="1715" y="30711"/>
                      <a:pt x="0" y="29568"/>
                      <a:pt x="0" y="27472"/>
                    </a:cubicBezTo>
                    <a:lnTo>
                      <a:pt x="0" y="9280"/>
                    </a:lnTo>
                    <a:cubicBezTo>
                      <a:pt x="155" y="6683"/>
                      <a:pt x="1533" y="4315"/>
                      <a:pt x="3715" y="2898"/>
                    </a:cubicBezTo>
                    <a:lnTo>
                      <a:pt x="7906" y="421"/>
                    </a:lnTo>
                    <a:cubicBezTo>
                      <a:pt x="9906" y="-722"/>
                      <a:pt x="11621" y="612"/>
                      <a:pt x="11621" y="2612"/>
                    </a:cubicBezTo>
                    <a:close/>
                  </a:path>
                </a:pathLst>
              </a:custGeom>
              <a:solidFill>
                <a:srgbClr val="E0E0E0"/>
              </a:solidFill>
              <a:ln w="9525" cap="flat">
                <a:noFill/>
                <a:prstDash val="solid"/>
                <a:miter/>
              </a:ln>
            </p:spPr>
            <p:txBody>
              <a:bodyPr rtlCol="0" anchor="ctr"/>
              <a:lstStyle/>
              <a:p>
                <a:endParaRPr lang="vi-VN"/>
              </a:p>
            </p:txBody>
          </p:sp>
          <p:sp>
            <p:nvSpPr>
              <p:cNvPr id="127" name="Freeform: Shape 126">
                <a:extLst>
                  <a:ext uri="{FF2B5EF4-FFF2-40B4-BE49-F238E27FC236}">
                    <a16:creationId xmlns:a16="http://schemas.microsoft.com/office/drawing/2014/main" id="{9C6F6047-755C-E3DA-9AF7-62EFCB7CD973}"/>
                  </a:ext>
                </a:extLst>
              </p:cNvPr>
              <p:cNvSpPr/>
              <p:nvPr/>
            </p:nvSpPr>
            <p:spPr>
              <a:xfrm>
                <a:off x="2918503" y="3691303"/>
                <a:ext cx="32628" cy="40950"/>
              </a:xfrm>
              <a:custGeom>
                <a:avLst/>
                <a:gdLst>
                  <a:gd name="connsiteX0" fmla="*/ 32628 w 32628"/>
                  <a:gd name="connsiteY0" fmla="*/ 5422 h 40950"/>
                  <a:gd name="connsiteX1" fmla="*/ 24913 w 32628"/>
                  <a:gd name="connsiteY1" fmla="*/ 945 h 40950"/>
                  <a:gd name="connsiteX2" fmla="*/ 24913 w 32628"/>
                  <a:gd name="connsiteY2" fmla="*/ 945 h 40950"/>
                  <a:gd name="connsiteX3" fmla="*/ 14626 w 32628"/>
                  <a:gd name="connsiteY3" fmla="*/ 1993 h 40950"/>
                  <a:gd name="connsiteX4" fmla="*/ 53 w 32628"/>
                  <a:gd name="connsiteY4" fmla="*/ 27329 h 40950"/>
                  <a:gd name="connsiteX5" fmla="*/ 4244 w 32628"/>
                  <a:gd name="connsiteY5" fmla="*/ 36854 h 40950"/>
                  <a:gd name="connsiteX6" fmla="*/ 4244 w 32628"/>
                  <a:gd name="connsiteY6" fmla="*/ 36854 h 40950"/>
                  <a:gd name="connsiteX7" fmla="*/ 11388 w 32628"/>
                  <a:gd name="connsiteY7" fmla="*/ 40950 h 40950"/>
                  <a:gd name="connsiteX8" fmla="*/ 12721 w 32628"/>
                  <a:gd name="connsiteY8" fmla="*/ 38759 h 40950"/>
                  <a:gd name="connsiteX9" fmla="*/ 16912 w 32628"/>
                  <a:gd name="connsiteY9" fmla="*/ 37140 h 40950"/>
                  <a:gd name="connsiteX10" fmla="*/ 31581 w 32628"/>
                  <a:gd name="connsiteY10" fmla="*/ 11803 h 40950"/>
                  <a:gd name="connsiteX11" fmla="*/ 31581 w 32628"/>
                  <a:gd name="connsiteY11" fmla="*/ 7993 h 40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628" h="40950">
                    <a:moveTo>
                      <a:pt x="32628" y="5422"/>
                    </a:moveTo>
                    <a:lnTo>
                      <a:pt x="24913" y="945"/>
                    </a:lnTo>
                    <a:lnTo>
                      <a:pt x="24913" y="945"/>
                    </a:lnTo>
                    <a:cubicBezTo>
                      <a:pt x="21552" y="-621"/>
                      <a:pt x="17603" y="-219"/>
                      <a:pt x="14626" y="1993"/>
                    </a:cubicBezTo>
                    <a:cubicBezTo>
                      <a:pt x="5994" y="7619"/>
                      <a:pt x="576" y="17038"/>
                      <a:pt x="53" y="27329"/>
                    </a:cubicBezTo>
                    <a:cubicBezTo>
                      <a:pt x="-317" y="31019"/>
                      <a:pt x="1273" y="34634"/>
                      <a:pt x="4244" y="36854"/>
                    </a:cubicBezTo>
                    <a:lnTo>
                      <a:pt x="4244" y="36854"/>
                    </a:lnTo>
                    <a:lnTo>
                      <a:pt x="11388" y="40950"/>
                    </a:lnTo>
                    <a:lnTo>
                      <a:pt x="12721" y="38759"/>
                    </a:lnTo>
                    <a:cubicBezTo>
                      <a:pt x="14194" y="38441"/>
                      <a:pt x="15608" y="37895"/>
                      <a:pt x="16912" y="37140"/>
                    </a:cubicBezTo>
                    <a:cubicBezTo>
                      <a:pt x="25535" y="31491"/>
                      <a:pt x="30975" y="22094"/>
                      <a:pt x="31581" y="11803"/>
                    </a:cubicBezTo>
                    <a:cubicBezTo>
                      <a:pt x="31738" y="10538"/>
                      <a:pt x="31738" y="9259"/>
                      <a:pt x="31581" y="7993"/>
                    </a:cubicBezTo>
                    <a:close/>
                  </a:path>
                </a:pathLst>
              </a:custGeom>
              <a:solidFill>
                <a:srgbClr val="E0E0E0"/>
              </a:solidFill>
              <a:ln w="9525" cap="flat">
                <a:noFill/>
                <a:prstDash val="solid"/>
                <a:miter/>
              </a:ln>
            </p:spPr>
            <p:txBody>
              <a:bodyPr rtlCol="0" anchor="ctr"/>
              <a:lstStyle/>
              <a:p>
                <a:endParaRPr lang="vi-VN"/>
              </a:p>
            </p:txBody>
          </p:sp>
          <p:sp>
            <p:nvSpPr>
              <p:cNvPr id="128" name="Freeform: Shape 127">
                <a:extLst>
                  <a:ext uri="{FF2B5EF4-FFF2-40B4-BE49-F238E27FC236}">
                    <a16:creationId xmlns:a16="http://schemas.microsoft.com/office/drawing/2014/main" id="{64A06ED8-4155-1EBB-2C05-26710E76AC31}"/>
                  </a:ext>
                </a:extLst>
              </p:cNvPr>
              <p:cNvSpPr/>
              <p:nvPr/>
            </p:nvSpPr>
            <p:spPr>
              <a:xfrm>
                <a:off x="2925891" y="3695819"/>
                <a:ext cx="29241" cy="37890"/>
              </a:xfrm>
              <a:custGeom>
                <a:avLst/>
                <a:gdLst>
                  <a:gd name="connsiteX0" fmla="*/ 14573 w 29241"/>
                  <a:gd name="connsiteY0" fmla="*/ 2048 h 37890"/>
                  <a:gd name="connsiteX1" fmla="*/ 0 w 29241"/>
                  <a:gd name="connsiteY1" fmla="*/ 27385 h 37890"/>
                  <a:gd name="connsiteX2" fmla="*/ 14573 w 29241"/>
                  <a:gd name="connsiteY2" fmla="*/ 35862 h 37890"/>
                  <a:gd name="connsiteX3" fmla="*/ 29242 w 29241"/>
                  <a:gd name="connsiteY3" fmla="*/ 10430 h 37890"/>
                  <a:gd name="connsiteX4" fmla="*/ 14573 w 29241"/>
                  <a:gd name="connsiteY4" fmla="*/ 2048 h 37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41" h="37890">
                    <a:moveTo>
                      <a:pt x="14573" y="2048"/>
                    </a:moveTo>
                    <a:cubicBezTo>
                      <a:pt x="5941" y="7675"/>
                      <a:pt x="523" y="17094"/>
                      <a:pt x="0" y="27385"/>
                    </a:cubicBezTo>
                    <a:cubicBezTo>
                      <a:pt x="0" y="36910"/>
                      <a:pt x="6477" y="40529"/>
                      <a:pt x="14573" y="35862"/>
                    </a:cubicBezTo>
                    <a:cubicBezTo>
                      <a:pt x="23234" y="30204"/>
                      <a:pt x="28681" y="20760"/>
                      <a:pt x="29242" y="10430"/>
                    </a:cubicBezTo>
                    <a:cubicBezTo>
                      <a:pt x="29242" y="905"/>
                      <a:pt x="22670" y="-2619"/>
                      <a:pt x="14573" y="2048"/>
                    </a:cubicBezTo>
                    <a:close/>
                  </a:path>
                </a:pathLst>
              </a:custGeom>
              <a:solidFill>
                <a:srgbClr val="FAFAFA"/>
              </a:solidFill>
              <a:ln w="9525" cap="flat">
                <a:noFill/>
                <a:prstDash val="solid"/>
                <a:miter/>
              </a:ln>
            </p:spPr>
            <p:txBody>
              <a:bodyPr rtlCol="0" anchor="ctr"/>
              <a:lstStyle/>
              <a:p>
                <a:endParaRPr lang="vi-VN"/>
              </a:p>
            </p:txBody>
          </p:sp>
          <p:sp>
            <p:nvSpPr>
              <p:cNvPr id="129" name="Freeform: Shape 128">
                <a:extLst>
                  <a:ext uri="{FF2B5EF4-FFF2-40B4-BE49-F238E27FC236}">
                    <a16:creationId xmlns:a16="http://schemas.microsoft.com/office/drawing/2014/main" id="{40569491-5E1F-9606-050C-2DD775B81146}"/>
                  </a:ext>
                </a:extLst>
              </p:cNvPr>
              <p:cNvSpPr/>
              <p:nvPr/>
            </p:nvSpPr>
            <p:spPr>
              <a:xfrm>
                <a:off x="2925891" y="3695819"/>
                <a:ext cx="29241" cy="37890"/>
              </a:xfrm>
              <a:custGeom>
                <a:avLst/>
                <a:gdLst>
                  <a:gd name="connsiteX0" fmla="*/ 14573 w 29241"/>
                  <a:gd name="connsiteY0" fmla="*/ 2048 h 37890"/>
                  <a:gd name="connsiteX1" fmla="*/ 0 w 29241"/>
                  <a:gd name="connsiteY1" fmla="*/ 27385 h 37890"/>
                  <a:gd name="connsiteX2" fmla="*/ 14573 w 29241"/>
                  <a:gd name="connsiteY2" fmla="*/ 35862 h 37890"/>
                  <a:gd name="connsiteX3" fmla="*/ 29242 w 29241"/>
                  <a:gd name="connsiteY3" fmla="*/ 10430 h 37890"/>
                  <a:gd name="connsiteX4" fmla="*/ 14573 w 29241"/>
                  <a:gd name="connsiteY4" fmla="*/ 2048 h 37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41" h="37890">
                    <a:moveTo>
                      <a:pt x="14573" y="2048"/>
                    </a:moveTo>
                    <a:cubicBezTo>
                      <a:pt x="5941" y="7675"/>
                      <a:pt x="523" y="17094"/>
                      <a:pt x="0" y="27385"/>
                    </a:cubicBezTo>
                    <a:cubicBezTo>
                      <a:pt x="0" y="36910"/>
                      <a:pt x="6477" y="40529"/>
                      <a:pt x="14573" y="35862"/>
                    </a:cubicBezTo>
                    <a:cubicBezTo>
                      <a:pt x="23234" y="30204"/>
                      <a:pt x="28681" y="20760"/>
                      <a:pt x="29242" y="10430"/>
                    </a:cubicBezTo>
                    <a:cubicBezTo>
                      <a:pt x="29242" y="905"/>
                      <a:pt x="22670" y="-2619"/>
                      <a:pt x="14573" y="2048"/>
                    </a:cubicBezTo>
                    <a:close/>
                  </a:path>
                </a:pathLst>
              </a:custGeom>
              <a:solidFill>
                <a:srgbClr val="FAFAFA">
                  <a:alpha val="80000"/>
                </a:srgbClr>
              </a:solidFill>
              <a:ln w="9525" cap="flat">
                <a:noFill/>
                <a:prstDash val="solid"/>
                <a:miter/>
              </a:ln>
            </p:spPr>
            <p:txBody>
              <a:bodyPr rtlCol="0" anchor="ctr"/>
              <a:lstStyle/>
              <a:p>
                <a:endParaRPr lang="vi-VN"/>
              </a:p>
            </p:txBody>
          </p:sp>
          <p:sp>
            <p:nvSpPr>
              <p:cNvPr id="130" name="Freeform: Shape 129">
                <a:extLst>
                  <a:ext uri="{FF2B5EF4-FFF2-40B4-BE49-F238E27FC236}">
                    <a16:creationId xmlns:a16="http://schemas.microsoft.com/office/drawing/2014/main" id="{BA725F4C-BD1A-0BA6-8F75-6F0D92BBC4DE}"/>
                  </a:ext>
                </a:extLst>
              </p:cNvPr>
              <p:cNvSpPr/>
              <p:nvPr/>
            </p:nvSpPr>
            <p:spPr>
              <a:xfrm>
                <a:off x="2854867" y="3728289"/>
                <a:ext cx="32732" cy="40920"/>
              </a:xfrm>
              <a:custGeom>
                <a:avLst/>
                <a:gdLst>
                  <a:gd name="connsiteX0" fmla="*/ 32733 w 32732"/>
                  <a:gd name="connsiteY0" fmla="*/ 5392 h 40920"/>
                  <a:gd name="connsiteX1" fmla="*/ 25017 w 32732"/>
                  <a:gd name="connsiteY1" fmla="*/ 916 h 40920"/>
                  <a:gd name="connsiteX2" fmla="*/ 25017 w 32732"/>
                  <a:gd name="connsiteY2" fmla="*/ 916 h 40920"/>
                  <a:gd name="connsiteX3" fmla="*/ 14730 w 32732"/>
                  <a:gd name="connsiteY3" fmla="*/ 1963 h 40920"/>
                  <a:gd name="connsiteX4" fmla="*/ 62 w 32732"/>
                  <a:gd name="connsiteY4" fmla="*/ 27300 h 40920"/>
                  <a:gd name="connsiteX5" fmla="*/ 4348 w 32732"/>
                  <a:gd name="connsiteY5" fmla="*/ 36825 h 40920"/>
                  <a:gd name="connsiteX6" fmla="*/ 4348 w 32732"/>
                  <a:gd name="connsiteY6" fmla="*/ 36825 h 40920"/>
                  <a:gd name="connsiteX7" fmla="*/ 11587 w 32732"/>
                  <a:gd name="connsiteY7" fmla="*/ 40920 h 40920"/>
                  <a:gd name="connsiteX8" fmla="*/ 12825 w 32732"/>
                  <a:gd name="connsiteY8" fmla="*/ 38730 h 40920"/>
                  <a:gd name="connsiteX9" fmla="*/ 17016 w 32732"/>
                  <a:gd name="connsiteY9" fmla="*/ 37110 h 40920"/>
                  <a:gd name="connsiteX10" fmla="*/ 31685 w 32732"/>
                  <a:gd name="connsiteY10" fmla="*/ 11774 h 40920"/>
                  <a:gd name="connsiteX11" fmla="*/ 31209 w 32732"/>
                  <a:gd name="connsiteY11" fmla="*/ 8059 h 4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732" h="40920">
                    <a:moveTo>
                      <a:pt x="32733" y="5392"/>
                    </a:moveTo>
                    <a:lnTo>
                      <a:pt x="25017" y="916"/>
                    </a:lnTo>
                    <a:lnTo>
                      <a:pt x="25017" y="916"/>
                    </a:lnTo>
                    <a:cubicBezTo>
                      <a:pt x="21649" y="-609"/>
                      <a:pt x="17722" y="-209"/>
                      <a:pt x="14730" y="1963"/>
                    </a:cubicBezTo>
                    <a:cubicBezTo>
                      <a:pt x="6073" y="7579"/>
                      <a:pt x="622" y="16995"/>
                      <a:pt x="62" y="27300"/>
                    </a:cubicBezTo>
                    <a:cubicBezTo>
                      <a:pt x="-347" y="31018"/>
                      <a:pt x="1294" y="34665"/>
                      <a:pt x="4348" y="36825"/>
                    </a:cubicBezTo>
                    <a:lnTo>
                      <a:pt x="4348" y="36825"/>
                    </a:lnTo>
                    <a:lnTo>
                      <a:pt x="11587" y="40920"/>
                    </a:lnTo>
                    <a:lnTo>
                      <a:pt x="12825" y="38730"/>
                    </a:lnTo>
                    <a:cubicBezTo>
                      <a:pt x="14303" y="38427"/>
                      <a:pt x="15719" y="37880"/>
                      <a:pt x="17016" y="37110"/>
                    </a:cubicBezTo>
                    <a:cubicBezTo>
                      <a:pt x="25674" y="31494"/>
                      <a:pt x="31125" y="22078"/>
                      <a:pt x="31685" y="11774"/>
                    </a:cubicBezTo>
                    <a:cubicBezTo>
                      <a:pt x="31692" y="10520"/>
                      <a:pt x="31532" y="9271"/>
                      <a:pt x="31209" y="8059"/>
                    </a:cubicBezTo>
                    <a:close/>
                  </a:path>
                </a:pathLst>
              </a:custGeom>
              <a:solidFill>
                <a:srgbClr val="E0E0E0"/>
              </a:solidFill>
              <a:ln w="9525" cap="flat">
                <a:noFill/>
                <a:prstDash val="solid"/>
                <a:miter/>
              </a:ln>
            </p:spPr>
            <p:txBody>
              <a:bodyPr rtlCol="0" anchor="ctr"/>
              <a:lstStyle/>
              <a:p>
                <a:endParaRPr lang="vi-VN"/>
              </a:p>
            </p:txBody>
          </p:sp>
          <p:sp>
            <p:nvSpPr>
              <p:cNvPr id="131" name="Freeform: Shape 130">
                <a:extLst>
                  <a:ext uri="{FF2B5EF4-FFF2-40B4-BE49-F238E27FC236}">
                    <a16:creationId xmlns:a16="http://schemas.microsoft.com/office/drawing/2014/main" id="{828C219E-5650-05ED-A9C0-E402F66B6E00}"/>
                  </a:ext>
                </a:extLst>
              </p:cNvPr>
              <p:cNvSpPr/>
              <p:nvPr/>
            </p:nvSpPr>
            <p:spPr>
              <a:xfrm>
                <a:off x="2862264" y="3732635"/>
                <a:ext cx="29336" cy="38031"/>
              </a:xfrm>
              <a:custGeom>
                <a:avLst/>
                <a:gdLst>
                  <a:gd name="connsiteX0" fmla="*/ 14668 w 29336"/>
                  <a:gd name="connsiteY0" fmla="*/ 2189 h 38031"/>
                  <a:gd name="connsiteX1" fmla="*/ 0 w 29336"/>
                  <a:gd name="connsiteY1" fmla="*/ 27526 h 38031"/>
                  <a:gd name="connsiteX2" fmla="*/ 14668 w 29336"/>
                  <a:gd name="connsiteY2" fmla="*/ 36003 h 38031"/>
                  <a:gd name="connsiteX3" fmla="*/ 29337 w 29336"/>
                  <a:gd name="connsiteY3" fmla="*/ 10666 h 38031"/>
                  <a:gd name="connsiteX4" fmla="*/ 14668 w 29336"/>
                  <a:gd name="connsiteY4" fmla="*/ 2189 h 38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36" h="38031">
                    <a:moveTo>
                      <a:pt x="14668" y="2189"/>
                    </a:moveTo>
                    <a:cubicBezTo>
                      <a:pt x="6011" y="7806"/>
                      <a:pt x="560" y="17222"/>
                      <a:pt x="0" y="27526"/>
                    </a:cubicBezTo>
                    <a:cubicBezTo>
                      <a:pt x="0" y="37051"/>
                      <a:pt x="6572" y="40670"/>
                      <a:pt x="14668" y="36003"/>
                    </a:cubicBezTo>
                    <a:cubicBezTo>
                      <a:pt x="23326" y="30387"/>
                      <a:pt x="28777" y="20971"/>
                      <a:pt x="29337" y="10666"/>
                    </a:cubicBezTo>
                    <a:cubicBezTo>
                      <a:pt x="29337" y="951"/>
                      <a:pt x="22765" y="-2764"/>
                      <a:pt x="14668" y="2189"/>
                    </a:cubicBezTo>
                    <a:close/>
                  </a:path>
                </a:pathLst>
              </a:custGeom>
              <a:solidFill>
                <a:srgbClr val="FAFAFA"/>
              </a:solidFill>
              <a:ln w="9525" cap="flat">
                <a:noFill/>
                <a:prstDash val="solid"/>
                <a:miter/>
              </a:ln>
            </p:spPr>
            <p:txBody>
              <a:bodyPr rtlCol="0" anchor="ctr"/>
              <a:lstStyle/>
              <a:p>
                <a:endParaRPr lang="vi-VN"/>
              </a:p>
            </p:txBody>
          </p:sp>
          <p:sp>
            <p:nvSpPr>
              <p:cNvPr id="132" name="Freeform: Shape 131">
                <a:extLst>
                  <a:ext uri="{FF2B5EF4-FFF2-40B4-BE49-F238E27FC236}">
                    <a16:creationId xmlns:a16="http://schemas.microsoft.com/office/drawing/2014/main" id="{94287EA8-0AFB-6428-2B48-5BE06B224819}"/>
                  </a:ext>
                </a:extLst>
              </p:cNvPr>
              <p:cNvSpPr/>
              <p:nvPr/>
            </p:nvSpPr>
            <p:spPr>
              <a:xfrm>
                <a:off x="2862264" y="3732635"/>
                <a:ext cx="29336" cy="38031"/>
              </a:xfrm>
              <a:custGeom>
                <a:avLst/>
                <a:gdLst>
                  <a:gd name="connsiteX0" fmla="*/ 14668 w 29336"/>
                  <a:gd name="connsiteY0" fmla="*/ 2189 h 38031"/>
                  <a:gd name="connsiteX1" fmla="*/ 0 w 29336"/>
                  <a:gd name="connsiteY1" fmla="*/ 27526 h 38031"/>
                  <a:gd name="connsiteX2" fmla="*/ 14668 w 29336"/>
                  <a:gd name="connsiteY2" fmla="*/ 36003 h 38031"/>
                  <a:gd name="connsiteX3" fmla="*/ 29337 w 29336"/>
                  <a:gd name="connsiteY3" fmla="*/ 10666 h 38031"/>
                  <a:gd name="connsiteX4" fmla="*/ 14668 w 29336"/>
                  <a:gd name="connsiteY4" fmla="*/ 2189 h 38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36" h="38031">
                    <a:moveTo>
                      <a:pt x="14668" y="2189"/>
                    </a:moveTo>
                    <a:cubicBezTo>
                      <a:pt x="6011" y="7806"/>
                      <a:pt x="560" y="17222"/>
                      <a:pt x="0" y="27526"/>
                    </a:cubicBezTo>
                    <a:cubicBezTo>
                      <a:pt x="0" y="37051"/>
                      <a:pt x="6572" y="40670"/>
                      <a:pt x="14668" y="36003"/>
                    </a:cubicBezTo>
                    <a:cubicBezTo>
                      <a:pt x="23326" y="30387"/>
                      <a:pt x="28777" y="20971"/>
                      <a:pt x="29337" y="10666"/>
                    </a:cubicBezTo>
                    <a:cubicBezTo>
                      <a:pt x="29337" y="951"/>
                      <a:pt x="22765" y="-2764"/>
                      <a:pt x="14668" y="2189"/>
                    </a:cubicBezTo>
                    <a:close/>
                  </a:path>
                </a:pathLst>
              </a:custGeom>
              <a:solidFill>
                <a:srgbClr val="FAFAFA">
                  <a:alpha val="80000"/>
                </a:srgbClr>
              </a:solidFill>
              <a:ln w="9525" cap="flat">
                <a:noFill/>
                <a:prstDash val="solid"/>
                <a:miter/>
              </a:ln>
            </p:spPr>
            <p:txBody>
              <a:bodyPr rtlCol="0" anchor="ctr"/>
              <a:lstStyle/>
              <a:p>
                <a:endParaRPr lang="vi-VN"/>
              </a:p>
            </p:txBody>
          </p:sp>
          <p:sp>
            <p:nvSpPr>
              <p:cNvPr id="133" name="Freeform: Shape 132">
                <a:extLst>
                  <a:ext uri="{FF2B5EF4-FFF2-40B4-BE49-F238E27FC236}">
                    <a16:creationId xmlns:a16="http://schemas.microsoft.com/office/drawing/2014/main" id="{2A3E3009-7C8B-ADDA-9194-6974F1B841AE}"/>
                  </a:ext>
                </a:extLst>
              </p:cNvPr>
              <p:cNvSpPr/>
              <p:nvPr/>
            </p:nvSpPr>
            <p:spPr>
              <a:xfrm>
                <a:off x="2861169" y="3602329"/>
                <a:ext cx="435086" cy="412914"/>
              </a:xfrm>
              <a:custGeom>
                <a:avLst/>
                <a:gdLst>
                  <a:gd name="connsiteX0" fmla="*/ 13382 w 435086"/>
                  <a:gd name="connsiteY0" fmla="*/ 412911 h 412914"/>
                  <a:gd name="connsiteX1" fmla="*/ 7000 w 435086"/>
                  <a:gd name="connsiteY1" fmla="*/ 411292 h 412914"/>
                  <a:gd name="connsiteX2" fmla="*/ 47 w 435086"/>
                  <a:gd name="connsiteY2" fmla="*/ 397004 h 412914"/>
                  <a:gd name="connsiteX3" fmla="*/ 47 w 435086"/>
                  <a:gd name="connsiteY3" fmla="*/ 261845 h 412914"/>
                  <a:gd name="connsiteX4" fmla="*/ 18335 w 435086"/>
                  <a:gd name="connsiteY4" fmla="*/ 230317 h 412914"/>
                  <a:gd name="connsiteX5" fmla="*/ 412098 w 435086"/>
                  <a:gd name="connsiteY5" fmla="*/ 2955 h 412914"/>
                  <a:gd name="connsiteX6" fmla="*/ 432132 w 435086"/>
                  <a:gd name="connsiteY6" fmla="*/ 5588 h 412914"/>
                  <a:gd name="connsiteX7" fmla="*/ 434958 w 435086"/>
                  <a:gd name="connsiteY7" fmla="*/ 16195 h 412914"/>
                  <a:gd name="connsiteX8" fmla="*/ 434958 w 435086"/>
                  <a:gd name="connsiteY8" fmla="*/ 151545 h 412914"/>
                  <a:gd name="connsiteX9" fmla="*/ 416765 w 435086"/>
                  <a:gd name="connsiteY9" fmla="*/ 183073 h 412914"/>
                  <a:gd name="connsiteX10" fmla="*/ 23002 w 435086"/>
                  <a:gd name="connsiteY10" fmla="*/ 410340 h 412914"/>
                  <a:gd name="connsiteX11" fmla="*/ 13382 w 435086"/>
                  <a:gd name="connsiteY11" fmla="*/ 412911 h 412914"/>
                  <a:gd name="connsiteX12" fmla="*/ 416670 w 435086"/>
                  <a:gd name="connsiteY12" fmla="*/ 11052 h 412914"/>
                  <a:gd name="connsiteX13" fmla="*/ 22907 w 435086"/>
                  <a:gd name="connsiteY13" fmla="*/ 238413 h 412914"/>
                  <a:gd name="connsiteX14" fmla="*/ 9381 w 435086"/>
                  <a:gd name="connsiteY14" fmla="*/ 261845 h 412914"/>
                  <a:gd name="connsiteX15" fmla="*/ 9381 w 435086"/>
                  <a:gd name="connsiteY15" fmla="*/ 397004 h 412914"/>
                  <a:gd name="connsiteX16" fmla="*/ 11667 w 435086"/>
                  <a:gd name="connsiteY16" fmla="*/ 403196 h 412914"/>
                  <a:gd name="connsiteX17" fmla="*/ 18240 w 435086"/>
                  <a:gd name="connsiteY17" fmla="*/ 402053 h 412914"/>
                  <a:gd name="connsiteX18" fmla="*/ 412003 w 435086"/>
                  <a:gd name="connsiteY18" fmla="*/ 174786 h 412914"/>
                  <a:gd name="connsiteX19" fmla="*/ 425433 w 435086"/>
                  <a:gd name="connsiteY19" fmla="*/ 151355 h 412914"/>
                  <a:gd name="connsiteX20" fmla="*/ 425433 w 435086"/>
                  <a:gd name="connsiteY20" fmla="*/ 16195 h 412914"/>
                  <a:gd name="connsiteX21" fmla="*/ 423052 w 435086"/>
                  <a:gd name="connsiteY21" fmla="*/ 9908 h 412914"/>
                  <a:gd name="connsiteX22" fmla="*/ 416575 w 435086"/>
                  <a:gd name="connsiteY22" fmla="*/ 11051 h 412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35086" h="412914">
                    <a:moveTo>
                      <a:pt x="13382" y="412911"/>
                    </a:moveTo>
                    <a:cubicBezTo>
                      <a:pt x="11147" y="412962"/>
                      <a:pt x="8940" y="412402"/>
                      <a:pt x="7000" y="411292"/>
                    </a:cubicBezTo>
                    <a:cubicBezTo>
                      <a:pt x="2268" y="408138"/>
                      <a:pt x="-391" y="402674"/>
                      <a:pt x="47" y="397004"/>
                    </a:cubicBezTo>
                    <a:lnTo>
                      <a:pt x="47" y="261845"/>
                    </a:lnTo>
                    <a:cubicBezTo>
                      <a:pt x="645" y="248984"/>
                      <a:pt x="7468" y="237221"/>
                      <a:pt x="18335" y="230317"/>
                    </a:cubicBezTo>
                    <a:lnTo>
                      <a:pt x="412098" y="2955"/>
                    </a:lnTo>
                    <a:cubicBezTo>
                      <a:pt x="418357" y="-1850"/>
                      <a:pt x="427327" y="-671"/>
                      <a:pt x="432132" y="5588"/>
                    </a:cubicBezTo>
                    <a:cubicBezTo>
                      <a:pt x="434449" y="8606"/>
                      <a:pt x="435466" y="12424"/>
                      <a:pt x="434958" y="16195"/>
                    </a:cubicBezTo>
                    <a:lnTo>
                      <a:pt x="434958" y="151545"/>
                    </a:lnTo>
                    <a:cubicBezTo>
                      <a:pt x="434334" y="164374"/>
                      <a:pt x="427560" y="176113"/>
                      <a:pt x="416765" y="183073"/>
                    </a:cubicBezTo>
                    <a:lnTo>
                      <a:pt x="23002" y="410340"/>
                    </a:lnTo>
                    <a:cubicBezTo>
                      <a:pt x="20080" y="412035"/>
                      <a:pt x="16760" y="412922"/>
                      <a:pt x="13382" y="412911"/>
                    </a:cubicBezTo>
                    <a:close/>
                    <a:moveTo>
                      <a:pt x="416670" y="11052"/>
                    </a:moveTo>
                    <a:lnTo>
                      <a:pt x="22907" y="238413"/>
                    </a:lnTo>
                    <a:cubicBezTo>
                      <a:pt x="14967" y="243664"/>
                      <a:pt x="9957" y="252343"/>
                      <a:pt x="9381" y="261845"/>
                    </a:cubicBezTo>
                    <a:lnTo>
                      <a:pt x="9381" y="397004"/>
                    </a:lnTo>
                    <a:cubicBezTo>
                      <a:pt x="9087" y="399318"/>
                      <a:pt x="9941" y="401629"/>
                      <a:pt x="11667" y="403196"/>
                    </a:cubicBezTo>
                    <a:cubicBezTo>
                      <a:pt x="13908" y="403978"/>
                      <a:pt x="16394" y="403545"/>
                      <a:pt x="18240" y="402053"/>
                    </a:cubicBezTo>
                    <a:lnTo>
                      <a:pt x="412003" y="174786"/>
                    </a:lnTo>
                    <a:cubicBezTo>
                      <a:pt x="419885" y="169494"/>
                      <a:pt x="424850" y="160831"/>
                      <a:pt x="425433" y="151355"/>
                    </a:cubicBezTo>
                    <a:lnTo>
                      <a:pt x="425433" y="16195"/>
                    </a:lnTo>
                    <a:cubicBezTo>
                      <a:pt x="425772" y="13830"/>
                      <a:pt x="424873" y="11456"/>
                      <a:pt x="423052" y="9908"/>
                    </a:cubicBezTo>
                    <a:cubicBezTo>
                      <a:pt x="420834" y="9230"/>
                      <a:pt x="418426" y="9655"/>
                      <a:pt x="416575" y="11051"/>
                    </a:cubicBezTo>
                    <a:close/>
                  </a:path>
                </a:pathLst>
              </a:custGeom>
              <a:solidFill>
                <a:srgbClr val="FAFAFA"/>
              </a:solidFill>
              <a:ln w="9525" cap="flat">
                <a:noFill/>
                <a:prstDash val="solid"/>
                <a:miter/>
              </a:ln>
            </p:spPr>
            <p:txBody>
              <a:bodyPr rtlCol="0" anchor="ctr"/>
              <a:lstStyle/>
              <a:p>
                <a:endParaRPr lang="vi-VN"/>
              </a:p>
            </p:txBody>
          </p:sp>
          <p:sp>
            <p:nvSpPr>
              <p:cNvPr id="134" name="Freeform: Shape 133">
                <a:extLst>
                  <a:ext uri="{FF2B5EF4-FFF2-40B4-BE49-F238E27FC236}">
                    <a16:creationId xmlns:a16="http://schemas.microsoft.com/office/drawing/2014/main" id="{523D82FF-E5CC-4664-8896-C022F7613813}"/>
                  </a:ext>
                </a:extLst>
              </p:cNvPr>
              <p:cNvSpPr/>
              <p:nvPr/>
            </p:nvSpPr>
            <p:spPr>
              <a:xfrm>
                <a:off x="2895601" y="3658610"/>
                <a:ext cx="366331" cy="231909"/>
              </a:xfrm>
              <a:custGeom>
                <a:avLst/>
                <a:gdLst>
                  <a:gd name="connsiteX0" fmla="*/ 366332 w 366331"/>
                  <a:gd name="connsiteY0" fmla="*/ 10301 h 231909"/>
                  <a:gd name="connsiteX1" fmla="*/ 350520 w 366331"/>
                  <a:gd name="connsiteY1" fmla="*/ 36590 h 231909"/>
                  <a:gd name="connsiteX2" fmla="*/ 15812 w 366331"/>
                  <a:gd name="connsiteY2" fmla="*/ 229567 h 231909"/>
                  <a:gd name="connsiteX3" fmla="*/ 0 w 366331"/>
                  <a:gd name="connsiteY3" fmla="*/ 221566 h 231909"/>
                  <a:gd name="connsiteX4" fmla="*/ 15812 w 366331"/>
                  <a:gd name="connsiteY4" fmla="*/ 195277 h 231909"/>
                  <a:gd name="connsiteX5" fmla="*/ 350139 w 366331"/>
                  <a:gd name="connsiteY5" fmla="*/ 2300 h 231909"/>
                  <a:gd name="connsiteX6" fmla="*/ 366332 w 366331"/>
                  <a:gd name="connsiteY6" fmla="*/ 10301 h 23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6331" h="231909">
                    <a:moveTo>
                      <a:pt x="366332" y="10301"/>
                    </a:moveTo>
                    <a:cubicBezTo>
                      <a:pt x="365553" y="21084"/>
                      <a:pt x="359680" y="30848"/>
                      <a:pt x="350520" y="36590"/>
                    </a:cubicBezTo>
                    <a:lnTo>
                      <a:pt x="15812" y="229567"/>
                    </a:lnTo>
                    <a:cubicBezTo>
                      <a:pt x="7144" y="234710"/>
                      <a:pt x="0" y="231091"/>
                      <a:pt x="0" y="221566"/>
                    </a:cubicBezTo>
                    <a:cubicBezTo>
                      <a:pt x="823" y="210798"/>
                      <a:pt x="6685" y="201051"/>
                      <a:pt x="15812" y="195277"/>
                    </a:cubicBezTo>
                    <a:lnTo>
                      <a:pt x="350139" y="2300"/>
                    </a:lnTo>
                    <a:cubicBezTo>
                      <a:pt x="358902" y="-2748"/>
                      <a:pt x="366332" y="776"/>
                      <a:pt x="366332" y="10301"/>
                    </a:cubicBezTo>
                    <a:close/>
                  </a:path>
                </a:pathLst>
              </a:custGeom>
              <a:solidFill>
                <a:srgbClr val="FAFAFA"/>
              </a:solidFill>
              <a:ln w="9525" cap="flat">
                <a:noFill/>
                <a:prstDash val="solid"/>
                <a:miter/>
              </a:ln>
            </p:spPr>
            <p:txBody>
              <a:bodyPr rtlCol="0" anchor="ctr"/>
              <a:lstStyle/>
              <a:p>
                <a:endParaRPr lang="vi-VN"/>
              </a:p>
            </p:txBody>
          </p:sp>
          <p:sp>
            <p:nvSpPr>
              <p:cNvPr id="135" name="Freeform: Shape 134">
                <a:extLst>
                  <a:ext uri="{FF2B5EF4-FFF2-40B4-BE49-F238E27FC236}">
                    <a16:creationId xmlns:a16="http://schemas.microsoft.com/office/drawing/2014/main" id="{48FC462A-286B-37FE-6A9F-8FA2EC4997B8}"/>
                  </a:ext>
                </a:extLst>
              </p:cNvPr>
              <p:cNvSpPr/>
              <p:nvPr/>
            </p:nvSpPr>
            <p:spPr>
              <a:xfrm>
                <a:off x="2895982" y="3727304"/>
                <a:ext cx="365950" cy="231924"/>
              </a:xfrm>
              <a:custGeom>
                <a:avLst/>
                <a:gdLst>
                  <a:gd name="connsiteX0" fmla="*/ 365950 w 365950"/>
                  <a:gd name="connsiteY0" fmla="*/ 10282 h 231924"/>
                  <a:gd name="connsiteX1" fmla="*/ 350139 w 365950"/>
                  <a:gd name="connsiteY1" fmla="*/ 36666 h 231924"/>
                  <a:gd name="connsiteX2" fmla="*/ 15812 w 365950"/>
                  <a:gd name="connsiteY2" fmla="*/ 229643 h 231924"/>
                  <a:gd name="connsiteX3" fmla="*/ 0 w 365950"/>
                  <a:gd name="connsiteY3" fmla="*/ 221642 h 231924"/>
                  <a:gd name="connsiteX4" fmla="*/ 15812 w 365950"/>
                  <a:gd name="connsiteY4" fmla="*/ 195258 h 231924"/>
                  <a:gd name="connsiteX5" fmla="*/ 350139 w 365950"/>
                  <a:gd name="connsiteY5" fmla="*/ 2281 h 231924"/>
                  <a:gd name="connsiteX6" fmla="*/ 365950 w 365950"/>
                  <a:gd name="connsiteY6" fmla="*/ 10282 h 231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5950" h="231924">
                    <a:moveTo>
                      <a:pt x="365950" y="10282"/>
                    </a:moveTo>
                    <a:cubicBezTo>
                      <a:pt x="365201" y="21099"/>
                      <a:pt x="359325" y="30906"/>
                      <a:pt x="350139" y="36666"/>
                    </a:cubicBezTo>
                    <a:lnTo>
                      <a:pt x="15812" y="229643"/>
                    </a:lnTo>
                    <a:cubicBezTo>
                      <a:pt x="7144" y="234691"/>
                      <a:pt x="0" y="231072"/>
                      <a:pt x="0" y="221642"/>
                    </a:cubicBezTo>
                    <a:cubicBezTo>
                      <a:pt x="794" y="210840"/>
                      <a:pt x="6660" y="201052"/>
                      <a:pt x="15812" y="195258"/>
                    </a:cubicBezTo>
                    <a:lnTo>
                      <a:pt x="350139" y="2281"/>
                    </a:lnTo>
                    <a:cubicBezTo>
                      <a:pt x="358521" y="-2767"/>
                      <a:pt x="365950" y="852"/>
                      <a:pt x="365950" y="10282"/>
                    </a:cubicBezTo>
                    <a:close/>
                  </a:path>
                </a:pathLst>
              </a:custGeom>
              <a:solidFill>
                <a:srgbClr val="E0E0E0"/>
              </a:solidFill>
              <a:ln w="9525" cap="flat">
                <a:noFill/>
                <a:prstDash val="solid"/>
                <a:miter/>
              </a:ln>
            </p:spPr>
            <p:txBody>
              <a:bodyPr rtlCol="0" anchor="ctr"/>
              <a:lstStyle/>
              <a:p>
                <a:endParaRPr lang="vi-VN"/>
              </a:p>
            </p:txBody>
          </p:sp>
          <p:sp>
            <p:nvSpPr>
              <p:cNvPr id="136" name="Freeform: Shape 135">
                <a:extLst>
                  <a:ext uri="{FF2B5EF4-FFF2-40B4-BE49-F238E27FC236}">
                    <a16:creationId xmlns:a16="http://schemas.microsoft.com/office/drawing/2014/main" id="{BE339D88-4138-A981-D3F0-B5B4DDB2ECAA}"/>
                  </a:ext>
                </a:extLst>
              </p:cNvPr>
              <p:cNvSpPr/>
              <p:nvPr/>
            </p:nvSpPr>
            <p:spPr>
              <a:xfrm>
                <a:off x="3103817" y="3727304"/>
                <a:ext cx="157748" cy="118581"/>
              </a:xfrm>
              <a:custGeom>
                <a:avLst/>
                <a:gdLst>
                  <a:gd name="connsiteX0" fmla="*/ 141923 w 157748"/>
                  <a:gd name="connsiteY0" fmla="*/ 2281 h 118581"/>
                  <a:gd name="connsiteX1" fmla="*/ 0 w 157748"/>
                  <a:gd name="connsiteY1" fmla="*/ 84196 h 118581"/>
                  <a:gd name="connsiteX2" fmla="*/ 0 w 157748"/>
                  <a:gd name="connsiteY2" fmla="*/ 118582 h 118581"/>
                  <a:gd name="connsiteX3" fmla="*/ 141923 w 157748"/>
                  <a:gd name="connsiteY3" fmla="*/ 36666 h 118581"/>
                  <a:gd name="connsiteX4" fmla="*/ 157734 w 157748"/>
                  <a:gd name="connsiteY4" fmla="*/ 10282 h 118581"/>
                  <a:gd name="connsiteX5" fmla="*/ 141923 w 157748"/>
                  <a:gd name="connsiteY5" fmla="*/ 2281 h 118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748" h="118581">
                    <a:moveTo>
                      <a:pt x="141923" y="2281"/>
                    </a:moveTo>
                    <a:lnTo>
                      <a:pt x="0" y="84196"/>
                    </a:lnTo>
                    <a:lnTo>
                      <a:pt x="0" y="118582"/>
                    </a:lnTo>
                    <a:lnTo>
                      <a:pt x="141923" y="36666"/>
                    </a:lnTo>
                    <a:cubicBezTo>
                      <a:pt x="151108" y="30906"/>
                      <a:pt x="156985" y="21099"/>
                      <a:pt x="157734" y="10282"/>
                    </a:cubicBezTo>
                    <a:cubicBezTo>
                      <a:pt x="158115" y="852"/>
                      <a:pt x="150686" y="-2767"/>
                      <a:pt x="141923" y="2281"/>
                    </a:cubicBezTo>
                    <a:close/>
                  </a:path>
                </a:pathLst>
              </a:custGeom>
              <a:solidFill>
                <a:srgbClr val="FAFAFA"/>
              </a:solidFill>
              <a:ln w="9525" cap="flat">
                <a:noFill/>
                <a:prstDash val="solid"/>
                <a:miter/>
              </a:ln>
            </p:spPr>
            <p:txBody>
              <a:bodyPr rtlCol="0" anchor="ctr"/>
              <a:lstStyle/>
              <a:p>
                <a:endParaRPr lang="vi-VN"/>
              </a:p>
            </p:txBody>
          </p:sp>
          <p:sp>
            <p:nvSpPr>
              <p:cNvPr id="137" name="Freeform: Shape 136">
                <a:extLst>
                  <a:ext uri="{FF2B5EF4-FFF2-40B4-BE49-F238E27FC236}">
                    <a16:creationId xmlns:a16="http://schemas.microsoft.com/office/drawing/2014/main" id="{BEBD1D2D-2259-571D-59DE-E6823F8C6961}"/>
                  </a:ext>
                </a:extLst>
              </p:cNvPr>
              <p:cNvSpPr/>
              <p:nvPr/>
            </p:nvSpPr>
            <p:spPr>
              <a:xfrm>
                <a:off x="2974117" y="3818184"/>
                <a:ext cx="322081" cy="253732"/>
              </a:xfrm>
              <a:custGeom>
                <a:avLst/>
                <a:gdLst>
                  <a:gd name="connsiteX0" fmla="*/ 15115 w 322081"/>
                  <a:gd name="connsiteY0" fmla="*/ 253730 h 253732"/>
                  <a:gd name="connsiteX1" fmla="*/ 7876 w 322081"/>
                  <a:gd name="connsiteY1" fmla="*/ 251921 h 253732"/>
                  <a:gd name="connsiteX2" fmla="*/ 65 w 322081"/>
                  <a:gd name="connsiteY2" fmla="*/ 235728 h 253732"/>
                  <a:gd name="connsiteX3" fmla="*/ 65 w 322081"/>
                  <a:gd name="connsiteY3" fmla="*/ 198295 h 253732"/>
                  <a:gd name="connsiteX4" fmla="*/ 20925 w 322081"/>
                  <a:gd name="connsiteY4" fmla="*/ 162100 h 253732"/>
                  <a:gd name="connsiteX5" fmla="*/ 296293 w 322081"/>
                  <a:gd name="connsiteY5" fmla="*/ 3127 h 253732"/>
                  <a:gd name="connsiteX6" fmla="*/ 314200 w 322081"/>
                  <a:gd name="connsiteY6" fmla="*/ 1889 h 253732"/>
                  <a:gd name="connsiteX7" fmla="*/ 322010 w 322081"/>
                  <a:gd name="connsiteY7" fmla="*/ 17986 h 253732"/>
                  <a:gd name="connsiteX8" fmla="*/ 322010 w 322081"/>
                  <a:gd name="connsiteY8" fmla="*/ 55420 h 253732"/>
                  <a:gd name="connsiteX9" fmla="*/ 301150 w 322081"/>
                  <a:gd name="connsiteY9" fmla="*/ 91615 h 253732"/>
                  <a:gd name="connsiteX10" fmla="*/ 25783 w 322081"/>
                  <a:gd name="connsiteY10" fmla="*/ 250587 h 253732"/>
                  <a:gd name="connsiteX11" fmla="*/ 15115 w 322081"/>
                  <a:gd name="connsiteY11" fmla="*/ 253730 h 253732"/>
                  <a:gd name="connsiteX12" fmla="*/ 300865 w 322081"/>
                  <a:gd name="connsiteY12" fmla="*/ 11414 h 253732"/>
                  <a:gd name="connsiteX13" fmla="*/ 25497 w 322081"/>
                  <a:gd name="connsiteY13" fmla="*/ 170387 h 253732"/>
                  <a:gd name="connsiteX14" fmla="*/ 9400 w 322081"/>
                  <a:gd name="connsiteY14" fmla="*/ 198295 h 253732"/>
                  <a:gd name="connsiteX15" fmla="*/ 9400 w 322081"/>
                  <a:gd name="connsiteY15" fmla="*/ 235728 h 253732"/>
                  <a:gd name="connsiteX16" fmla="*/ 12352 w 322081"/>
                  <a:gd name="connsiteY16" fmla="*/ 243539 h 253732"/>
                  <a:gd name="connsiteX17" fmla="*/ 20639 w 322081"/>
                  <a:gd name="connsiteY17" fmla="*/ 242300 h 253732"/>
                  <a:gd name="connsiteX18" fmla="*/ 296007 w 322081"/>
                  <a:gd name="connsiteY18" fmla="*/ 83328 h 253732"/>
                  <a:gd name="connsiteX19" fmla="*/ 312104 w 322081"/>
                  <a:gd name="connsiteY19" fmla="*/ 55420 h 253732"/>
                  <a:gd name="connsiteX20" fmla="*/ 312104 w 322081"/>
                  <a:gd name="connsiteY20" fmla="*/ 17987 h 253732"/>
                  <a:gd name="connsiteX21" fmla="*/ 309152 w 322081"/>
                  <a:gd name="connsiteY21" fmla="*/ 10176 h 253732"/>
                  <a:gd name="connsiteX22" fmla="*/ 300865 w 322081"/>
                  <a:gd name="connsiteY22" fmla="*/ 11414 h 253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22081" h="253732">
                    <a:moveTo>
                      <a:pt x="15115" y="253730"/>
                    </a:moveTo>
                    <a:cubicBezTo>
                      <a:pt x="12584" y="253775"/>
                      <a:pt x="10088" y="253150"/>
                      <a:pt x="7876" y="251921"/>
                    </a:cubicBezTo>
                    <a:cubicBezTo>
                      <a:pt x="2508" y="248357"/>
                      <a:pt x="-488" y="242148"/>
                      <a:pt x="65" y="235728"/>
                    </a:cubicBezTo>
                    <a:lnTo>
                      <a:pt x="65" y="198295"/>
                    </a:lnTo>
                    <a:cubicBezTo>
                      <a:pt x="746" y="183563"/>
                      <a:pt x="8520" y="170075"/>
                      <a:pt x="20925" y="162100"/>
                    </a:cubicBezTo>
                    <a:lnTo>
                      <a:pt x="296293" y="3127"/>
                    </a:lnTo>
                    <a:cubicBezTo>
                      <a:pt x="301581" y="-543"/>
                      <a:pt x="308456" y="-1018"/>
                      <a:pt x="314200" y="1889"/>
                    </a:cubicBezTo>
                    <a:cubicBezTo>
                      <a:pt x="319585" y="5393"/>
                      <a:pt x="322591" y="11588"/>
                      <a:pt x="322010" y="17986"/>
                    </a:cubicBezTo>
                    <a:lnTo>
                      <a:pt x="322010" y="55420"/>
                    </a:lnTo>
                    <a:cubicBezTo>
                      <a:pt x="321329" y="70151"/>
                      <a:pt x="313555" y="83640"/>
                      <a:pt x="301150" y="91615"/>
                    </a:cubicBezTo>
                    <a:lnTo>
                      <a:pt x="25783" y="250587"/>
                    </a:lnTo>
                    <a:cubicBezTo>
                      <a:pt x="22556" y="252535"/>
                      <a:pt x="18882" y="253618"/>
                      <a:pt x="15115" y="253730"/>
                    </a:cubicBezTo>
                    <a:close/>
                    <a:moveTo>
                      <a:pt x="300865" y="11414"/>
                    </a:moveTo>
                    <a:lnTo>
                      <a:pt x="25497" y="170387"/>
                    </a:lnTo>
                    <a:cubicBezTo>
                      <a:pt x="16070" y="176667"/>
                      <a:pt x="10116" y="186990"/>
                      <a:pt x="9400" y="198295"/>
                    </a:cubicBezTo>
                    <a:lnTo>
                      <a:pt x="9400" y="235728"/>
                    </a:lnTo>
                    <a:cubicBezTo>
                      <a:pt x="9400" y="239633"/>
                      <a:pt x="10448" y="242491"/>
                      <a:pt x="12352" y="243539"/>
                    </a:cubicBezTo>
                    <a:cubicBezTo>
                      <a:pt x="15144" y="244577"/>
                      <a:pt x="18273" y="244110"/>
                      <a:pt x="20639" y="242300"/>
                    </a:cubicBezTo>
                    <a:lnTo>
                      <a:pt x="296007" y="83328"/>
                    </a:lnTo>
                    <a:cubicBezTo>
                      <a:pt x="305457" y="77068"/>
                      <a:pt x="311418" y="66734"/>
                      <a:pt x="312104" y="55420"/>
                    </a:cubicBezTo>
                    <a:lnTo>
                      <a:pt x="312104" y="17987"/>
                    </a:lnTo>
                    <a:cubicBezTo>
                      <a:pt x="312104" y="14081"/>
                      <a:pt x="311057" y="11224"/>
                      <a:pt x="309152" y="10176"/>
                    </a:cubicBezTo>
                    <a:cubicBezTo>
                      <a:pt x="306360" y="9138"/>
                      <a:pt x="303231" y="9605"/>
                      <a:pt x="300865" y="11414"/>
                    </a:cubicBezTo>
                    <a:close/>
                  </a:path>
                </a:pathLst>
              </a:custGeom>
              <a:solidFill>
                <a:srgbClr val="E0E0E0"/>
              </a:solidFill>
              <a:ln w="9525" cap="flat">
                <a:noFill/>
                <a:prstDash val="solid"/>
                <a:miter/>
              </a:ln>
            </p:spPr>
            <p:txBody>
              <a:bodyPr rtlCol="0" anchor="ctr"/>
              <a:lstStyle/>
              <a:p>
                <a:endParaRPr lang="vi-VN"/>
              </a:p>
            </p:txBody>
          </p:sp>
          <p:sp>
            <p:nvSpPr>
              <p:cNvPr id="138" name="Freeform: Shape 137">
                <a:extLst>
                  <a:ext uri="{FF2B5EF4-FFF2-40B4-BE49-F238E27FC236}">
                    <a16:creationId xmlns:a16="http://schemas.microsoft.com/office/drawing/2014/main" id="{BE0FB052-98B2-05FD-8503-B3C12E336D37}"/>
                  </a:ext>
                </a:extLst>
              </p:cNvPr>
              <p:cNvSpPr/>
              <p:nvPr/>
            </p:nvSpPr>
            <p:spPr>
              <a:xfrm>
                <a:off x="3259837" y="3854548"/>
                <a:ext cx="11620" cy="30078"/>
              </a:xfrm>
              <a:custGeom>
                <a:avLst/>
                <a:gdLst>
                  <a:gd name="connsiteX0" fmla="*/ 11621 w 11620"/>
                  <a:gd name="connsiteY0" fmla="*/ 2673 h 30078"/>
                  <a:gd name="connsiteX1" fmla="*/ 11621 w 11620"/>
                  <a:gd name="connsiteY1" fmla="*/ 20770 h 30078"/>
                  <a:gd name="connsiteX2" fmla="*/ 7906 w 11620"/>
                  <a:gd name="connsiteY2" fmla="*/ 27247 h 30078"/>
                  <a:gd name="connsiteX3" fmla="*/ 3715 w 11620"/>
                  <a:gd name="connsiteY3" fmla="*/ 29629 h 30078"/>
                  <a:gd name="connsiteX4" fmla="*/ 0 w 11620"/>
                  <a:gd name="connsiteY4" fmla="*/ 27438 h 30078"/>
                  <a:gd name="connsiteX5" fmla="*/ 0 w 11620"/>
                  <a:gd name="connsiteY5" fmla="*/ 9340 h 30078"/>
                  <a:gd name="connsiteX6" fmla="*/ 3715 w 11620"/>
                  <a:gd name="connsiteY6" fmla="*/ 2863 h 30078"/>
                  <a:gd name="connsiteX7" fmla="*/ 7906 w 11620"/>
                  <a:gd name="connsiteY7" fmla="*/ 482 h 30078"/>
                  <a:gd name="connsiteX8" fmla="*/ 11621 w 11620"/>
                  <a:gd name="connsiteY8" fmla="*/ 2673 h 30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20" h="30078">
                    <a:moveTo>
                      <a:pt x="11621" y="2673"/>
                    </a:moveTo>
                    <a:lnTo>
                      <a:pt x="11621" y="20770"/>
                    </a:lnTo>
                    <a:cubicBezTo>
                      <a:pt x="11451" y="23388"/>
                      <a:pt x="10079" y="25779"/>
                      <a:pt x="7906" y="27247"/>
                    </a:cubicBezTo>
                    <a:lnTo>
                      <a:pt x="3715" y="29629"/>
                    </a:lnTo>
                    <a:cubicBezTo>
                      <a:pt x="1715" y="30771"/>
                      <a:pt x="0" y="29629"/>
                      <a:pt x="0" y="27438"/>
                    </a:cubicBezTo>
                    <a:lnTo>
                      <a:pt x="0" y="9340"/>
                    </a:lnTo>
                    <a:cubicBezTo>
                      <a:pt x="170" y="6723"/>
                      <a:pt x="1541" y="4331"/>
                      <a:pt x="3715" y="2863"/>
                    </a:cubicBezTo>
                    <a:lnTo>
                      <a:pt x="7906" y="482"/>
                    </a:lnTo>
                    <a:cubicBezTo>
                      <a:pt x="10287" y="-661"/>
                      <a:pt x="11621" y="292"/>
                      <a:pt x="11621" y="2673"/>
                    </a:cubicBezTo>
                    <a:close/>
                  </a:path>
                </a:pathLst>
              </a:custGeom>
              <a:solidFill>
                <a:srgbClr val="FAFAFA"/>
              </a:solidFill>
              <a:ln w="9525" cap="flat">
                <a:noFill/>
                <a:prstDash val="solid"/>
                <a:miter/>
              </a:ln>
            </p:spPr>
            <p:txBody>
              <a:bodyPr rtlCol="0" anchor="ctr"/>
              <a:lstStyle/>
              <a:p>
                <a:endParaRPr lang="vi-VN"/>
              </a:p>
            </p:txBody>
          </p:sp>
          <p:sp>
            <p:nvSpPr>
              <p:cNvPr id="139" name="Freeform: Shape 138">
                <a:extLst>
                  <a:ext uri="{FF2B5EF4-FFF2-40B4-BE49-F238E27FC236}">
                    <a16:creationId xmlns:a16="http://schemas.microsoft.com/office/drawing/2014/main" id="{D2874E21-7DFD-9B22-6BF1-816C14A0C1A0}"/>
                  </a:ext>
                </a:extLst>
              </p:cNvPr>
              <p:cNvSpPr/>
              <p:nvPr/>
            </p:nvSpPr>
            <p:spPr>
              <a:xfrm>
                <a:off x="3241549" y="3865383"/>
                <a:ext cx="11525" cy="30199"/>
              </a:xfrm>
              <a:custGeom>
                <a:avLst/>
                <a:gdLst>
                  <a:gd name="connsiteX0" fmla="*/ 11525 w 11525"/>
                  <a:gd name="connsiteY0" fmla="*/ 2792 h 30199"/>
                  <a:gd name="connsiteX1" fmla="*/ 11525 w 11525"/>
                  <a:gd name="connsiteY1" fmla="*/ 20889 h 30199"/>
                  <a:gd name="connsiteX2" fmla="*/ 7906 w 11525"/>
                  <a:gd name="connsiteY2" fmla="*/ 27366 h 30199"/>
                  <a:gd name="connsiteX3" fmla="*/ 3715 w 11525"/>
                  <a:gd name="connsiteY3" fmla="*/ 29747 h 30199"/>
                  <a:gd name="connsiteX4" fmla="*/ 0 w 11525"/>
                  <a:gd name="connsiteY4" fmla="*/ 27652 h 30199"/>
                  <a:gd name="connsiteX5" fmla="*/ 0 w 11525"/>
                  <a:gd name="connsiteY5" fmla="*/ 9459 h 30199"/>
                  <a:gd name="connsiteX6" fmla="*/ 3715 w 11525"/>
                  <a:gd name="connsiteY6" fmla="*/ 3078 h 30199"/>
                  <a:gd name="connsiteX7" fmla="*/ 7906 w 11525"/>
                  <a:gd name="connsiteY7" fmla="*/ 601 h 30199"/>
                  <a:gd name="connsiteX8" fmla="*/ 11525 w 11525"/>
                  <a:gd name="connsiteY8" fmla="*/ 2792 h 30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5" h="30199">
                    <a:moveTo>
                      <a:pt x="11525" y="2792"/>
                    </a:moveTo>
                    <a:lnTo>
                      <a:pt x="11525" y="20889"/>
                    </a:lnTo>
                    <a:cubicBezTo>
                      <a:pt x="11392" y="23494"/>
                      <a:pt x="10054" y="25888"/>
                      <a:pt x="7906" y="27366"/>
                    </a:cubicBezTo>
                    <a:lnTo>
                      <a:pt x="3715" y="29747"/>
                    </a:lnTo>
                    <a:cubicBezTo>
                      <a:pt x="1619" y="30891"/>
                      <a:pt x="0" y="29747"/>
                      <a:pt x="0" y="27652"/>
                    </a:cubicBezTo>
                    <a:lnTo>
                      <a:pt x="0" y="9459"/>
                    </a:lnTo>
                    <a:cubicBezTo>
                      <a:pt x="108" y="6849"/>
                      <a:pt x="1498" y="4460"/>
                      <a:pt x="3715" y="3078"/>
                    </a:cubicBezTo>
                    <a:lnTo>
                      <a:pt x="7906" y="601"/>
                    </a:lnTo>
                    <a:cubicBezTo>
                      <a:pt x="9906" y="-732"/>
                      <a:pt x="11525" y="220"/>
                      <a:pt x="11525" y="2792"/>
                    </a:cubicBezTo>
                    <a:close/>
                  </a:path>
                </a:pathLst>
              </a:custGeom>
              <a:solidFill>
                <a:srgbClr val="FAFAFA"/>
              </a:solidFill>
              <a:ln w="9525" cap="flat">
                <a:noFill/>
                <a:prstDash val="solid"/>
                <a:miter/>
              </a:ln>
            </p:spPr>
            <p:txBody>
              <a:bodyPr rtlCol="0" anchor="ctr"/>
              <a:lstStyle/>
              <a:p>
                <a:endParaRPr lang="vi-VN"/>
              </a:p>
            </p:txBody>
          </p:sp>
          <p:sp>
            <p:nvSpPr>
              <p:cNvPr id="140" name="Freeform: Shape 139">
                <a:extLst>
                  <a:ext uri="{FF2B5EF4-FFF2-40B4-BE49-F238E27FC236}">
                    <a16:creationId xmlns:a16="http://schemas.microsoft.com/office/drawing/2014/main" id="{5BC82358-0A76-0DBD-9375-4E56EDC087F1}"/>
                  </a:ext>
                </a:extLst>
              </p:cNvPr>
              <p:cNvSpPr/>
              <p:nvPr/>
            </p:nvSpPr>
            <p:spPr>
              <a:xfrm>
                <a:off x="3222880" y="3876039"/>
                <a:ext cx="11525" cy="29926"/>
              </a:xfrm>
              <a:custGeom>
                <a:avLst/>
                <a:gdLst>
                  <a:gd name="connsiteX0" fmla="*/ 11525 w 11525"/>
                  <a:gd name="connsiteY0" fmla="*/ 2708 h 29926"/>
                  <a:gd name="connsiteX1" fmla="*/ 11525 w 11525"/>
                  <a:gd name="connsiteY1" fmla="*/ 20711 h 29926"/>
                  <a:gd name="connsiteX2" fmla="*/ 7811 w 11525"/>
                  <a:gd name="connsiteY2" fmla="*/ 27093 h 29926"/>
                  <a:gd name="connsiteX3" fmla="*/ 3715 w 11525"/>
                  <a:gd name="connsiteY3" fmla="*/ 29474 h 29926"/>
                  <a:gd name="connsiteX4" fmla="*/ 0 w 11525"/>
                  <a:gd name="connsiteY4" fmla="*/ 27378 h 29926"/>
                  <a:gd name="connsiteX5" fmla="*/ 0 w 11525"/>
                  <a:gd name="connsiteY5" fmla="*/ 9186 h 29926"/>
                  <a:gd name="connsiteX6" fmla="*/ 3715 w 11525"/>
                  <a:gd name="connsiteY6" fmla="*/ 2804 h 29926"/>
                  <a:gd name="connsiteX7" fmla="*/ 7811 w 11525"/>
                  <a:gd name="connsiteY7" fmla="*/ 422 h 29926"/>
                  <a:gd name="connsiteX8" fmla="*/ 11525 w 11525"/>
                  <a:gd name="connsiteY8" fmla="*/ 2708 h 29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5" h="29926">
                    <a:moveTo>
                      <a:pt x="11525" y="2708"/>
                    </a:moveTo>
                    <a:lnTo>
                      <a:pt x="11525" y="20711"/>
                    </a:lnTo>
                    <a:cubicBezTo>
                      <a:pt x="11371" y="23307"/>
                      <a:pt x="9992" y="25676"/>
                      <a:pt x="7811" y="27093"/>
                    </a:cubicBezTo>
                    <a:lnTo>
                      <a:pt x="3715" y="29474"/>
                    </a:lnTo>
                    <a:cubicBezTo>
                      <a:pt x="1619" y="30617"/>
                      <a:pt x="0" y="29474"/>
                      <a:pt x="0" y="27378"/>
                    </a:cubicBezTo>
                    <a:lnTo>
                      <a:pt x="0" y="9186"/>
                    </a:lnTo>
                    <a:cubicBezTo>
                      <a:pt x="108" y="6575"/>
                      <a:pt x="1498" y="4186"/>
                      <a:pt x="3715" y="2804"/>
                    </a:cubicBezTo>
                    <a:lnTo>
                      <a:pt x="7811" y="422"/>
                    </a:lnTo>
                    <a:cubicBezTo>
                      <a:pt x="9906" y="-625"/>
                      <a:pt x="11525" y="327"/>
                      <a:pt x="11525" y="2708"/>
                    </a:cubicBezTo>
                    <a:close/>
                  </a:path>
                </a:pathLst>
              </a:custGeom>
              <a:solidFill>
                <a:srgbClr val="FAFAFA"/>
              </a:solidFill>
              <a:ln w="9525" cap="flat">
                <a:noFill/>
                <a:prstDash val="solid"/>
                <a:miter/>
              </a:ln>
            </p:spPr>
            <p:txBody>
              <a:bodyPr rtlCol="0" anchor="ctr"/>
              <a:lstStyle/>
              <a:p>
                <a:endParaRPr lang="vi-VN"/>
              </a:p>
            </p:txBody>
          </p:sp>
          <p:sp>
            <p:nvSpPr>
              <p:cNvPr id="141" name="Freeform: Shape 140">
                <a:extLst>
                  <a:ext uri="{FF2B5EF4-FFF2-40B4-BE49-F238E27FC236}">
                    <a16:creationId xmlns:a16="http://schemas.microsoft.com/office/drawing/2014/main" id="{5C0EC2E6-2756-00A9-4429-9E13FC8DDE29}"/>
                  </a:ext>
                </a:extLst>
              </p:cNvPr>
              <p:cNvSpPr/>
              <p:nvPr/>
            </p:nvSpPr>
            <p:spPr>
              <a:xfrm>
                <a:off x="3204116" y="3886889"/>
                <a:ext cx="11620" cy="30070"/>
              </a:xfrm>
              <a:custGeom>
                <a:avLst/>
                <a:gdLst>
                  <a:gd name="connsiteX0" fmla="*/ 11621 w 11620"/>
                  <a:gd name="connsiteY0" fmla="*/ 2621 h 30070"/>
                  <a:gd name="connsiteX1" fmla="*/ 11621 w 11620"/>
                  <a:gd name="connsiteY1" fmla="*/ 20814 h 30070"/>
                  <a:gd name="connsiteX2" fmla="*/ 7906 w 11620"/>
                  <a:gd name="connsiteY2" fmla="*/ 27196 h 30070"/>
                  <a:gd name="connsiteX3" fmla="*/ 3715 w 11620"/>
                  <a:gd name="connsiteY3" fmla="*/ 29577 h 30070"/>
                  <a:gd name="connsiteX4" fmla="*/ 0 w 11620"/>
                  <a:gd name="connsiteY4" fmla="*/ 27482 h 30070"/>
                  <a:gd name="connsiteX5" fmla="*/ 0 w 11620"/>
                  <a:gd name="connsiteY5" fmla="*/ 9289 h 30070"/>
                  <a:gd name="connsiteX6" fmla="*/ 3715 w 11620"/>
                  <a:gd name="connsiteY6" fmla="*/ 2907 h 30070"/>
                  <a:gd name="connsiteX7" fmla="*/ 7906 w 11620"/>
                  <a:gd name="connsiteY7" fmla="*/ 526 h 30070"/>
                  <a:gd name="connsiteX8" fmla="*/ 11621 w 11620"/>
                  <a:gd name="connsiteY8" fmla="*/ 2621 h 30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20" h="30070">
                    <a:moveTo>
                      <a:pt x="11621" y="2621"/>
                    </a:moveTo>
                    <a:lnTo>
                      <a:pt x="11621" y="20814"/>
                    </a:lnTo>
                    <a:cubicBezTo>
                      <a:pt x="11466" y="23411"/>
                      <a:pt x="10087" y="25779"/>
                      <a:pt x="7906" y="27196"/>
                    </a:cubicBezTo>
                    <a:lnTo>
                      <a:pt x="3715" y="29577"/>
                    </a:lnTo>
                    <a:cubicBezTo>
                      <a:pt x="1715" y="30816"/>
                      <a:pt x="0" y="29577"/>
                      <a:pt x="0" y="27482"/>
                    </a:cubicBezTo>
                    <a:lnTo>
                      <a:pt x="0" y="9289"/>
                    </a:lnTo>
                    <a:cubicBezTo>
                      <a:pt x="155" y="6693"/>
                      <a:pt x="1533" y="4324"/>
                      <a:pt x="3715" y="2907"/>
                    </a:cubicBezTo>
                    <a:lnTo>
                      <a:pt x="7906" y="526"/>
                    </a:lnTo>
                    <a:cubicBezTo>
                      <a:pt x="10192" y="-712"/>
                      <a:pt x="11621" y="336"/>
                      <a:pt x="11621" y="2621"/>
                    </a:cubicBezTo>
                    <a:close/>
                  </a:path>
                </a:pathLst>
              </a:custGeom>
              <a:solidFill>
                <a:srgbClr val="FAFAFA"/>
              </a:solidFill>
              <a:ln w="9525" cap="flat">
                <a:noFill/>
                <a:prstDash val="solid"/>
                <a:miter/>
              </a:ln>
            </p:spPr>
            <p:txBody>
              <a:bodyPr rtlCol="0" anchor="ctr"/>
              <a:lstStyle/>
              <a:p>
                <a:endParaRPr lang="vi-VN"/>
              </a:p>
            </p:txBody>
          </p:sp>
          <p:sp>
            <p:nvSpPr>
              <p:cNvPr id="142" name="Freeform: Shape 141">
                <a:extLst>
                  <a:ext uri="{FF2B5EF4-FFF2-40B4-BE49-F238E27FC236}">
                    <a16:creationId xmlns:a16="http://schemas.microsoft.com/office/drawing/2014/main" id="{E7F0BA31-CC87-A31E-6216-91ACB901BFAB}"/>
                  </a:ext>
                </a:extLst>
              </p:cNvPr>
              <p:cNvSpPr/>
              <p:nvPr/>
            </p:nvSpPr>
            <p:spPr>
              <a:xfrm>
                <a:off x="3185447" y="3897551"/>
                <a:ext cx="11620" cy="30172"/>
              </a:xfrm>
              <a:custGeom>
                <a:avLst/>
                <a:gdLst>
                  <a:gd name="connsiteX0" fmla="*/ 11621 w 11620"/>
                  <a:gd name="connsiteY0" fmla="*/ 2723 h 30172"/>
                  <a:gd name="connsiteX1" fmla="*/ 11621 w 11620"/>
                  <a:gd name="connsiteY1" fmla="*/ 20916 h 30172"/>
                  <a:gd name="connsiteX2" fmla="*/ 7906 w 11620"/>
                  <a:gd name="connsiteY2" fmla="*/ 27298 h 30172"/>
                  <a:gd name="connsiteX3" fmla="*/ 3715 w 11620"/>
                  <a:gd name="connsiteY3" fmla="*/ 29679 h 30172"/>
                  <a:gd name="connsiteX4" fmla="*/ 0 w 11620"/>
                  <a:gd name="connsiteY4" fmla="*/ 27583 h 30172"/>
                  <a:gd name="connsiteX5" fmla="*/ 0 w 11620"/>
                  <a:gd name="connsiteY5" fmla="*/ 9391 h 30172"/>
                  <a:gd name="connsiteX6" fmla="*/ 3715 w 11620"/>
                  <a:gd name="connsiteY6" fmla="*/ 3009 h 30172"/>
                  <a:gd name="connsiteX7" fmla="*/ 7906 w 11620"/>
                  <a:gd name="connsiteY7" fmla="*/ 627 h 30172"/>
                  <a:gd name="connsiteX8" fmla="*/ 11621 w 11620"/>
                  <a:gd name="connsiteY8" fmla="*/ 2723 h 30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20" h="30172">
                    <a:moveTo>
                      <a:pt x="11621" y="2723"/>
                    </a:moveTo>
                    <a:lnTo>
                      <a:pt x="11621" y="20916"/>
                    </a:lnTo>
                    <a:cubicBezTo>
                      <a:pt x="11466" y="23512"/>
                      <a:pt x="10087" y="25881"/>
                      <a:pt x="7906" y="27298"/>
                    </a:cubicBezTo>
                    <a:lnTo>
                      <a:pt x="3715" y="29679"/>
                    </a:lnTo>
                    <a:cubicBezTo>
                      <a:pt x="1714" y="30917"/>
                      <a:pt x="0" y="29679"/>
                      <a:pt x="0" y="27583"/>
                    </a:cubicBezTo>
                    <a:lnTo>
                      <a:pt x="0" y="9391"/>
                    </a:lnTo>
                    <a:cubicBezTo>
                      <a:pt x="170" y="6799"/>
                      <a:pt x="1545" y="4436"/>
                      <a:pt x="3715" y="3009"/>
                    </a:cubicBezTo>
                    <a:lnTo>
                      <a:pt x="7906" y="627"/>
                    </a:lnTo>
                    <a:cubicBezTo>
                      <a:pt x="9811" y="-801"/>
                      <a:pt x="11621" y="342"/>
                      <a:pt x="11621" y="2723"/>
                    </a:cubicBezTo>
                    <a:close/>
                  </a:path>
                </a:pathLst>
              </a:custGeom>
              <a:solidFill>
                <a:srgbClr val="E0E0E0"/>
              </a:solidFill>
              <a:ln w="9525" cap="flat">
                <a:noFill/>
                <a:prstDash val="solid"/>
                <a:miter/>
              </a:ln>
            </p:spPr>
            <p:txBody>
              <a:bodyPr rtlCol="0" anchor="ctr"/>
              <a:lstStyle/>
              <a:p>
                <a:endParaRPr lang="vi-VN"/>
              </a:p>
            </p:txBody>
          </p:sp>
          <p:sp>
            <p:nvSpPr>
              <p:cNvPr id="143" name="Freeform: Shape 142">
                <a:extLst>
                  <a:ext uri="{FF2B5EF4-FFF2-40B4-BE49-F238E27FC236}">
                    <a16:creationId xmlns:a16="http://schemas.microsoft.com/office/drawing/2014/main" id="{BAEA567C-90E5-E115-F809-9E92DCB3A904}"/>
                  </a:ext>
                </a:extLst>
              </p:cNvPr>
              <p:cNvSpPr/>
              <p:nvPr/>
            </p:nvSpPr>
            <p:spPr>
              <a:xfrm>
                <a:off x="3166778" y="3908457"/>
                <a:ext cx="11525" cy="30080"/>
              </a:xfrm>
              <a:custGeom>
                <a:avLst/>
                <a:gdLst>
                  <a:gd name="connsiteX0" fmla="*/ 11525 w 11525"/>
                  <a:gd name="connsiteY0" fmla="*/ 2580 h 30080"/>
                  <a:gd name="connsiteX1" fmla="*/ 11525 w 11525"/>
                  <a:gd name="connsiteY1" fmla="*/ 20773 h 30080"/>
                  <a:gd name="connsiteX2" fmla="*/ 7811 w 11525"/>
                  <a:gd name="connsiteY2" fmla="*/ 27154 h 30080"/>
                  <a:gd name="connsiteX3" fmla="*/ 3715 w 11525"/>
                  <a:gd name="connsiteY3" fmla="*/ 29631 h 30080"/>
                  <a:gd name="connsiteX4" fmla="*/ 0 w 11525"/>
                  <a:gd name="connsiteY4" fmla="*/ 27440 h 30080"/>
                  <a:gd name="connsiteX5" fmla="*/ 0 w 11525"/>
                  <a:gd name="connsiteY5" fmla="*/ 9342 h 30080"/>
                  <a:gd name="connsiteX6" fmla="*/ 3715 w 11525"/>
                  <a:gd name="connsiteY6" fmla="*/ 2866 h 30080"/>
                  <a:gd name="connsiteX7" fmla="*/ 7811 w 11525"/>
                  <a:gd name="connsiteY7" fmla="*/ 484 h 30080"/>
                  <a:gd name="connsiteX8" fmla="*/ 11525 w 11525"/>
                  <a:gd name="connsiteY8" fmla="*/ 2580 h 3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5" h="30080">
                    <a:moveTo>
                      <a:pt x="11525" y="2580"/>
                    </a:moveTo>
                    <a:lnTo>
                      <a:pt x="11525" y="20773"/>
                    </a:lnTo>
                    <a:cubicBezTo>
                      <a:pt x="11418" y="23383"/>
                      <a:pt x="10027" y="25772"/>
                      <a:pt x="7811" y="27154"/>
                    </a:cubicBezTo>
                    <a:lnTo>
                      <a:pt x="3715" y="29631"/>
                    </a:lnTo>
                    <a:cubicBezTo>
                      <a:pt x="1619" y="30774"/>
                      <a:pt x="0" y="29631"/>
                      <a:pt x="0" y="27440"/>
                    </a:cubicBezTo>
                    <a:lnTo>
                      <a:pt x="0" y="9342"/>
                    </a:lnTo>
                    <a:cubicBezTo>
                      <a:pt x="125" y="6712"/>
                      <a:pt x="1507" y="4302"/>
                      <a:pt x="3715" y="2866"/>
                    </a:cubicBezTo>
                    <a:lnTo>
                      <a:pt x="7811" y="484"/>
                    </a:lnTo>
                    <a:cubicBezTo>
                      <a:pt x="9906" y="-659"/>
                      <a:pt x="11525" y="294"/>
                      <a:pt x="11525" y="2580"/>
                    </a:cubicBezTo>
                    <a:close/>
                  </a:path>
                </a:pathLst>
              </a:custGeom>
              <a:solidFill>
                <a:srgbClr val="E0E0E0"/>
              </a:solidFill>
              <a:ln w="9525" cap="flat">
                <a:noFill/>
                <a:prstDash val="solid"/>
                <a:miter/>
              </a:ln>
            </p:spPr>
            <p:txBody>
              <a:bodyPr rtlCol="0" anchor="ctr"/>
              <a:lstStyle/>
              <a:p>
                <a:endParaRPr lang="vi-VN"/>
              </a:p>
            </p:txBody>
          </p:sp>
          <p:sp>
            <p:nvSpPr>
              <p:cNvPr id="144" name="Freeform: Shape 143">
                <a:extLst>
                  <a:ext uri="{FF2B5EF4-FFF2-40B4-BE49-F238E27FC236}">
                    <a16:creationId xmlns:a16="http://schemas.microsoft.com/office/drawing/2014/main" id="{BD4AE942-CB27-26AB-5533-E4744BF805F3}"/>
                  </a:ext>
                </a:extLst>
              </p:cNvPr>
              <p:cNvSpPr/>
              <p:nvPr/>
            </p:nvSpPr>
            <p:spPr>
              <a:xfrm>
                <a:off x="3148109" y="3919223"/>
                <a:ext cx="11525" cy="30078"/>
              </a:xfrm>
              <a:custGeom>
                <a:avLst/>
                <a:gdLst>
                  <a:gd name="connsiteX0" fmla="*/ 11525 w 11525"/>
                  <a:gd name="connsiteY0" fmla="*/ 2673 h 30078"/>
                  <a:gd name="connsiteX1" fmla="*/ 11525 w 11525"/>
                  <a:gd name="connsiteY1" fmla="*/ 20770 h 30078"/>
                  <a:gd name="connsiteX2" fmla="*/ 7810 w 11525"/>
                  <a:gd name="connsiteY2" fmla="*/ 27247 h 30078"/>
                  <a:gd name="connsiteX3" fmla="*/ 3619 w 11525"/>
                  <a:gd name="connsiteY3" fmla="*/ 29629 h 30078"/>
                  <a:gd name="connsiteX4" fmla="*/ 0 w 11525"/>
                  <a:gd name="connsiteY4" fmla="*/ 27438 h 30078"/>
                  <a:gd name="connsiteX5" fmla="*/ 0 w 11525"/>
                  <a:gd name="connsiteY5" fmla="*/ 9340 h 30078"/>
                  <a:gd name="connsiteX6" fmla="*/ 3620 w 11525"/>
                  <a:gd name="connsiteY6" fmla="*/ 2863 h 30078"/>
                  <a:gd name="connsiteX7" fmla="*/ 7810 w 11525"/>
                  <a:gd name="connsiteY7" fmla="*/ 482 h 30078"/>
                  <a:gd name="connsiteX8" fmla="*/ 11525 w 11525"/>
                  <a:gd name="connsiteY8" fmla="*/ 2673 h 30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5" h="30078">
                    <a:moveTo>
                      <a:pt x="11525" y="2673"/>
                    </a:moveTo>
                    <a:lnTo>
                      <a:pt x="11525" y="20770"/>
                    </a:lnTo>
                    <a:cubicBezTo>
                      <a:pt x="11400" y="23401"/>
                      <a:pt x="10018" y="25811"/>
                      <a:pt x="7810" y="27247"/>
                    </a:cubicBezTo>
                    <a:lnTo>
                      <a:pt x="3619" y="29629"/>
                    </a:lnTo>
                    <a:cubicBezTo>
                      <a:pt x="1619" y="30771"/>
                      <a:pt x="0" y="29629"/>
                      <a:pt x="0" y="27438"/>
                    </a:cubicBezTo>
                    <a:lnTo>
                      <a:pt x="0" y="9340"/>
                    </a:lnTo>
                    <a:cubicBezTo>
                      <a:pt x="133" y="6736"/>
                      <a:pt x="1471" y="4342"/>
                      <a:pt x="3620" y="2863"/>
                    </a:cubicBezTo>
                    <a:lnTo>
                      <a:pt x="7810" y="482"/>
                    </a:lnTo>
                    <a:cubicBezTo>
                      <a:pt x="9906" y="-661"/>
                      <a:pt x="11525" y="292"/>
                      <a:pt x="11525" y="2673"/>
                    </a:cubicBezTo>
                    <a:close/>
                  </a:path>
                </a:pathLst>
              </a:custGeom>
              <a:solidFill>
                <a:srgbClr val="FAFAFA"/>
              </a:solidFill>
              <a:ln w="9525" cap="flat">
                <a:noFill/>
                <a:prstDash val="solid"/>
                <a:miter/>
              </a:ln>
            </p:spPr>
            <p:txBody>
              <a:bodyPr rtlCol="0" anchor="ctr"/>
              <a:lstStyle/>
              <a:p>
                <a:endParaRPr lang="vi-VN"/>
              </a:p>
            </p:txBody>
          </p:sp>
          <p:sp>
            <p:nvSpPr>
              <p:cNvPr id="145" name="Freeform: Shape 144">
                <a:extLst>
                  <a:ext uri="{FF2B5EF4-FFF2-40B4-BE49-F238E27FC236}">
                    <a16:creationId xmlns:a16="http://schemas.microsoft.com/office/drawing/2014/main" id="{5790FCE7-F0AA-3134-1AD0-2D8E2A1E2953}"/>
                  </a:ext>
                </a:extLst>
              </p:cNvPr>
              <p:cNvSpPr/>
              <p:nvPr/>
            </p:nvSpPr>
            <p:spPr>
              <a:xfrm>
                <a:off x="3129345" y="3929986"/>
                <a:ext cx="11620" cy="30078"/>
              </a:xfrm>
              <a:custGeom>
                <a:avLst/>
                <a:gdLst>
                  <a:gd name="connsiteX0" fmla="*/ 11621 w 11620"/>
                  <a:gd name="connsiteY0" fmla="*/ 2673 h 30078"/>
                  <a:gd name="connsiteX1" fmla="*/ 11621 w 11620"/>
                  <a:gd name="connsiteY1" fmla="*/ 20770 h 30078"/>
                  <a:gd name="connsiteX2" fmla="*/ 7906 w 11620"/>
                  <a:gd name="connsiteY2" fmla="*/ 27247 h 30078"/>
                  <a:gd name="connsiteX3" fmla="*/ 3715 w 11620"/>
                  <a:gd name="connsiteY3" fmla="*/ 29629 h 30078"/>
                  <a:gd name="connsiteX4" fmla="*/ 0 w 11620"/>
                  <a:gd name="connsiteY4" fmla="*/ 27438 h 30078"/>
                  <a:gd name="connsiteX5" fmla="*/ 0 w 11620"/>
                  <a:gd name="connsiteY5" fmla="*/ 9340 h 30078"/>
                  <a:gd name="connsiteX6" fmla="*/ 3715 w 11620"/>
                  <a:gd name="connsiteY6" fmla="*/ 2958 h 30078"/>
                  <a:gd name="connsiteX7" fmla="*/ 7906 w 11620"/>
                  <a:gd name="connsiteY7" fmla="*/ 482 h 30078"/>
                  <a:gd name="connsiteX8" fmla="*/ 11621 w 11620"/>
                  <a:gd name="connsiteY8" fmla="*/ 2673 h 30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20" h="30078">
                    <a:moveTo>
                      <a:pt x="11621" y="2673"/>
                    </a:moveTo>
                    <a:lnTo>
                      <a:pt x="11621" y="20770"/>
                    </a:lnTo>
                    <a:cubicBezTo>
                      <a:pt x="11451" y="23388"/>
                      <a:pt x="10079" y="25779"/>
                      <a:pt x="7906" y="27247"/>
                    </a:cubicBezTo>
                    <a:lnTo>
                      <a:pt x="3715" y="29629"/>
                    </a:lnTo>
                    <a:cubicBezTo>
                      <a:pt x="1714" y="30772"/>
                      <a:pt x="0" y="29629"/>
                      <a:pt x="0" y="27438"/>
                    </a:cubicBezTo>
                    <a:lnTo>
                      <a:pt x="0" y="9340"/>
                    </a:lnTo>
                    <a:cubicBezTo>
                      <a:pt x="155" y="6744"/>
                      <a:pt x="1533" y="4375"/>
                      <a:pt x="3715" y="2958"/>
                    </a:cubicBezTo>
                    <a:lnTo>
                      <a:pt x="7906" y="482"/>
                    </a:lnTo>
                    <a:cubicBezTo>
                      <a:pt x="9906" y="-661"/>
                      <a:pt x="11621" y="291"/>
                      <a:pt x="11621" y="2673"/>
                    </a:cubicBezTo>
                    <a:close/>
                  </a:path>
                </a:pathLst>
              </a:custGeom>
              <a:solidFill>
                <a:srgbClr val="FAFAFA"/>
              </a:solidFill>
              <a:ln w="9525" cap="flat">
                <a:noFill/>
                <a:prstDash val="solid"/>
                <a:miter/>
              </a:ln>
            </p:spPr>
            <p:txBody>
              <a:bodyPr rtlCol="0" anchor="ctr"/>
              <a:lstStyle/>
              <a:p>
                <a:endParaRPr lang="vi-VN"/>
              </a:p>
            </p:txBody>
          </p:sp>
          <p:sp>
            <p:nvSpPr>
              <p:cNvPr id="146" name="Freeform: Shape 145">
                <a:extLst>
                  <a:ext uri="{FF2B5EF4-FFF2-40B4-BE49-F238E27FC236}">
                    <a16:creationId xmlns:a16="http://schemas.microsoft.com/office/drawing/2014/main" id="{A301707D-2875-43E9-CA74-B447A6580C75}"/>
                  </a:ext>
                </a:extLst>
              </p:cNvPr>
              <p:cNvSpPr/>
              <p:nvPr/>
            </p:nvSpPr>
            <p:spPr>
              <a:xfrm>
                <a:off x="3110675" y="3940783"/>
                <a:ext cx="11525" cy="30047"/>
              </a:xfrm>
              <a:custGeom>
                <a:avLst/>
                <a:gdLst>
                  <a:gd name="connsiteX0" fmla="*/ 11525 w 11525"/>
                  <a:gd name="connsiteY0" fmla="*/ 2639 h 30047"/>
                  <a:gd name="connsiteX1" fmla="*/ 11525 w 11525"/>
                  <a:gd name="connsiteY1" fmla="*/ 20832 h 30047"/>
                  <a:gd name="connsiteX2" fmla="*/ 7811 w 11525"/>
                  <a:gd name="connsiteY2" fmla="*/ 27214 h 30047"/>
                  <a:gd name="connsiteX3" fmla="*/ 3715 w 11525"/>
                  <a:gd name="connsiteY3" fmla="*/ 29595 h 30047"/>
                  <a:gd name="connsiteX4" fmla="*/ 0 w 11525"/>
                  <a:gd name="connsiteY4" fmla="*/ 27499 h 30047"/>
                  <a:gd name="connsiteX5" fmla="*/ 0 w 11525"/>
                  <a:gd name="connsiteY5" fmla="*/ 9307 h 30047"/>
                  <a:gd name="connsiteX6" fmla="*/ 3715 w 11525"/>
                  <a:gd name="connsiteY6" fmla="*/ 2925 h 30047"/>
                  <a:gd name="connsiteX7" fmla="*/ 7811 w 11525"/>
                  <a:gd name="connsiteY7" fmla="*/ 544 h 30047"/>
                  <a:gd name="connsiteX8" fmla="*/ 11525 w 11525"/>
                  <a:gd name="connsiteY8" fmla="*/ 2639 h 30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5" h="30047">
                    <a:moveTo>
                      <a:pt x="11525" y="2639"/>
                    </a:moveTo>
                    <a:lnTo>
                      <a:pt x="11525" y="20832"/>
                    </a:lnTo>
                    <a:cubicBezTo>
                      <a:pt x="11371" y="23428"/>
                      <a:pt x="9992" y="25797"/>
                      <a:pt x="7811" y="27214"/>
                    </a:cubicBezTo>
                    <a:lnTo>
                      <a:pt x="3715" y="29595"/>
                    </a:lnTo>
                    <a:cubicBezTo>
                      <a:pt x="1619" y="30738"/>
                      <a:pt x="0" y="29595"/>
                      <a:pt x="0" y="27499"/>
                    </a:cubicBezTo>
                    <a:lnTo>
                      <a:pt x="0" y="9307"/>
                    </a:lnTo>
                    <a:cubicBezTo>
                      <a:pt x="108" y="6696"/>
                      <a:pt x="1498" y="4308"/>
                      <a:pt x="3715" y="2925"/>
                    </a:cubicBezTo>
                    <a:lnTo>
                      <a:pt x="7811" y="544"/>
                    </a:lnTo>
                    <a:cubicBezTo>
                      <a:pt x="9906" y="-695"/>
                      <a:pt x="11525" y="258"/>
                      <a:pt x="11525" y="2639"/>
                    </a:cubicBezTo>
                    <a:close/>
                  </a:path>
                </a:pathLst>
              </a:custGeom>
              <a:solidFill>
                <a:srgbClr val="FAFAFA"/>
              </a:solidFill>
              <a:ln w="9525" cap="flat">
                <a:noFill/>
                <a:prstDash val="solid"/>
                <a:miter/>
              </a:ln>
            </p:spPr>
            <p:txBody>
              <a:bodyPr rtlCol="0" anchor="ctr"/>
              <a:lstStyle/>
              <a:p>
                <a:endParaRPr lang="vi-VN"/>
              </a:p>
            </p:txBody>
          </p:sp>
          <p:sp>
            <p:nvSpPr>
              <p:cNvPr id="147" name="Freeform: Shape 146">
                <a:extLst>
                  <a:ext uri="{FF2B5EF4-FFF2-40B4-BE49-F238E27FC236}">
                    <a16:creationId xmlns:a16="http://schemas.microsoft.com/office/drawing/2014/main" id="{AE5A487D-D47E-1437-92C2-366D9564652C}"/>
                  </a:ext>
                </a:extLst>
              </p:cNvPr>
              <p:cNvSpPr/>
              <p:nvPr/>
            </p:nvSpPr>
            <p:spPr>
              <a:xfrm>
                <a:off x="3092007" y="3951434"/>
                <a:ext cx="11525" cy="29914"/>
              </a:xfrm>
              <a:custGeom>
                <a:avLst/>
                <a:gdLst>
                  <a:gd name="connsiteX0" fmla="*/ 11525 w 11525"/>
                  <a:gd name="connsiteY0" fmla="*/ 2466 h 29914"/>
                  <a:gd name="connsiteX1" fmla="*/ 11525 w 11525"/>
                  <a:gd name="connsiteY1" fmla="*/ 20658 h 29914"/>
                  <a:gd name="connsiteX2" fmla="*/ 7810 w 11525"/>
                  <a:gd name="connsiteY2" fmla="*/ 27040 h 29914"/>
                  <a:gd name="connsiteX3" fmla="*/ 3619 w 11525"/>
                  <a:gd name="connsiteY3" fmla="*/ 29421 h 29914"/>
                  <a:gd name="connsiteX4" fmla="*/ 0 w 11525"/>
                  <a:gd name="connsiteY4" fmla="*/ 27326 h 29914"/>
                  <a:gd name="connsiteX5" fmla="*/ 0 w 11525"/>
                  <a:gd name="connsiteY5" fmla="*/ 9133 h 29914"/>
                  <a:gd name="connsiteX6" fmla="*/ 3620 w 11525"/>
                  <a:gd name="connsiteY6" fmla="*/ 2751 h 29914"/>
                  <a:gd name="connsiteX7" fmla="*/ 7810 w 11525"/>
                  <a:gd name="connsiteY7" fmla="*/ 370 h 29914"/>
                  <a:gd name="connsiteX8" fmla="*/ 11525 w 11525"/>
                  <a:gd name="connsiteY8" fmla="*/ 2466 h 29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5" h="29914">
                    <a:moveTo>
                      <a:pt x="11525" y="2466"/>
                    </a:moveTo>
                    <a:lnTo>
                      <a:pt x="11525" y="20658"/>
                    </a:lnTo>
                    <a:cubicBezTo>
                      <a:pt x="11385" y="23259"/>
                      <a:pt x="10003" y="25634"/>
                      <a:pt x="7810" y="27040"/>
                    </a:cubicBezTo>
                    <a:lnTo>
                      <a:pt x="3619" y="29421"/>
                    </a:lnTo>
                    <a:cubicBezTo>
                      <a:pt x="1619" y="30660"/>
                      <a:pt x="0" y="29421"/>
                      <a:pt x="0" y="27326"/>
                    </a:cubicBezTo>
                    <a:lnTo>
                      <a:pt x="0" y="9133"/>
                    </a:lnTo>
                    <a:cubicBezTo>
                      <a:pt x="118" y="6550"/>
                      <a:pt x="1463" y="4179"/>
                      <a:pt x="3620" y="2751"/>
                    </a:cubicBezTo>
                    <a:lnTo>
                      <a:pt x="7810" y="370"/>
                    </a:lnTo>
                    <a:cubicBezTo>
                      <a:pt x="9906" y="-582"/>
                      <a:pt x="11525" y="370"/>
                      <a:pt x="11525" y="2466"/>
                    </a:cubicBezTo>
                    <a:close/>
                  </a:path>
                </a:pathLst>
              </a:custGeom>
              <a:solidFill>
                <a:srgbClr val="E0E0E0"/>
              </a:solidFill>
              <a:ln w="9525" cap="flat">
                <a:noFill/>
                <a:prstDash val="solid"/>
                <a:miter/>
              </a:ln>
            </p:spPr>
            <p:txBody>
              <a:bodyPr rtlCol="0" anchor="ctr"/>
              <a:lstStyle/>
              <a:p>
                <a:endParaRPr lang="vi-VN"/>
              </a:p>
            </p:txBody>
          </p:sp>
          <p:sp>
            <p:nvSpPr>
              <p:cNvPr id="148" name="Freeform: Shape 147">
                <a:extLst>
                  <a:ext uri="{FF2B5EF4-FFF2-40B4-BE49-F238E27FC236}">
                    <a16:creationId xmlns:a16="http://schemas.microsoft.com/office/drawing/2014/main" id="{188DFAD8-54E8-7932-CE17-B1BBD9E8786A}"/>
                  </a:ext>
                </a:extLst>
              </p:cNvPr>
              <p:cNvSpPr/>
              <p:nvPr/>
            </p:nvSpPr>
            <p:spPr>
              <a:xfrm>
                <a:off x="3073242" y="3962309"/>
                <a:ext cx="11620" cy="30088"/>
              </a:xfrm>
              <a:custGeom>
                <a:avLst/>
                <a:gdLst>
                  <a:gd name="connsiteX0" fmla="*/ 11621 w 11620"/>
                  <a:gd name="connsiteY0" fmla="*/ 2639 h 30088"/>
                  <a:gd name="connsiteX1" fmla="*/ 11621 w 11620"/>
                  <a:gd name="connsiteY1" fmla="*/ 20832 h 30088"/>
                  <a:gd name="connsiteX2" fmla="*/ 7906 w 11620"/>
                  <a:gd name="connsiteY2" fmla="*/ 27214 h 30088"/>
                  <a:gd name="connsiteX3" fmla="*/ 3715 w 11620"/>
                  <a:gd name="connsiteY3" fmla="*/ 29595 h 30088"/>
                  <a:gd name="connsiteX4" fmla="*/ 0 w 11620"/>
                  <a:gd name="connsiteY4" fmla="*/ 27499 h 30088"/>
                  <a:gd name="connsiteX5" fmla="*/ 0 w 11620"/>
                  <a:gd name="connsiteY5" fmla="*/ 9306 h 30088"/>
                  <a:gd name="connsiteX6" fmla="*/ 3715 w 11620"/>
                  <a:gd name="connsiteY6" fmla="*/ 2924 h 30088"/>
                  <a:gd name="connsiteX7" fmla="*/ 7906 w 11620"/>
                  <a:gd name="connsiteY7" fmla="*/ 544 h 30088"/>
                  <a:gd name="connsiteX8" fmla="*/ 11621 w 11620"/>
                  <a:gd name="connsiteY8" fmla="*/ 2639 h 3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20" h="30088">
                    <a:moveTo>
                      <a:pt x="11621" y="2639"/>
                    </a:moveTo>
                    <a:lnTo>
                      <a:pt x="11621" y="20832"/>
                    </a:lnTo>
                    <a:cubicBezTo>
                      <a:pt x="11466" y="23428"/>
                      <a:pt x="10087" y="25797"/>
                      <a:pt x="7906" y="27214"/>
                    </a:cubicBezTo>
                    <a:lnTo>
                      <a:pt x="3715" y="29595"/>
                    </a:lnTo>
                    <a:cubicBezTo>
                      <a:pt x="1714" y="30833"/>
                      <a:pt x="0" y="29595"/>
                      <a:pt x="0" y="27499"/>
                    </a:cubicBezTo>
                    <a:lnTo>
                      <a:pt x="0" y="9306"/>
                    </a:lnTo>
                    <a:cubicBezTo>
                      <a:pt x="170" y="6714"/>
                      <a:pt x="1545" y="4352"/>
                      <a:pt x="3715" y="2924"/>
                    </a:cubicBezTo>
                    <a:lnTo>
                      <a:pt x="7906" y="544"/>
                    </a:lnTo>
                    <a:cubicBezTo>
                      <a:pt x="9906" y="-695"/>
                      <a:pt x="11621" y="258"/>
                      <a:pt x="11621" y="2639"/>
                    </a:cubicBezTo>
                    <a:close/>
                  </a:path>
                </a:pathLst>
              </a:custGeom>
              <a:solidFill>
                <a:srgbClr val="FAFAFA"/>
              </a:solidFill>
              <a:ln w="9525" cap="flat">
                <a:noFill/>
                <a:prstDash val="solid"/>
                <a:miter/>
              </a:ln>
            </p:spPr>
            <p:txBody>
              <a:bodyPr rtlCol="0" anchor="ctr"/>
              <a:lstStyle/>
              <a:p>
                <a:endParaRPr lang="vi-VN"/>
              </a:p>
            </p:txBody>
          </p:sp>
          <p:sp>
            <p:nvSpPr>
              <p:cNvPr id="149" name="Freeform: Shape 148">
                <a:extLst>
                  <a:ext uri="{FF2B5EF4-FFF2-40B4-BE49-F238E27FC236}">
                    <a16:creationId xmlns:a16="http://schemas.microsoft.com/office/drawing/2014/main" id="{58A28965-F20B-86A9-CF97-A51F427126F9}"/>
                  </a:ext>
                </a:extLst>
              </p:cNvPr>
              <p:cNvSpPr/>
              <p:nvPr/>
            </p:nvSpPr>
            <p:spPr>
              <a:xfrm>
                <a:off x="3054573" y="3973375"/>
                <a:ext cx="11525" cy="29838"/>
              </a:xfrm>
              <a:custGeom>
                <a:avLst/>
                <a:gdLst>
                  <a:gd name="connsiteX0" fmla="*/ 11525 w 11525"/>
                  <a:gd name="connsiteY0" fmla="*/ 2337 h 29838"/>
                  <a:gd name="connsiteX1" fmla="*/ 11525 w 11525"/>
                  <a:gd name="connsiteY1" fmla="*/ 20530 h 29838"/>
                  <a:gd name="connsiteX2" fmla="*/ 7906 w 11525"/>
                  <a:gd name="connsiteY2" fmla="*/ 26912 h 29838"/>
                  <a:gd name="connsiteX3" fmla="*/ 3715 w 11525"/>
                  <a:gd name="connsiteY3" fmla="*/ 29388 h 29838"/>
                  <a:gd name="connsiteX4" fmla="*/ 0 w 11525"/>
                  <a:gd name="connsiteY4" fmla="*/ 27197 h 29838"/>
                  <a:gd name="connsiteX5" fmla="*/ 0 w 11525"/>
                  <a:gd name="connsiteY5" fmla="*/ 9100 h 29838"/>
                  <a:gd name="connsiteX6" fmla="*/ 3715 w 11525"/>
                  <a:gd name="connsiteY6" fmla="*/ 2718 h 29838"/>
                  <a:gd name="connsiteX7" fmla="*/ 7906 w 11525"/>
                  <a:gd name="connsiteY7" fmla="*/ 337 h 29838"/>
                  <a:gd name="connsiteX8" fmla="*/ 11525 w 11525"/>
                  <a:gd name="connsiteY8" fmla="*/ 2337 h 29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5" h="29838">
                    <a:moveTo>
                      <a:pt x="11525" y="2337"/>
                    </a:moveTo>
                    <a:lnTo>
                      <a:pt x="11525" y="20530"/>
                    </a:lnTo>
                    <a:cubicBezTo>
                      <a:pt x="11407" y="23113"/>
                      <a:pt x="10062" y="25484"/>
                      <a:pt x="7906" y="26912"/>
                    </a:cubicBezTo>
                    <a:lnTo>
                      <a:pt x="3715" y="29388"/>
                    </a:lnTo>
                    <a:cubicBezTo>
                      <a:pt x="1619" y="30531"/>
                      <a:pt x="0" y="29388"/>
                      <a:pt x="0" y="27197"/>
                    </a:cubicBezTo>
                    <a:lnTo>
                      <a:pt x="0" y="9100"/>
                    </a:lnTo>
                    <a:cubicBezTo>
                      <a:pt x="155" y="6503"/>
                      <a:pt x="1533" y="4135"/>
                      <a:pt x="3715" y="2718"/>
                    </a:cubicBezTo>
                    <a:lnTo>
                      <a:pt x="7906" y="337"/>
                    </a:lnTo>
                    <a:cubicBezTo>
                      <a:pt x="9906" y="-425"/>
                      <a:pt x="11525" y="51"/>
                      <a:pt x="11525" y="2337"/>
                    </a:cubicBezTo>
                    <a:close/>
                  </a:path>
                </a:pathLst>
              </a:custGeom>
              <a:solidFill>
                <a:srgbClr val="FAFAFA"/>
              </a:solidFill>
              <a:ln w="9525" cap="flat">
                <a:noFill/>
                <a:prstDash val="solid"/>
                <a:miter/>
              </a:ln>
            </p:spPr>
            <p:txBody>
              <a:bodyPr rtlCol="0" anchor="ctr"/>
              <a:lstStyle/>
              <a:p>
                <a:endParaRPr lang="vi-VN"/>
              </a:p>
            </p:txBody>
          </p:sp>
          <p:sp>
            <p:nvSpPr>
              <p:cNvPr id="150" name="Freeform: Shape 149">
                <a:extLst>
                  <a:ext uri="{FF2B5EF4-FFF2-40B4-BE49-F238E27FC236}">
                    <a16:creationId xmlns:a16="http://schemas.microsoft.com/office/drawing/2014/main" id="{067003B9-7AF9-C9AD-FF04-CF708C659C4A}"/>
                  </a:ext>
                </a:extLst>
              </p:cNvPr>
              <p:cNvSpPr/>
              <p:nvPr/>
            </p:nvSpPr>
            <p:spPr>
              <a:xfrm>
                <a:off x="3035904" y="3983897"/>
                <a:ext cx="11525" cy="30078"/>
              </a:xfrm>
              <a:custGeom>
                <a:avLst/>
                <a:gdLst>
                  <a:gd name="connsiteX0" fmla="*/ 11525 w 11525"/>
                  <a:gd name="connsiteY0" fmla="*/ 2673 h 30078"/>
                  <a:gd name="connsiteX1" fmla="*/ 11525 w 11525"/>
                  <a:gd name="connsiteY1" fmla="*/ 20770 h 30078"/>
                  <a:gd name="connsiteX2" fmla="*/ 7810 w 11525"/>
                  <a:gd name="connsiteY2" fmla="*/ 27152 h 30078"/>
                  <a:gd name="connsiteX3" fmla="*/ 3715 w 11525"/>
                  <a:gd name="connsiteY3" fmla="*/ 29629 h 30078"/>
                  <a:gd name="connsiteX4" fmla="*/ 0 w 11525"/>
                  <a:gd name="connsiteY4" fmla="*/ 27438 h 30078"/>
                  <a:gd name="connsiteX5" fmla="*/ 0 w 11525"/>
                  <a:gd name="connsiteY5" fmla="*/ 9340 h 30078"/>
                  <a:gd name="connsiteX6" fmla="*/ 3715 w 11525"/>
                  <a:gd name="connsiteY6" fmla="*/ 2863 h 30078"/>
                  <a:gd name="connsiteX7" fmla="*/ 7810 w 11525"/>
                  <a:gd name="connsiteY7" fmla="*/ 482 h 30078"/>
                  <a:gd name="connsiteX8" fmla="*/ 11525 w 11525"/>
                  <a:gd name="connsiteY8" fmla="*/ 2673 h 30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25" h="30078">
                    <a:moveTo>
                      <a:pt x="11525" y="2673"/>
                    </a:moveTo>
                    <a:lnTo>
                      <a:pt x="11525" y="20770"/>
                    </a:lnTo>
                    <a:cubicBezTo>
                      <a:pt x="11417" y="23381"/>
                      <a:pt x="10027" y="25769"/>
                      <a:pt x="7810" y="27152"/>
                    </a:cubicBezTo>
                    <a:lnTo>
                      <a:pt x="3715" y="29629"/>
                    </a:lnTo>
                    <a:cubicBezTo>
                      <a:pt x="1619" y="30772"/>
                      <a:pt x="0" y="29629"/>
                      <a:pt x="0" y="27438"/>
                    </a:cubicBezTo>
                    <a:lnTo>
                      <a:pt x="0" y="9340"/>
                    </a:lnTo>
                    <a:cubicBezTo>
                      <a:pt x="125" y="6710"/>
                      <a:pt x="1507" y="4300"/>
                      <a:pt x="3715" y="2863"/>
                    </a:cubicBezTo>
                    <a:lnTo>
                      <a:pt x="7810" y="482"/>
                    </a:lnTo>
                    <a:cubicBezTo>
                      <a:pt x="9906" y="-661"/>
                      <a:pt x="11525" y="292"/>
                      <a:pt x="11525" y="2673"/>
                    </a:cubicBezTo>
                    <a:close/>
                  </a:path>
                </a:pathLst>
              </a:custGeom>
              <a:solidFill>
                <a:srgbClr val="E0E0E0"/>
              </a:solidFill>
              <a:ln w="9525" cap="flat">
                <a:noFill/>
                <a:prstDash val="solid"/>
                <a:miter/>
              </a:ln>
            </p:spPr>
            <p:txBody>
              <a:bodyPr rtlCol="0" anchor="ctr"/>
              <a:lstStyle/>
              <a:p>
                <a:endParaRPr lang="vi-VN"/>
              </a:p>
            </p:txBody>
          </p:sp>
          <p:sp>
            <p:nvSpPr>
              <p:cNvPr id="151" name="Freeform: Shape 150">
                <a:extLst>
                  <a:ext uri="{FF2B5EF4-FFF2-40B4-BE49-F238E27FC236}">
                    <a16:creationId xmlns:a16="http://schemas.microsoft.com/office/drawing/2014/main" id="{881A31B1-BD81-4C0B-8AE4-A7AF0A741A4C}"/>
                  </a:ext>
                </a:extLst>
              </p:cNvPr>
              <p:cNvSpPr/>
              <p:nvPr/>
            </p:nvSpPr>
            <p:spPr>
              <a:xfrm>
                <a:off x="3017140" y="3994661"/>
                <a:ext cx="11620" cy="30079"/>
              </a:xfrm>
              <a:custGeom>
                <a:avLst/>
                <a:gdLst>
                  <a:gd name="connsiteX0" fmla="*/ 11621 w 11620"/>
                  <a:gd name="connsiteY0" fmla="*/ 2673 h 30079"/>
                  <a:gd name="connsiteX1" fmla="*/ 11621 w 11620"/>
                  <a:gd name="connsiteY1" fmla="*/ 20770 h 30079"/>
                  <a:gd name="connsiteX2" fmla="*/ 7906 w 11620"/>
                  <a:gd name="connsiteY2" fmla="*/ 27247 h 30079"/>
                  <a:gd name="connsiteX3" fmla="*/ 3715 w 11620"/>
                  <a:gd name="connsiteY3" fmla="*/ 29629 h 30079"/>
                  <a:gd name="connsiteX4" fmla="*/ 0 w 11620"/>
                  <a:gd name="connsiteY4" fmla="*/ 27438 h 30079"/>
                  <a:gd name="connsiteX5" fmla="*/ 0 w 11620"/>
                  <a:gd name="connsiteY5" fmla="*/ 9341 h 30079"/>
                  <a:gd name="connsiteX6" fmla="*/ 3715 w 11620"/>
                  <a:gd name="connsiteY6" fmla="*/ 2959 h 30079"/>
                  <a:gd name="connsiteX7" fmla="*/ 7906 w 11620"/>
                  <a:gd name="connsiteY7" fmla="*/ 482 h 30079"/>
                  <a:gd name="connsiteX8" fmla="*/ 11621 w 11620"/>
                  <a:gd name="connsiteY8" fmla="*/ 2673 h 3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20" h="30079">
                    <a:moveTo>
                      <a:pt x="11621" y="2673"/>
                    </a:moveTo>
                    <a:lnTo>
                      <a:pt x="11621" y="20770"/>
                    </a:lnTo>
                    <a:cubicBezTo>
                      <a:pt x="11451" y="23388"/>
                      <a:pt x="10079" y="25779"/>
                      <a:pt x="7906" y="27247"/>
                    </a:cubicBezTo>
                    <a:lnTo>
                      <a:pt x="3715" y="29629"/>
                    </a:lnTo>
                    <a:cubicBezTo>
                      <a:pt x="1714" y="30772"/>
                      <a:pt x="0" y="29629"/>
                      <a:pt x="0" y="27438"/>
                    </a:cubicBezTo>
                    <a:lnTo>
                      <a:pt x="0" y="9341"/>
                    </a:lnTo>
                    <a:cubicBezTo>
                      <a:pt x="155" y="6744"/>
                      <a:pt x="1533" y="4376"/>
                      <a:pt x="3715" y="2959"/>
                    </a:cubicBezTo>
                    <a:lnTo>
                      <a:pt x="7906" y="482"/>
                    </a:lnTo>
                    <a:cubicBezTo>
                      <a:pt x="9906" y="-661"/>
                      <a:pt x="11621" y="292"/>
                      <a:pt x="11621" y="2673"/>
                    </a:cubicBezTo>
                    <a:close/>
                  </a:path>
                </a:pathLst>
              </a:custGeom>
              <a:solidFill>
                <a:srgbClr val="FAFAFA"/>
              </a:solidFill>
              <a:ln w="9525" cap="flat">
                <a:noFill/>
                <a:prstDash val="solid"/>
                <a:miter/>
              </a:ln>
            </p:spPr>
            <p:txBody>
              <a:bodyPr rtlCol="0" anchor="ctr"/>
              <a:lstStyle/>
              <a:p>
                <a:endParaRPr lang="vi-VN"/>
              </a:p>
            </p:txBody>
          </p:sp>
          <p:sp>
            <p:nvSpPr>
              <p:cNvPr id="152" name="Freeform: Shape 151">
                <a:extLst>
                  <a:ext uri="{FF2B5EF4-FFF2-40B4-BE49-F238E27FC236}">
                    <a16:creationId xmlns:a16="http://schemas.microsoft.com/office/drawing/2014/main" id="{D7FA114A-8802-C392-B21A-306183EB7070}"/>
                  </a:ext>
                </a:extLst>
              </p:cNvPr>
              <p:cNvSpPr/>
              <p:nvPr/>
            </p:nvSpPr>
            <p:spPr>
              <a:xfrm>
                <a:off x="2998471" y="4005424"/>
                <a:ext cx="11620" cy="30080"/>
              </a:xfrm>
              <a:custGeom>
                <a:avLst/>
                <a:gdLst>
                  <a:gd name="connsiteX0" fmla="*/ 11621 w 11620"/>
                  <a:gd name="connsiteY0" fmla="*/ 2673 h 30080"/>
                  <a:gd name="connsiteX1" fmla="*/ 11621 w 11620"/>
                  <a:gd name="connsiteY1" fmla="*/ 20866 h 30080"/>
                  <a:gd name="connsiteX2" fmla="*/ 7906 w 11620"/>
                  <a:gd name="connsiteY2" fmla="*/ 27248 h 30080"/>
                  <a:gd name="connsiteX3" fmla="*/ 3715 w 11620"/>
                  <a:gd name="connsiteY3" fmla="*/ 29629 h 30080"/>
                  <a:gd name="connsiteX4" fmla="*/ 0 w 11620"/>
                  <a:gd name="connsiteY4" fmla="*/ 27533 h 30080"/>
                  <a:gd name="connsiteX5" fmla="*/ 0 w 11620"/>
                  <a:gd name="connsiteY5" fmla="*/ 9341 h 30080"/>
                  <a:gd name="connsiteX6" fmla="*/ 3715 w 11620"/>
                  <a:gd name="connsiteY6" fmla="*/ 2959 h 30080"/>
                  <a:gd name="connsiteX7" fmla="*/ 7906 w 11620"/>
                  <a:gd name="connsiteY7" fmla="*/ 482 h 30080"/>
                  <a:gd name="connsiteX8" fmla="*/ 11621 w 11620"/>
                  <a:gd name="connsiteY8" fmla="*/ 2673 h 3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20" h="30080">
                    <a:moveTo>
                      <a:pt x="11621" y="2673"/>
                    </a:moveTo>
                    <a:lnTo>
                      <a:pt x="11621" y="20866"/>
                    </a:lnTo>
                    <a:cubicBezTo>
                      <a:pt x="11422" y="23449"/>
                      <a:pt x="10054" y="25800"/>
                      <a:pt x="7906" y="27248"/>
                    </a:cubicBezTo>
                    <a:lnTo>
                      <a:pt x="3715" y="29629"/>
                    </a:lnTo>
                    <a:cubicBezTo>
                      <a:pt x="1715" y="30772"/>
                      <a:pt x="0" y="29629"/>
                      <a:pt x="0" y="27533"/>
                    </a:cubicBezTo>
                    <a:lnTo>
                      <a:pt x="0" y="9341"/>
                    </a:lnTo>
                    <a:cubicBezTo>
                      <a:pt x="155" y="6744"/>
                      <a:pt x="1533" y="4376"/>
                      <a:pt x="3715" y="2959"/>
                    </a:cubicBezTo>
                    <a:lnTo>
                      <a:pt x="7906" y="482"/>
                    </a:lnTo>
                    <a:cubicBezTo>
                      <a:pt x="9906" y="-661"/>
                      <a:pt x="11621" y="292"/>
                      <a:pt x="11621" y="2673"/>
                    </a:cubicBezTo>
                    <a:close/>
                  </a:path>
                </a:pathLst>
              </a:custGeom>
              <a:solidFill>
                <a:srgbClr val="E0E0E0"/>
              </a:solidFill>
              <a:ln w="9525" cap="flat">
                <a:noFill/>
                <a:prstDash val="solid"/>
                <a:miter/>
              </a:ln>
            </p:spPr>
            <p:txBody>
              <a:bodyPr rtlCol="0" anchor="ctr"/>
              <a:lstStyle/>
              <a:p>
                <a:endParaRPr lang="vi-VN"/>
              </a:p>
            </p:txBody>
          </p:sp>
          <p:sp>
            <p:nvSpPr>
              <p:cNvPr id="153" name="Freeform: Shape 152">
                <a:extLst>
                  <a:ext uri="{FF2B5EF4-FFF2-40B4-BE49-F238E27FC236}">
                    <a16:creationId xmlns:a16="http://schemas.microsoft.com/office/drawing/2014/main" id="{0260E8F7-C046-0677-12DA-C271A5A076D6}"/>
                  </a:ext>
                </a:extLst>
              </p:cNvPr>
              <p:cNvSpPr/>
              <p:nvPr/>
            </p:nvSpPr>
            <p:spPr>
              <a:xfrm>
                <a:off x="2918503" y="4039061"/>
                <a:ext cx="32628" cy="40949"/>
              </a:xfrm>
              <a:custGeom>
                <a:avLst/>
                <a:gdLst>
                  <a:gd name="connsiteX0" fmla="*/ 32628 w 32628"/>
                  <a:gd name="connsiteY0" fmla="*/ 5422 h 40949"/>
                  <a:gd name="connsiteX1" fmla="*/ 24913 w 32628"/>
                  <a:gd name="connsiteY1" fmla="*/ 945 h 40949"/>
                  <a:gd name="connsiteX2" fmla="*/ 24913 w 32628"/>
                  <a:gd name="connsiteY2" fmla="*/ 945 h 40949"/>
                  <a:gd name="connsiteX3" fmla="*/ 14626 w 32628"/>
                  <a:gd name="connsiteY3" fmla="*/ 1993 h 40949"/>
                  <a:gd name="connsiteX4" fmla="*/ 53 w 32628"/>
                  <a:gd name="connsiteY4" fmla="*/ 27329 h 40949"/>
                  <a:gd name="connsiteX5" fmla="*/ 4244 w 32628"/>
                  <a:gd name="connsiteY5" fmla="*/ 36854 h 40949"/>
                  <a:gd name="connsiteX6" fmla="*/ 4244 w 32628"/>
                  <a:gd name="connsiteY6" fmla="*/ 36854 h 40949"/>
                  <a:gd name="connsiteX7" fmla="*/ 11388 w 32628"/>
                  <a:gd name="connsiteY7" fmla="*/ 40950 h 40949"/>
                  <a:gd name="connsiteX8" fmla="*/ 12721 w 32628"/>
                  <a:gd name="connsiteY8" fmla="*/ 38759 h 40949"/>
                  <a:gd name="connsiteX9" fmla="*/ 16912 w 32628"/>
                  <a:gd name="connsiteY9" fmla="*/ 37140 h 40949"/>
                  <a:gd name="connsiteX10" fmla="*/ 31581 w 32628"/>
                  <a:gd name="connsiteY10" fmla="*/ 11803 h 40949"/>
                  <a:gd name="connsiteX11" fmla="*/ 31581 w 32628"/>
                  <a:gd name="connsiteY11" fmla="*/ 7993 h 40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628" h="40949">
                    <a:moveTo>
                      <a:pt x="32628" y="5422"/>
                    </a:moveTo>
                    <a:lnTo>
                      <a:pt x="24913" y="945"/>
                    </a:lnTo>
                    <a:lnTo>
                      <a:pt x="24913" y="945"/>
                    </a:lnTo>
                    <a:cubicBezTo>
                      <a:pt x="21552" y="-621"/>
                      <a:pt x="17603" y="-219"/>
                      <a:pt x="14626" y="1993"/>
                    </a:cubicBezTo>
                    <a:cubicBezTo>
                      <a:pt x="5994" y="7619"/>
                      <a:pt x="576" y="17038"/>
                      <a:pt x="53" y="27329"/>
                    </a:cubicBezTo>
                    <a:cubicBezTo>
                      <a:pt x="-317" y="31019"/>
                      <a:pt x="1273" y="34634"/>
                      <a:pt x="4244" y="36854"/>
                    </a:cubicBezTo>
                    <a:lnTo>
                      <a:pt x="4244" y="36854"/>
                    </a:lnTo>
                    <a:lnTo>
                      <a:pt x="11388" y="40950"/>
                    </a:lnTo>
                    <a:lnTo>
                      <a:pt x="12721" y="38759"/>
                    </a:lnTo>
                    <a:cubicBezTo>
                      <a:pt x="14194" y="38441"/>
                      <a:pt x="15608" y="37895"/>
                      <a:pt x="16912" y="37140"/>
                    </a:cubicBezTo>
                    <a:cubicBezTo>
                      <a:pt x="25535" y="31491"/>
                      <a:pt x="30975" y="22094"/>
                      <a:pt x="31581" y="11803"/>
                    </a:cubicBezTo>
                    <a:cubicBezTo>
                      <a:pt x="31738" y="10538"/>
                      <a:pt x="31738" y="9259"/>
                      <a:pt x="31581" y="7993"/>
                    </a:cubicBezTo>
                    <a:close/>
                  </a:path>
                </a:pathLst>
              </a:custGeom>
              <a:solidFill>
                <a:srgbClr val="E0E0E0"/>
              </a:solidFill>
              <a:ln w="9525" cap="flat">
                <a:noFill/>
                <a:prstDash val="solid"/>
                <a:miter/>
              </a:ln>
            </p:spPr>
            <p:txBody>
              <a:bodyPr rtlCol="0" anchor="ctr"/>
              <a:lstStyle/>
              <a:p>
                <a:endParaRPr lang="vi-VN"/>
              </a:p>
            </p:txBody>
          </p:sp>
          <p:sp>
            <p:nvSpPr>
              <p:cNvPr id="154" name="Freeform: Shape 153">
                <a:extLst>
                  <a:ext uri="{FF2B5EF4-FFF2-40B4-BE49-F238E27FC236}">
                    <a16:creationId xmlns:a16="http://schemas.microsoft.com/office/drawing/2014/main" id="{070CD3B1-9B99-02B5-6EE9-6246BBC4EB01}"/>
                  </a:ext>
                </a:extLst>
              </p:cNvPr>
              <p:cNvSpPr/>
              <p:nvPr/>
            </p:nvSpPr>
            <p:spPr>
              <a:xfrm>
                <a:off x="2925891" y="4043326"/>
                <a:ext cx="29241" cy="37855"/>
              </a:xfrm>
              <a:custGeom>
                <a:avLst/>
                <a:gdLst>
                  <a:gd name="connsiteX0" fmla="*/ 14573 w 29241"/>
                  <a:gd name="connsiteY0" fmla="*/ 2013 h 37855"/>
                  <a:gd name="connsiteX1" fmla="*/ 0 w 29241"/>
                  <a:gd name="connsiteY1" fmla="*/ 27350 h 37855"/>
                  <a:gd name="connsiteX2" fmla="*/ 14573 w 29241"/>
                  <a:gd name="connsiteY2" fmla="*/ 35827 h 37855"/>
                  <a:gd name="connsiteX3" fmla="*/ 29242 w 29241"/>
                  <a:gd name="connsiteY3" fmla="*/ 10395 h 37855"/>
                  <a:gd name="connsiteX4" fmla="*/ 14573 w 29241"/>
                  <a:gd name="connsiteY4" fmla="*/ 2013 h 37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41" h="37855">
                    <a:moveTo>
                      <a:pt x="14573" y="2013"/>
                    </a:moveTo>
                    <a:cubicBezTo>
                      <a:pt x="5941" y="7640"/>
                      <a:pt x="523" y="17059"/>
                      <a:pt x="0" y="27350"/>
                    </a:cubicBezTo>
                    <a:cubicBezTo>
                      <a:pt x="0" y="36875"/>
                      <a:pt x="6477" y="40494"/>
                      <a:pt x="14573" y="35827"/>
                    </a:cubicBezTo>
                    <a:cubicBezTo>
                      <a:pt x="23234" y="30169"/>
                      <a:pt x="28681" y="20725"/>
                      <a:pt x="29242" y="10395"/>
                    </a:cubicBezTo>
                    <a:cubicBezTo>
                      <a:pt x="29242" y="1061"/>
                      <a:pt x="22670" y="-2654"/>
                      <a:pt x="14573" y="2013"/>
                    </a:cubicBezTo>
                    <a:close/>
                  </a:path>
                </a:pathLst>
              </a:custGeom>
              <a:solidFill>
                <a:srgbClr val="FAFAFA"/>
              </a:solidFill>
              <a:ln w="9525" cap="flat">
                <a:noFill/>
                <a:prstDash val="solid"/>
                <a:miter/>
              </a:ln>
            </p:spPr>
            <p:txBody>
              <a:bodyPr rtlCol="0" anchor="ctr"/>
              <a:lstStyle/>
              <a:p>
                <a:endParaRPr lang="vi-VN"/>
              </a:p>
            </p:txBody>
          </p:sp>
          <p:sp>
            <p:nvSpPr>
              <p:cNvPr id="155" name="Freeform: Shape 154">
                <a:extLst>
                  <a:ext uri="{FF2B5EF4-FFF2-40B4-BE49-F238E27FC236}">
                    <a16:creationId xmlns:a16="http://schemas.microsoft.com/office/drawing/2014/main" id="{C922BF4C-2780-D296-997A-C46C177B160F}"/>
                  </a:ext>
                </a:extLst>
              </p:cNvPr>
              <p:cNvSpPr/>
              <p:nvPr/>
            </p:nvSpPr>
            <p:spPr>
              <a:xfrm>
                <a:off x="2925891" y="4043326"/>
                <a:ext cx="29241" cy="37855"/>
              </a:xfrm>
              <a:custGeom>
                <a:avLst/>
                <a:gdLst>
                  <a:gd name="connsiteX0" fmla="*/ 14573 w 29241"/>
                  <a:gd name="connsiteY0" fmla="*/ 2013 h 37855"/>
                  <a:gd name="connsiteX1" fmla="*/ 0 w 29241"/>
                  <a:gd name="connsiteY1" fmla="*/ 27350 h 37855"/>
                  <a:gd name="connsiteX2" fmla="*/ 14573 w 29241"/>
                  <a:gd name="connsiteY2" fmla="*/ 35827 h 37855"/>
                  <a:gd name="connsiteX3" fmla="*/ 29242 w 29241"/>
                  <a:gd name="connsiteY3" fmla="*/ 10395 h 37855"/>
                  <a:gd name="connsiteX4" fmla="*/ 14573 w 29241"/>
                  <a:gd name="connsiteY4" fmla="*/ 2013 h 37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41" h="37855">
                    <a:moveTo>
                      <a:pt x="14573" y="2013"/>
                    </a:moveTo>
                    <a:cubicBezTo>
                      <a:pt x="5941" y="7640"/>
                      <a:pt x="523" y="17059"/>
                      <a:pt x="0" y="27350"/>
                    </a:cubicBezTo>
                    <a:cubicBezTo>
                      <a:pt x="0" y="36875"/>
                      <a:pt x="6477" y="40494"/>
                      <a:pt x="14573" y="35827"/>
                    </a:cubicBezTo>
                    <a:cubicBezTo>
                      <a:pt x="23234" y="30169"/>
                      <a:pt x="28681" y="20725"/>
                      <a:pt x="29242" y="10395"/>
                    </a:cubicBezTo>
                    <a:cubicBezTo>
                      <a:pt x="29242" y="1061"/>
                      <a:pt x="22670" y="-2654"/>
                      <a:pt x="14573" y="2013"/>
                    </a:cubicBezTo>
                    <a:close/>
                  </a:path>
                </a:pathLst>
              </a:custGeom>
              <a:solidFill>
                <a:srgbClr val="FAFAFA">
                  <a:alpha val="80000"/>
                </a:srgbClr>
              </a:solidFill>
              <a:ln w="9525" cap="flat">
                <a:noFill/>
                <a:prstDash val="solid"/>
                <a:miter/>
              </a:ln>
            </p:spPr>
            <p:txBody>
              <a:bodyPr rtlCol="0" anchor="ctr"/>
              <a:lstStyle/>
              <a:p>
                <a:endParaRPr lang="vi-VN"/>
              </a:p>
            </p:txBody>
          </p:sp>
          <p:sp>
            <p:nvSpPr>
              <p:cNvPr id="156" name="Freeform: Shape 155">
                <a:extLst>
                  <a:ext uri="{FF2B5EF4-FFF2-40B4-BE49-F238E27FC236}">
                    <a16:creationId xmlns:a16="http://schemas.microsoft.com/office/drawing/2014/main" id="{04473580-32C1-6D70-8E3B-620F7C4D78B3}"/>
                  </a:ext>
                </a:extLst>
              </p:cNvPr>
              <p:cNvSpPr/>
              <p:nvPr/>
            </p:nvSpPr>
            <p:spPr>
              <a:xfrm>
                <a:off x="2854867" y="4075761"/>
                <a:ext cx="32732" cy="40920"/>
              </a:xfrm>
              <a:custGeom>
                <a:avLst/>
                <a:gdLst>
                  <a:gd name="connsiteX0" fmla="*/ 32733 w 32732"/>
                  <a:gd name="connsiteY0" fmla="*/ 5392 h 40920"/>
                  <a:gd name="connsiteX1" fmla="*/ 25017 w 32732"/>
                  <a:gd name="connsiteY1" fmla="*/ 916 h 40920"/>
                  <a:gd name="connsiteX2" fmla="*/ 25017 w 32732"/>
                  <a:gd name="connsiteY2" fmla="*/ 916 h 40920"/>
                  <a:gd name="connsiteX3" fmla="*/ 14730 w 32732"/>
                  <a:gd name="connsiteY3" fmla="*/ 1963 h 40920"/>
                  <a:gd name="connsiteX4" fmla="*/ 62 w 32732"/>
                  <a:gd name="connsiteY4" fmla="*/ 27300 h 40920"/>
                  <a:gd name="connsiteX5" fmla="*/ 4348 w 32732"/>
                  <a:gd name="connsiteY5" fmla="*/ 36825 h 40920"/>
                  <a:gd name="connsiteX6" fmla="*/ 4348 w 32732"/>
                  <a:gd name="connsiteY6" fmla="*/ 36825 h 40920"/>
                  <a:gd name="connsiteX7" fmla="*/ 11587 w 32732"/>
                  <a:gd name="connsiteY7" fmla="*/ 40920 h 40920"/>
                  <a:gd name="connsiteX8" fmla="*/ 12825 w 32732"/>
                  <a:gd name="connsiteY8" fmla="*/ 38729 h 40920"/>
                  <a:gd name="connsiteX9" fmla="*/ 17016 w 32732"/>
                  <a:gd name="connsiteY9" fmla="*/ 37110 h 40920"/>
                  <a:gd name="connsiteX10" fmla="*/ 31685 w 32732"/>
                  <a:gd name="connsiteY10" fmla="*/ 11774 h 40920"/>
                  <a:gd name="connsiteX11" fmla="*/ 31209 w 32732"/>
                  <a:gd name="connsiteY11" fmla="*/ 8059 h 4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732" h="40920">
                    <a:moveTo>
                      <a:pt x="32733" y="5392"/>
                    </a:moveTo>
                    <a:lnTo>
                      <a:pt x="25017" y="916"/>
                    </a:lnTo>
                    <a:lnTo>
                      <a:pt x="25017" y="916"/>
                    </a:lnTo>
                    <a:cubicBezTo>
                      <a:pt x="21649" y="-609"/>
                      <a:pt x="17722" y="-209"/>
                      <a:pt x="14730" y="1963"/>
                    </a:cubicBezTo>
                    <a:cubicBezTo>
                      <a:pt x="6073" y="7579"/>
                      <a:pt x="622" y="16995"/>
                      <a:pt x="62" y="27300"/>
                    </a:cubicBezTo>
                    <a:cubicBezTo>
                      <a:pt x="-347" y="31018"/>
                      <a:pt x="1294" y="34665"/>
                      <a:pt x="4348" y="36825"/>
                    </a:cubicBezTo>
                    <a:lnTo>
                      <a:pt x="4348" y="36825"/>
                    </a:lnTo>
                    <a:lnTo>
                      <a:pt x="11587" y="40920"/>
                    </a:lnTo>
                    <a:lnTo>
                      <a:pt x="12825" y="38729"/>
                    </a:lnTo>
                    <a:cubicBezTo>
                      <a:pt x="14303" y="38427"/>
                      <a:pt x="15719" y="37880"/>
                      <a:pt x="17016" y="37110"/>
                    </a:cubicBezTo>
                    <a:cubicBezTo>
                      <a:pt x="25674" y="31494"/>
                      <a:pt x="31125" y="22078"/>
                      <a:pt x="31685" y="11774"/>
                    </a:cubicBezTo>
                    <a:cubicBezTo>
                      <a:pt x="31692" y="10520"/>
                      <a:pt x="31532" y="9270"/>
                      <a:pt x="31209" y="8059"/>
                    </a:cubicBezTo>
                    <a:close/>
                  </a:path>
                </a:pathLst>
              </a:custGeom>
              <a:solidFill>
                <a:srgbClr val="E0E0E0"/>
              </a:solidFill>
              <a:ln w="9525" cap="flat">
                <a:noFill/>
                <a:prstDash val="solid"/>
                <a:miter/>
              </a:ln>
            </p:spPr>
            <p:txBody>
              <a:bodyPr rtlCol="0" anchor="ctr"/>
              <a:lstStyle/>
              <a:p>
                <a:endParaRPr lang="vi-VN"/>
              </a:p>
            </p:txBody>
          </p:sp>
          <p:sp>
            <p:nvSpPr>
              <p:cNvPr id="157" name="Freeform: Shape 156">
                <a:extLst>
                  <a:ext uri="{FF2B5EF4-FFF2-40B4-BE49-F238E27FC236}">
                    <a16:creationId xmlns:a16="http://schemas.microsoft.com/office/drawing/2014/main" id="{19BA22A1-0556-693D-1C36-4F486ABCE56B}"/>
                  </a:ext>
                </a:extLst>
              </p:cNvPr>
              <p:cNvSpPr/>
              <p:nvPr/>
            </p:nvSpPr>
            <p:spPr>
              <a:xfrm>
                <a:off x="2862264" y="4080184"/>
                <a:ext cx="29336" cy="37668"/>
              </a:xfrm>
              <a:custGeom>
                <a:avLst/>
                <a:gdLst>
                  <a:gd name="connsiteX0" fmla="*/ 14668 w 29336"/>
                  <a:gd name="connsiteY0" fmla="*/ 1827 h 37668"/>
                  <a:gd name="connsiteX1" fmla="*/ 0 w 29336"/>
                  <a:gd name="connsiteY1" fmla="*/ 27163 h 37668"/>
                  <a:gd name="connsiteX2" fmla="*/ 14668 w 29336"/>
                  <a:gd name="connsiteY2" fmla="*/ 35640 h 37668"/>
                  <a:gd name="connsiteX3" fmla="*/ 29337 w 29336"/>
                  <a:gd name="connsiteY3" fmla="*/ 10304 h 37668"/>
                  <a:gd name="connsiteX4" fmla="*/ 14668 w 29336"/>
                  <a:gd name="connsiteY4" fmla="*/ 1827 h 376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36" h="37668">
                    <a:moveTo>
                      <a:pt x="14668" y="1827"/>
                    </a:moveTo>
                    <a:cubicBezTo>
                      <a:pt x="6011" y="7443"/>
                      <a:pt x="560" y="16859"/>
                      <a:pt x="0" y="27163"/>
                    </a:cubicBezTo>
                    <a:cubicBezTo>
                      <a:pt x="0" y="36688"/>
                      <a:pt x="6572" y="40308"/>
                      <a:pt x="14668" y="35640"/>
                    </a:cubicBezTo>
                    <a:cubicBezTo>
                      <a:pt x="23326" y="30024"/>
                      <a:pt x="28777" y="20608"/>
                      <a:pt x="29337" y="10304"/>
                    </a:cubicBezTo>
                    <a:cubicBezTo>
                      <a:pt x="29337" y="969"/>
                      <a:pt x="22765" y="-2460"/>
                      <a:pt x="14668" y="1827"/>
                    </a:cubicBezTo>
                    <a:close/>
                  </a:path>
                </a:pathLst>
              </a:custGeom>
              <a:solidFill>
                <a:srgbClr val="FAFAFA"/>
              </a:solidFill>
              <a:ln w="9525" cap="flat">
                <a:noFill/>
                <a:prstDash val="solid"/>
                <a:miter/>
              </a:ln>
            </p:spPr>
            <p:txBody>
              <a:bodyPr rtlCol="0" anchor="ctr"/>
              <a:lstStyle/>
              <a:p>
                <a:endParaRPr lang="vi-VN"/>
              </a:p>
            </p:txBody>
          </p:sp>
          <p:sp>
            <p:nvSpPr>
              <p:cNvPr id="158" name="Freeform: Shape 157">
                <a:extLst>
                  <a:ext uri="{FF2B5EF4-FFF2-40B4-BE49-F238E27FC236}">
                    <a16:creationId xmlns:a16="http://schemas.microsoft.com/office/drawing/2014/main" id="{380F7203-57EB-B516-F615-F556579C223F}"/>
                  </a:ext>
                </a:extLst>
              </p:cNvPr>
              <p:cNvSpPr/>
              <p:nvPr/>
            </p:nvSpPr>
            <p:spPr>
              <a:xfrm>
                <a:off x="2862264" y="4080184"/>
                <a:ext cx="29336" cy="37668"/>
              </a:xfrm>
              <a:custGeom>
                <a:avLst/>
                <a:gdLst>
                  <a:gd name="connsiteX0" fmla="*/ 14668 w 29336"/>
                  <a:gd name="connsiteY0" fmla="*/ 1827 h 37668"/>
                  <a:gd name="connsiteX1" fmla="*/ 0 w 29336"/>
                  <a:gd name="connsiteY1" fmla="*/ 27163 h 37668"/>
                  <a:gd name="connsiteX2" fmla="*/ 14668 w 29336"/>
                  <a:gd name="connsiteY2" fmla="*/ 35640 h 37668"/>
                  <a:gd name="connsiteX3" fmla="*/ 29337 w 29336"/>
                  <a:gd name="connsiteY3" fmla="*/ 10304 h 37668"/>
                  <a:gd name="connsiteX4" fmla="*/ 14668 w 29336"/>
                  <a:gd name="connsiteY4" fmla="*/ 1827 h 376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36" h="37668">
                    <a:moveTo>
                      <a:pt x="14668" y="1827"/>
                    </a:moveTo>
                    <a:cubicBezTo>
                      <a:pt x="6011" y="7443"/>
                      <a:pt x="560" y="16859"/>
                      <a:pt x="0" y="27163"/>
                    </a:cubicBezTo>
                    <a:cubicBezTo>
                      <a:pt x="0" y="36688"/>
                      <a:pt x="6572" y="40308"/>
                      <a:pt x="14668" y="35640"/>
                    </a:cubicBezTo>
                    <a:cubicBezTo>
                      <a:pt x="23326" y="30024"/>
                      <a:pt x="28777" y="20608"/>
                      <a:pt x="29337" y="10304"/>
                    </a:cubicBezTo>
                    <a:cubicBezTo>
                      <a:pt x="29337" y="969"/>
                      <a:pt x="22765" y="-2460"/>
                      <a:pt x="14668" y="1827"/>
                    </a:cubicBezTo>
                    <a:close/>
                  </a:path>
                </a:pathLst>
              </a:custGeom>
              <a:solidFill>
                <a:srgbClr val="FAFAFA">
                  <a:alpha val="80000"/>
                </a:srgbClr>
              </a:solidFill>
              <a:ln w="9525" cap="flat">
                <a:noFill/>
                <a:prstDash val="solid"/>
                <a:miter/>
              </a:ln>
            </p:spPr>
            <p:txBody>
              <a:bodyPr rtlCol="0" anchor="ctr"/>
              <a:lstStyle/>
              <a:p>
                <a:endParaRPr lang="vi-VN"/>
              </a:p>
            </p:txBody>
          </p:sp>
          <p:sp>
            <p:nvSpPr>
              <p:cNvPr id="159" name="Freeform: Shape 158">
                <a:extLst>
                  <a:ext uri="{FF2B5EF4-FFF2-40B4-BE49-F238E27FC236}">
                    <a16:creationId xmlns:a16="http://schemas.microsoft.com/office/drawing/2014/main" id="{D60A16EF-B5E9-E2A1-AA4E-A7BD2B53444B}"/>
                  </a:ext>
                </a:extLst>
              </p:cNvPr>
              <p:cNvSpPr/>
              <p:nvPr/>
            </p:nvSpPr>
            <p:spPr>
              <a:xfrm>
                <a:off x="2861169" y="2560294"/>
                <a:ext cx="434990" cy="412533"/>
              </a:xfrm>
              <a:custGeom>
                <a:avLst/>
                <a:gdLst>
                  <a:gd name="connsiteX0" fmla="*/ 13382 w 434990"/>
                  <a:gd name="connsiteY0" fmla="*/ 412530 h 412533"/>
                  <a:gd name="connsiteX1" fmla="*/ 7000 w 434990"/>
                  <a:gd name="connsiteY1" fmla="*/ 410911 h 412533"/>
                  <a:gd name="connsiteX2" fmla="*/ 47 w 434990"/>
                  <a:gd name="connsiteY2" fmla="*/ 396624 h 412533"/>
                  <a:gd name="connsiteX3" fmla="*/ 47 w 434990"/>
                  <a:gd name="connsiteY3" fmla="*/ 261464 h 412533"/>
                  <a:gd name="connsiteX4" fmla="*/ 18239 w 434990"/>
                  <a:gd name="connsiteY4" fmla="*/ 229936 h 412533"/>
                  <a:gd name="connsiteX5" fmla="*/ 412003 w 434990"/>
                  <a:gd name="connsiteY5" fmla="*/ 2955 h 412533"/>
                  <a:gd name="connsiteX6" fmla="*/ 432036 w 434990"/>
                  <a:gd name="connsiteY6" fmla="*/ 5588 h 412533"/>
                  <a:gd name="connsiteX7" fmla="*/ 434863 w 434990"/>
                  <a:gd name="connsiteY7" fmla="*/ 16195 h 412533"/>
                  <a:gd name="connsiteX8" fmla="*/ 434863 w 434990"/>
                  <a:gd name="connsiteY8" fmla="*/ 151355 h 412533"/>
                  <a:gd name="connsiteX9" fmla="*/ 416670 w 434990"/>
                  <a:gd name="connsiteY9" fmla="*/ 182787 h 412533"/>
                  <a:gd name="connsiteX10" fmla="*/ 22907 w 434990"/>
                  <a:gd name="connsiteY10" fmla="*/ 410149 h 412533"/>
                  <a:gd name="connsiteX11" fmla="*/ 13382 w 434990"/>
                  <a:gd name="connsiteY11" fmla="*/ 412530 h 412533"/>
                  <a:gd name="connsiteX12" fmla="*/ 421338 w 434990"/>
                  <a:gd name="connsiteY12" fmla="*/ 9146 h 412533"/>
                  <a:gd name="connsiteX13" fmla="*/ 416670 w 434990"/>
                  <a:gd name="connsiteY13" fmla="*/ 10670 h 412533"/>
                  <a:gd name="connsiteX14" fmla="*/ 22907 w 434990"/>
                  <a:gd name="connsiteY14" fmla="*/ 238032 h 412533"/>
                  <a:gd name="connsiteX15" fmla="*/ 9381 w 434990"/>
                  <a:gd name="connsiteY15" fmla="*/ 261464 h 412533"/>
                  <a:gd name="connsiteX16" fmla="*/ 9381 w 434990"/>
                  <a:gd name="connsiteY16" fmla="*/ 396624 h 412533"/>
                  <a:gd name="connsiteX17" fmla="*/ 11667 w 434990"/>
                  <a:gd name="connsiteY17" fmla="*/ 402815 h 412533"/>
                  <a:gd name="connsiteX18" fmla="*/ 18240 w 434990"/>
                  <a:gd name="connsiteY18" fmla="*/ 401672 h 412533"/>
                  <a:gd name="connsiteX19" fmla="*/ 412003 w 434990"/>
                  <a:gd name="connsiteY19" fmla="*/ 174405 h 412533"/>
                  <a:gd name="connsiteX20" fmla="*/ 425433 w 434990"/>
                  <a:gd name="connsiteY20" fmla="*/ 151069 h 412533"/>
                  <a:gd name="connsiteX21" fmla="*/ 425433 w 434990"/>
                  <a:gd name="connsiteY21" fmla="*/ 15814 h 412533"/>
                  <a:gd name="connsiteX22" fmla="*/ 423052 w 434990"/>
                  <a:gd name="connsiteY22" fmla="*/ 9528 h 412533"/>
                  <a:gd name="connsiteX23" fmla="*/ 421338 w 434990"/>
                  <a:gd name="connsiteY23" fmla="*/ 9147 h 412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34990" h="412533">
                    <a:moveTo>
                      <a:pt x="13382" y="412530"/>
                    </a:moveTo>
                    <a:cubicBezTo>
                      <a:pt x="11147" y="412581"/>
                      <a:pt x="8940" y="412021"/>
                      <a:pt x="7000" y="410911"/>
                    </a:cubicBezTo>
                    <a:cubicBezTo>
                      <a:pt x="2268" y="407757"/>
                      <a:pt x="-391" y="402293"/>
                      <a:pt x="47" y="396624"/>
                    </a:cubicBezTo>
                    <a:lnTo>
                      <a:pt x="47" y="261464"/>
                    </a:lnTo>
                    <a:cubicBezTo>
                      <a:pt x="655" y="248631"/>
                      <a:pt x="7433" y="236884"/>
                      <a:pt x="18239" y="229936"/>
                    </a:cubicBezTo>
                    <a:lnTo>
                      <a:pt x="412003" y="2955"/>
                    </a:lnTo>
                    <a:cubicBezTo>
                      <a:pt x="418262" y="-1850"/>
                      <a:pt x="427231" y="-671"/>
                      <a:pt x="432036" y="5588"/>
                    </a:cubicBezTo>
                    <a:cubicBezTo>
                      <a:pt x="434353" y="8606"/>
                      <a:pt x="435371" y="12424"/>
                      <a:pt x="434863" y="16195"/>
                    </a:cubicBezTo>
                    <a:lnTo>
                      <a:pt x="434863" y="151355"/>
                    </a:lnTo>
                    <a:cubicBezTo>
                      <a:pt x="434256" y="164163"/>
                      <a:pt x="427474" y="175881"/>
                      <a:pt x="416670" y="182787"/>
                    </a:cubicBezTo>
                    <a:lnTo>
                      <a:pt x="22907" y="410149"/>
                    </a:lnTo>
                    <a:cubicBezTo>
                      <a:pt x="19994" y="411761"/>
                      <a:pt x="16710" y="412582"/>
                      <a:pt x="13382" y="412530"/>
                    </a:cubicBezTo>
                    <a:close/>
                    <a:moveTo>
                      <a:pt x="421338" y="9146"/>
                    </a:moveTo>
                    <a:cubicBezTo>
                      <a:pt x="419675" y="9238"/>
                      <a:pt x="418066" y="9763"/>
                      <a:pt x="416670" y="10670"/>
                    </a:cubicBezTo>
                    <a:lnTo>
                      <a:pt x="22907" y="238032"/>
                    </a:lnTo>
                    <a:cubicBezTo>
                      <a:pt x="14967" y="243283"/>
                      <a:pt x="9957" y="251962"/>
                      <a:pt x="9381" y="261464"/>
                    </a:cubicBezTo>
                    <a:lnTo>
                      <a:pt x="9381" y="396624"/>
                    </a:lnTo>
                    <a:cubicBezTo>
                      <a:pt x="9087" y="398937"/>
                      <a:pt x="9941" y="401248"/>
                      <a:pt x="11667" y="402815"/>
                    </a:cubicBezTo>
                    <a:cubicBezTo>
                      <a:pt x="13908" y="403597"/>
                      <a:pt x="16394" y="403164"/>
                      <a:pt x="18240" y="401672"/>
                    </a:cubicBezTo>
                    <a:lnTo>
                      <a:pt x="412003" y="174405"/>
                    </a:lnTo>
                    <a:cubicBezTo>
                      <a:pt x="419892" y="169164"/>
                      <a:pt x="424864" y="160524"/>
                      <a:pt x="425433" y="151069"/>
                    </a:cubicBezTo>
                    <a:lnTo>
                      <a:pt x="425433" y="15814"/>
                    </a:lnTo>
                    <a:cubicBezTo>
                      <a:pt x="425772" y="13449"/>
                      <a:pt x="424873" y="11075"/>
                      <a:pt x="423052" y="9528"/>
                    </a:cubicBezTo>
                    <a:cubicBezTo>
                      <a:pt x="422523" y="9254"/>
                      <a:pt x="421932" y="9122"/>
                      <a:pt x="421338" y="9147"/>
                    </a:cubicBezTo>
                    <a:close/>
                  </a:path>
                </a:pathLst>
              </a:custGeom>
              <a:solidFill>
                <a:srgbClr val="FAFAFA"/>
              </a:solidFill>
              <a:ln w="9525" cap="flat">
                <a:noFill/>
                <a:prstDash val="solid"/>
                <a:miter/>
              </a:ln>
            </p:spPr>
            <p:txBody>
              <a:bodyPr rtlCol="0" anchor="ctr"/>
              <a:lstStyle/>
              <a:p>
                <a:endParaRPr lang="vi-VN"/>
              </a:p>
            </p:txBody>
          </p:sp>
          <p:sp>
            <p:nvSpPr>
              <p:cNvPr id="160" name="Freeform: Shape 159">
                <a:extLst>
                  <a:ext uri="{FF2B5EF4-FFF2-40B4-BE49-F238E27FC236}">
                    <a16:creationId xmlns:a16="http://schemas.microsoft.com/office/drawing/2014/main" id="{CC53FE45-4AC9-9A07-9A83-5CE51CEAB68E}"/>
                  </a:ext>
                </a:extLst>
              </p:cNvPr>
              <p:cNvSpPr/>
              <p:nvPr/>
            </p:nvSpPr>
            <p:spPr>
              <a:xfrm>
                <a:off x="2895982" y="2616194"/>
                <a:ext cx="365950" cy="231866"/>
              </a:xfrm>
              <a:custGeom>
                <a:avLst/>
                <a:gdLst>
                  <a:gd name="connsiteX0" fmla="*/ 365950 w 365950"/>
                  <a:gd name="connsiteY0" fmla="*/ 10301 h 231866"/>
                  <a:gd name="connsiteX1" fmla="*/ 350139 w 365950"/>
                  <a:gd name="connsiteY1" fmla="*/ 36590 h 231866"/>
                  <a:gd name="connsiteX2" fmla="*/ 15812 w 365950"/>
                  <a:gd name="connsiteY2" fmla="*/ 229567 h 231866"/>
                  <a:gd name="connsiteX3" fmla="*/ 0 w 365950"/>
                  <a:gd name="connsiteY3" fmla="*/ 221566 h 231866"/>
                  <a:gd name="connsiteX4" fmla="*/ 15812 w 365950"/>
                  <a:gd name="connsiteY4" fmla="*/ 195277 h 231866"/>
                  <a:gd name="connsiteX5" fmla="*/ 350139 w 365950"/>
                  <a:gd name="connsiteY5" fmla="*/ 2300 h 231866"/>
                  <a:gd name="connsiteX6" fmla="*/ 365950 w 365950"/>
                  <a:gd name="connsiteY6" fmla="*/ 10301 h 23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5950" h="231866">
                    <a:moveTo>
                      <a:pt x="365950" y="10301"/>
                    </a:moveTo>
                    <a:cubicBezTo>
                      <a:pt x="365172" y="21084"/>
                      <a:pt x="359299" y="30848"/>
                      <a:pt x="350139" y="36590"/>
                    </a:cubicBezTo>
                    <a:lnTo>
                      <a:pt x="15812" y="229567"/>
                    </a:lnTo>
                    <a:cubicBezTo>
                      <a:pt x="7144" y="234615"/>
                      <a:pt x="0" y="231091"/>
                      <a:pt x="0" y="221566"/>
                    </a:cubicBezTo>
                    <a:cubicBezTo>
                      <a:pt x="823" y="210797"/>
                      <a:pt x="6685" y="201051"/>
                      <a:pt x="15812" y="195277"/>
                    </a:cubicBezTo>
                    <a:lnTo>
                      <a:pt x="350139" y="2300"/>
                    </a:lnTo>
                    <a:cubicBezTo>
                      <a:pt x="358521" y="-2748"/>
                      <a:pt x="365950" y="776"/>
                      <a:pt x="365950" y="10301"/>
                    </a:cubicBezTo>
                    <a:close/>
                  </a:path>
                </a:pathLst>
              </a:custGeom>
              <a:solidFill>
                <a:srgbClr val="FAFAFA"/>
              </a:solidFill>
              <a:ln w="9525" cap="flat">
                <a:noFill/>
                <a:prstDash val="solid"/>
                <a:miter/>
              </a:ln>
            </p:spPr>
            <p:txBody>
              <a:bodyPr rtlCol="0" anchor="ctr"/>
              <a:lstStyle/>
              <a:p>
                <a:endParaRPr lang="vi-VN"/>
              </a:p>
            </p:txBody>
          </p:sp>
          <p:sp>
            <p:nvSpPr>
              <p:cNvPr id="161" name="Freeform: Shape 160">
                <a:extLst>
                  <a:ext uri="{FF2B5EF4-FFF2-40B4-BE49-F238E27FC236}">
                    <a16:creationId xmlns:a16="http://schemas.microsoft.com/office/drawing/2014/main" id="{C75394AB-D690-1CE3-9B6D-2D656514034E}"/>
                  </a:ext>
                </a:extLst>
              </p:cNvPr>
              <p:cNvSpPr/>
              <p:nvPr/>
            </p:nvSpPr>
            <p:spPr>
              <a:xfrm>
                <a:off x="2895982" y="2684856"/>
                <a:ext cx="365950" cy="231956"/>
              </a:xfrm>
              <a:custGeom>
                <a:avLst/>
                <a:gdLst>
                  <a:gd name="connsiteX0" fmla="*/ 365950 w 365950"/>
                  <a:gd name="connsiteY0" fmla="*/ 10314 h 231956"/>
                  <a:gd name="connsiteX1" fmla="*/ 350139 w 365950"/>
                  <a:gd name="connsiteY1" fmla="*/ 36699 h 231956"/>
                  <a:gd name="connsiteX2" fmla="*/ 15812 w 365950"/>
                  <a:gd name="connsiteY2" fmla="*/ 229675 h 231956"/>
                  <a:gd name="connsiteX3" fmla="*/ 0 w 365950"/>
                  <a:gd name="connsiteY3" fmla="*/ 221674 h 231956"/>
                  <a:gd name="connsiteX4" fmla="*/ 15812 w 365950"/>
                  <a:gd name="connsiteY4" fmla="*/ 195290 h 231956"/>
                  <a:gd name="connsiteX5" fmla="*/ 349758 w 365950"/>
                  <a:gd name="connsiteY5" fmla="*/ 2218 h 231956"/>
                  <a:gd name="connsiteX6" fmla="*/ 365950 w 365950"/>
                  <a:gd name="connsiteY6" fmla="*/ 10314 h 23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5950" h="231956">
                    <a:moveTo>
                      <a:pt x="365950" y="10314"/>
                    </a:moveTo>
                    <a:cubicBezTo>
                      <a:pt x="365201" y="21131"/>
                      <a:pt x="359325" y="30938"/>
                      <a:pt x="350139" y="36699"/>
                    </a:cubicBezTo>
                    <a:lnTo>
                      <a:pt x="15812" y="229675"/>
                    </a:lnTo>
                    <a:cubicBezTo>
                      <a:pt x="7144" y="234723"/>
                      <a:pt x="0" y="231104"/>
                      <a:pt x="0" y="221674"/>
                    </a:cubicBezTo>
                    <a:cubicBezTo>
                      <a:pt x="794" y="210871"/>
                      <a:pt x="6660" y="201084"/>
                      <a:pt x="15812" y="195290"/>
                    </a:cubicBezTo>
                    <a:lnTo>
                      <a:pt x="349758" y="2218"/>
                    </a:lnTo>
                    <a:cubicBezTo>
                      <a:pt x="358521" y="-2735"/>
                      <a:pt x="365950" y="885"/>
                      <a:pt x="365950" y="10314"/>
                    </a:cubicBezTo>
                    <a:close/>
                  </a:path>
                </a:pathLst>
              </a:custGeom>
              <a:solidFill>
                <a:srgbClr val="E0E0E0"/>
              </a:solidFill>
              <a:ln w="9525" cap="flat">
                <a:noFill/>
                <a:prstDash val="solid"/>
                <a:miter/>
              </a:ln>
            </p:spPr>
            <p:txBody>
              <a:bodyPr rtlCol="0" anchor="ctr"/>
              <a:lstStyle/>
              <a:p>
                <a:endParaRPr lang="vi-VN"/>
              </a:p>
            </p:txBody>
          </p:sp>
          <p:sp>
            <p:nvSpPr>
              <p:cNvPr id="162" name="Freeform: Shape 161">
                <a:extLst>
                  <a:ext uri="{FF2B5EF4-FFF2-40B4-BE49-F238E27FC236}">
                    <a16:creationId xmlns:a16="http://schemas.microsoft.com/office/drawing/2014/main" id="{AA75F36B-0C92-96CF-3E97-F25E7D1708EE}"/>
                  </a:ext>
                </a:extLst>
              </p:cNvPr>
              <p:cNvSpPr/>
              <p:nvPr/>
            </p:nvSpPr>
            <p:spPr>
              <a:xfrm>
                <a:off x="3103817" y="2684854"/>
                <a:ext cx="157748" cy="118425"/>
              </a:xfrm>
              <a:custGeom>
                <a:avLst/>
                <a:gdLst>
                  <a:gd name="connsiteX0" fmla="*/ 141923 w 157748"/>
                  <a:gd name="connsiteY0" fmla="*/ 2221 h 118425"/>
                  <a:gd name="connsiteX1" fmla="*/ 0 w 157748"/>
                  <a:gd name="connsiteY1" fmla="*/ 84136 h 118425"/>
                  <a:gd name="connsiteX2" fmla="*/ 0 w 157748"/>
                  <a:gd name="connsiteY2" fmla="*/ 118426 h 118425"/>
                  <a:gd name="connsiteX3" fmla="*/ 141923 w 157748"/>
                  <a:gd name="connsiteY3" fmla="*/ 36606 h 118425"/>
                  <a:gd name="connsiteX4" fmla="*/ 157734 w 157748"/>
                  <a:gd name="connsiteY4" fmla="*/ 10222 h 118425"/>
                  <a:gd name="connsiteX5" fmla="*/ 141923 w 157748"/>
                  <a:gd name="connsiteY5" fmla="*/ 2221 h 118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748" h="118425">
                    <a:moveTo>
                      <a:pt x="141923" y="2221"/>
                    </a:moveTo>
                    <a:lnTo>
                      <a:pt x="0" y="84136"/>
                    </a:lnTo>
                    <a:lnTo>
                      <a:pt x="0" y="118426"/>
                    </a:lnTo>
                    <a:lnTo>
                      <a:pt x="141923" y="36606"/>
                    </a:lnTo>
                    <a:cubicBezTo>
                      <a:pt x="151108" y="30845"/>
                      <a:pt x="156985" y="21039"/>
                      <a:pt x="157734" y="10222"/>
                    </a:cubicBezTo>
                    <a:cubicBezTo>
                      <a:pt x="158115" y="887"/>
                      <a:pt x="150686" y="-2732"/>
                      <a:pt x="141923" y="2221"/>
                    </a:cubicBezTo>
                    <a:close/>
                  </a:path>
                </a:pathLst>
              </a:custGeom>
              <a:solidFill>
                <a:srgbClr val="FAFAFA"/>
              </a:solidFill>
              <a:ln w="9525" cap="flat">
                <a:noFill/>
                <a:prstDash val="solid"/>
                <a:miter/>
              </a:ln>
            </p:spPr>
            <p:txBody>
              <a:bodyPr rtlCol="0" anchor="ctr"/>
              <a:lstStyle/>
              <a:p>
                <a:endParaRPr lang="vi-VN"/>
              </a:p>
            </p:txBody>
          </p:sp>
        </p:grpSp>
        <p:sp>
          <p:nvSpPr>
            <p:cNvPr id="163" name="Freeform: Shape 162">
              <a:extLst>
                <a:ext uri="{FF2B5EF4-FFF2-40B4-BE49-F238E27FC236}">
                  <a16:creationId xmlns:a16="http://schemas.microsoft.com/office/drawing/2014/main" id="{252735B3-505B-E25E-190C-01C06E67DE7B}"/>
                </a:ext>
              </a:extLst>
            </p:cNvPr>
            <p:cNvSpPr/>
            <p:nvPr/>
          </p:nvSpPr>
          <p:spPr>
            <a:xfrm>
              <a:off x="2355819" y="3816396"/>
              <a:ext cx="32732" cy="40920"/>
            </a:xfrm>
            <a:custGeom>
              <a:avLst/>
              <a:gdLst>
                <a:gd name="connsiteX0" fmla="*/ 0 w 32732"/>
                <a:gd name="connsiteY0" fmla="*/ 5392 h 40920"/>
                <a:gd name="connsiteX1" fmla="*/ 7715 w 32732"/>
                <a:gd name="connsiteY1" fmla="*/ 916 h 40920"/>
                <a:gd name="connsiteX2" fmla="*/ 7715 w 32732"/>
                <a:gd name="connsiteY2" fmla="*/ 916 h 40920"/>
                <a:gd name="connsiteX3" fmla="*/ 18002 w 32732"/>
                <a:gd name="connsiteY3" fmla="*/ 1963 h 40920"/>
                <a:gd name="connsiteX4" fmla="*/ 32671 w 32732"/>
                <a:gd name="connsiteY4" fmla="*/ 27300 h 40920"/>
                <a:gd name="connsiteX5" fmla="*/ 28384 w 32732"/>
                <a:gd name="connsiteY5" fmla="*/ 36825 h 40920"/>
                <a:gd name="connsiteX6" fmla="*/ 28385 w 32732"/>
                <a:gd name="connsiteY6" fmla="*/ 36825 h 40920"/>
                <a:gd name="connsiteX7" fmla="*/ 21146 w 32732"/>
                <a:gd name="connsiteY7" fmla="*/ 40920 h 40920"/>
                <a:gd name="connsiteX8" fmla="*/ 19907 w 32732"/>
                <a:gd name="connsiteY8" fmla="*/ 38730 h 40920"/>
                <a:gd name="connsiteX9" fmla="*/ 15716 w 32732"/>
                <a:gd name="connsiteY9" fmla="*/ 37110 h 40920"/>
                <a:gd name="connsiteX10" fmla="*/ 1238 w 32732"/>
                <a:gd name="connsiteY10" fmla="*/ 11774 h 40920"/>
                <a:gd name="connsiteX11" fmla="*/ 1238 w 32732"/>
                <a:gd name="connsiteY11" fmla="*/ 7964 h 4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732" h="40920">
                  <a:moveTo>
                    <a:pt x="0" y="5392"/>
                  </a:moveTo>
                  <a:lnTo>
                    <a:pt x="7715" y="916"/>
                  </a:lnTo>
                  <a:lnTo>
                    <a:pt x="7715" y="916"/>
                  </a:lnTo>
                  <a:cubicBezTo>
                    <a:pt x="11083" y="-609"/>
                    <a:pt x="15011" y="-209"/>
                    <a:pt x="18002" y="1963"/>
                  </a:cubicBezTo>
                  <a:cubicBezTo>
                    <a:pt x="26659" y="7579"/>
                    <a:pt x="32111" y="16995"/>
                    <a:pt x="32671" y="27300"/>
                  </a:cubicBezTo>
                  <a:cubicBezTo>
                    <a:pt x="33080" y="31018"/>
                    <a:pt x="31439" y="34665"/>
                    <a:pt x="28384" y="36825"/>
                  </a:cubicBezTo>
                  <a:lnTo>
                    <a:pt x="28385" y="36825"/>
                  </a:lnTo>
                  <a:lnTo>
                    <a:pt x="21146" y="40920"/>
                  </a:lnTo>
                  <a:lnTo>
                    <a:pt x="19907" y="38730"/>
                  </a:lnTo>
                  <a:cubicBezTo>
                    <a:pt x="18430" y="38427"/>
                    <a:pt x="17013" y="37880"/>
                    <a:pt x="15716" y="37110"/>
                  </a:cubicBezTo>
                  <a:cubicBezTo>
                    <a:pt x="7132" y="31452"/>
                    <a:pt x="1755" y="22043"/>
                    <a:pt x="1238" y="11774"/>
                  </a:cubicBezTo>
                  <a:cubicBezTo>
                    <a:pt x="1081" y="10509"/>
                    <a:pt x="1081" y="9229"/>
                    <a:pt x="1238" y="7964"/>
                  </a:cubicBezTo>
                  <a:close/>
                </a:path>
              </a:pathLst>
            </a:custGeom>
            <a:solidFill>
              <a:srgbClr val="E0E0E0"/>
            </a:solidFill>
            <a:ln w="9525" cap="flat">
              <a:noFill/>
              <a:prstDash val="solid"/>
              <a:miter/>
            </a:ln>
          </p:spPr>
          <p:txBody>
            <a:bodyPr rtlCol="0" anchor="ctr"/>
            <a:lstStyle/>
            <a:p>
              <a:endParaRPr lang="vi-VN"/>
            </a:p>
          </p:txBody>
        </p:sp>
        <p:sp>
          <p:nvSpPr>
            <p:cNvPr id="164" name="Freeform: Shape 163">
              <a:extLst>
                <a:ext uri="{FF2B5EF4-FFF2-40B4-BE49-F238E27FC236}">
                  <a16:creationId xmlns:a16="http://schemas.microsoft.com/office/drawing/2014/main" id="{12AF37BC-8269-386C-9FFF-CA3F92A3C989}"/>
                </a:ext>
              </a:extLst>
            </p:cNvPr>
            <p:cNvSpPr/>
            <p:nvPr/>
          </p:nvSpPr>
          <p:spPr>
            <a:xfrm>
              <a:off x="2351913" y="3820632"/>
              <a:ext cx="29337" cy="37855"/>
            </a:xfrm>
            <a:custGeom>
              <a:avLst/>
              <a:gdLst>
                <a:gd name="connsiteX0" fmla="*/ 14669 w 29337"/>
                <a:gd name="connsiteY0" fmla="*/ 2013 h 37855"/>
                <a:gd name="connsiteX1" fmla="*/ 29338 w 29337"/>
                <a:gd name="connsiteY1" fmla="*/ 27350 h 37855"/>
                <a:gd name="connsiteX2" fmla="*/ 14669 w 29337"/>
                <a:gd name="connsiteY2" fmla="*/ 35827 h 37855"/>
                <a:gd name="connsiteX3" fmla="*/ 1 w 29337"/>
                <a:gd name="connsiteY3" fmla="*/ 10395 h 37855"/>
                <a:gd name="connsiteX4" fmla="*/ 14669 w 29337"/>
                <a:gd name="connsiteY4" fmla="*/ 2013 h 37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37" h="37855">
                  <a:moveTo>
                    <a:pt x="14669" y="2013"/>
                  </a:moveTo>
                  <a:cubicBezTo>
                    <a:pt x="23327" y="7629"/>
                    <a:pt x="28778" y="17045"/>
                    <a:pt x="29338" y="27350"/>
                  </a:cubicBezTo>
                  <a:cubicBezTo>
                    <a:pt x="29338" y="36875"/>
                    <a:pt x="22766" y="40494"/>
                    <a:pt x="14669" y="35827"/>
                  </a:cubicBezTo>
                  <a:cubicBezTo>
                    <a:pt x="5998" y="30180"/>
                    <a:pt x="546" y="20729"/>
                    <a:pt x="1" y="10395"/>
                  </a:cubicBezTo>
                  <a:cubicBezTo>
                    <a:pt x="-94" y="1061"/>
                    <a:pt x="6478" y="-2654"/>
                    <a:pt x="14669" y="2013"/>
                  </a:cubicBezTo>
                  <a:close/>
                </a:path>
              </a:pathLst>
            </a:custGeom>
            <a:solidFill>
              <a:srgbClr val="F0F0F0"/>
            </a:solidFill>
            <a:ln w="9525" cap="flat">
              <a:noFill/>
              <a:prstDash val="solid"/>
              <a:miter/>
            </a:ln>
          </p:spPr>
          <p:txBody>
            <a:bodyPr rtlCol="0" anchor="ctr"/>
            <a:lstStyle/>
            <a:p>
              <a:endParaRPr lang="vi-VN"/>
            </a:p>
          </p:txBody>
        </p:sp>
        <p:sp>
          <p:nvSpPr>
            <p:cNvPr id="165" name="Freeform: Shape 164">
              <a:extLst>
                <a:ext uri="{FF2B5EF4-FFF2-40B4-BE49-F238E27FC236}">
                  <a16:creationId xmlns:a16="http://schemas.microsoft.com/office/drawing/2014/main" id="{536074C1-967F-7F62-3D99-68F20462A322}"/>
                </a:ext>
              </a:extLst>
            </p:cNvPr>
            <p:cNvSpPr/>
            <p:nvPr/>
          </p:nvSpPr>
          <p:spPr>
            <a:xfrm>
              <a:off x="2322958" y="3781046"/>
              <a:ext cx="93154" cy="111681"/>
            </a:xfrm>
            <a:custGeom>
              <a:avLst/>
              <a:gdLst>
                <a:gd name="connsiteX0" fmla="*/ 16859 w 93154"/>
                <a:gd name="connsiteY0" fmla="*/ 2261 h 111681"/>
                <a:gd name="connsiteX1" fmla="*/ 76295 w 93154"/>
                <a:gd name="connsiteY1" fmla="*/ 36455 h 111681"/>
                <a:gd name="connsiteX2" fmla="*/ 93154 w 93154"/>
                <a:gd name="connsiteY2" fmla="*/ 65602 h 111681"/>
                <a:gd name="connsiteX3" fmla="*/ 93154 w 93154"/>
                <a:gd name="connsiteY3" fmla="*/ 99701 h 111681"/>
                <a:gd name="connsiteX4" fmla="*/ 76295 w 93154"/>
                <a:gd name="connsiteY4" fmla="*/ 109226 h 111681"/>
                <a:gd name="connsiteX5" fmla="*/ 16859 w 93154"/>
                <a:gd name="connsiteY5" fmla="*/ 75127 h 111681"/>
                <a:gd name="connsiteX6" fmla="*/ 0 w 93154"/>
                <a:gd name="connsiteY6" fmla="*/ 45885 h 111681"/>
                <a:gd name="connsiteX7" fmla="*/ 0 w 93154"/>
                <a:gd name="connsiteY7" fmla="*/ 11786 h 111681"/>
                <a:gd name="connsiteX8" fmla="*/ 16859 w 93154"/>
                <a:gd name="connsiteY8" fmla="*/ 2261 h 111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154" h="111681">
                  <a:moveTo>
                    <a:pt x="16859" y="2261"/>
                  </a:moveTo>
                  <a:lnTo>
                    <a:pt x="76295" y="36455"/>
                  </a:lnTo>
                  <a:cubicBezTo>
                    <a:pt x="86260" y="42909"/>
                    <a:pt x="92529" y="53746"/>
                    <a:pt x="93154" y="65602"/>
                  </a:cubicBezTo>
                  <a:lnTo>
                    <a:pt x="93154" y="99701"/>
                  </a:lnTo>
                  <a:cubicBezTo>
                    <a:pt x="93154" y="110465"/>
                    <a:pt x="85630" y="114846"/>
                    <a:pt x="76295" y="109226"/>
                  </a:cubicBezTo>
                  <a:lnTo>
                    <a:pt x="16859" y="75127"/>
                  </a:lnTo>
                  <a:cubicBezTo>
                    <a:pt x="6903" y="68621"/>
                    <a:pt x="642" y="57761"/>
                    <a:pt x="0" y="45885"/>
                  </a:cubicBezTo>
                  <a:lnTo>
                    <a:pt x="0" y="11786"/>
                  </a:lnTo>
                  <a:cubicBezTo>
                    <a:pt x="0" y="1403"/>
                    <a:pt x="7525" y="-3073"/>
                    <a:pt x="16859" y="2261"/>
                  </a:cubicBezTo>
                  <a:close/>
                </a:path>
              </a:pathLst>
            </a:custGeom>
            <a:solidFill>
              <a:srgbClr val="E0E0E0"/>
            </a:solidFill>
            <a:ln w="9525" cap="flat">
              <a:noFill/>
              <a:prstDash val="solid"/>
              <a:miter/>
            </a:ln>
          </p:spPr>
          <p:txBody>
            <a:bodyPr rtlCol="0" anchor="ctr"/>
            <a:lstStyle/>
            <a:p>
              <a:endParaRPr lang="vi-VN"/>
            </a:p>
          </p:txBody>
        </p:sp>
        <p:sp>
          <p:nvSpPr>
            <p:cNvPr id="166" name="Freeform: Shape 165">
              <a:extLst>
                <a:ext uri="{FF2B5EF4-FFF2-40B4-BE49-F238E27FC236}">
                  <a16:creationId xmlns:a16="http://schemas.microsoft.com/office/drawing/2014/main" id="{52BA73E7-CAE2-50CB-DE88-79FBCDF7458A}"/>
                </a:ext>
              </a:extLst>
            </p:cNvPr>
            <p:cNvSpPr/>
            <p:nvPr/>
          </p:nvSpPr>
          <p:spPr>
            <a:xfrm>
              <a:off x="2322958" y="3781046"/>
              <a:ext cx="93154" cy="111681"/>
            </a:xfrm>
            <a:custGeom>
              <a:avLst/>
              <a:gdLst>
                <a:gd name="connsiteX0" fmla="*/ 16859 w 93154"/>
                <a:gd name="connsiteY0" fmla="*/ 2261 h 111681"/>
                <a:gd name="connsiteX1" fmla="*/ 76295 w 93154"/>
                <a:gd name="connsiteY1" fmla="*/ 36455 h 111681"/>
                <a:gd name="connsiteX2" fmla="*/ 93154 w 93154"/>
                <a:gd name="connsiteY2" fmla="*/ 65602 h 111681"/>
                <a:gd name="connsiteX3" fmla="*/ 93154 w 93154"/>
                <a:gd name="connsiteY3" fmla="*/ 99701 h 111681"/>
                <a:gd name="connsiteX4" fmla="*/ 76295 w 93154"/>
                <a:gd name="connsiteY4" fmla="*/ 109226 h 111681"/>
                <a:gd name="connsiteX5" fmla="*/ 16859 w 93154"/>
                <a:gd name="connsiteY5" fmla="*/ 75127 h 111681"/>
                <a:gd name="connsiteX6" fmla="*/ 0 w 93154"/>
                <a:gd name="connsiteY6" fmla="*/ 45885 h 111681"/>
                <a:gd name="connsiteX7" fmla="*/ 0 w 93154"/>
                <a:gd name="connsiteY7" fmla="*/ 11786 h 111681"/>
                <a:gd name="connsiteX8" fmla="*/ 16859 w 93154"/>
                <a:gd name="connsiteY8" fmla="*/ 2261 h 111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154" h="111681">
                  <a:moveTo>
                    <a:pt x="16859" y="2261"/>
                  </a:moveTo>
                  <a:lnTo>
                    <a:pt x="76295" y="36455"/>
                  </a:lnTo>
                  <a:cubicBezTo>
                    <a:pt x="86260" y="42909"/>
                    <a:pt x="92529" y="53746"/>
                    <a:pt x="93154" y="65602"/>
                  </a:cubicBezTo>
                  <a:lnTo>
                    <a:pt x="93154" y="99701"/>
                  </a:lnTo>
                  <a:cubicBezTo>
                    <a:pt x="93154" y="110465"/>
                    <a:pt x="85630" y="114846"/>
                    <a:pt x="76295" y="109226"/>
                  </a:cubicBezTo>
                  <a:lnTo>
                    <a:pt x="16859" y="75127"/>
                  </a:lnTo>
                  <a:cubicBezTo>
                    <a:pt x="6903" y="68621"/>
                    <a:pt x="642" y="57761"/>
                    <a:pt x="0" y="45885"/>
                  </a:cubicBezTo>
                  <a:lnTo>
                    <a:pt x="0" y="11786"/>
                  </a:lnTo>
                  <a:cubicBezTo>
                    <a:pt x="0" y="1403"/>
                    <a:pt x="7525" y="-3073"/>
                    <a:pt x="16859" y="2261"/>
                  </a:cubicBezTo>
                  <a:close/>
                </a:path>
              </a:pathLst>
            </a:custGeom>
            <a:solidFill>
              <a:srgbClr val="000000">
                <a:alpha val="10000"/>
              </a:srgbClr>
            </a:solidFill>
            <a:ln w="9525" cap="flat">
              <a:noFill/>
              <a:prstDash val="solid"/>
              <a:miter/>
            </a:ln>
          </p:spPr>
          <p:txBody>
            <a:bodyPr rtlCol="0" anchor="ctr"/>
            <a:lstStyle/>
            <a:p>
              <a:endParaRPr lang="vi-VN"/>
            </a:p>
          </p:txBody>
        </p:sp>
        <p:sp>
          <p:nvSpPr>
            <p:cNvPr id="167" name="Freeform: Shape 166">
              <a:extLst>
                <a:ext uri="{FF2B5EF4-FFF2-40B4-BE49-F238E27FC236}">
                  <a16:creationId xmlns:a16="http://schemas.microsoft.com/office/drawing/2014/main" id="{8C9A5BE2-C3D4-A813-8AC9-700767366987}"/>
                </a:ext>
              </a:extLst>
            </p:cNvPr>
            <p:cNvSpPr/>
            <p:nvPr/>
          </p:nvSpPr>
          <p:spPr>
            <a:xfrm>
              <a:off x="2355819" y="3816396"/>
              <a:ext cx="32732" cy="40920"/>
            </a:xfrm>
            <a:custGeom>
              <a:avLst/>
              <a:gdLst>
                <a:gd name="connsiteX0" fmla="*/ 0 w 32732"/>
                <a:gd name="connsiteY0" fmla="*/ 5392 h 40920"/>
                <a:gd name="connsiteX1" fmla="*/ 7715 w 32732"/>
                <a:gd name="connsiteY1" fmla="*/ 916 h 40920"/>
                <a:gd name="connsiteX2" fmla="*/ 7715 w 32732"/>
                <a:gd name="connsiteY2" fmla="*/ 916 h 40920"/>
                <a:gd name="connsiteX3" fmla="*/ 18002 w 32732"/>
                <a:gd name="connsiteY3" fmla="*/ 1963 h 40920"/>
                <a:gd name="connsiteX4" fmla="*/ 32671 w 32732"/>
                <a:gd name="connsiteY4" fmla="*/ 27300 h 40920"/>
                <a:gd name="connsiteX5" fmla="*/ 28384 w 32732"/>
                <a:gd name="connsiteY5" fmla="*/ 36825 h 40920"/>
                <a:gd name="connsiteX6" fmla="*/ 28385 w 32732"/>
                <a:gd name="connsiteY6" fmla="*/ 36825 h 40920"/>
                <a:gd name="connsiteX7" fmla="*/ 21146 w 32732"/>
                <a:gd name="connsiteY7" fmla="*/ 40920 h 40920"/>
                <a:gd name="connsiteX8" fmla="*/ 19907 w 32732"/>
                <a:gd name="connsiteY8" fmla="*/ 38730 h 40920"/>
                <a:gd name="connsiteX9" fmla="*/ 15716 w 32732"/>
                <a:gd name="connsiteY9" fmla="*/ 37110 h 40920"/>
                <a:gd name="connsiteX10" fmla="*/ 1238 w 32732"/>
                <a:gd name="connsiteY10" fmla="*/ 11774 h 40920"/>
                <a:gd name="connsiteX11" fmla="*/ 1238 w 32732"/>
                <a:gd name="connsiteY11" fmla="*/ 7964 h 4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732" h="40920">
                  <a:moveTo>
                    <a:pt x="0" y="5392"/>
                  </a:moveTo>
                  <a:lnTo>
                    <a:pt x="7715" y="916"/>
                  </a:lnTo>
                  <a:lnTo>
                    <a:pt x="7715" y="916"/>
                  </a:lnTo>
                  <a:cubicBezTo>
                    <a:pt x="11083" y="-609"/>
                    <a:pt x="15011" y="-209"/>
                    <a:pt x="18002" y="1963"/>
                  </a:cubicBezTo>
                  <a:cubicBezTo>
                    <a:pt x="26659" y="7579"/>
                    <a:pt x="32111" y="16995"/>
                    <a:pt x="32671" y="27300"/>
                  </a:cubicBezTo>
                  <a:cubicBezTo>
                    <a:pt x="33080" y="31018"/>
                    <a:pt x="31439" y="34665"/>
                    <a:pt x="28384" y="36825"/>
                  </a:cubicBezTo>
                  <a:lnTo>
                    <a:pt x="28385" y="36825"/>
                  </a:lnTo>
                  <a:lnTo>
                    <a:pt x="21146" y="40920"/>
                  </a:lnTo>
                  <a:lnTo>
                    <a:pt x="19907" y="38730"/>
                  </a:lnTo>
                  <a:cubicBezTo>
                    <a:pt x="18430" y="38427"/>
                    <a:pt x="17013" y="37880"/>
                    <a:pt x="15716" y="37110"/>
                  </a:cubicBezTo>
                  <a:cubicBezTo>
                    <a:pt x="7132" y="31452"/>
                    <a:pt x="1755" y="22043"/>
                    <a:pt x="1238" y="11774"/>
                  </a:cubicBezTo>
                  <a:cubicBezTo>
                    <a:pt x="1081" y="10509"/>
                    <a:pt x="1081" y="9229"/>
                    <a:pt x="1238" y="7964"/>
                  </a:cubicBezTo>
                  <a:close/>
                </a:path>
              </a:pathLst>
            </a:custGeom>
            <a:solidFill>
              <a:srgbClr val="E0E0E0"/>
            </a:solidFill>
            <a:ln w="9525" cap="flat">
              <a:noFill/>
              <a:prstDash val="solid"/>
              <a:miter/>
            </a:ln>
          </p:spPr>
          <p:txBody>
            <a:bodyPr rtlCol="0" anchor="ctr"/>
            <a:lstStyle/>
            <a:p>
              <a:endParaRPr lang="vi-VN"/>
            </a:p>
          </p:txBody>
        </p:sp>
        <p:sp>
          <p:nvSpPr>
            <p:cNvPr id="168" name="Freeform: Shape 167">
              <a:extLst>
                <a:ext uri="{FF2B5EF4-FFF2-40B4-BE49-F238E27FC236}">
                  <a16:creationId xmlns:a16="http://schemas.microsoft.com/office/drawing/2014/main" id="{4DA44260-4CB7-B102-8134-44527265A77B}"/>
                </a:ext>
              </a:extLst>
            </p:cNvPr>
            <p:cNvSpPr/>
            <p:nvPr/>
          </p:nvSpPr>
          <p:spPr>
            <a:xfrm>
              <a:off x="2351913" y="3820632"/>
              <a:ext cx="29337" cy="37855"/>
            </a:xfrm>
            <a:custGeom>
              <a:avLst/>
              <a:gdLst>
                <a:gd name="connsiteX0" fmla="*/ 14669 w 29337"/>
                <a:gd name="connsiteY0" fmla="*/ 2013 h 37855"/>
                <a:gd name="connsiteX1" fmla="*/ 29338 w 29337"/>
                <a:gd name="connsiteY1" fmla="*/ 27350 h 37855"/>
                <a:gd name="connsiteX2" fmla="*/ 14669 w 29337"/>
                <a:gd name="connsiteY2" fmla="*/ 35827 h 37855"/>
                <a:gd name="connsiteX3" fmla="*/ 1 w 29337"/>
                <a:gd name="connsiteY3" fmla="*/ 10395 h 37855"/>
                <a:gd name="connsiteX4" fmla="*/ 14669 w 29337"/>
                <a:gd name="connsiteY4" fmla="*/ 2013 h 37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37" h="37855">
                  <a:moveTo>
                    <a:pt x="14669" y="2013"/>
                  </a:moveTo>
                  <a:cubicBezTo>
                    <a:pt x="23327" y="7629"/>
                    <a:pt x="28778" y="17045"/>
                    <a:pt x="29338" y="27350"/>
                  </a:cubicBezTo>
                  <a:cubicBezTo>
                    <a:pt x="29338" y="36875"/>
                    <a:pt x="22766" y="40494"/>
                    <a:pt x="14669" y="35827"/>
                  </a:cubicBezTo>
                  <a:cubicBezTo>
                    <a:pt x="5998" y="30180"/>
                    <a:pt x="546" y="20729"/>
                    <a:pt x="1" y="10395"/>
                  </a:cubicBezTo>
                  <a:cubicBezTo>
                    <a:pt x="-94" y="1061"/>
                    <a:pt x="6478" y="-2654"/>
                    <a:pt x="14669" y="2013"/>
                  </a:cubicBezTo>
                  <a:close/>
                </a:path>
              </a:pathLst>
            </a:custGeom>
            <a:solidFill>
              <a:srgbClr val="F0F0F0"/>
            </a:solidFill>
            <a:ln w="9525" cap="flat">
              <a:noFill/>
              <a:prstDash val="solid"/>
              <a:miter/>
            </a:ln>
          </p:spPr>
          <p:txBody>
            <a:bodyPr rtlCol="0" anchor="ctr"/>
            <a:lstStyle/>
            <a:p>
              <a:endParaRPr lang="vi-VN"/>
            </a:p>
          </p:txBody>
        </p:sp>
        <p:sp>
          <p:nvSpPr>
            <p:cNvPr id="169" name="Freeform: Shape 168">
              <a:extLst>
                <a:ext uri="{FF2B5EF4-FFF2-40B4-BE49-F238E27FC236}">
                  <a16:creationId xmlns:a16="http://schemas.microsoft.com/office/drawing/2014/main" id="{71B91D0C-9C40-A3BF-4979-FD79F3DBB92C}"/>
                </a:ext>
              </a:extLst>
            </p:cNvPr>
            <p:cNvSpPr/>
            <p:nvPr/>
          </p:nvSpPr>
          <p:spPr>
            <a:xfrm>
              <a:off x="2454308" y="3840335"/>
              <a:ext cx="307276" cy="269992"/>
            </a:xfrm>
            <a:custGeom>
              <a:avLst/>
              <a:gdLst>
                <a:gd name="connsiteX0" fmla="*/ 9525 w 307276"/>
                <a:gd name="connsiteY0" fmla="*/ 1265 h 269992"/>
                <a:gd name="connsiteX1" fmla="*/ 297751 w 307276"/>
                <a:gd name="connsiteY1" fmla="*/ 167572 h 269992"/>
                <a:gd name="connsiteX2" fmla="*/ 307276 w 307276"/>
                <a:gd name="connsiteY2" fmla="*/ 183669 h 269992"/>
                <a:gd name="connsiteX3" fmla="*/ 307276 w 307276"/>
                <a:gd name="connsiteY3" fmla="*/ 263298 h 269992"/>
                <a:gd name="connsiteX4" fmla="*/ 297751 w 307276"/>
                <a:gd name="connsiteY4" fmla="*/ 268727 h 269992"/>
                <a:gd name="connsiteX5" fmla="*/ 9525 w 307276"/>
                <a:gd name="connsiteY5" fmla="*/ 102420 h 269992"/>
                <a:gd name="connsiteX6" fmla="*/ 0 w 307276"/>
                <a:gd name="connsiteY6" fmla="*/ 86228 h 269992"/>
                <a:gd name="connsiteX7" fmla="*/ 0 w 307276"/>
                <a:gd name="connsiteY7" fmla="*/ 6694 h 269992"/>
                <a:gd name="connsiteX8" fmla="*/ 9525 w 307276"/>
                <a:gd name="connsiteY8" fmla="*/ 1265 h 269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7276" h="269992">
                  <a:moveTo>
                    <a:pt x="9525" y="1265"/>
                  </a:moveTo>
                  <a:lnTo>
                    <a:pt x="297751" y="167572"/>
                  </a:lnTo>
                  <a:cubicBezTo>
                    <a:pt x="303323" y="171100"/>
                    <a:pt x="306865" y="177087"/>
                    <a:pt x="307276" y="183669"/>
                  </a:cubicBezTo>
                  <a:lnTo>
                    <a:pt x="307276" y="263298"/>
                  </a:lnTo>
                  <a:cubicBezTo>
                    <a:pt x="307276" y="269299"/>
                    <a:pt x="303085" y="271680"/>
                    <a:pt x="297751" y="268727"/>
                  </a:cubicBezTo>
                  <a:lnTo>
                    <a:pt x="9525" y="102420"/>
                  </a:lnTo>
                  <a:cubicBezTo>
                    <a:pt x="3927" y="98872"/>
                    <a:pt x="382" y="92845"/>
                    <a:pt x="0" y="86228"/>
                  </a:cubicBezTo>
                  <a:lnTo>
                    <a:pt x="0" y="6694"/>
                  </a:lnTo>
                  <a:cubicBezTo>
                    <a:pt x="190" y="693"/>
                    <a:pt x="4381" y="-1688"/>
                    <a:pt x="9525" y="1265"/>
                  </a:cubicBezTo>
                  <a:close/>
                </a:path>
              </a:pathLst>
            </a:custGeom>
            <a:solidFill>
              <a:srgbClr val="000000">
                <a:alpha val="15000"/>
              </a:srgbClr>
            </a:solidFill>
            <a:ln w="9525" cap="flat">
              <a:noFill/>
              <a:prstDash val="solid"/>
              <a:miter/>
            </a:ln>
          </p:spPr>
          <p:txBody>
            <a:bodyPr rtlCol="0" anchor="ctr"/>
            <a:lstStyle/>
            <a:p>
              <a:endParaRPr lang="vi-VN"/>
            </a:p>
          </p:txBody>
        </p:sp>
        <p:sp>
          <p:nvSpPr>
            <p:cNvPr id="170" name="Freeform: Shape 169">
              <a:extLst>
                <a:ext uri="{FF2B5EF4-FFF2-40B4-BE49-F238E27FC236}">
                  <a16:creationId xmlns:a16="http://schemas.microsoft.com/office/drawing/2014/main" id="{DF2AEE1C-D294-E9F2-63BB-BBEF27B0399C}"/>
                </a:ext>
              </a:extLst>
            </p:cNvPr>
            <p:cNvSpPr/>
            <p:nvPr/>
          </p:nvSpPr>
          <p:spPr>
            <a:xfrm>
              <a:off x="2472024" y="3870646"/>
              <a:ext cx="272224" cy="168889"/>
            </a:xfrm>
            <a:custGeom>
              <a:avLst/>
              <a:gdLst>
                <a:gd name="connsiteX0" fmla="*/ 0 w 272224"/>
                <a:gd name="connsiteY0" fmla="*/ 6006 h 168889"/>
                <a:gd name="connsiteX1" fmla="*/ 9525 w 272224"/>
                <a:gd name="connsiteY1" fmla="*/ 21532 h 168889"/>
                <a:gd name="connsiteX2" fmla="*/ 262699 w 272224"/>
                <a:gd name="connsiteY2" fmla="*/ 167550 h 168889"/>
                <a:gd name="connsiteX3" fmla="*/ 272224 w 272224"/>
                <a:gd name="connsiteY3" fmla="*/ 162883 h 168889"/>
                <a:gd name="connsiteX4" fmla="*/ 262699 w 272224"/>
                <a:gd name="connsiteY4" fmla="*/ 147357 h 168889"/>
                <a:gd name="connsiteX5" fmla="*/ 9334 w 272224"/>
                <a:gd name="connsiteY5" fmla="*/ 1339 h 168889"/>
                <a:gd name="connsiteX6" fmla="*/ 0 w 272224"/>
                <a:gd name="connsiteY6" fmla="*/ 6006 h 1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2224" h="168889">
                  <a:moveTo>
                    <a:pt x="0" y="6006"/>
                  </a:moveTo>
                  <a:cubicBezTo>
                    <a:pt x="498" y="12411"/>
                    <a:pt x="4041" y="18187"/>
                    <a:pt x="9525" y="21532"/>
                  </a:cubicBezTo>
                  <a:lnTo>
                    <a:pt x="262699" y="167550"/>
                  </a:lnTo>
                  <a:cubicBezTo>
                    <a:pt x="267843" y="170503"/>
                    <a:pt x="272224" y="168408"/>
                    <a:pt x="272224" y="162883"/>
                  </a:cubicBezTo>
                  <a:cubicBezTo>
                    <a:pt x="271727" y="156478"/>
                    <a:pt x="268183" y="150703"/>
                    <a:pt x="262699" y="147357"/>
                  </a:cubicBezTo>
                  <a:lnTo>
                    <a:pt x="9334" y="1339"/>
                  </a:lnTo>
                  <a:cubicBezTo>
                    <a:pt x="4191" y="-1614"/>
                    <a:pt x="0" y="482"/>
                    <a:pt x="0" y="6006"/>
                  </a:cubicBezTo>
                  <a:close/>
                </a:path>
              </a:pathLst>
            </a:custGeom>
            <a:solidFill>
              <a:srgbClr val="E0E0E0"/>
            </a:solidFill>
            <a:ln w="9525" cap="flat">
              <a:noFill/>
              <a:prstDash val="solid"/>
              <a:miter/>
            </a:ln>
          </p:spPr>
          <p:txBody>
            <a:bodyPr rtlCol="0" anchor="ctr"/>
            <a:lstStyle/>
            <a:p>
              <a:endParaRPr lang="vi-VN"/>
            </a:p>
          </p:txBody>
        </p:sp>
        <p:sp>
          <p:nvSpPr>
            <p:cNvPr id="171" name="Freeform: Shape 170">
              <a:extLst>
                <a:ext uri="{FF2B5EF4-FFF2-40B4-BE49-F238E27FC236}">
                  <a16:creationId xmlns:a16="http://schemas.microsoft.com/office/drawing/2014/main" id="{9C0A05C5-220A-93AF-8042-58620422A93A}"/>
                </a:ext>
              </a:extLst>
            </p:cNvPr>
            <p:cNvSpPr/>
            <p:nvPr/>
          </p:nvSpPr>
          <p:spPr>
            <a:xfrm>
              <a:off x="2472024" y="3911085"/>
              <a:ext cx="272224" cy="168928"/>
            </a:xfrm>
            <a:custGeom>
              <a:avLst/>
              <a:gdLst>
                <a:gd name="connsiteX0" fmla="*/ 0 w 272224"/>
                <a:gd name="connsiteY0" fmla="*/ 6049 h 168928"/>
                <a:gd name="connsiteX1" fmla="*/ 9525 w 272224"/>
                <a:gd name="connsiteY1" fmla="*/ 21574 h 168928"/>
                <a:gd name="connsiteX2" fmla="*/ 262699 w 272224"/>
                <a:gd name="connsiteY2" fmla="*/ 167592 h 168928"/>
                <a:gd name="connsiteX3" fmla="*/ 272224 w 272224"/>
                <a:gd name="connsiteY3" fmla="*/ 162830 h 168928"/>
                <a:gd name="connsiteX4" fmla="*/ 262699 w 272224"/>
                <a:gd name="connsiteY4" fmla="*/ 147400 h 168928"/>
                <a:gd name="connsiteX5" fmla="*/ 9525 w 272224"/>
                <a:gd name="connsiteY5" fmla="*/ 1381 h 168928"/>
                <a:gd name="connsiteX6" fmla="*/ 0 w 272224"/>
                <a:gd name="connsiteY6" fmla="*/ 6049 h 168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2224" h="168928">
                  <a:moveTo>
                    <a:pt x="0" y="6049"/>
                  </a:moveTo>
                  <a:cubicBezTo>
                    <a:pt x="498" y="12453"/>
                    <a:pt x="4041" y="18229"/>
                    <a:pt x="9525" y="21574"/>
                  </a:cubicBezTo>
                  <a:lnTo>
                    <a:pt x="262699" y="167592"/>
                  </a:lnTo>
                  <a:cubicBezTo>
                    <a:pt x="267843" y="170545"/>
                    <a:pt x="272224" y="168450"/>
                    <a:pt x="272224" y="162830"/>
                  </a:cubicBezTo>
                  <a:cubicBezTo>
                    <a:pt x="271697" y="156460"/>
                    <a:pt x="268157" y="150726"/>
                    <a:pt x="262699" y="147400"/>
                  </a:cubicBezTo>
                  <a:lnTo>
                    <a:pt x="9525" y="1381"/>
                  </a:lnTo>
                  <a:cubicBezTo>
                    <a:pt x="4191" y="-1667"/>
                    <a:pt x="0" y="524"/>
                    <a:pt x="0" y="6049"/>
                  </a:cubicBezTo>
                  <a:close/>
                </a:path>
              </a:pathLst>
            </a:custGeom>
            <a:solidFill>
              <a:srgbClr val="F0F0F0"/>
            </a:solidFill>
            <a:ln w="9525" cap="flat">
              <a:noFill/>
              <a:prstDash val="solid"/>
              <a:miter/>
            </a:ln>
          </p:spPr>
          <p:txBody>
            <a:bodyPr rtlCol="0" anchor="ctr"/>
            <a:lstStyle/>
            <a:p>
              <a:endParaRPr lang="vi-VN"/>
            </a:p>
          </p:txBody>
        </p:sp>
        <p:sp>
          <p:nvSpPr>
            <p:cNvPr id="172" name="Freeform: Shape 171">
              <a:extLst>
                <a:ext uri="{FF2B5EF4-FFF2-40B4-BE49-F238E27FC236}">
                  <a16:creationId xmlns:a16="http://schemas.microsoft.com/office/drawing/2014/main" id="{72DDCB49-F039-7841-F7D2-185D649B0D8F}"/>
                </a:ext>
              </a:extLst>
            </p:cNvPr>
            <p:cNvSpPr/>
            <p:nvPr/>
          </p:nvSpPr>
          <p:spPr>
            <a:xfrm>
              <a:off x="2471834" y="3911085"/>
              <a:ext cx="149351" cy="102155"/>
            </a:xfrm>
            <a:custGeom>
              <a:avLst/>
              <a:gdLst>
                <a:gd name="connsiteX0" fmla="*/ 9525 w 149351"/>
                <a:gd name="connsiteY0" fmla="*/ 1381 h 102155"/>
                <a:gd name="connsiteX1" fmla="*/ 149352 w 149351"/>
                <a:gd name="connsiteY1" fmla="*/ 81963 h 102155"/>
                <a:gd name="connsiteX2" fmla="*/ 149352 w 149351"/>
                <a:gd name="connsiteY2" fmla="*/ 102156 h 102155"/>
                <a:gd name="connsiteX3" fmla="*/ 9525 w 149351"/>
                <a:gd name="connsiteY3" fmla="*/ 21574 h 102155"/>
                <a:gd name="connsiteX4" fmla="*/ 0 w 149351"/>
                <a:gd name="connsiteY4" fmla="*/ 6048 h 102155"/>
                <a:gd name="connsiteX5" fmla="*/ 9525 w 149351"/>
                <a:gd name="connsiteY5" fmla="*/ 1381 h 102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351" h="102155">
                  <a:moveTo>
                    <a:pt x="9525" y="1381"/>
                  </a:moveTo>
                  <a:lnTo>
                    <a:pt x="149352" y="81963"/>
                  </a:lnTo>
                  <a:lnTo>
                    <a:pt x="149352" y="102156"/>
                  </a:lnTo>
                  <a:lnTo>
                    <a:pt x="9525" y="21574"/>
                  </a:lnTo>
                  <a:cubicBezTo>
                    <a:pt x="4041" y="18229"/>
                    <a:pt x="498" y="12453"/>
                    <a:pt x="0" y="6048"/>
                  </a:cubicBezTo>
                  <a:cubicBezTo>
                    <a:pt x="191" y="524"/>
                    <a:pt x="4381" y="-1667"/>
                    <a:pt x="9525" y="1381"/>
                  </a:cubicBezTo>
                  <a:close/>
                </a:path>
              </a:pathLst>
            </a:custGeom>
            <a:solidFill>
              <a:srgbClr val="E0E0E0"/>
            </a:solidFill>
            <a:ln w="9525" cap="flat">
              <a:noFill/>
              <a:prstDash val="solid"/>
              <a:miter/>
            </a:ln>
          </p:spPr>
          <p:txBody>
            <a:bodyPr rtlCol="0" anchor="ctr"/>
            <a:lstStyle/>
            <a:p>
              <a:endParaRPr lang="vi-VN"/>
            </a:p>
          </p:txBody>
        </p:sp>
        <p:sp>
          <p:nvSpPr>
            <p:cNvPr id="173" name="Freeform: Shape 172">
              <a:extLst>
                <a:ext uri="{FF2B5EF4-FFF2-40B4-BE49-F238E27FC236}">
                  <a16:creationId xmlns:a16="http://schemas.microsoft.com/office/drawing/2014/main" id="{F18148F7-3E78-68C5-6986-83CD22D08019}"/>
                </a:ext>
              </a:extLst>
            </p:cNvPr>
            <p:cNvSpPr/>
            <p:nvPr/>
          </p:nvSpPr>
          <p:spPr>
            <a:xfrm>
              <a:off x="2322958" y="3615946"/>
              <a:ext cx="93154" cy="111766"/>
            </a:xfrm>
            <a:custGeom>
              <a:avLst/>
              <a:gdLst>
                <a:gd name="connsiteX0" fmla="*/ 16859 w 93154"/>
                <a:gd name="connsiteY0" fmla="*/ 2292 h 111766"/>
                <a:gd name="connsiteX1" fmla="*/ 76295 w 93154"/>
                <a:gd name="connsiteY1" fmla="*/ 36392 h 111766"/>
                <a:gd name="connsiteX2" fmla="*/ 93154 w 93154"/>
                <a:gd name="connsiteY2" fmla="*/ 65634 h 111766"/>
                <a:gd name="connsiteX3" fmla="*/ 93154 w 93154"/>
                <a:gd name="connsiteY3" fmla="*/ 99828 h 111766"/>
                <a:gd name="connsiteX4" fmla="*/ 76295 w 93154"/>
                <a:gd name="connsiteY4" fmla="*/ 109353 h 111766"/>
                <a:gd name="connsiteX5" fmla="*/ 16859 w 93154"/>
                <a:gd name="connsiteY5" fmla="*/ 75159 h 111766"/>
                <a:gd name="connsiteX6" fmla="*/ 0 w 93154"/>
                <a:gd name="connsiteY6" fmla="*/ 46012 h 111766"/>
                <a:gd name="connsiteX7" fmla="*/ 0 w 93154"/>
                <a:gd name="connsiteY7" fmla="*/ 11913 h 111766"/>
                <a:gd name="connsiteX8" fmla="*/ 16859 w 93154"/>
                <a:gd name="connsiteY8" fmla="*/ 2292 h 11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154" h="111766">
                  <a:moveTo>
                    <a:pt x="16859" y="2292"/>
                  </a:moveTo>
                  <a:lnTo>
                    <a:pt x="76295" y="36392"/>
                  </a:lnTo>
                  <a:cubicBezTo>
                    <a:pt x="86251" y="42898"/>
                    <a:pt x="92513" y="53758"/>
                    <a:pt x="93154" y="65634"/>
                  </a:cubicBezTo>
                  <a:lnTo>
                    <a:pt x="93154" y="99828"/>
                  </a:lnTo>
                  <a:cubicBezTo>
                    <a:pt x="93154" y="110592"/>
                    <a:pt x="85630" y="114878"/>
                    <a:pt x="76295" y="109353"/>
                  </a:cubicBezTo>
                  <a:lnTo>
                    <a:pt x="16859" y="75159"/>
                  </a:lnTo>
                  <a:cubicBezTo>
                    <a:pt x="6895" y="68705"/>
                    <a:pt x="626" y="57868"/>
                    <a:pt x="0" y="46012"/>
                  </a:cubicBezTo>
                  <a:lnTo>
                    <a:pt x="0" y="11913"/>
                  </a:lnTo>
                  <a:cubicBezTo>
                    <a:pt x="0" y="1245"/>
                    <a:pt x="7525" y="-3042"/>
                    <a:pt x="16859" y="2292"/>
                  </a:cubicBezTo>
                  <a:close/>
                </a:path>
              </a:pathLst>
            </a:custGeom>
            <a:solidFill>
              <a:srgbClr val="E0E0E0"/>
            </a:solidFill>
            <a:ln w="9525" cap="flat">
              <a:noFill/>
              <a:prstDash val="solid"/>
              <a:miter/>
            </a:ln>
          </p:spPr>
          <p:txBody>
            <a:bodyPr rtlCol="0" anchor="ctr"/>
            <a:lstStyle/>
            <a:p>
              <a:endParaRPr lang="vi-VN"/>
            </a:p>
          </p:txBody>
        </p:sp>
        <p:sp>
          <p:nvSpPr>
            <p:cNvPr id="174" name="Freeform: Shape 173">
              <a:extLst>
                <a:ext uri="{FF2B5EF4-FFF2-40B4-BE49-F238E27FC236}">
                  <a16:creationId xmlns:a16="http://schemas.microsoft.com/office/drawing/2014/main" id="{0BA59C2B-0E3D-9B7F-A131-99449921EEBE}"/>
                </a:ext>
              </a:extLst>
            </p:cNvPr>
            <p:cNvSpPr/>
            <p:nvPr/>
          </p:nvSpPr>
          <p:spPr>
            <a:xfrm>
              <a:off x="2322958" y="3615946"/>
              <a:ext cx="93154" cy="111766"/>
            </a:xfrm>
            <a:custGeom>
              <a:avLst/>
              <a:gdLst>
                <a:gd name="connsiteX0" fmla="*/ 16859 w 93154"/>
                <a:gd name="connsiteY0" fmla="*/ 2292 h 111766"/>
                <a:gd name="connsiteX1" fmla="*/ 76295 w 93154"/>
                <a:gd name="connsiteY1" fmla="*/ 36392 h 111766"/>
                <a:gd name="connsiteX2" fmla="*/ 93154 w 93154"/>
                <a:gd name="connsiteY2" fmla="*/ 65634 h 111766"/>
                <a:gd name="connsiteX3" fmla="*/ 93154 w 93154"/>
                <a:gd name="connsiteY3" fmla="*/ 99828 h 111766"/>
                <a:gd name="connsiteX4" fmla="*/ 76295 w 93154"/>
                <a:gd name="connsiteY4" fmla="*/ 109353 h 111766"/>
                <a:gd name="connsiteX5" fmla="*/ 16859 w 93154"/>
                <a:gd name="connsiteY5" fmla="*/ 75159 h 111766"/>
                <a:gd name="connsiteX6" fmla="*/ 0 w 93154"/>
                <a:gd name="connsiteY6" fmla="*/ 46012 h 111766"/>
                <a:gd name="connsiteX7" fmla="*/ 0 w 93154"/>
                <a:gd name="connsiteY7" fmla="*/ 11913 h 111766"/>
                <a:gd name="connsiteX8" fmla="*/ 16859 w 93154"/>
                <a:gd name="connsiteY8" fmla="*/ 2292 h 111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154" h="111766">
                  <a:moveTo>
                    <a:pt x="16859" y="2292"/>
                  </a:moveTo>
                  <a:lnTo>
                    <a:pt x="76295" y="36392"/>
                  </a:lnTo>
                  <a:cubicBezTo>
                    <a:pt x="86251" y="42898"/>
                    <a:pt x="92513" y="53758"/>
                    <a:pt x="93154" y="65634"/>
                  </a:cubicBezTo>
                  <a:lnTo>
                    <a:pt x="93154" y="99828"/>
                  </a:lnTo>
                  <a:cubicBezTo>
                    <a:pt x="93154" y="110592"/>
                    <a:pt x="85630" y="114878"/>
                    <a:pt x="76295" y="109353"/>
                  </a:cubicBezTo>
                  <a:lnTo>
                    <a:pt x="16859" y="75159"/>
                  </a:lnTo>
                  <a:cubicBezTo>
                    <a:pt x="6895" y="68705"/>
                    <a:pt x="626" y="57868"/>
                    <a:pt x="0" y="46012"/>
                  </a:cubicBezTo>
                  <a:lnTo>
                    <a:pt x="0" y="11913"/>
                  </a:lnTo>
                  <a:cubicBezTo>
                    <a:pt x="0" y="1245"/>
                    <a:pt x="7525" y="-3042"/>
                    <a:pt x="16859" y="2292"/>
                  </a:cubicBezTo>
                  <a:close/>
                </a:path>
              </a:pathLst>
            </a:custGeom>
            <a:solidFill>
              <a:srgbClr val="000000">
                <a:alpha val="10000"/>
              </a:srgbClr>
            </a:solidFill>
            <a:ln w="9525" cap="flat">
              <a:noFill/>
              <a:prstDash val="solid"/>
              <a:miter/>
            </a:ln>
          </p:spPr>
          <p:txBody>
            <a:bodyPr rtlCol="0" anchor="ctr"/>
            <a:lstStyle/>
            <a:p>
              <a:endParaRPr lang="vi-VN"/>
            </a:p>
          </p:txBody>
        </p:sp>
        <p:sp>
          <p:nvSpPr>
            <p:cNvPr id="175" name="Freeform: Shape 174">
              <a:extLst>
                <a:ext uri="{FF2B5EF4-FFF2-40B4-BE49-F238E27FC236}">
                  <a16:creationId xmlns:a16="http://schemas.microsoft.com/office/drawing/2014/main" id="{261CF750-EFFF-F1FE-66B3-7C29359E2F83}"/>
                </a:ext>
              </a:extLst>
            </p:cNvPr>
            <p:cNvSpPr/>
            <p:nvPr/>
          </p:nvSpPr>
          <p:spPr>
            <a:xfrm>
              <a:off x="2355819" y="3651369"/>
              <a:ext cx="32738" cy="41069"/>
            </a:xfrm>
            <a:custGeom>
              <a:avLst/>
              <a:gdLst>
                <a:gd name="connsiteX0" fmla="*/ 0 w 32738"/>
                <a:gd name="connsiteY0" fmla="*/ 5351 h 41069"/>
                <a:gd name="connsiteX1" fmla="*/ 7715 w 32738"/>
                <a:gd name="connsiteY1" fmla="*/ 874 h 41069"/>
                <a:gd name="connsiteX2" fmla="*/ 7715 w 32738"/>
                <a:gd name="connsiteY2" fmla="*/ 874 h 41069"/>
                <a:gd name="connsiteX3" fmla="*/ 18002 w 32738"/>
                <a:gd name="connsiteY3" fmla="*/ 1922 h 41069"/>
                <a:gd name="connsiteX4" fmla="*/ 32671 w 32738"/>
                <a:gd name="connsiteY4" fmla="*/ 27353 h 41069"/>
                <a:gd name="connsiteX5" fmla="*/ 28384 w 32738"/>
                <a:gd name="connsiteY5" fmla="*/ 36878 h 41069"/>
                <a:gd name="connsiteX6" fmla="*/ 28385 w 32738"/>
                <a:gd name="connsiteY6" fmla="*/ 36878 h 41069"/>
                <a:gd name="connsiteX7" fmla="*/ 21146 w 32738"/>
                <a:gd name="connsiteY7" fmla="*/ 41069 h 41069"/>
                <a:gd name="connsiteX8" fmla="*/ 19907 w 32738"/>
                <a:gd name="connsiteY8" fmla="*/ 38879 h 41069"/>
                <a:gd name="connsiteX9" fmla="*/ 15716 w 32738"/>
                <a:gd name="connsiteY9" fmla="*/ 37259 h 41069"/>
                <a:gd name="connsiteX10" fmla="*/ 1048 w 32738"/>
                <a:gd name="connsiteY10" fmla="*/ 11828 h 41069"/>
                <a:gd name="connsiteX11" fmla="*/ 1048 w 32738"/>
                <a:gd name="connsiteY11" fmla="*/ 8113 h 41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738" h="41069">
                  <a:moveTo>
                    <a:pt x="0" y="5351"/>
                  </a:moveTo>
                  <a:lnTo>
                    <a:pt x="7715" y="874"/>
                  </a:lnTo>
                  <a:lnTo>
                    <a:pt x="7715" y="874"/>
                  </a:lnTo>
                  <a:cubicBezTo>
                    <a:pt x="11093" y="-592"/>
                    <a:pt x="14990" y="-195"/>
                    <a:pt x="18002" y="1922"/>
                  </a:cubicBezTo>
                  <a:cubicBezTo>
                    <a:pt x="26663" y="7579"/>
                    <a:pt x="32110" y="17024"/>
                    <a:pt x="32671" y="27353"/>
                  </a:cubicBezTo>
                  <a:cubicBezTo>
                    <a:pt x="33101" y="31075"/>
                    <a:pt x="31455" y="34733"/>
                    <a:pt x="28384" y="36878"/>
                  </a:cubicBezTo>
                  <a:lnTo>
                    <a:pt x="28385" y="36878"/>
                  </a:lnTo>
                  <a:lnTo>
                    <a:pt x="21146" y="41069"/>
                  </a:lnTo>
                  <a:lnTo>
                    <a:pt x="19907" y="38879"/>
                  </a:lnTo>
                  <a:cubicBezTo>
                    <a:pt x="18430" y="38577"/>
                    <a:pt x="17013" y="38029"/>
                    <a:pt x="15716" y="37259"/>
                  </a:cubicBezTo>
                  <a:cubicBezTo>
                    <a:pt x="7056" y="31602"/>
                    <a:pt x="1608" y="22157"/>
                    <a:pt x="1048" y="11828"/>
                  </a:cubicBezTo>
                  <a:cubicBezTo>
                    <a:pt x="896" y="10594"/>
                    <a:pt x="896" y="9346"/>
                    <a:pt x="1048" y="8113"/>
                  </a:cubicBezTo>
                  <a:close/>
                </a:path>
              </a:pathLst>
            </a:custGeom>
            <a:solidFill>
              <a:srgbClr val="E0E0E0"/>
            </a:solidFill>
            <a:ln w="9525" cap="flat">
              <a:noFill/>
              <a:prstDash val="solid"/>
              <a:miter/>
            </a:ln>
          </p:spPr>
          <p:txBody>
            <a:bodyPr rtlCol="0" anchor="ctr"/>
            <a:lstStyle/>
            <a:p>
              <a:endParaRPr lang="vi-VN"/>
            </a:p>
          </p:txBody>
        </p:sp>
        <p:sp>
          <p:nvSpPr>
            <p:cNvPr id="176" name="Freeform: Shape 175">
              <a:extLst>
                <a:ext uri="{FF2B5EF4-FFF2-40B4-BE49-F238E27FC236}">
                  <a16:creationId xmlns:a16="http://schemas.microsoft.com/office/drawing/2014/main" id="{7C9A8BD8-9DBF-4CE6-759D-8943528DACD9}"/>
                </a:ext>
              </a:extLst>
            </p:cNvPr>
            <p:cNvSpPr/>
            <p:nvPr/>
          </p:nvSpPr>
          <p:spPr>
            <a:xfrm>
              <a:off x="2351913" y="3655488"/>
              <a:ext cx="29337" cy="37855"/>
            </a:xfrm>
            <a:custGeom>
              <a:avLst/>
              <a:gdLst>
                <a:gd name="connsiteX0" fmla="*/ 14669 w 29337"/>
                <a:gd name="connsiteY0" fmla="*/ 1994 h 37855"/>
                <a:gd name="connsiteX1" fmla="*/ 29338 w 29337"/>
                <a:gd name="connsiteY1" fmla="*/ 27426 h 37855"/>
                <a:gd name="connsiteX2" fmla="*/ 14669 w 29337"/>
                <a:gd name="connsiteY2" fmla="*/ 35807 h 37855"/>
                <a:gd name="connsiteX3" fmla="*/ 1 w 29337"/>
                <a:gd name="connsiteY3" fmla="*/ 10471 h 37855"/>
                <a:gd name="connsiteX4" fmla="*/ 14669 w 29337"/>
                <a:gd name="connsiteY4" fmla="*/ 1994 h 37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37" h="37855">
                  <a:moveTo>
                    <a:pt x="14669" y="1994"/>
                  </a:moveTo>
                  <a:cubicBezTo>
                    <a:pt x="23330" y="7651"/>
                    <a:pt x="28777" y="17096"/>
                    <a:pt x="29338" y="27426"/>
                  </a:cubicBezTo>
                  <a:cubicBezTo>
                    <a:pt x="29338" y="36950"/>
                    <a:pt x="22766" y="40475"/>
                    <a:pt x="14669" y="35807"/>
                  </a:cubicBezTo>
                  <a:cubicBezTo>
                    <a:pt x="6012" y="30191"/>
                    <a:pt x="561" y="20775"/>
                    <a:pt x="1" y="10471"/>
                  </a:cubicBezTo>
                  <a:cubicBezTo>
                    <a:pt x="-94" y="1136"/>
                    <a:pt x="6478" y="-2673"/>
                    <a:pt x="14669" y="1994"/>
                  </a:cubicBezTo>
                  <a:close/>
                </a:path>
              </a:pathLst>
            </a:custGeom>
            <a:solidFill>
              <a:srgbClr val="F0F0F0"/>
            </a:solidFill>
            <a:ln w="9525" cap="flat">
              <a:noFill/>
              <a:prstDash val="solid"/>
              <a:miter/>
            </a:ln>
          </p:spPr>
          <p:txBody>
            <a:bodyPr rtlCol="0" anchor="ctr"/>
            <a:lstStyle/>
            <a:p>
              <a:endParaRPr lang="vi-VN"/>
            </a:p>
          </p:txBody>
        </p:sp>
        <p:sp>
          <p:nvSpPr>
            <p:cNvPr id="177" name="Freeform: Shape 176">
              <a:extLst>
                <a:ext uri="{FF2B5EF4-FFF2-40B4-BE49-F238E27FC236}">
                  <a16:creationId xmlns:a16="http://schemas.microsoft.com/office/drawing/2014/main" id="{51B3AB1F-9770-21A5-2622-5CEE1578EA4F}"/>
                </a:ext>
              </a:extLst>
            </p:cNvPr>
            <p:cNvSpPr/>
            <p:nvPr/>
          </p:nvSpPr>
          <p:spPr>
            <a:xfrm>
              <a:off x="2322958" y="3451919"/>
              <a:ext cx="93154" cy="111529"/>
            </a:xfrm>
            <a:custGeom>
              <a:avLst/>
              <a:gdLst>
                <a:gd name="connsiteX0" fmla="*/ 16859 w 93154"/>
                <a:gd name="connsiteY0" fmla="*/ 2108 h 111529"/>
                <a:gd name="connsiteX1" fmla="*/ 76295 w 93154"/>
                <a:gd name="connsiteY1" fmla="*/ 36303 h 111529"/>
                <a:gd name="connsiteX2" fmla="*/ 93154 w 93154"/>
                <a:gd name="connsiteY2" fmla="*/ 65450 h 111529"/>
                <a:gd name="connsiteX3" fmla="*/ 93154 w 93154"/>
                <a:gd name="connsiteY3" fmla="*/ 99549 h 111529"/>
                <a:gd name="connsiteX4" fmla="*/ 76295 w 93154"/>
                <a:gd name="connsiteY4" fmla="*/ 109074 h 111529"/>
                <a:gd name="connsiteX5" fmla="*/ 16859 w 93154"/>
                <a:gd name="connsiteY5" fmla="*/ 74975 h 111529"/>
                <a:gd name="connsiteX6" fmla="*/ 0 w 93154"/>
                <a:gd name="connsiteY6" fmla="*/ 45733 h 111529"/>
                <a:gd name="connsiteX7" fmla="*/ 0 w 93154"/>
                <a:gd name="connsiteY7" fmla="*/ 11729 h 111529"/>
                <a:gd name="connsiteX8" fmla="*/ 16859 w 93154"/>
                <a:gd name="connsiteY8" fmla="*/ 2108 h 111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154" h="111529">
                  <a:moveTo>
                    <a:pt x="16859" y="2108"/>
                  </a:moveTo>
                  <a:lnTo>
                    <a:pt x="76295" y="36303"/>
                  </a:lnTo>
                  <a:cubicBezTo>
                    <a:pt x="86248" y="42768"/>
                    <a:pt x="92513" y="53599"/>
                    <a:pt x="93154" y="65450"/>
                  </a:cubicBezTo>
                  <a:lnTo>
                    <a:pt x="93154" y="99549"/>
                  </a:lnTo>
                  <a:cubicBezTo>
                    <a:pt x="93154" y="110312"/>
                    <a:pt x="85630" y="114694"/>
                    <a:pt x="76295" y="109074"/>
                  </a:cubicBezTo>
                  <a:lnTo>
                    <a:pt x="16859" y="74975"/>
                  </a:lnTo>
                  <a:cubicBezTo>
                    <a:pt x="6903" y="68469"/>
                    <a:pt x="642" y="57609"/>
                    <a:pt x="0" y="45733"/>
                  </a:cubicBezTo>
                  <a:lnTo>
                    <a:pt x="0" y="11729"/>
                  </a:lnTo>
                  <a:cubicBezTo>
                    <a:pt x="0" y="1156"/>
                    <a:pt x="7525" y="-2845"/>
                    <a:pt x="16859" y="2108"/>
                  </a:cubicBezTo>
                  <a:close/>
                </a:path>
              </a:pathLst>
            </a:custGeom>
            <a:solidFill>
              <a:srgbClr val="E0E0E0"/>
            </a:solidFill>
            <a:ln w="9525" cap="flat">
              <a:noFill/>
              <a:prstDash val="solid"/>
              <a:miter/>
            </a:ln>
          </p:spPr>
          <p:txBody>
            <a:bodyPr rtlCol="0" anchor="ctr"/>
            <a:lstStyle/>
            <a:p>
              <a:endParaRPr lang="vi-VN"/>
            </a:p>
          </p:txBody>
        </p:sp>
        <p:sp>
          <p:nvSpPr>
            <p:cNvPr id="178" name="Freeform: Shape 177">
              <a:extLst>
                <a:ext uri="{FF2B5EF4-FFF2-40B4-BE49-F238E27FC236}">
                  <a16:creationId xmlns:a16="http://schemas.microsoft.com/office/drawing/2014/main" id="{AA71DB40-B3C8-B7A3-9909-C7AFFA668D8F}"/>
                </a:ext>
              </a:extLst>
            </p:cNvPr>
            <p:cNvSpPr/>
            <p:nvPr/>
          </p:nvSpPr>
          <p:spPr>
            <a:xfrm>
              <a:off x="2322958" y="3451919"/>
              <a:ext cx="93154" cy="111529"/>
            </a:xfrm>
            <a:custGeom>
              <a:avLst/>
              <a:gdLst>
                <a:gd name="connsiteX0" fmla="*/ 16859 w 93154"/>
                <a:gd name="connsiteY0" fmla="*/ 2108 h 111529"/>
                <a:gd name="connsiteX1" fmla="*/ 76295 w 93154"/>
                <a:gd name="connsiteY1" fmla="*/ 36303 h 111529"/>
                <a:gd name="connsiteX2" fmla="*/ 93154 w 93154"/>
                <a:gd name="connsiteY2" fmla="*/ 65450 h 111529"/>
                <a:gd name="connsiteX3" fmla="*/ 93154 w 93154"/>
                <a:gd name="connsiteY3" fmla="*/ 99549 h 111529"/>
                <a:gd name="connsiteX4" fmla="*/ 76295 w 93154"/>
                <a:gd name="connsiteY4" fmla="*/ 109074 h 111529"/>
                <a:gd name="connsiteX5" fmla="*/ 16859 w 93154"/>
                <a:gd name="connsiteY5" fmla="*/ 74975 h 111529"/>
                <a:gd name="connsiteX6" fmla="*/ 0 w 93154"/>
                <a:gd name="connsiteY6" fmla="*/ 45733 h 111529"/>
                <a:gd name="connsiteX7" fmla="*/ 0 w 93154"/>
                <a:gd name="connsiteY7" fmla="*/ 11729 h 111529"/>
                <a:gd name="connsiteX8" fmla="*/ 16859 w 93154"/>
                <a:gd name="connsiteY8" fmla="*/ 2108 h 111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154" h="111529">
                  <a:moveTo>
                    <a:pt x="16859" y="2108"/>
                  </a:moveTo>
                  <a:lnTo>
                    <a:pt x="76295" y="36303"/>
                  </a:lnTo>
                  <a:cubicBezTo>
                    <a:pt x="86248" y="42768"/>
                    <a:pt x="92513" y="53599"/>
                    <a:pt x="93154" y="65450"/>
                  </a:cubicBezTo>
                  <a:lnTo>
                    <a:pt x="93154" y="99549"/>
                  </a:lnTo>
                  <a:cubicBezTo>
                    <a:pt x="93154" y="110312"/>
                    <a:pt x="85630" y="114694"/>
                    <a:pt x="76295" y="109074"/>
                  </a:cubicBezTo>
                  <a:lnTo>
                    <a:pt x="16859" y="74975"/>
                  </a:lnTo>
                  <a:cubicBezTo>
                    <a:pt x="6903" y="68469"/>
                    <a:pt x="642" y="57609"/>
                    <a:pt x="0" y="45733"/>
                  </a:cubicBezTo>
                  <a:lnTo>
                    <a:pt x="0" y="11729"/>
                  </a:lnTo>
                  <a:cubicBezTo>
                    <a:pt x="0" y="1156"/>
                    <a:pt x="7525" y="-2845"/>
                    <a:pt x="16859" y="2108"/>
                  </a:cubicBezTo>
                  <a:close/>
                </a:path>
              </a:pathLst>
            </a:custGeom>
            <a:solidFill>
              <a:srgbClr val="000000">
                <a:alpha val="10000"/>
              </a:srgbClr>
            </a:solidFill>
            <a:ln w="9525" cap="flat">
              <a:noFill/>
              <a:prstDash val="solid"/>
              <a:miter/>
            </a:ln>
          </p:spPr>
          <p:txBody>
            <a:bodyPr rtlCol="0" anchor="ctr"/>
            <a:lstStyle/>
            <a:p>
              <a:endParaRPr lang="vi-VN"/>
            </a:p>
          </p:txBody>
        </p:sp>
        <p:sp>
          <p:nvSpPr>
            <p:cNvPr id="179" name="Freeform: Shape 178">
              <a:extLst>
                <a:ext uri="{FF2B5EF4-FFF2-40B4-BE49-F238E27FC236}">
                  <a16:creationId xmlns:a16="http://schemas.microsoft.com/office/drawing/2014/main" id="{1E4F409C-3AE6-6E64-38E5-103FCD06E62C}"/>
                </a:ext>
              </a:extLst>
            </p:cNvPr>
            <p:cNvSpPr/>
            <p:nvPr/>
          </p:nvSpPr>
          <p:spPr>
            <a:xfrm>
              <a:off x="2355819" y="3487116"/>
              <a:ext cx="32732" cy="40920"/>
            </a:xfrm>
            <a:custGeom>
              <a:avLst/>
              <a:gdLst>
                <a:gd name="connsiteX0" fmla="*/ 0 w 32732"/>
                <a:gd name="connsiteY0" fmla="*/ 5392 h 40920"/>
                <a:gd name="connsiteX1" fmla="*/ 7715 w 32732"/>
                <a:gd name="connsiteY1" fmla="*/ 916 h 40920"/>
                <a:gd name="connsiteX2" fmla="*/ 7715 w 32732"/>
                <a:gd name="connsiteY2" fmla="*/ 916 h 40920"/>
                <a:gd name="connsiteX3" fmla="*/ 18002 w 32732"/>
                <a:gd name="connsiteY3" fmla="*/ 1963 h 40920"/>
                <a:gd name="connsiteX4" fmla="*/ 32671 w 32732"/>
                <a:gd name="connsiteY4" fmla="*/ 27300 h 40920"/>
                <a:gd name="connsiteX5" fmla="*/ 28384 w 32732"/>
                <a:gd name="connsiteY5" fmla="*/ 36825 h 40920"/>
                <a:gd name="connsiteX6" fmla="*/ 28385 w 32732"/>
                <a:gd name="connsiteY6" fmla="*/ 36825 h 40920"/>
                <a:gd name="connsiteX7" fmla="*/ 21146 w 32732"/>
                <a:gd name="connsiteY7" fmla="*/ 40921 h 40920"/>
                <a:gd name="connsiteX8" fmla="*/ 19907 w 32732"/>
                <a:gd name="connsiteY8" fmla="*/ 38730 h 40920"/>
                <a:gd name="connsiteX9" fmla="*/ 15716 w 32732"/>
                <a:gd name="connsiteY9" fmla="*/ 37111 h 40920"/>
                <a:gd name="connsiteX10" fmla="*/ 1048 w 32732"/>
                <a:gd name="connsiteY10" fmla="*/ 11774 h 40920"/>
                <a:gd name="connsiteX11" fmla="*/ 1048 w 32732"/>
                <a:gd name="connsiteY11" fmla="*/ 8059 h 4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732" h="40920">
                  <a:moveTo>
                    <a:pt x="0" y="5392"/>
                  </a:moveTo>
                  <a:lnTo>
                    <a:pt x="7715" y="916"/>
                  </a:lnTo>
                  <a:lnTo>
                    <a:pt x="7715" y="916"/>
                  </a:lnTo>
                  <a:cubicBezTo>
                    <a:pt x="11083" y="-609"/>
                    <a:pt x="15011" y="-209"/>
                    <a:pt x="18002" y="1963"/>
                  </a:cubicBezTo>
                  <a:cubicBezTo>
                    <a:pt x="26659" y="7580"/>
                    <a:pt x="32111" y="16996"/>
                    <a:pt x="32671" y="27300"/>
                  </a:cubicBezTo>
                  <a:cubicBezTo>
                    <a:pt x="33080" y="31018"/>
                    <a:pt x="31439" y="34665"/>
                    <a:pt x="28384" y="36825"/>
                  </a:cubicBezTo>
                  <a:lnTo>
                    <a:pt x="28385" y="36825"/>
                  </a:lnTo>
                  <a:lnTo>
                    <a:pt x="21146" y="40921"/>
                  </a:lnTo>
                  <a:lnTo>
                    <a:pt x="19907" y="38730"/>
                  </a:lnTo>
                  <a:cubicBezTo>
                    <a:pt x="18430" y="38428"/>
                    <a:pt x="17013" y="37880"/>
                    <a:pt x="15716" y="37111"/>
                  </a:cubicBezTo>
                  <a:cubicBezTo>
                    <a:pt x="7059" y="31494"/>
                    <a:pt x="1608" y="22078"/>
                    <a:pt x="1048" y="11774"/>
                  </a:cubicBezTo>
                  <a:cubicBezTo>
                    <a:pt x="884" y="10541"/>
                    <a:pt x="884" y="9292"/>
                    <a:pt x="1048" y="8059"/>
                  </a:cubicBezTo>
                  <a:close/>
                </a:path>
              </a:pathLst>
            </a:custGeom>
            <a:solidFill>
              <a:srgbClr val="FAFAFA"/>
            </a:solidFill>
            <a:ln w="9525" cap="flat">
              <a:noFill/>
              <a:prstDash val="solid"/>
              <a:miter/>
            </a:ln>
          </p:spPr>
          <p:txBody>
            <a:bodyPr rtlCol="0" anchor="ctr"/>
            <a:lstStyle/>
            <a:p>
              <a:endParaRPr lang="vi-VN"/>
            </a:p>
          </p:txBody>
        </p:sp>
        <p:sp>
          <p:nvSpPr>
            <p:cNvPr id="180" name="Freeform: Shape 179">
              <a:extLst>
                <a:ext uri="{FF2B5EF4-FFF2-40B4-BE49-F238E27FC236}">
                  <a16:creationId xmlns:a16="http://schemas.microsoft.com/office/drawing/2014/main" id="{891B1A5D-A3C2-C40D-7F45-6901C2F90B92}"/>
                </a:ext>
              </a:extLst>
            </p:cNvPr>
            <p:cNvSpPr/>
            <p:nvPr/>
          </p:nvSpPr>
          <p:spPr>
            <a:xfrm>
              <a:off x="2355819" y="3487116"/>
              <a:ext cx="32732" cy="40920"/>
            </a:xfrm>
            <a:custGeom>
              <a:avLst/>
              <a:gdLst>
                <a:gd name="connsiteX0" fmla="*/ 0 w 32732"/>
                <a:gd name="connsiteY0" fmla="*/ 5392 h 40920"/>
                <a:gd name="connsiteX1" fmla="*/ 7715 w 32732"/>
                <a:gd name="connsiteY1" fmla="*/ 916 h 40920"/>
                <a:gd name="connsiteX2" fmla="*/ 7715 w 32732"/>
                <a:gd name="connsiteY2" fmla="*/ 916 h 40920"/>
                <a:gd name="connsiteX3" fmla="*/ 18002 w 32732"/>
                <a:gd name="connsiteY3" fmla="*/ 1963 h 40920"/>
                <a:gd name="connsiteX4" fmla="*/ 32671 w 32732"/>
                <a:gd name="connsiteY4" fmla="*/ 27300 h 40920"/>
                <a:gd name="connsiteX5" fmla="*/ 28384 w 32732"/>
                <a:gd name="connsiteY5" fmla="*/ 36825 h 40920"/>
                <a:gd name="connsiteX6" fmla="*/ 28385 w 32732"/>
                <a:gd name="connsiteY6" fmla="*/ 36825 h 40920"/>
                <a:gd name="connsiteX7" fmla="*/ 21146 w 32732"/>
                <a:gd name="connsiteY7" fmla="*/ 40921 h 40920"/>
                <a:gd name="connsiteX8" fmla="*/ 19907 w 32732"/>
                <a:gd name="connsiteY8" fmla="*/ 38730 h 40920"/>
                <a:gd name="connsiteX9" fmla="*/ 15716 w 32732"/>
                <a:gd name="connsiteY9" fmla="*/ 37111 h 40920"/>
                <a:gd name="connsiteX10" fmla="*/ 1048 w 32732"/>
                <a:gd name="connsiteY10" fmla="*/ 11774 h 40920"/>
                <a:gd name="connsiteX11" fmla="*/ 1048 w 32732"/>
                <a:gd name="connsiteY11" fmla="*/ 8059 h 4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732" h="40920">
                  <a:moveTo>
                    <a:pt x="0" y="5392"/>
                  </a:moveTo>
                  <a:lnTo>
                    <a:pt x="7715" y="916"/>
                  </a:lnTo>
                  <a:lnTo>
                    <a:pt x="7715" y="916"/>
                  </a:lnTo>
                  <a:cubicBezTo>
                    <a:pt x="11083" y="-609"/>
                    <a:pt x="15011" y="-209"/>
                    <a:pt x="18002" y="1963"/>
                  </a:cubicBezTo>
                  <a:cubicBezTo>
                    <a:pt x="26659" y="7580"/>
                    <a:pt x="32111" y="16996"/>
                    <a:pt x="32671" y="27300"/>
                  </a:cubicBezTo>
                  <a:cubicBezTo>
                    <a:pt x="33080" y="31018"/>
                    <a:pt x="31439" y="34665"/>
                    <a:pt x="28384" y="36825"/>
                  </a:cubicBezTo>
                  <a:lnTo>
                    <a:pt x="28385" y="36825"/>
                  </a:lnTo>
                  <a:lnTo>
                    <a:pt x="21146" y="40921"/>
                  </a:lnTo>
                  <a:lnTo>
                    <a:pt x="19907" y="38730"/>
                  </a:lnTo>
                  <a:cubicBezTo>
                    <a:pt x="18430" y="38428"/>
                    <a:pt x="17013" y="37880"/>
                    <a:pt x="15716" y="37111"/>
                  </a:cubicBezTo>
                  <a:cubicBezTo>
                    <a:pt x="7059" y="31494"/>
                    <a:pt x="1608" y="22078"/>
                    <a:pt x="1048" y="11774"/>
                  </a:cubicBezTo>
                  <a:cubicBezTo>
                    <a:pt x="884" y="10541"/>
                    <a:pt x="884" y="9292"/>
                    <a:pt x="1048" y="8059"/>
                  </a:cubicBezTo>
                  <a:close/>
                </a:path>
              </a:pathLst>
            </a:custGeom>
            <a:solidFill>
              <a:srgbClr val="000000">
                <a:alpha val="20000"/>
              </a:srgbClr>
            </a:solidFill>
            <a:ln w="9525" cap="flat">
              <a:noFill/>
              <a:prstDash val="solid"/>
              <a:miter/>
            </a:ln>
          </p:spPr>
          <p:txBody>
            <a:bodyPr rtlCol="0" anchor="ctr"/>
            <a:lstStyle/>
            <a:p>
              <a:endParaRPr lang="vi-VN"/>
            </a:p>
          </p:txBody>
        </p:sp>
        <p:sp>
          <p:nvSpPr>
            <p:cNvPr id="181" name="Freeform: Shape 180">
              <a:extLst>
                <a:ext uri="{FF2B5EF4-FFF2-40B4-BE49-F238E27FC236}">
                  <a16:creationId xmlns:a16="http://schemas.microsoft.com/office/drawing/2014/main" id="{C583FB5E-8BE0-A3DC-2146-4387D37E1AB2}"/>
                </a:ext>
              </a:extLst>
            </p:cNvPr>
            <p:cNvSpPr/>
            <p:nvPr/>
          </p:nvSpPr>
          <p:spPr>
            <a:xfrm>
              <a:off x="2351913" y="3491372"/>
              <a:ext cx="29337" cy="37835"/>
            </a:xfrm>
            <a:custGeom>
              <a:avLst/>
              <a:gdLst>
                <a:gd name="connsiteX0" fmla="*/ 14669 w 29337"/>
                <a:gd name="connsiteY0" fmla="*/ 1994 h 37835"/>
                <a:gd name="connsiteX1" fmla="*/ 29338 w 29337"/>
                <a:gd name="connsiteY1" fmla="*/ 27330 h 37835"/>
                <a:gd name="connsiteX2" fmla="*/ 14669 w 29337"/>
                <a:gd name="connsiteY2" fmla="*/ 35807 h 37835"/>
                <a:gd name="connsiteX3" fmla="*/ 1 w 29337"/>
                <a:gd name="connsiteY3" fmla="*/ 10471 h 37835"/>
                <a:gd name="connsiteX4" fmla="*/ 14669 w 29337"/>
                <a:gd name="connsiteY4" fmla="*/ 1994 h 37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37" h="37835">
                  <a:moveTo>
                    <a:pt x="14669" y="1994"/>
                  </a:moveTo>
                  <a:cubicBezTo>
                    <a:pt x="23327" y="7610"/>
                    <a:pt x="28778" y="17026"/>
                    <a:pt x="29338" y="27330"/>
                  </a:cubicBezTo>
                  <a:cubicBezTo>
                    <a:pt x="29338" y="36855"/>
                    <a:pt x="22766" y="40475"/>
                    <a:pt x="14669" y="35807"/>
                  </a:cubicBezTo>
                  <a:cubicBezTo>
                    <a:pt x="6012" y="30191"/>
                    <a:pt x="561" y="20775"/>
                    <a:pt x="1" y="10471"/>
                  </a:cubicBezTo>
                  <a:cubicBezTo>
                    <a:pt x="-94" y="1136"/>
                    <a:pt x="6478" y="-2673"/>
                    <a:pt x="14669" y="1994"/>
                  </a:cubicBezTo>
                  <a:close/>
                </a:path>
              </a:pathLst>
            </a:custGeom>
            <a:solidFill>
              <a:srgbClr val="FAFAFA"/>
            </a:solidFill>
            <a:ln w="9525" cap="flat">
              <a:noFill/>
              <a:prstDash val="solid"/>
              <a:miter/>
            </a:ln>
          </p:spPr>
          <p:txBody>
            <a:bodyPr rtlCol="0" anchor="ctr"/>
            <a:lstStyle/>
            <a:p>
              <a:endParaRPr lang="vi-VN"/>
            </a:p>
          </p:txBody>
        </p:sp>
        <p:sp>
          <p:nvSpPr>
            <p:cNvPr id="182" name="Freeform: Shape 181">
              <a:extLst>
                <a:ext uri="{FF2B5EF4-FFF2-40B4-BE49-F238E27FC236}">
                  <a16:creationId xmlns:a16="http://schemas.microsoft.com/office/drawing/2014/main" id="{74913521-6C51-DC3B-A1A3-25F6F54F5B7E}"/>
                </a:ext>
              </a:extLst>
            </p:cNvPr>
            <p:cNvSpPr/>
            <p:nvPr/>
          </p:nvSpPr>
          <p:spPr>
            <a:xfrm>
              <a:off x="2454308" y="3511073"/>
              <a:ext cx="307276" cy="269974"/>
            </a:xfrm>
            <a:custGeom>
              <a:avLst/>
              <a:gdLst>
                <a:gd name="connsiteX0" fmla="*/ 9525 w 307276"/>
                <a:gd name="connsiteY0" fmla="*/ 1248 h 269974"/>
                <a:gd name="connsiteX1" fmla="*/ 297751 w 307276"/>
                <a:gd name="connsiteY1" fmla="*/ 167555 h 269974"/>
                <a:gd name="connsiteX2" fmla="*/ 307276 w 307276"/>
                <a:gd name="connsiteY2" fmla="*/ 183747 h 269974"/>
                <a:gd name="connsiteX3" fmla="*/ 307276 w 307276"/>
                <a:gd name="connsiteY3" fmla="*/ 263281 h 269974"/>
                <a:gd name="connsiteX4" fmla="*/ 297751 w 307276"/>
                <a:gd name="connsiteY4" fmla="*/ 268710 h 269974"/>
                <a:gd name="connsiteX5" fmla="*/ 9525 w 307276"/>
                <a:gd name="connsiteY5" fmla="*/ 102403 h 269974"/>
                <a:gd name="connsiteX6" fmla="*/ 0 w 307276"/>
                <a:gd name="connsiteY6" fmla="*/ 86306 h 269974"/>
                <a:gd name="connsiteX7" fmla="*/ 0 w 307276"/>
                <a:gd name="connsiteY7" fmla="*/ 6677 h 269974"/>
                <a:gd name="connsiteX8" fmla="*/ 9525 w 307276"/>
                <a:gd name="connsiteY8" fmla="*/ 1248 h 269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7276" h="269974">
                  <a:moveTo>
                    <a:pt x="9525" y="1248"/>
                  </a:moveTo>
                  <a:lnTo>
                    <a:pt x="297751" y="167555"/>
                  </a:lnTo>
                  <a:cubicBezTo>
                    <a:pt x="303349" y="171103"/>
                    <a:pt x="306895" y="177130"/>
                    <a:pt x="307276" y="183747"/>
                  </a:cubicBezTo>
                  <a:lnTo>
                    <a:pt x="307276" y="263281"/>
                  </a:lnTo>
                  <a:cubicBezTo>
                    <a:pt x="307276" y="269282"/>
                    <a:pt x="303085" y="271663"/>
                    <a:pt x="297751" y="268710"/>
                  </a:cubicBezTo>
                  <a:lnTo>
                    <a:pt x="9525" y="102403"/>
                  </a:lnTo>
                  <a:cubicBezTo>
                    <a:pt x="3954" y="98874"/>
                    <a:pt x="411" y="92888"/>
                    <a:pt x="0" y="86306"/>
                  </a:cubicBezTo>
                  <a:lnTo>
                    <a:pt x="0" y="6677"/>
                  </a:lnTo>
                  <a:cubicBezTo>
                    <a:pt x="190" y="772"/>
                    <a:pt x="4381" y="-1705"/>
                    <a:pt x="9525" y="1248"/>
                  </a:cubicBezTo>
                  <a:close/>
                </a:path>
              </a:pathLst>
            </a:custGeom>
            <a:solidFill>
              <a:srgbClr val="E0E0E0"/>
            </a:solidFill>
            <a:ln w="9525" cap="flat">
              <a:noFill/>
              <a:prstDash val="solid"/>
              <a:miter/>
            </a:ln>
          </p:spPr>
          <p:txBody>
            <a:bodyPr rtlCol="0" anchor="ctr"/>
            <a:lstStyle/>
            <a:p>
              <a:endParaRPr lang="vi-VN"/>
            </a:p>
          </p:txBody>
        </p:sp>
        <p:sp>
          <p:nvSpPr>
            <p:cNvPr id="183" name="Freeform: Shape 182">
              <a:extLst>
                <a:ext uri="{FF2B5EF4-FFF2-40B4-BE49-F238E27FC236}">
                  <a16:creationId xmlns:a16="http://schemas.microsoft.com/office/drawing/2014/main" id="{6121E312-A914-DC64-5783-EAE8AC281B2D}"/>
                </a:ext>
              </a:extLst>
            </p:cNvPr>
            <p:cNvSpPr/>
            <p:nvPr/>
          </p:nvSpPr>
          <p:spPr>
            <a:xfrm>
              <a:off x="2472024" y="3541369"/>
              <a:ext cx="272224" cy="168928"/>
            </a:xfrm>
            <a:custGeom>
              <a:avLst/>
              <a:gdLst>
                <a:gd name="connsiteX0" fmla="*/ 0 w 272224"/>
                <a:gd name="connsiteY0" fmla="*/ 6099 h 168928"/>
                <a:gd name="connsiteX1" fmla="*/ 9525 w 272224"/>
                <a:gd name="connsiteY1" fmla="*/ 21529 h 168928"/>
                <a:gd name="connsiteX2" fmla="*/ 262699 w 272224"/>
                <a:gd name="connsiteY2" fmla="*/ 167547 h 168928"/>
                <a:gd name="connsiteX3" fmla="*/ 272224 w 272224"/>
                <a:gd name="connsiteY3" fmla="*/ 162880 h 168928"/>
                <a:gd name="connsiteX4" fmla="*/ 262699 w 272224"/>
                <a:gd name="connsiteY4" fmla="*/ 147354 h 168928"/>
                <a:gd name="connsiteX5" fmla="*/ 9525 w 272224"/>
                <a:gd name="connsiteY5" fmla="*/ 1336 h 168928"/>
                <a:gd name="connsiteX6" fmla="*/ 0 w 272224"/>
                <a:gd name="connsiteY6" fmla="*/ 6099 h 168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2224" h="168928">
                  <a:moveTo>
                    <a:pt x="0" y="6099"/>
                  </a:moveTo>
                  <a:cubicBezTo>
                    <a:pt x="527" y="12469"/>
                    <a:pt x="4067" y="18203"/>
                    <a:pt x="9525" y="21529"/>
                  </a:cubicBezTo>
                  <a:lnTo>
                    <a:pt x="262699" y="167547"/>
                  </a:lnTo>
                  <a:cubicBezTo>
                    <a:pt x="267843" y="170595"/>
                    <a:pt x="272224" y="168405"/>
                    <a:pt x="272224" y="162880"/>
                  </a:cubicBezTo>
                  <a:cubicBezTo>
                    <a:pt x="271727" y="156476"/>
                    <a:pt x="268183" y="150700"/>
                    <a:pt x="262699" y="147354"/>
                  </a:cubicBezTo>
                  <a:lnTo>
                    <a:pt x="9525" y="1336"/>
                  </a:lnTo>
                  <a:cubicBezTo>
                    <a:pt x="4191" y="-1617"/>
                    <a:pt x="0" y="479"/>
                    <a:pt x="0" y="6099"/>
                  </a:cubicBezTo>
                  <a:close/>
                </a:path>
              </a:pathLst>
            </a:custGeom>
            <a:solidFill>
              <a:srgbClr val="FAFAFA"/>
            </a:solidFill>
            <a:ln w="9525" cap="flat">
              <a:noFill/>
              <a:prstDash val="solid"/>
              <a:miter/>
            </a:ln>
          </p:spPr>
          <p:txBody>
            <a:bodyPr rtlCol="0" anchor="ctr"/>
            <a:lstStyle/>
            <a:p>
              <a:endParaRPr lang="vi-VN"/>
            </a:p>
          </p:txBody>
        </p:sp>
        <p:sp>
          <p:nvSpPr>
            <p:cNvPr id="184" name="Freeform: Shape 183">
              <a:extLst>
                <a:ext uri="{FF2B5EF4-FFF2-40B4-BE49-F238E27FC236}">
                  <a16:creationId xmlns:a16="http://schemas.microsoft.com/office/drawing/2014/main" id="{85E69774-8875-5EF4-46EC-EA9F0B78A26E}"/>
                </a:ext>
              </a:extLst>
            </p:cNvPr>
            <p:cNvSpPr/>
            <p:nvPr/>
          </p:nvSpPr>
          <p:spPr>
            <a:xfrm>
              <a:off x="2471834" y="3581866"/>
              <a:ext cx="149351" cy="102094"/>
            </a:xfrm>
            <a:custGeom>
              <a:avLst/>
              <a:gdLst>
                <a:gd name="connsiteX0" fmla="*/ 9525 w 149351"/>
                <a:gd name="connsiteY0" fmla="*/ 1320 h 102094"/>
                <a:gd name="connsiteX1" fmla="*/ 149352 w 149351"/>
                <a:gd name="connsiteY1" fmla="*/ 81902 h 102094"/>
                <a:gd name="connsiteX2" fmla="*/ 149352 w 149351"/>
                <a:gd name="connsiteY2" fmla="*/ 102095 h 102094"/>
                <a:gd name="connsiteX3" fmla="*/ 9525 w 149351"/>
                <a:gd name="connsiteY3" fmla="*/ 21513 h 102094"/>
                <a:gd name="connsiteX4" fmla="*/ 0 w 149351"/>
                <a:gd name="connsiteY4" fmla="*/ 5988 h 102094"/>
                <a:gd name="connsiteX5" fmla="*/ 9525 w 149351"/>
                <a:gd name="connsiteY5" fmla="*/ 1320 h 102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351" h="102094">
                  <a:moveTo>
                    <a:pt x="9525" y="1320"/>
                  </a:moveTo>
                  <a:lnTo>
                    <a:pt x="149352" y="81902"/>
                  </a:lnTo>
                  <a:lnTo>
                    <a:pt x="149352" y="102095"/>
                  </a:lnTo>
                  <a:lnTo>
                    <a:pt x="9525" y="21513"/>
                  </a:lnTo>
                  <a:cubicBezTo>
                    <a:pt x="4041" y="18168"/>
                    <a:pt x="498" y="12392"/>
                    <a:pt x="0" y="5988"/>
                  </a:cubicBezTo>
                  <a:cubicBezTo>
                    <a:pt x="191" y="558"/>
                    <a:pt x="4381" y="-1632"/>
                    <a:pt x="9525" y="1320"/>
                  </a:cubicBezTo>
                  <a:close/>
                </a:path>
              </a:pathLst>
            </a:custGeom>
            <a:solidFill>
              <a:srgbClr val="FAFAFA"/>
            </a:solidFill>
            <a:ln w="9525" cap="flat">
              <a:noFill/>
              <a:prstDash val="solid"/>
              <a:miter/>
            </a:ln>
          </p:spPr>
          <p:txBody>
            <a:bodyPr rtlCol="0" anchor="ctr"/>
            <a:lstStyle/>
            <a:p>
              <a:endParaRPr lang="vi-VN"/>
            </a:p>
          </p:txBody>
        </p:sp>
        <p:sp>
          <p:nvSpPr>
            <p:cNvPr id="185" name="Freeform: Shape 184">
              <a:extLst>
                <a:ext uri="{FF2B5EF4-FFF2-40B4-BE49-F238E27FC236}">
                  <a16:creationId xmlns:a16="http://schemas.microsoft.com/office/drawing/2014/main" id="{B7FBA388-8D11-A255-8898-B9BA6E79D7C8}"/>
                </a:ext>
              </a:extLst>
            </p:cNvPr>
            <p:cNvSpPr/>
            <p:nvPr/>
          </p:nvSpPr>
          <p:spPr>
            <a:xfrm>
              <a:off x="2355819" y="3487116"/>
              <a:ext cx="32732" cy="40920"/>
            </a:xfrm>
            <a:custGeom>
              <a:avLst/>
              <a:gdLst>
                <a:gd name="connsiteX0" fmla="*/ 0 w 32732"/>
                <a:gd name="connsiteY0" fmla="*/ 5392 h 40920"/>
                <a:gd name="connsiteX1" fmla="*/ 7715 w 32732"/>
                <a:gd name="connsiteY1" fmla="*/ 916 h 40920"/>
                <a:gd name="connsiteX2" fmla="*/ 7715 w 32732"/>
                <a:gd name="connsiteY2" fmla="*/ 916 h 40920"/>
                <a:gd name="connsiteX3" fmla="*/ 18002 w 32732"/>
                <a:gd name="connsiteY3" fmla="*/ 1963 h 40920"/>
                <a:gd name="connsiteX4" fmla="*/ 32671 w 32732"/>
                <a:gd name="connsiteY4" fmla="*/ 27300 h 40920"/>
                <a:gd name="connsiteX5" fmla="*/ 28384 w 32732"/>
                <a:gd name="connsiteY5" fmla="*/ 36825 h 40920"/>
                <a:gd name="connsiteX6" fmla="*/ 28385 w 32732"/>
                <a:gd name="connsiteY6" fmla="*/ 36825 h 40920"/>
                <a:gd name="connsiteX7" fmla="*/ 21146 w 32732"/>
                <a:gd name="connsiteY7" fmla="*/ 40921 h 40920"/>
                <a:gd name="connsiteX8" fmla="*/ 19907 w 32732"/>
                <a:gd name="connsiteY8" fmla="*/ 38730 h 40920"/>
                <a:gd name="connsiteX9" fmla="*/ 15716 w 32732"/>
                <a:gd name="connsiteY9" fmla="*/ 37111 h 40920"/>
                <a:gd name="connsiteX10" fmla="*/ 1048 w 32732"/>
                <a:gd name="connsiteY10" fmla="*/ 11774 h 40920"/>
                <a:gd name="connsiteX11" fmla="*/ 1048 w 32732"/>
                <a:gd name="connsiteY11" fmla="*/ 8059 h 40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732" h="40920">
                  <a:moveTo>
                    <a:pt x="0" y="5392"/>
                  </a:moveTo>
                  <a:lnTo>
                    <a:pt x="7715" y="916"/>
                  </a:lnTo>
                  <a:lnTo>
                    <a:pt x="7715" y="916"/>
                  </a:lnTo>
                  <a:cubicBezTo>
                    <a:pt x="11083" y="-609"/>
                    <a:pt x="15011" y="-209"/>
                    <a:pt x="18002" y="1963"/>
                  </a:cubicBezTo>
                  <a:cubicBezTo>
                    <a:pt x="26659" y="7580"/>
                    <a:pt x="32111" y="16996"/>
                    <a:pt x="32671" y="27300"/>
                  </a:cubicBezTo>
                  <a:cubicBezTo>
                    <a:pt x="33080" y="31018"/>
                    <a:pt x="31439" y="34665"/>
                    <a:pt x="28384" y="36825"/>
                  </a:cubicBezTo>
                  <a:lnTo>
                    <a:pt x="28385" y="36825"/>
                  </a:lnTo>
                  <a:lnTo>
                    <a:pt x="21146" y="40921"/>
                  </a:lnTo>
                  <a:lnTo>
                    <a:pt x="19907" y="38730"/>
                  </a:lnTo>
                  <a:cubicBezTo>
                    <a:pt x="18430" y="38428"/>
                    <a:pt x="17013" y="37880"/>
                    <a:pt x="15716" y="37111"/>
                  </a:cubicBezTo>
                  <a:cubicBezTo>
                    <a:pt x="7059" y="31494"/>
                    <a:pt x="1608" y="22078"/>
                    <a:pt x="1048" y="11774"/>
                  </a:cubicBezTo>
                  <a:cubicBezTo>
                    <a:pt x="884" y="10541"/>
                    <a:pt x="884" y="9292"/>
                    <a:pt x="1048" y="8059"/>
                  </a:cubicBezTo>
                  <a:close/>
                </a:path>
              </a:pathLst>
            </a:custGeom>
            <a:solidFill>
              <a:srgbClr val="E0E0E0"/>
            </a:solidFill>
            <a:ln w="9525" cap="flat">
              <a:noFill/>
              <a:prstDash val="solid"/>
              <a:miter/>
            </a:ln>
          </p:spPr>
          <p:txBody>
            <a:bodyPr rtlCol="0" anchor="ctr"/>
            <a:lstStyle/>
            <a:p>
              <a:endParaRPr lang="vi-VN"/>
            </a:p>
          </p:txBody>
        </p:sp>
        <p:sp>
          <p:nvSpPr>
            <p:cNvPr id="186" name="Freeform: Shape 185">
              <a:extLst>
                <a:ext uri="{FF2B5EF4-FFF2-40B4-BE49-F238E27FC236}">
                  <a16:creationId xmlns:a16="http://schemas.microsoft.com/office/drawing/2014/main" id="{B12940AD-637F-977F-D295-DB232DDB796B}"/>
                </a:ext>
              </a:extLst>
            </p:cNvPr>
            <p:cNvSpPr/>
            <p:nvPr/>
          </p:nvSpPr>
          <p:spPr>
            <a:xfrm>
              <a:off x="2351913" y="3491372"/>
              <a:ext cx="29337" cy="37835"/>
            </a:xfrm>
            <a:custGeom>
              <a:avLst/>
              <a:gdLst>
                <a:gd name="connsiteX0" fmla="*/ 14669 w 29337"/>
                <a:gd name="connsiteY0" fmla="*/ 1994 h 37835"/>
                <a:gd name="connsiteX1" fmla="*/ 29338 w 29337"/>
                <a:gd name="connsiteY1" fmla="*/ 27330 h 37835"/>
                <a:gd name="connsiteX2" fmla="*/ 14669 w 29337"/>
                <a:gd name="connsiteY2" fmla="*/ 35807 h 37835"/>
                <a:gd name="connsiteX3" fmla="*/ 1 w 29337"/>
                <a:gd name="connsiteY3" fmla="*/ 10471 h 37835"/>
                <a:gd name="connsiteX4" fmla="*/ 14669 w 29337"/>
                <a:gd name="connsiteY4" fmla="*/ 1994 h 37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37" h="37835">
                  <a:moveTo>
                    <a:pt x="14669" y="1994"/>
                  </a:moveTo>
                  <a:cubicBezTo>
                    <a:pt x="23327" y="7610"/>
                    <a:pt x="28778" y="17026"/>
                    <a:pt x="29338" y="27330"/>
                  </a:cubicBezTo>
                  <a:cubicBezTo>
                    <a:pt x="29338" y="36855"/>
                    <a:pt x="22766" y="40475"/>
                    <a:pt x="14669" y="35807"/>
                  </a:cubicBezTo>
                  <a:cubicBezTo>
                    <a:pt x="6012" y="30191"/>
                    <a:pt x="561" y="20775"/>
                    <a:pt x="1" y="10471"/>
                  </a:cubicBezTo>
                  <a:cubicBezTo>
                    <a:pt x="-94" y="1136"/>
                    <a:pt x="6478" y="-2673"/>
                    <a:pt x="14669" y="1994"/>
                  </a:cubicBezTo>
                  <a:close/>
                </a:path>
              </a:pathLst>
            </a:custGeom>
            <a:solidFill>
              <a:srgbClr val="F0F0F0"/>
            </a:solidFill>
            <a:ln w="9525" cap="flat">
              <a:noFill/>
              <a:prstDash val="solid"/>
              <a:miter/>
            </a:ln>
          </p:spPr>
          <p:txBody>
            <a:bodyPr rtlCol="0" anchor="ctr"/>
            <a:lstStyle/>
            <a:p>
              <a:endParaRPr lang="vi-VN"/>
            </a:p>
          </p:txBody>
        </p:sp>
        <p:sp>
          <p:nvSpPr>
            <p:cNvPr id="187" name="Freeform: Shape 186">
              <a:extLst>
                <a:ext uri="{FF2B5EF4-FFF2-40B4-BE49-F238E27FC236}">
                  <a16:creationId xmlns:a16="http://schemas.microsoft.com/office/drawing/2014/main" id="{2691D08F-A22D-9AFF-5413-1468B6A82297}"/>
                </a:ext>
              </a:extLst>
            </p:cNvPr>
            <p:cNvSpPr/>
            <p:nvPr/>
          </p:nvSpPr>
          <p:spPr>
            <a:xfrm>
              <a:off x="2454308" y="3511073"/>
              <a:ext cx="307276" cy="269974"/>
            </a:xfrm>
            <a:custGeom>
              <a:avLst/>
              <a:gdLst>
                <a:gd name="connsiteX0" fmla="*/ 9525 w 307276"/>
                <a:gd name="connsiteY0" fmla="*/ 1248 h 269974"/>
                <a:gd name="connsiteX1" fmla="*/ 297751 w 307276"/>
                <a:gd name="connsiteY1" fmla="*/ 167555 h 269974"/>
                <a:gd name="connsiteX2" fmla="*/ 307276 w 307276"/>
                <a:gd name="connsiteY2" fmla="*/ 183747 h 269974"/>
                <a:gd name="connsiteX3" fmla="*/ 307276 w 307276"/>
                <a:gd name="connsiteY3" fmla="*/ 263281 h 269974"/>
                <a:gd name="connsiteX4" fmla="*/ 297751 w 307276"/>
                <a:gd name="connsiteY4" fmla="*/ 268710 h 269974"/>
                <a:gd name="connsiteX5" fmla="*/ 9525 w 307276"/>
                <a:gd name="connsiteY5" fmla="*/ 102403 h 269974"/>
                <a:gd name="connsiteX6" fmla="*/ 0 w 307276"/>
                <a:gd name="connsiteY6" fmla="*/ 86306 h 269974"/>
                <a:gd name="connsiteX7" fmla="*/ 0 w 307276"/>
                <a:gd name="connsiteY7" fmla="*/ 6677 h 269974"/>
                <a:gd name="connsiteX8" fmla="*/ 9525 w 307276"/>
                <a:gd name="connsiteY8" fmla="*/ 1248 h 269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7276" h="269974">
                  <a:moveTo>
                    <a:pt x="9525" y="1248"/>
                  </a:moveTo>
                  <a:lnTo>
                    <a:pt x="297751" y="167555"/>
                  </a:lnTo>
                  <a:cubicBezTo>
                    <a:pt x="303349" y="171103"/>
                    <a:pt x="306895" y="177130"/>
                    <a:pt x="307276" y="183747"/>
                  </a:cubicBezTo>
                  <a:lnTo>
                    <a:pt x="307276" y="263281"/>
                  </a:lnTo>
                  <a:cubicBezTo>
                    <a:pt x="307276" y="269282"/>
                    <a:pt x="303085" y="271663"/>
                    <a:pt x="297751" y="268710"/>
                  </a:cubicBezTo>
                  <a:lnTo>
                    <a:pt x="9525" y="102403"/>
                  </a:lnTo>
                  <a:cubicBezTo>
                    <a:pt x="3954" y="98874"/>
                    <a:pt x="411" y="92888"/>
                    <a:pt x="0" y="86306"/>
                  </a:cubicBezTo>
                  <a:lnTo>
                    <a:pt x="0" y="6677"/>
                  </a:lnTo>
                  <a:cubicBezTo>
                    <a:pt x="190" y="772"/>
                    <a:pt x="4381" y="-1705"/>
                    <a:pt x="9525" y="1248"/>
                  </a:cubicBezTo>
                  <a:close/>
                </a:path>
              </a:pathLst>
            </a:custGeom>
            <a:solidFill>
              <a:srgbClr val="000000">
                <a:alpha val="15000"/>
              </a:srgbClr>
            </a:solidFill>
            <a:ln w="9525" cap="flat">
              <a:noFill/>
              <a:prstDash val="solid"/>
              <a:miter/>
            </a:ln>
          </p:spPr>
          <p:txBody>
            <a:bodyPr rtlCol="0" anchor="ctr"/>
            <a:lstStyle/>
            <a:p>
              <a:endParaRPr lang="vi-VN"/>
            </a:p>
          </p:txBody>
        </p:sp>
        <p:sp>
          <p:nvSpPr>
            <p:cNvPr id="188" name="Freeform: Shape 187">
              <a:extLst>
                <a:ext uri="{FF2B5EF4-FFF2-40B4-BE49-F238E27FC236}">
                  <a16:creationId xmlns:a16="http://schemas.microsoft.com/office/drawing/2014/main" id="{2CF4A1A0-D680-6F0C-6861-1B6F0EA24DAD}"/>
                </a:ext>
              </a:extLst>
            </p:cNvPr>
            <p:cNvSpPr/>
            <p:nvPr/>
          </p:nvSpPr>
          <p:spPr>
            <a:xfrm>
              <a:off x="2472024" y="3541369"/>
              <a:ext cx="272224" cy="168928"/>
            </a:xfrm>
            <a:custGeom>
              <a:avLst/>
              <a:gdLst>
                <a:gd name="connsiteX0" fmla="*/ 0 w 272224"/>
                <a:gd name="connsiteY0" fmla="*/ 6099 h 168928"/>
                <a:gd name="connsiteX1" fmla="*/ 9525 w 272224"/>
                <a:gd name="connsiteY1" fmla="*/ 21529 h 168928"/>
                <a:gd name="connsiteX2" fmla="*/ 262699 w 272224"/>
                <a:gd name="connsiteY2" fmla="*/ 167547 h 168928"/>
                <a:gd name="connsiteX3" fmla="*/ 272224 w 272224"/>
                <a:gd name="connsiteY3" fmla="*/ 162880 h 168928"/>
                <a:gd name="connsiteX4" fmla="*/ 262699 w 272224"/>
                <a:gd name="connsiteY4" fmla="*/ 147354 h 168928"/>
                <a:gd name="connsiteX5" fmla="*/ 9525 w 272224"/>
                <a:gd name="connsiteY5" fmla="*/ 1336 h 168928"/>
                <a:gd name="connsiteX6" fmla="*/ 0 w 272224"/>
                <a:gd name="connsiteY6" fmla="*/ 6099 h 168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2224" h="168928">
                  <a:moveTo>
                    <a:pt x="0" y="6099"/>
                  </a:moveTo>
                  <a:cubicBezTo>
                    <a:pt x="527" y="12469"/>
                    <a:pt x="4067" y="18203"/>
                    <a:pt x="9525" y="21529"/>
                  </a:cubicBezTo>
                  <a:lnTo>
                    <a:pt x="262699" y="167547"/>
                  </a:lnTo>
                  <a:cubicBezTo>
                    <a:pt x="267843" y="170595"/>
                    <a:pt x="272224" y="168405"/>
                    <a:pt x="272224" y="162880"/>
                  </a:cubicBezTo>
                  <a:cubicBezTo>
                    <a:pt x="271727" y="156476"/>
                    <a:pt x="268183" y="150700"/>
                    <a:pt x="262699" y="147354"/>
                  </a:cubicBezTo>
                  <a:lnTo>
                    <a:pt x="9525" y="1336"/>
                  </a:lnTo>
                  <a:cubicBezTo>
                    <a:pt x="4191" y="-1617"/>
                    <a:pt x="0" y="479"/>
                    <a:pt x="0" y="6099"/>
                  </a:cubicBezTo>
                  <a:close/>
                </a:path>
              </a:pathLst>
            </a:custGeom>
            <a:solidFill>
              <a:srgbClr val="E0E0E0"/>
            </a:solidFill>
            <a:ln w="9525" cap="flat">
              <a:noFill/>
              <a:prstDash val="solid"/>
              <a:miter/>
            </a:ln>
          </p:spPr>
          <p:txBody>
            <a:bodyPr rtlCol="0" anchor="ctr"/>
            <a:lstStyle/>
            <a:p>
              <a:endParaRPr lang="vi-VN"/>
            </a:p>
          </p:txBody>
        </p:sp>
        <p:sp>
          <p:nvSpPr>
            <p:cNvPr id="189" name="Freeform: Shape 188">
              <a:extLst>
                <a:ext uri="{FF2B5EF4-FFF2-40B4-BE49-F238E27FC236}">
                  <a16:creationId xmlns:a16="http://schemas.microsoft.com/office/drawing/2014/main" id="{1F9D7C10-70E9-E03B-ECDB-0B8ADF50A59A}"/>
                </a:ext>
              </a:extLst>
            </p:cNvPr>
            <p:cNvSpPr/>
            <p:nvPr/>
          </p:nvSpPr>
          <p:spPr>
            <a:xfrm>
              <a:off x="2472024" y="3581866"/>
              <a:ext cx="272224" cy="168870"/>
            </a:xfrm>
            <a:custGeom>
              <a:avLst/>
              <a:gdLst>
                <a:gd name="connsiteX0" fmla="*/ 0 w 272224"/>
                <a:gd name="connsiteY0" fmla="*/ 5988 h 168870"/>
                <a:gd name="connsiteX1" fmla="*/ 9525 w 272224"/>
                <a:gd name="connsiteY1" fmla="*/ 21513 h 168870"/>
                <a:gd name="connsiteX2" fmla="*/ 262699 w 272224"/>
                <a:gd name="connsiteY2" fmla="*/ 167532 h 168870"/>
                <a:gd name="connsiteX3" fmla="*/ 272224 w 272224"/>
                <a:gd name="connsiteY3" fmla="*/ 162864 h 168870"/>
                <a:gd name="connsiteX4" fmla="*/ 262699 w 272224"/>
                <a:gd name="connsiteY4" fmla="*/ 147339 h 168870"/>
                <a:gd name="connsiteX5" fmla="*/ 9525 w 272224"/>
                <a:gd name="connsiteY5" fmla="*/ 1320 h 168870"/>
                <a:gd name="connsiteX6" fmla="*/ 0 w 272224"/>
                <a:gd name="connsiteY6" fmla="*/ 5988 h 168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2224" h="168870">
                  <a:moveTo>
                    <a:pt x="0" y="5988"/>
                  </a:moveTo>
                  <a:cubicBezTo>
                    <a:pt x="498" y="12392"/>
                    <a:pt x="4041" y="18168"/>
                    <a:pt x="9525" y="21513"/>
                  </a:cubicBezTo>
                  <a:lnTo>
                    <a:pt x="262699" y="167532"/>
                  </a:lnTo>
                  <a:cubicBezTo>
                    <a:pt x="267843" y="170484"/>
                    <a:pt x="272224" y="168389"/>
                    <a:pt x="272224" y="162864"/>
                  </a:cubicBezTo>
                  <a:cubicBezTo>
                    <a:pt x="271727" y="156460"/>
                    <a:pt x="268183" y="150684"/>
                    <a:pt x="262699" y="147339"/>
                  </a:cubicBezTo>
                  <a:lnTo>
                    <a:pt x="9525" y="1320"/>
                  </a:lnTo>
                  <a:cubicBezTo>
                    <a:pt x="4191" y="-1632"/>
                    <a:pt x="0" y="558"/>
                    <a:pt x="0" y="5988"/>
                  </a:cubicBezTo>
                  <a:close/>
                </a:path>
              </a:pathLst>
            </a:custGeom>
            <a:solidFill>
              <a:srgbClr val="F0F0F0"/>
            </a:solidFill>
            <a:ln w="9525" cap="flat">
              <a:noFill/>
              <a:prstDash val="solid"/>
              <a:miter/>
            </a:ln>
          </p:spPr>
          <p:txBody>
            <a:bodyPr rtlCol="0" anchor="ctr"/>
            <a:lstStyle/>
            <a:p>
              <a:endParaRPr lang="vi-VN"/>
            </a:p>
          </p:txBody>
        </p:sp>
        <p:sp>
          <p:nvSpPr>
            <p:cNvPr id="190" name="Freeform: Shape 189">
              <a:extLst>
                <a:ext uri="{FF2B5EF4-FFF2-40B4-BE49-F238E27FC236}">
                  <a16:creationId xmlns:a16="http://schemas.microsoft.com/office/drawing/2014/main" id="{0FF947A2-156E-6289-F1E9-9970C5A72942}"/>
                </a:ext>
              </a:extLst>
            </p:cNvPr>
            <p:cNvSpPr/>
            <p:nvPr/>
          </p:nvSpPr>
          <p:spPr>
            <a:xfrm>
              <a:off x="2471834" y="3581866"/>
              <a:ext cx="149351" cy="102094"/>
            </a:xfrm>
            <a:custGeom>
              <a:avLst/>
              <a:gdLst>
                <a:gd name="connsiteX0" fmla="*/ 9525 w 149351"/>
                <a:gd name="connsiteY0" fmla="*/ 1320 h 102094"/>
                <a:gd name="connsiteX1" fmla="*/ 149352 w 149351"/>
                <a:gd name="connsiteY1" fmla="*/ 81902 h 102094"/>
                <a:gd name="connsiteX2" fmla="*/ 149352 w 149351"/>
                <a:gd name="connsiteY2" fmla="*/ 102095 h 102094"/>
                <a:gd name="connsiteX3" fmla="*/ 9525 w 149351"/>
                <a:gd name="connsiteY3" fmla="*/ 21513 h 102094"/>
                <a:gd name="connsiteX4" fmla="*/ 0 w 149351"/>
                <a:gd name="connsiteY4" fmla="*/ 5988 h 102094"/>
                <a:gd name="connsiteX5" fmla="*/ 9525 w 149351"/>
                <a:gd name="connsiteY5" fmla="*/ 1320 h 102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351" h="102094">
                  <a:moveTo>
                    <a:pt x="9525" y="1320"/>
                  </a:moveTo>
                  <a:lnTo>
                    <a:pt x="149352" y="81902"/>
                  </a:lnTo>
                  <a:lnTo>
                    <a:pt x="149352" y="102095"/>
                  </a:lnTo>
                  <a:lnTo>
                    <a:pt x="9525" y="21513"/>
                  </a:lnTo>
                  <a:cubicBezTo>
                    <a:pt x="4041" y="18168"/>
                    <a:pt x="498" y="12392"/>
                    <a:pt x="0" y="5988"/>
                  </a:cubicBezTo>
                  <a:cubicBezTo>
                    <a:pt x="191" y="558"/>
                    <a:pt x="4381" y="-1632"/>
                    <a:pt x="9525" y="1320"/>
                  </a:cubicBezTo>
                  <a:close/>
                </a:path>
              </a:pathLst>
            </a:custGeom>
            <a:solidFill>
              <a:srgbClr val="E0E0E0"/>
            </a:solidFill>
            <a:ln w="9525" cap="flat">
              <a:noFill/>
              <a:prstDash val="solid"/>
              <a:miter/>
            </a:ln>
          </p:spPr>
          <p:txBody>
            <a:bodyPr rtlCol="0" anchor="ctr"/>
            <a:lstStyle/>
            <a:p>
              <a:endParaRPr lang="vi-VN"/>
            </a:p>
          </p:txBody>
        </p:sp>
        <p:sp>
          <p:nvSpPr>
            <p:cNvPr id="191" name="Freeform: Shape 190">
              <a:extLst>
                <a:ext uri="{FF2B5EF4-FFF2-40B4-BE49-F238E27FC236}">
                  <a16:creationId xmlns:a16="http://schemas.microsoft.com/office/drawing/2014/main" id="{F811CCA2-7FE6-A993-B650-D0DC4B817730}"/>
                </a:ext>
              </a:extLst>
            </p:cNvPr>
            <p:cNvSpPr/>
            <p:nvPr/>
          </p:nvSpPr>
          <p:spPr>
            <a:xfrm>
              <a:off x="2454308" y="3675699"/>
              <a:ext cx="307276" cy="269940"/>
            </a:xfrm>
            <a:custGeom>
              <a:avLst/>
              <a:gdLst>
                <a:gd name="connsiteX0" fmla="*/ 9525 w 307276"/>
                <a:gd name="connsiteY0" fmla="*/ 1309 h 269940"/>
                <a:gd name="connsiteX1" fmla="*/ 297751 w 307276"/>
                <a:gd name="connsiteY1" fmla="*/ 167520 h 269940"/>
                <a:gd name="connsiteX2" fmla="*/ 307276 w 307276"/>
                <a:gd name="connsiteY2" fmla="*/ 183713 h 269940"/>
                <a:gd name="connsiteX3" fmla="*/ 307276 w 307276"/>
                <a:gd name="connsiteY3" fmla="*/ 263247 h 269940"/>
                <a:gd name="connsiteX4" fmla="*/ 297751 w 307276"/>
                <a:gd name="connsiteY4" fmla="*/ 268676 h 269940"/>
                <a:gd name="connsiteX5" fmla="*/ 9525 w 307276"/>
                <a:gd name="connsiteY5" fmla="*/ 102465 h 269940"/>
                <a:gd name="connsiteX6" fmla="*/ 0 w 307276"/>
                <a:gd name="connsiteY6" fmla="*/ 86272 h 269940"/>
                <a:gd name="connsiteX7" fmla="*/ 0 w 307276"/>
                <a:gd name="connsiteY7" fmla="*/ 6643 h 269940"/>
                <a:gd name="connsiteX8" fmla="*/ 9525 w 307276"/>
                <a:gd name="connsiteY8" fmla="*/ 1309 h 269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7276" h="269940">
                  <a:moveTo>
                    <a:pt x="9525" y="1309"/>
                  </a:moveTo>
                  <a:lnTo>
                    <a:pt x="297751" y="167520"/>
                  </a:lnTo>
                  <a:cubicBezTo>
                    <a:pt x="303349" y="171069"/>
                    <a:pt x="306895" y="177096"/>
                    <a:pt x="307276" y="183713"/>
                  </a:cubicBezTo>
                  <a:lnTo>
                    <a:pt x="307276" y="263247"/>
                  </a:lnTo>
                  <a:cubicBezTo>
                    <a:pt x="307276" y="269247"/>
                    <a:pt x="303085" y="271629"/>
                    <a:pt x="297751" y="268676"/>
                  </a:cubicBezTo>
                  <a:lnTo>
                    <a:pt x="9525" y="102465"/>
                  </a:lnTo>
                  <a:cubicBezTo>
                    <a:pt x="3962" y="98883"/>
                    <a:pt x="427" y="92875"/>
                    <a:pt x="0" y="86272"/>
                  </a:cubicBezTo>
                  <a:lnTo>
                    <a:pt x="0" y="6643"/>
                  </a:lnTo>
                  <a:cubicBezTo>
                    <a:pt x="190" y="738"/>
                    <a:pt x="4381" y="-1739"/>
                    <a:pt x="9525" y="1309"/>
                  </a:cubicBezTo>
                  <a:close/>
                </a:path>
              </a:pathLst>
            </a:custGeom>
            <a:solidFill>
              <a:srgbClr val="000000">
                <a:alpha val="15000"/>
              </a:srgbClr>
            </a:solidFill>
            <a:ln w="9525" cap="flat">
              <a:noFill/>
              <a:prstDash val="solid"/>
              <a:miter/>
            </a:ln>
          </p:spPr>
          <p:txBody>
            <a:bodyPr rtlCol="0" anchor="ctr"/>
            <a:lstStyle/>
            <a:p>
              <a:endParaRPr lang="vi-VN"/>
            </a:p>
          </p:txBody>
        </p:sp>
        <p:sp>
          <p:nvSpPr>
            <p:cNvPr id="192" name="Freeform: Shape 191">
              <a:extLst>
                <a:ext uri="{FF2B5EF4-FFF2-40B4-BE49-F238E27FC236}">
                  <a16:creationId xmlns:a16="http://schemas.microsoft.com/office/drawing/2014/main" id="{DA7FDED6-EC52-EB71-B335-2AA159712587}"/>
                </a:ext>
              </a:extLst>
            </p:cNvPr>
            <p:cNvSpPr/>
            <p:nvPr/>
          </p:nvSpPr>
          <p:spPr>
            <a:xfrm>
              <a:off x="2472024" y="3705923"/>
              <a:ext cx="272224" cy="169016"/>
            </a:xfrm>
            <a:custGeom>
              <a:avLst/>
              <a:gdLst>
                <a:gd name="connsiteX0" fmla="*/ 0 w 272224"/>
                <a:gd name="connsiteY0" fmla="*/ 6137 h 169016"/>
                <a:gd name="connsiteX1" fmla="*/ 9525 w 272224"/>
                <a:gd name="connsiteY1" fmla="*/ 21662 h 169016"/>
                <a:gd name="connsiteX2" fmla="*/ 262699 w 272224"/>
                <a:gd name="connsiteY2" fmla="*/ 167681 h 169016"/>
                <a:gd name="connsiteX3" fmla="*/ 272224 w 272224"/>
                <a:gd name="connsiteY3" fmla="*/ 162918 h 169016"/>
                <a:gd name="connsiteX4" fmla="*/ 262699 w 272224"/>
                <a:gd name="connsiteY4" fmla="*/ 147392 h 169016"/>
                <a:gd name="connsiteX5" fmla="*/ 9525 w 272224"/>
                <a:gd name="connsiteY5" fmla="*/ 1374 h 169016"/>
                <a:gd name="connsiteX6" fmla="*/ 0 w 272224"/>
                <a:gd name="connsiteY6" fmla="*/ 6137 h 169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2224" h="169016">
                  <a:moveTo>
                    <a:pt x="0" y="6137"/>
                  </a:moveTo>
                  <a:cubicBezTo>
                    <a:pt x="543" y="12526"/>
                    <a:pt x="4075" y="18283"/>
                    <a:pt x="9525" y="21662"/>
                  </a:cubicBezTo>
                  <a:lnTo>
                    <a:pt x="262699" y="167681"/>
                  </a:lnTo>
                  <a:cubicBezTo>
                    <a:pt x="267843" y="170634"/>
                    <a:pt x="272224" y="168538"/>
                    <a:pt x="272224" y="162918"/>
                  </a:cubicBezTo>
                  <a:cubicBezTo>
                    <a:pt x="271727" y="156514"/>
                    <a:pt x="268183" y="150738"/>
                    <a:pt x="262699" y="147392"/>
                  </a:cubicBezTo>
                  <a:lnTo>
                    <a:pt x="9525" y="1374"/>
                  </a:lnTo>
                  <a:cubicBezTo>
                    <a:pt x="4191" y="-1579"/>
                    <a:pt x="0" y="326"/>
                    <a:pt x="0" y="6137"/>
                  </a:cubicBezTo>
                  <a:close/>
                </a:path>
              </a:pathLst>
            </a:custGeom>
            <a:solidFill>
              <a:srgbClr val="E0E0E0"/>
            </a:solidFill>
            <a:ln w="9525" cap="flat">
              <a:noFill/>
              <a:prstDash val="solid"/>
              <a:miter/>
            </a:ln>
          </p:spPr>
          <p:txBody>
            <a:bodyPr rtlCol="0" anchor="ctr"/>
            <a:lstStyle/>
            <a:p>
              <a:endParaRPr lang="vi-VN"/>
            </a:p>
          </p:txBody>
        </p:sp>
        <p:sp>
          <p:nvSpPr>
            <p:cNvPr id="193" name="Freeform: Shape 192">
              <a:extLst>
                <a:ext uri="{FF2B5EF4-FFF2-40B4-BE49-F238E27FC236}">
                  <a16:creationId xmlns:a16="http://schemas.microsoft.com/office/drawing/2014/main" id="{A17D45AD-95A6-53A8-D104-23F5F9736786}"/>
                </a:ext>
              </a:extLst>
            </p:cNvPr>
            <p:cNvSpPr/>
            <p:nvPr/>
          </p:nvSpPr>
          <p:spPr>
            <a:xfrm>
              <a:off x="2472024" y="3746442"/>
              <a:ext cx="272224" cy="168928"/>
            </a:xfrm>
            <a:custGeom>
              <a:avLst/>
              <a:gdLst>
                <a:gd name="connsiteX0" fmla="*/ 0 w 272224"/>
                <a:gd name="connsiteY0" fmla="*/ 6099 h 168928"/>
                <a:gd name="connsiteX1" fmla="*/ 9525 w 272224"/>
                <a:gd name="connsiteY1" fmla="*/ 21529 h 168928"/>
                <a:gd name="connsiteX2" fmla="*/ 262699 w 272224"/>
                <a:gd name="connsiteY2" fmla="*/ 167548 h 168928"/>
                <a:gd name="connsiteX3" fmla="*/ 272224 w 272224"/>
                <a:gd name="connsiteY3" fmla="*/ 162880 h 168928"/>
                <a:gd name="connsiteX4" fmla="*/ 262699 w 272224"/>
                <a:gd name="connsiteY4" fmla="*/ 147355 h 168928"/>
                <a:gd name="connsiteX5" fmla="*/ 9525 w 272224"/>
                <a:gd name="connsiteY5" fmla="*/ 1336 h 168928"/>
                <a:gd name="connsiteX6" fmla="*/ 0 w 272224"/>
                <a:gd name="connsiteY6" fmla="*/ 6099 h 168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2224" h="168928">
                  <a:moveTo>
                    <a:pt x="0" y="6099"/>
                  </a:moveTo>
                  <a:cubicBezTo>
                    <a:pt x="527" y="12469"/>
                    <a:pt x="4067" y="18203"/>
                    <a:pt x="9525" y="21529"/>
                  </a:cubicBezTo>
                  <a:lnTo>
                    <a:pt x="262699" y="167548"/>
                  </a:lnTo>
                  <a:cubicBezTo>
                    <a:pt x="267843" y="170596"/>
                    <a:pt x="272224" y="168405"/>
                    <a:pt x="272224" y="162880"/>
                  </a:cubicBezTo>
                  <a:cubicBezTo>
                    <a:pt x="271727" y="156476"/>
                    <a:pt x="268183" y="150700"/>
                    <a:pt x="262699" y="147355"/>
                  </a:cubicBezTo>
                  <a:lnTo>
                    <a:pt x="9525" y="1336"/>
                  </a:lnTo>
                  <a:cubicBezTo>
                    <a:pt x="4191" y="-1617"/>
                    <a:pt x="0" y="479"/>
                    <a:pt x="0" y="6099"/>
                  </a:cubicBezTo>
                  <a:close/>
                </a:path>
              </a:pathLst>
            </a:custGeom>
            <a:solidFill>
              <a:srgbClr val="F0F0F0"/>
            </a:solidFill>
            <a:ln w="9525" cap="flat">
              <a:noFill/>
              <a:prstDash val="solid"/>
              <a:miter/>
            </a:ln>
          </p:spPr>
          <p:txBody>
            <a:bodyPr rtlCol="0" anchor="ctr"/>
            <a:lstStyle/>
            <a:p>
              <a:endParaRPr lang="vi-VN"/>
            </a:p>
          </p:txBody>
        </p:sp>
        <p:sp>
          <p:nvSpPr>
            <p:cNvPr id="194" name="Freeform: Shape 193">
              <a:extLst>
                <a:ext uri="{FF2B5EF4-FFF2-40B4-BE49-F238E27FC236}">
                  <a16:creationId xmlns:a16="http://schemas.microsoft.com/office/drawing/2014/main" id="{68DB0425-7541-B94B-14B5-29A9DB69CA42}"/>
                </a:ext>
              </a:extLst>
            </p:cNvPr>
            <p:cNvSpPr/>
            <p:nvPr/>
          </p:nvSpPr>
          <p:spPr>
            <a:xfrm>
              <a:off x="2471834" y="3746456"/>
              <a:ext cx="184404" cy="122861"/>
            </a:xfrm>
            <a:custGeom>
              <a:avLst/>
              <a:gdLst>
                <a:gd name="connsiteX0" fmla="*/ 9525 w 184404"/>
                <a:gd name="connsiteY0" fmla="*/ 1323 h 122861"/>
                <a:gd name="connsiteX1" fmla="*/ 184404 w 184404"/>
                <a:gd name="connsiteY1" fmla="*/ 102669 h 122861"/>
                <a:gd name="connsiteX2" fmla="*/ 184404 w 184404"/>
                <a:gd name="connsiteY2" fmla="*/ 122862 h 122861"/>
                <a:gd name="connsiteX3" fmla="*/ 9525 w 184404"/>
                <a:gd name="connsiteY3" fmla="*/ 21992 h 122861"/>
                <a:gd name="connsiteX4" fmla="*/ 0 w 184404"/>
                <a:gd name="connsiteY4" fmla="*/ 6562 h 122861"/>
                <a:gd name="connsiteX5" fmla="*/ 9525 w 184404"/>
                <a:gd name="connsiteY5" fmla="*/ 1323 h 122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4404" h="122861">
                  <a:moveTo>
                    <a:pt x="9525" y="1323"/>
                  </a:moveTo>
                  <a:lnTo>
                    <a:pt x="184404" y="102669"/>
                  </a:lnTo>
                  <a:lnTo>
                    <a:pt x="184404" y="122862"/>
                  </a:lnTo>
                  <a:lnTo>
                    <a:pt x="9525" y="21992"/>
                  </a:lnTo>
                  <a:cubicBezTo>
                    <a:pt x="4067" y="18666"/>
                    <a:pt x="527" y="12932"/>
                    <a:pt x="0" y="6562"/>
                  </a:cubicBezTo>
                  <a:cubicBezTo>
                    <a:pt x="191" y="466"/>
                    <a:pt x="4381" y="-1630"/>
                    <a:pt x="9525" y="1323"/>
                  </a:cubicBezTo>
                  <a:close/>
                </a:path>
              </a:pathLst>
            </a:custGeom>
            <a:solidFill>
              <a:srgbClr val="E0E0E0"/>
            </a:solidFill>
            <a:ln w="9525" cap="flat">
              <a:noFill/>
              <a:prstDash val="solid"/>
              <a:miter/>
            </a:ln>
          </p:spPr>
          <p:txBody>
            <a:bodyPr rtlCol="0" anchor="ctr"/>
            <a:lstStyle/>
            <a:p>
              <a:endParaRPr lang="vi-VN"/>
            </a:p>
          </p:txBody>
        </p:sp>
      </p:grpSp>
      <p:grpSp>
        <p:nvGrpSpPr>
          <p:cNvPr id="195" name="Graphic 2">
            <a:extLst>
              <a:ext uri="{FF2B5EF4-FFF2-40B4-BE49-F238E27FC236}">
                <a16:creationId xmlns:a16="http://schemas.microsoft.com/office/drawing/2014/main" id="{BCF0BAD2-8A85-127C-D64D-94FEF4D69BCC}"/>
              </a:ext>
            </a:extLst>
          </p:cNvPr>
          <p:cNvGrpSpPr/>
          <p:nvPr/>
        </p:nvGrpSpPr>
        <p:grpSpPr>
          <a:xfrm>
            <a:off x="2297579" y="1435808"/>
            <a:ext cx="549296" cy="814640"/>
            <a:chOff x="2297579" y="1435808"/>
            <a:chExt cx="549296" cy="814640"/>
          </a:xfrm>
        </p:grpSpPr>
        <p:sp>
          <p:nvSpPr>
            <p:cNvPr id="196" name="Freeform: Shape 195">
              <a:extLst>
                <a:ext uri="{FF2B5EF4-FFF2-40B4-BE49-F238E27FC236}">
                  <a16:creationId xmlns:a16="http://schemas.microsoft.com/office/drawing/2014/main" id="{5DED9EA4-16B4-64ED-7A80-C18831B2F29A}"/>
                </a:ext>
              </a:extLst>
            </p:cNvPr>
            <p:cNvSpPr/>
            <p:nvPr/>
          </p:nvSpPr>
          <p:spPr>
            <a:xfrm>
              <a:off x="2297579" y="1435808"/>
              <a:ext cx="549296" cy="814640"/>
            </a:xfrm>
            <a:custGeom>
              <a:avLst/>
              <a:gdLst>
                <a:gd name="connsiteX0" fmla="*/ 161491 w 549296"/>
                <a:gd name="connsiteY0" fmla="*/ 814641 h 814640"/>
                <a:gd name="connsiteX1" fmla="*/ 143870 w 549296"/>
                <a:gd name="connsiteY1" fmla="*/ 802353 h 814640"/>
                <a:gd name="connsiteX2" fmla="*/ 122915 w 549296"/>
                <a:gd name="connsiteY2" fmla="*/ 745203 h 814640"/>
                <a:gd name="connsiteX3" fmla="*/ 22141 w 549296"/>
                <a:gd name="connsiteY3" fmla="*/ 803592 h 814640"/>
                <a:gd name="connsiteX4" fmla="*/ 2892 w 549296"/>
                <a:gd name="connsiteY4" fmla="*/ 801192 h 814640"/>
                <a:gd name="connsiteX5" fmla="*/ 138 w 549296"/>
                <a:gd name="connsiteY5" fmla="*/ 790828 h 814640"/>
                <a:gd name="connsiteX6" fmla="*/ 138 w 549296"/>
                <a:gd name="connsiteY6" fmla="*/ 327342 h 814640"/>
                <a:gd name="connsiteX7" fmla="*/ 17664 w 549296"/>
                <a:gd name="connsiteY7" fmla="*/ 296862 h 814640"/>
                <a:gd name="connsiteX8" fmla="*/ 527251 w 549296"/>
                <a:gd name="connsiteY8" fmla="*/ 2634 h 814640"/>
                <a:gd name="connsiteX9" fmla="*/ 542587 w 549296"/>
                <a:gd name="connsiteY9" fmla="*/ 1587 h 814640"/>
                <a:gd name="connsiteX10" fmla="*/ 549254 w 549296"/>
                <a:gd name="connsiteY10" fmla="*/ 15398 h 814640"/>
                <a:gd name="connsiteX11" fmla="*/ 549254 w 549296"/>
                <a:gd name="connsiteY11" fmla="*/ 479170 h 814640"/>
                <a:gd name="connsiteX12" fmla="*/ 531728 w 549296"/>
                <a:gd name="connsiteY12" fmla="*/ 509650 h 814640"/>
                <a:gd name="connsiteX13" fmla="*/ 210069 w 549296"/>
                <a:gd name="connsiteY13" fmla="*/ 695292 h 814640"/>
                <a:gd name="connsiteX14" fmla="*/ 179684 w 549296"/>
                <a:gd name="connsiteY14" fmla="*/ 801020 h 814640"/>
                <a:gd name="connsiteX15" fmla="*/ 162253 w 549296"/>
                <a:gd name="connsiteY15" fmla="*/ 814641 h 814640"/>
                <a:gd name="connsiteX16" fmla="*/ 127582 w 549296"/>
                <a:gd name="connsiteY16" fmla="*/ 732726 h 814640"/>
                <a:gd name="connsiteX17" fmla="*/ 152252 w 549296"/>
                <a:gd name="connsiteY17" fmla="*/ 799401 h 814640"/>
                <a:gd name="connsiteX18" fmla="*/ 161777 w 549296"/>
                <a:gd name="connsiteY18" fmla="*/ 805878 h 814640"/>
                <a:gd name="connsiteX19" fmla="*/ 171302 w 549296"/>
                <a:gd name="connsiteY19" fmla="*/ 798639 h 814640"/>
                <a:gd name="connsiteX20" fmla="*/ 202354 w 549296"/>
                <a:gd name="connsiteY20" fmla="*/ 689292 h 814640"/>
                <a:gd name="connsiteX21" fmla="*/ 527061 w 549296"/>
                <a:gd name="connsiteY21" fmla="*/ 501744 h 814640"/>
                <a:gd name="connsiteX22" fmla="*/ 540205 w 549296"/>
                <a:gd name="connsiteY22" fmla="*/ 478980 h 814640"/>
                <a:gd name="connsiteX23" fmla="*/ 540205 w 549296"/>
                <a:gd name="connsiteY23" fmla="*/ 15588 h 814640"/>
                <a:gd name="connsiteX24" fmla="*/ 537919 w 549296"/>
                <a:gd name="connsiteY24" fmla="*/ 9492 h 814640"/>
                <a:gd name="connsiteX25" fmla="*/ 531538 w 549296"/>
                <a:gd name="connsiteY25" fmla="*/ 10540 h 814640"/>
                <a:gd name="connsiteX26" fmla="*/ 21950 w 549296"/>
                <a:gd name="connsiteY26" fmla="*/ 304767 h 814640"/>
                <a:gd name="connsiteX27" fmla="*/ 8996 w 549296"/>
                <a:gd name="connsiteY27" fmla="*/ 327342 h 814640"/>
                <a:gd name="connsiteX28" fmla="*/ 8996 w 549296"/>
                <a:gd name="connsiteY28" fmla="*/ 790923 h 814640"/>
                <a:gd name="connsiteX29" fmla="*/ 11282 w 549296"/>
                <a:gd name="connsiteY29" fmla="*/ 797019 h 814640"/>
                <a:gd name="connsiteX30" fmla="*/ 17664 w 549296"/>
                <a:gd name="connsiteY30" fmla="*/ 795972 h 814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49296" h="814640">
                  <a:moveTo>
                    <a:pt x="161491" y="814641"/>
                  </a:moveTo>
                  <a:cubicBezTo>
                    <a:pt x="153648" y="814563"/>
                    <a:pt x="146654" y="809686"/>
                    <a:pt x="143870" y="802353"/>
                  </a:cubicBezTo>
                  <a:lnTo>
                    <a:pt x="122915" y="745203"/>
                  </a:lnTo>
                  <a:lnTo>
                    <a:pt x="22141" y="803592"/>
                  </a:lnTo>
                  <a:cubicBezTo>
                    <a:pt x="16163" y="808244"/>
                    <a:pt x="7545" y="807170"/>
                    <a:pt x="2892" y="801192"/>
                  </a:cubicBezTo>
                  <a:cubicBezTo>
                    <a:pt x="606" y="798255"/>
                    <a:pt x="-389" y="794514"/>
                    <a:pt x="138" y="790828"/>
                  </a:cubicBezTo>
                  <a:lnTo>
                    <a:pt x="138" y="327342"/>
                  </a:lnTo>
                  <a:cubicBezTo>
                    <a:pt x="662" y="314932"/>
                    <a:pt x="7203" y="303558"/>
                    <a:pt x="17664" y="296862"/>
                  </a:cubicBezTo>
                  <a:lnTo>
                    <a:pt x="527251" y="2634"/>
                  </a:lnTo>
                  <a:cubicBezTo>
                    <a:pt x="531800" y="-456"/>
                    <a:pt x="537660" y="-856"/>
                    <a:pt x="542587" y="1587"/>
                  </a:cubicBezTo>
                  <a:cubicBezTo>
                    <a:pt x="547117" y="4669"/>
                    <a:pt x="549659" y="9934"/>
                    <a:pt x="549254" y="15398"/>
                  </a:cubicBezTo>
                  <a:lnTo>
                    <a:pt x="549254" y="479170"/>
                  </a:lnTo>
                  <a:cubicBezTo>
                    <a:pt x="548730" y="491579"/>
                    <a:pt x="542189" y="502954"/>
                    <a:pt x="531728" y="509650"/>
                  </a:cubicBezTo>
                  <a:lnTo>
                    <a:pt x="210069" y="695292"/>
                  </a:lnTo>
                  <a:lnTo>
                    <a:pt x="179684" y="801020"/>
                  </a:lnTo>
                  <a:cubicBezTo>
                    <a:pt x="177533" y="808921"/>
                    <a:pt x="170440" y="814464"/>
                    <a:pt x="162253" y="814641"/>
                  </a:cubicBezTo>
                  <a:close/>
                  <a:moveTo>
                    <a:pt x="127582" y="732726"/>
                  </a:moveTo>
                  <a:lnTo>
                    <a:pt x="152252" y="799401"/>
                  </a:lnTo>
                  <a:cubicBezTo>
                    <a:pt x="153614" y="803452"/>
                    <a:pt x="157509" y="806100"/>
                    <a:pt x="161777" y="805878"/>
                  </a:cubicBezTo>
                  <a:cubicBezTo>
                    <a:pt x="166261" y="806008"/>
                    <a:pt x="170228" y="802993"/>
                    <a:pt x="171302" y="798639"/>
                  </a:cubicBezTo>
                  <a:lnTo>
                    <a:pt x="202354" y="689292"/>
                  </a:lnTo>
                  <a:lnTo>
                    <a:pt x="527061" y="501744"/>
                  </a:lnTo>
                  <a:cubicBezTo>
                    <a:pt x="534787" y="496654"/>
                    <a:pt x="539659" y="488216"/>
                    <a:pt x="540205" y="478980"/>
                  </a:cubicBezTo>
                  <a:lnTo>
                    <a:pt x="540205" y="15588"/>
                  </a:lnTo>
                  <a:cubicBezTo>
                    <a:pt x="540205" y="12540"/>
                    <a:pt x="539348" y="10254"/>
                    <a:pt x="537919" y="9492"/>
                  </a:cubicBezTo>
                  <a:cubicBezTo>
                    <a:pt x="535754" y="8717"/>
                    <a:pt x="533342" y="9113"/>
                    <a:pt x="531538" y="10540"/>
                  </a:cubicBezTo>
                  <a:lnTo>
                    <a:pt x="21950" y="304767"/>
                  </a:lnTo>
                  <a:cubicBezTo>
                    <a:pt x="14348" y="309860"/>
                    <a:pt x="9557" y="318208"/>
                    <a:pt x="8996" y="327342"/>
                  </a:cubicBezTo>
                  <a:lnTo>
                    <a:pt x="8996" y="790923"/>
                  </a:lnTo>
                  <a:cubicBezTo>
                    <a:pt x="8996" y="793971"/>
                    <a:pt x="9758" y="796257"/>
                    <a:pt x="11282" y="797019"/>
                  </a:cubicBezTo>
                  <a:cubicBezTo>
                    <a:pt x="13448" y="797794"/>
                    <a:pt x="15860" y="797398"/>
                    <a:pt x="17664" y="795972"/>
                  </a:cubicBezTo>
                  <a:close/>
                </a:path>
              </a:pathLst>
            </a:custGeom>
            <a:solidFill>
              <a:srgbClr val="E0E0E0"/>
            </a:solidFill>
            <a:ln w="9525" cap="flat">
              <a:noFill/>
              <a:prstDash val="solid"/>
              <a:miter/>
            </a:ln>
          </p:spPr>
          <p:txBody>
            <a:bodyPr rtlCol="0" anchor="ctr"/>
            <a:lstStyle/>
            <a:p>
              <a:endParaRPr lang="vi-VN"/>
            </a:p>
          </p:txBody>
        </p:sp>
        <p:grpSp>
          <p:nvGrpSpPr>
            <p:cNvPr id="197" name="Graphic 2">
              <a:extLst>
                <a:ext uri="{FF2B5EF4-FFF2-40B4-BE49-F238E27FC236}">
                  <a16:creationId xmlns:a16="http://schemas.microsoft.com/office/drawing/2014/main" id="{01C96FDB-6DE9-D0B2-5391-9FA6BA3FAAA1}"/>
                </a:ext>
              </a:extLst>
            </p:cNvPr>
            <p:cNvGrpSpPr/>
            <p:nvPr/>
          </p:nvGrpSpPr>
          <p:grpSpPr>
            <a:xfrm>
              <a:off x="2433396" y="1641499"/>
              <a:ext cx="277626" cy="402210"/>
              <a:chOff x="2433396" y="1641499"/>
              <a:chExt cx="277626" cy="402210"/>
            </a:xfrm>
          </p:grpSpPr>
          <p:sp>
            <p:nvSpPr>
              <p:cNvPr id="198" name="Freeform: Shape 197">
                <a:extLst>
                  <a:ext uri="{FF2B5EF4-FFF2-40B4-BE49-F238E27FC236}">
                    <a16:creationId xmlns:a16="http://schemas.microsoft.com/office/drawing/2014/main" id="{825AC399-5DB0-9E63-1447-02616ACFA337}"/>
                  </a:ext>
                </a:extLst>
              </p:cNvPr>
              <p:cNvSpPr/>
              <p:nvPr/>
            </p:nvSpPr>
            <p:spPr>
              <a:xfrm>
                <a:off x="2433396" y="1663709"/>
                <a:ext cx="127877" cy="344138"/>
              </a:xfrm>
              <a:custGeom>
                <a:avLst/>
                <a:gdLst>
                  <a:gd name="connsiteX0" fmla="*/ 127878 w 127877"/>
                  <a:gd name="connsiteY0" fmla="*/ 0 h 344138"/>
                  <a:gd name="connsiteX1" fmla="*/ 127878 w 127877"/>
                  <a:gd name="connsiteY1" fmla="*/ 174784 h 344138"/>
                  <a:gd name="connsiteX2" fmla="*/ 21769 w 127877"/>
                  <a:gd name="connsiteY2" fmla="*/ 344138 h 344138"/>
                  <a:gd name="connsiteX3" fmla="*/ 53773 w 127877"/>
                  <a:gd name="connsiteY3" fmla="*/ 81343 h 344138"/>
                  <a:gd name="connsiteX4" fmla="*/ 127878 w 127877"/>
                  <a:gd name="connsiteY4" fmla="*/ 0 h 34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7" h="344138">
                    <a:moveTo>
                      <a:pt x="127878" y="0"/>
                    </a:moveTo>
                    <a:lnTo>
                      <a:pt x="127878" y="174784"/>
                    </a:lnTo>
                    <a:lnTo>
                      <a:pt x="21769" y="344138"/>
                    </a:lnTo>
                    <a:cubicBezTo>
                      <a:pt x="-15664" y="296513"/>
                      <a:pt x="-4710" y="176212"/>
                      <a:pt x="53773" y="81343"/>
                    </a:cubicBezTo>
                    <a:cubicBezTo>
                      <a:pt x="77395" y="43148"/>
                      <a:pt x="98350" y="18669"/>
                      <a:pt x="127878" y="0"/>
                    </a:cubicBezTo>
                    <a:close/>
                  </a:path>
                </a:pathLst>
              </a:custGeom>
              <a:solidFill>
                <a:srgbClr val="E6E6E6"/>
              </a:solidFill>
              <a:ln w="9525" cap="flat">
                <a:noFill/>
                <a:prstDash val="solid"/>
                <a:miter/>
              </a:ln>
            </p:spPr>
            <p:txBody>
              <a:bodyPr rtlCol="0" anchor="ctr"/>
              <a:lstStyle/>
              <a:p>
                <a:endParaRPr lang="vi-VN"/>
              </a:p>
            </p:txBody>
          </p:sp>
          <p:sp>
            <p:nvSpPr>
              <p:cNvPr id="199" name="Freeform: Shape 198">
                <a:extLst>
                  <a:ext uri="{FF2B5EF4-FFF2-40B4-BE49-F238E27FC236}">
                    <a16:creationId xmlns:a16="http://schemas.microsoft.com/office/drawing/2014/main" id="{C8D3C038-2F6C-C527-CC3C-A03ABDDE24B1}"/>
                  </a:ext>
                </a:extLst>
              </p:cNvPr>
              <p:cNvSpPr/>
              <p:nvPr/>
            </p:nvSpPr>
            <p:spPr>
              <a:xfrm>
                <a:off x="2467262" y="1817823"/>
                <a:ext cx="238220" cy="225886"/>
              </a:xfrm>
              <a:custGeom>
                <a:avLst/>
                <a:gdLst>
                  <a:gd name="connsiteX0" fmla="*/ 238220 w 238220"/>
                  <a:gd name="connsiteY0" fmla="*/ 0 h 225886"/>
                  <a:gd name="connsiteX1" fmla="*/ 71723 w 238220"/>
                  <a:gd name="connsiteY1" fmla="*/ 222504 h 225886"/>
                  <a:gd name="connsiteX2" fmla="*/ 0 w 238220"/>
                  <a:gd name="connsiteY2" fmla="*/ 204978 h 225886"/>
                  <a:gd name="connsiteX3" fmla="*/ 106870 w 238220"/>
                  <a:gd name="connsiteY3" fmla="*/ 32099 h 225886"/>
                </a:gdLst>
                <a:ahLst/>
                <a:cxnLst>
                  <a:cxn ang="0">
                    <a:pos x="connsiteX0" y="connsiteY0"/>
                  </a:cxn>
                  <a:cxn ang="0">
                    <a:pos x="connsiteX1" y="connsiteY1"/>
                  </a:cxn>
                  <a:cxn ang="0">
                    <a:pos x="connsiteX2" y="connsiteY2"/>
                  </a:cxn>
                  <a:cxn ang="0">
                    <a:pos x="connsiteX3" y="connsiteY3"/>
                  </a:cxn>
                </a:cxnLst>
                <a:rect l="l" t="t" r="r" b="b"/>
                <a:pathLst>
                  <a:path w="238220" h="225886">
                    <a:moveTo>
                      <a:pt x="238220" y="0"/>
                    </a:moveTo>
                    <a:cubicBezTo>
                      <a:pt x="217265" y="106204"/>
                      <a:pt x="143923" y="204883"/>
                      <a:pt x="71723" y="222504"/>
                    </a:cubicBezTo>
                    <a:cubicBezTo>
                      <a:pt x="46422" y="230630"/>
                      <a:pt x="18702" y="223856"/>
                      <a:pt x="0" y="204978"/>
                    </a:cubicBezTo>
                    <a:lnTo>
                      <a:pt x="106870" y="32099"/>
                    </a:lnTo>
                    <a:close/>
                  </a:path>
                </a:pathLst>
              </a:custGeom>
              <a:solidFill>
                <a:srgbClr val="E0E0E0"/>
              </a:solidFill>
              <a:ln w="9525" cap="flat">
                <a:noFill/>
                <a:prstDash val="solid"/>
                <a:miter/>
              </a:ln>
            </p:spPr>
            <p:txBody>
              <a:bodyPr rtlCol="0" anchor="ctr"/>
              <a:lstStyle/>
              <a:p>
                <a:endParaRPr lang="vi-VN"/>
              </a:p>
            </p:txBody>
          </p:sp>
          <p:sp>
            <p:nvSpPr>
              <p:cNvPr id="200" name="Freeform: Shape 199">
                <a:extLst>
                  <a:ext uri="{FF2B5EF4-FFF2-40B4-BE49-F238E27FC236}">
                    <a16:creationId xmlns:a16="http://schemas.microsoft.com/office/drawing/2014/main" id="{D27C57AB-5BCE-30F6-D30E-008C18D2B51C}"/>
                  </a:ext>
                </a:extLst>
              </p:cNvPr>
              <p:cNvSpPr/>
              <p:nvPr/>
            </p:nvSpPr>
            <p:spPr>
              <a:xfrm>
                <a:off x="2582514" y="1644468"/>
                <a:ext cx="128508" cy="185832"/>
              </a:xfrm>
              <a:custGeom>
                <a:avLst/>
                <a:gdLst>
                  <a:gd name="connsiteX0" fmla="*/ 125730 w 128508"/>
                  <a:gd name="connsiteY0" fmla="*/ 154972 h 185832"/>
                  <a:gd name="connsiteX1" fmla="*/ 0 w 128508"/>
                  <a:gd name="connsiteY1" fmla="*/ 185833 h 185832"/>
                  <a:gd name="connsiteX2" fmla="*/ 70580 w 128508"/>
                  <a:gd name="connsiteY2" fmla="*/ 0 h 185832"/>
                  <a:gd name="connsiteX3" fmla="*/ 125730 w 128508"/>
                  <a:gd name="connsiteY3" fmla="*/ 154972 h 185832"/>
                </a:gdLst>
                <a:ahLst/>
                <a:cxnLst>
                  <a:cxn ang="0">
                    <a:pos x="connsiteX0" y="connsiteY0"/>
                  </a:cxn>
                  <a:cxn ang="0">
                    <a:pos x="connsiteX1" y="connsiteY1"/>
                  </a:cxn>
                  <a:cxn ang="0">
                    <a:pos x="connsiteX2" y="connsiteY2"/>
                  </a:cxn>
                  <a:cxn ang="0">
                    <a:pos x="connsiteX3" y="connsiteY3"/>
                  </a:cxn>
                </a:cxnLst>
                <a:rect l="l" t="t" r="r" b="b"/>
                <a:pathLst>
                  <a:path w="128508" h="185832">
                    <a:moveTo>
                      <a:pt x="125730" y="154972"/>
                    </a:moveTo>
                    <a:lnTo>
                      <a:pt x="0" y="185833"/>
                    </a:lnTo>
                    <a:lnTo>
                      <a:pt x="70580" y="0"/>
                    </a:lnTo>
                    <a:cubicBezTo>
                      <a:pt x="115538" y="16859"/>
                      <a:pt x="136493" y="76391"/>
                      <a:pt x="125730" y="154972"/>
                    </a:cubicBezTo>
                    <a:close/>
                  </a:path>
                </a:pathLst>
              </a:custGeom>
              <a:solidFill>
                <a:srgbClr val="F5F5F5"/>
              </a:solidFill>
              <a:ln w="9525" cap="flat">
                <a:noFill/>
                <a:prstDash val="solid"/>
                <a:miter/>
              </a:ln>
            </p:spPr>
            <p:txBody>
              <a:bodyPr rtlCol="0" anchor="ctr"/>
              <a:lstStyle/>
              <a:p>
                <a:endParaRPr lang="vi-VN"/>
              </a:p>
            </p:txBody>
          </p:sp>
          <p:sp>
            <p:nvSpPr>
              <p:cNvPr id="201" name="Freeform: Shape 200">
                <a:extLst>
                  <a:ext uri="{FF2B5EF4-FFF2-40B4-BE49-F238E27FC236}">
                    <a16:creationId xmlns:a16="http://schemas.microsoft.com/office/drawing/2014/main" id="{15275A5E-2650-3DB5-890E-CBA1A4BC2FB9}"/>
                  </a:ext>
                </a:extLst>
              </p:cNvPr>
              <p:cNvSpPr/>
              <p:nvPr/>
            </p:nvSpPr>
            <p:spPr>
              <a:xfrm>
                <a:off x="2576133" y="1641499"/>
                <a:ext cx="63626" cy="169275"/>
              </a:xfrm>
              <a:custGeom>
                <a:avLst/>
                <a:gdLst>
                  <a:gd name="connsiteX0" fmla="*/ 63627 w 63626"/>
                  <a:gd name="connsiteY0" fmla="*/ 1635 h 169275"/>
                  <a:gd name="connsiteX1" fmla="*/ 0 w 63626"/>
                  <a:gd name="connsiteY1" fmla="*/ 169275 h 169275"/>
                  <a:gd name="connsiteX2" fmla="*/ 0 w 63626"/>
                  <a:gd name="connsiteY2" fmla="*/ 13256 h 169275"/>
                  <a:gd name="connsiteX3" fmla="*/ 63627 w 63626"/>
                  <a:gd name="connsiteY3" fmla="*/ 1635 h 169275"/>
                </a:gdLst>
                <a:ahLst/>
                <a:cxnLst>
                  <a:cxn ang="0">
                    <a:pos x="connsiteX0" y="connsiteY0"/>
                  </a:cxn>
                  <a:cxn ang="0">
                    <a:pos x="connsiteX1" y="connsiteY1"/>
                  </a:cxn>
                  <a:cxn ang="0">
                    <a:pos x="connsiteX2" y="connsiteY2"/>
                  </a:cxn>
                  <a:cxn ang="0">
                    <a:pos x="connsiteX3" y="connsiteY3"/>
                  </a:cxn>
                </a:cxnLst>
                <a:rect l="l" t="t" r="r" b="b"/>
                <a:pathLst>
                  <a:path w="63626" h="169275">
                    <a:moveTo>
                      <a:pt x="63627" y="1635"/>
                    </a:moveTo>
                    <a:lnTo>
                      <a:pt x="0" y="169275"/>
                    </a:lnTo>
                    <a:lnTo>
                      <a:pt x="0" y="13256"/>
                    </a:lnTo>
                    <a:cubicBezTo>
                      <a:pt x="18993" y="1519"/>
                      <a:pt x="41711" y="-2630"/>
                      <a:pt x="63627" y="1635"/>
                    </a:cubicBezTo>
                    <a:close/>
                  </a:path>
                </a:pathLst>
              </a:custGeom>
              <a:solidFill>
                <a:srgbClr val="EBEBEB"/>
              </a:solidFill>
              <a:ln w="9525" cap="flat">
                <a:noFill/>
                <a:prstDash val="solid"/>
                <a:miter/>
              </a:ln>
            </p:spPr>
            <p:txBody>
              <a:bodyPr rtlCol="0" anchor="ctr"/>
              <a:lstStyle/>
              <a:p>
                <a:endParaRPr lang="vi-VN"/>
              </a:p>
            </p:txBody>
          </p:sp>
        </p:grpSp>
      </p:grpSp>
      <p:grpSp>
        <p:nvGrpSpPr>
          <p:cNvPr id="202" name="Graphic 2">
            <a:extLst>
              <a:ext uri="{FF2B5EF4-FFF2-40B4-BE49-F238E27FC236}">
                <a16:creationId xmlns:a16="http://schemas.microsoft.com/office/drawing/2014/main" id="{A3E25E9F-00EF-68CD-0501-EB5B17D69552}"/>
              </a:ext>
            </a:extLst>
          </p:cNvPr>
          <p:cNvGrpSpPr/>
          <p:nvPr/>
        </p:nvGrpSpPr>
        <p:grpSpPr>
          <a:xfrm>
            <a:off x="1093768" y="2855711"/>
            <a:ext cx="1623862" cy="2290530"/>
            <a:chOff x="1093768" y="2855711"/>
            <a:chExt cx="1623862" cy="2290530"/>
          </a:xfrm>
        </p:grpSpPr>
        <p:grpSp>
          <p:nvGrpSpPr>
            <p:cNvPr id="203" name="Graphic 2">
              <a:extLst>
                <a:ext uri="{FF2B5EF4-FFF2-40B4-BE49-F238E27FC236}">
                  <a16:creationId xmlns:a16="http://schemas.microsoft.com/office/drawing/2014/main" id="{50B9297C-683D-AD3D-8652-10ECFDF5F507}"/>
                </a:ext>
              </a:extLst>
            </p:cNvPr>
            <p:cNvGrpSpPr/>
            <p:nvPr/>
          </p:nvGrpSpPr>
          <p:grpSpPr>
            <a:xfrm>
              <a:off x="1306260" y="2855711"/>
              <a:ext cx="1050131" cy="1943829"/>
              <a:chOff x="1306260" y="2855711"/>
              <a:chExt cx="1050131" cy="1943829"/>
            </a:xfrm>
          </p:grpSpPr>
          <p:sp>
            <p:nvSpPr>
              <p:cNvPr id="204" name="Freeform: Shape 203">
                <a:extLst>
                  <a:ext uri="{FF2B5EF4-FFF2-40B4-BE49-F238E27FC236}">
                    <a16:creationId xmlns:a16="http://schemas.microsoft.com/office/drawing/2014/main" id="{38FB1540-0A65-33D9-9375-99745F26563E}"/>
                  </a:ext>
                </a:extLst>
              </p:cNvPr>
              <p:cNvSpPr/>
              <p:nvPr/>
            </p:nvSpPr>
            <p:spPr>
              <a:xfrm>
                <a:off x="1306260" y="3985713"/>
                <a:ext cx="1050131" cy="606266"/>
              </a:xfrm>
              <a:custGeom>
                <a:avLst/>
                <a:gdLst>
                  <a:gd name="connsiteX0" fmla="*/ 1050131 w 1050131"/>
                  <a:gd name="connsiteY0" fmla="*/ 303181 h 606266"/>
                  <a:gd name="connsiteX1" fmla="*/ 525113 w 1050131"/>
                  <a:gd name="connsiteY1" fmla="*/ 606266 h 606266"/>
                  <a:gd name="connsiteX2" fmla="*/ 0 w 1050131"/>
                  <a:gd name="connsiteY2" fmla="*/ 303181 h 606266"/>
                  <a:gd name="connsiteX3" fmla="*/ 525113 w 1050131"/>
                  <a:gd name="connsiteY3" fmla="*/ 0 h 606266"/>
                  <a:gd name="connsiteX4" fmla="*/ 1050131 w 1050131"/>
                  <a:gd name="connsiteY4" fmla="*/ 303181 h 60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0131" h="606266">
                    <a:moveTo>
                      <a:pt x="1050131" y="303181"/>
                    </a:moveTo>
                    <a:lnTo>
                      <a:pt x="525113" y="606266"/>
                    </a:lnTo>
                    <a:lnTo>
                      <a:pt x="0" y="303181"/>
                    </a:lnTo>
                    <a:lnTo>
                      <a:pt x="525113" y="0"/>
                    </a:lnTo>
                    <a:lnTo>
                      <a:pt x="1050131" y="303181"/>
                    </a:lnTo>
                    <a:close/>
                  </a:path>
                </a:pathLst>
              </a:custGeom>
              <a:solidFill>
                <a:srgbClr val="BA68C8"/>
              </a:solidFill>
              <a:ln w="9525" cap="flat">
                <a:noFill/>
                <a:prstDash val="solid"/>
                <a:miter/>
              </a:ln>
            </p:spPr>
            <p:txBody>
              <a:bodyPr rtlCol="0" anchor="ctr"/>
              <a:lstStyle/>
              <a:p>
                <a:endParaRPr lang="vi-VN"/>
              </a:p>
            </p:txBody>
          </p:sp>
          <p:sp>
            <p:nvSpPr>
              <p:cNvPr id="205" name="Freeform: Shape 204">
                <a:extLst>
                  <a:ext uri="{FF2B5EF4-FFF2-40B4-BE49-F238E27FC236}">
                    <a16:creationId xmlns:a16="http://schemas.microsoft.com/office/drawing/2014/main" id="{D6DD8ECC-F876-1DB6-0876-017ADA85CB5D}"/>
                  </a:ext>
                </a:extLst>
              </p:cNvPr>
              <p:cNvSpPr/>
              <p:nvPr/>
            </p:nvSpPr>
            <p:spPr>
              <a:xfrm>
                <a:off x="1306260" y="3985713"/>
                <a:ext cx="1050131" cy="606266"/>
              </a:xfrm>
              <a:custGeom>
                <a:avLst/>
                <a:gdLst>
                  <a:gd name="connsiteX0" fmla="*/ 1050131 w 1050131"/>
                  <a:gd name="connsiteY0" fmla="*/ 303181 h 606266"/>
                  <a:gd name="connsiteX1" fmla="*/ 525113 w 1050131"/>
                  <a:gd name="connsiteY1" fmla="*/ 606266 h 606266"/>
                  <a:gd name="connsiteX2" fmla="*/ 0 w 1050131"/>
                  <a:gd name="connsiteY2" fmla="*/ 303181 h 606266"/>
                  <a:gd name="connsiteX3" fmla="*/ 525113 w 1050131"/>
                  <a:gd name="connsiteY3" fmla="*/ 0 h 606266"/>
                  <a:gd name="connsiteX4" fmla="*/ 1050131 w 1050131"/>
                  <a:gd name="connsiteY4" fmla="*/ 303181 h 60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0131" h="606266">
                    <a:moveTo>
                      <a:pt x="1050131" y="303181"/>
                    </a:moveTo>
                    <a:lnTo>
                      <a:pt x="525113" y="606266"/>
                    </a:lnTo>
                    <a:lnTo>
                      <a:pt x="0" y="303181"/>
                    </a:lnTo>
                    <a:lnTo>
                      <a:pt x="525113" y="0"/>
                    </a:lnTo>
                    <a:lnTo>
                      <a:pt x="1050131" y="303181"/>
                    </a:lnTo>
                    <a:close/>
                  </a:path>
                </a:pathLst>
              </a:custGeom>
              <a:solidFill>
                <a:srgbClr val="000000">
                  <a:alpha val="10000"/>
                </a:srgbClr>
              </a:solidFill>
              <a:ln w="9525" cap="flat">
                <a:noFill/>
                <a:prstDash val="solid"/>
                <a:miter/>
              </a:ln>
            </p:spPr>
            <p:txBody>
              <a:bodyPr rtlCol="0" anchor="ctr"/>
              <a:lstStyle/>
              <a:p>
                <a:endParaRPr lang="vi-VN"/>
              </a:p>
            </p:txBody>
          </p:sp>
          <p:sp>
            <p:nvSpPr>
              <p:cNvPr id="206" name="Freeform: Shape 205">
                <a:extLst>
                  <a:ext uri="{FF2B5EF4-FFF2-40B4-BE49-F238E27FC236}">
                    <a16:creationId xmlns:a16="http://schemas.microsoft.com/office/drawing/2014/main" id="{1A51E308-36C1-6E21-274E-C83546BF7A14}"/>
                  </a:ext>
                </a:extLst>
              </p:cNvPr>
              <p:cNvSpPr/>
              <p:nvPr/>
            </p:nvSpPr>
            <p:spPr>
              <a:xfrm>
                <a:off x="1306260" y="4269939"/>
                <a:ext cx="525113" cy="322040"/>
              </a:xfrm>
              <a:custGeom>
                <a:avLst/>
                <a:gdLst>
                  <a:gd name="connsiteX0" fmla="*/ 525113 w 525113"/>
                  <a:gd name="connsiteY0" fmla="*/ 322040 h 322040"/>
                  <a:gd name="connsiteX1" fmla="*/ 525113 w 525113"/>
                  <a:gd name="connsiteY1" fmla="*/ 284226 h 322040"/>
                  <a:gd name="connsiteX2" fmla="*/ 32861 w 525113"/>
                  <a:gd name="connsiteY2" fmla="*/ 0 h 322040"/>
                  <a:gd name="connsiteX3" fmla="*/ 0 w 525113"/>
                  <a:gd name="connsiteY3" fmla="*/ 18955 h 322040"/>
                  <a:gd name="connsiteX4" fmla="*/ 525113 w 525113"/>
                  <a:gd name="connsiteY4" fmla="*/ 322040 h 322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113" h="322040">
                    <a:moveTo>
                      <a:pt x="525113" y="322040"/>
                    </a:moveTo>
                    <a:lnTo>
                      <a:pt x="525113" y="284226"/>
                    </a:lnTo>
                    <a:lnTo>
                      <a:pt x="32861" y="0"/>
                    </a:lnTo>
                    <a:lnTo>
                      <a:pt x="0" y="18955"/>
                    </a:lnTo>
                    <a:lnTo>
                      <a:pt x="525113" y="322040"/>
                    </a:lnTo>
                    <a:close/>
                  </a:path>
                </a:pathLst>
              </a:custGeom>
              <a:solidFill>
                <a:srgbClr val="000000">
                  <a:alpha val="10000"/>
                </a:srgbClr>
              </a:solidFill>
              <a:ln w="9525" cap="flat">
                <a:noFill/>
                <a:prstDash val="solid"/>
                <a:miter/>
              </a:ln>
            </p:spPr>
            <p:txBody>
              <a:bodyPr rtlCol="0" anchor="ctr"/>
              <a:lstStyle/>
              <a:p>
                <a:endParaRPr lang="vi-VN"/>
              </a:p>
            </p:txBody>
          </p:sp>
          <p:sp>
            <p:nvSpPr>
              <p:cNvPr id="207" name="Freeform: Shape 206">
                <a:extLst>
                  <a:ext uri="{FF2B5EF4-FFF2-40B4-BE49-F238E27FC236}">
                    <a16:creationId xmlns:a16="http://schemas.microsoft.com/office/drawing/2014/main" id="{D4AB5B21-87E9-707C-F99F-597DE364C578}"/>
                  </a:ext>
                </a:extLst>
              </p:cNvPr>
              <p:cNvSpPr/>
              <p:nvPr/>
            </p:nvSpPr>
            <p:spPr>
              <a:xfrm>
                <a:off x="1831373" y="4288894"/>
                <a:ext cx="525018" cy="510646"/>
              </a:xfrm>
              <a:custGeom>
                <a:avLst/>
                <a:gdLst>
                  <a:gd name="connsiteX0" fmla="*/ 0 w 525018"/>
                  <a:gd name="connsiteY0" fmla="*/ 303181 h 510646"/>
                  <a:gd name="connsiteX1" fmla="*/ 0 w 525018"/>
                  <a:gd name="connsiteY1" fmla="*/ 510635 h 510646"/>
                  <a:gd name="connsiteX2" fmla="*/ 34957 w 525018"/>
                  <a:gd name="connsiteY2" fmla="*/ 502348 h 510646"/>
                  <a:gd name="connsiteX3" fmla="*/ 34957 w 525018"/>
                  <a:gd name="connsiteY3" fmla="*/ 502348 h 510646"/>
                  <a:gd name="connsiteX4" fmla="*/ 262414 w 525018"/>
                  <a:gd name="connsiteY4" fmla="*/ 370999 h 510646"/>
                  <a:gd name="connsiteX5" fmla="*/ 503968 w 525018"/>
                  <a:gd name="connsiteY5" fmla="*/ 231457 h 510646"/>
                  <a:gd name="connsiteX6" fmla="*/ 525018 w 525018"/>
                  <a:gd name="connsiteY6" fmla="*/ 195072 h 510646"/>
                  <a:gd name="connsiteX7" fmla="*/ 525018 w 525018"/>
                  <a:gd name="connsiteY7" fmla="*/ 0 h 510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5018" h="510646">
                    <a:moveTo>
                      <a:pt x="0" y="303181"/>
                    </a:moveTo>
                    <a:lnTo>
                      <a:pt x="0" y="510635"/>
                    </a:lnTo>
                    <a:cubicBezTo>
                      <a:pt x="12163" y="510854"/>
                      <a:pt x="24186" y="508004"/>
                      <a:pt x="34957" y="502348"/>
                    </a:cubicBezTo>
                    <a:lnTo>
                      <a:pt x="34957" y="502348"/>
                    </a:lnTo>
                    <a:lnTo>
                      <a:pt x="262414" y="370999"/>
                    </a:lnTo>
                    <a:lnTo>
                      <a:pt x="503968" y="231457"/>
                    </a:lnTo>
                    <a:cubicBezTo>
                      <a:pt x="516428" y="223420"/>
                      <a:pt x="524261" y="209880"/>
                      <a:pt x="525018" y="195072"/>
                    </a:cubicBezTo>
                    <a:lnTo>
                      <a:pt x="525018" y="0"/>
                    </a:lnTo>
                    <a:close/>
                  </a:path>
                </a:pathLst>
              </a:custGeom>
              <a:solidFill>
                <a:srgbClr val="BA68C8"/>
              </a:solidFill>
              <a:ln w="9525" cap="flat">
                <a:noFill/>
                <a:prstDash val="solid"/>
                <a:miter/>
              </a:ln>
            </p:spPr>
            <p:txBody>
              <a:bodyPr rtlCol="0" anchor="ctr"/>
              <a:lstStyle/>
              <a:p>
                <a:endParaRPr lang="vi-VN"/>
              </a:p>
            </p:txBody>
          </p:sp>
          <p:sp>
            <p:nvSpPr>
              <p:cNvPr id="208" name="Freeform: Shape 207">
                <a:extLst>
                  <a:ext uri="{FF2B5EF4-FFF2-40B4-BE49-F238E27FC236}">
                    <a16:creationId xmlns:a16="http://schemas.microsoft.com/office/drawing/2014/main" id="{9B32B8B0-147A-04F3-097F-0F993A8A6A82}"/>
                  </a:ext>
                </a:extLst>
              </p:cNvPr>
              <p:cNvSpPr/>
              <p:nvPr/>
            </p:nvSpPr>
            <p:spPr>
              <a:xfrm>
                <a:off x="1831373" y="4288894"/>
                <a:ext cx="525018" cy="510646"/>
              </a:xfrm>
              <a:custGeom>
                <a:avLst/>
                <a:gdLst>
                  <a:gd name="connsiteX0" fmla="*/ 0 w 525018"/>
                  <a:gd name="connsiteY0" fmla="*/ 303181 h 510646"/>
                  <a:gd name="connsiteX1" fmla="*/ 0 w 525018"/>
                  <a:gd name="connsiteY1" fmla="*/ 510635 h 510646"/>
                  <a:gd name="connsiteX2" fmla="*/ 34957 w 525018"/>
                  <a:gd name="connsiteY2" fmla="*/ 502348 h 510646"/>
                  <a:gd name="connsiteX3" fmla="*/ 34957 w 525018"/>
                  <a:gd name="connsiteY3" fmla="*/ 502348 h 510646"/>
                  <a:gd name="connsiteX4" fmla="*/ 262414 w 525018"/>
                  <a:gd name="connsiteY4" fmla="*/ 370999 h 510646"/>
                  <a:gd name="connsiteX5" fmla="*/ 503968 w 525018"/>
                  <a:gd name="connsiteY5" fmla="*/ 231457 h 510646"/>
                  <a:gd name="connsiteX6" fmla="*/ 525018 w 525018"/>
                  <a:gd name="connsiteY6" fmla="*/ 195072 h 510646"/>
                  <a:gd name="connsiteX7" fmla="*/ 525018 w 525018"/>
                  <a:gd name="connsiteY7" fmla="*/ 0 h 510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5018" h="510646">
                    <a:moveTo>
                      <a:pt x="0" y="303181"/>
                    </a:moveTo>
                    <a:lnTo>
                      <a:pt x="0" y="510635"/>
                    </a:lnTo>
                    <a:cubicBezTo>
                      <a:pt x="12163" y="510854"/>
                      <a:pt x="24186" y="508004"/>
                      <a:pt x="34957" y="502348"/>
                    </a:cubicBezTo>
                    <a:lnTo>
                      <a:pt x="34957" y="502348"/>
                    </a:lnTo>
                    <a:lnTo>
                      <a:pt x="262414" y="370999"/>
                    </a:lnTo>
                    <a:lnTo>
                      <a:pt x="503968" y="231457"/>
                    </a:lnTo>
                    <a:cubicBezTo>
                      <a:pt x="516428" y="223420"/>
                      <a:pt x="524261" y="209880"/>
                      <a:pt x="525018" y="195072"/>
                    </a:cubicBezTo>
                    <a:lnTo>
                      <a:pt x="525018" y="0"/>
                    </a:lnTo>
                    <a:close/>
                  </a:path>
                </a:pathLst>
              </a:custGeom>
              <a:solidFill>
                <a:srgbClr val="FFFFFF">
                  <a:alpha val="65000"/>
                </a:srgbClr>
              </a:solidFill>
              <a:ln w="9525" cap="flat">
                <a:noFill/>
                <a:prstDash val="solid"/>
                <a:miter/>
              </a:ln>
            </p:spPr>
            <p:txBody>
              <a:bodyPr rtlCol="0" anchor="ctr"/>
              <a:lstStyle/>
              <a:p>
                <a:endParaRPr lang="vi-VN"/>
              </a:p>
            </p:txBody>
          </p:sp>
          <p:sp>
            <p:nvSpPr>
              <p:cNvPr id="209" name="Freeform: Shape 208">
                <a:extLst>
                  <a:ext uri="{FF2B5EF4-FFF2-40B4-BE49-F238E27FC236}">
                    <a16:creationId xmlns:a16="http://schemas.microsoft.com/office/drawing/2014/main" id="{D657191D-65E6-1195-8253-3E63F663058F}"/>
                  </a:ext>
                </a:extLst>
              </p:cNvPr>
              <p:cNvSpPr/>
              <p:nvPr/>
            </p:nvSpPr>
            <p:spPr>
              <a:xfrm>
                <a:off x="1306260" y="4288894"/>
                <a:ext cx="525113" cy="510554"/>
              </a:xfrm>
              <a:custGeom>
                <a:avLst/>
                <a:gdLst>
                  <a:gd name="connsiteX0" fmla="*/ 0 w 525113"/>
                  <a:gd name="connsiteY0" fmla="*/ 0 h 510554"/>
                  <a:gd name="connsiteX1" fmla="*/ 0 w 525113"/>
                  <a:gd name="connsiteY1" fmla="*/ 194977 h 510554"/>
                  <a:gd name="connsiteX2" fmla="*/ 20955 w 525113"/>
                  <a:gd name="connsiteY2" fmla="*/ 231362 h 510554"/>
                  <a:gd name="connsiteX3" fmla="*/ 229743 w 525113"/>
                  <a:gd name="connsiteY3" fmla="*/ 351853 h 510554"/>
                  <a:gd name="connsiteX4" fmla="*/ 490157 w 525113"/>
                  <a:gd name="connsiteY4" fmla="*/ 502253 h 510554"/>
                  <a:gd name="connsiteX5" fmla="*/ 525113 w 525113"/>
                  <a:gd name="connsiteY5" fmla="*/ 510540 h 510554"/>
                  <a:gd name="connsiteX6" fmla="*/ 525113 w 525113"/>
                  <a:gd name="connsiteY6" fmla="*/ 303181 h 510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5113" h="510554">
                    <a:moveTo>
                      <a:pt x="0" y="0"/>
                    </a:moveTo>
                    <a:lnTo>
                      <a:pt x="0" y="194977"/>
                    </a:lnTo>
                    <a:cubicBezTo>
                      <a:pt x="797" y="209749"/>
                      <a:pt x="8578" y="223259"/>
                      <a:pt x="20955" y="231362"/>
                    </a:cubicBezTo>
                    <a:lnTo>
                      <a:pt x="229743" y="351853"/>
                    </a:lnTo>
                    <a:lnTo>
                      <a:pt x="490157" y="502253"/>
                    </a:lnTo>
                    <a:cubicBezTo>
                      <a:pt x="500919" y="507932"/>
                      <a:pt x="512947" y="510784"/>
                      <a:pt x="525113" y="510540"/>
                    </a:cubicBezTo>
                    <a:lnTo>
                      <a:pt x="525113" y="303181"/>
                    </a:lnTo>
                    <a:close/>
                  </a:path>
                </a:pathLst>
              </a:custGeom>
              <a:solidFill>
                <a:srgbClr val="BA68C8"/>
              </a:solidFill>
              <a:ln w="9525" cap="flat">
                <a:noFill/>
                <a:prstDash val="solid"/>
                <a:miter/>
              </a:ln>
            </p:spPr>
            <p:txBody>
              <a:bodyPr rtlCol="0" anchor="ctr"/>
              <a:lstStyle/>
              <a:p>
                <a:endParaRPr lang="vi-VN"/>
              </a:p>
            </p:txBody>
          </p:sp>
          <p:sp>
            <p:nvSpPr>
              <p:cNvPr id="210" name="Freeform: Shape 209">
                <a:extLst>
                  <a:ext uri="{FF2B5EF4-FFF2-40B4-BE49-F238E27FC236}">
                    <a16:creationId xmlns:a16="http://schemas.microsoft.com/office/drawing/2014/main" id="{88FF8D51-297B-A08F-75D8-7EE16E8808EA}"/>
                  </a:ext>
                </a:extLst>
              </p:cNvPr>
              <p:cNvSpPr/>
              <p:nvPr/>
            </p:nvSpPr>
            <p:spPr>
              <a:xfrm>
                <a:off x="1306260" y="4288894"/>
                <a:ext cx="525113" cy="510554"/>
              </a:xfrm>
              <a:custGeom>
                <a:avLst/>
                <a:gdLst>
                  <a:gd name="connsiteX0" fmla="*/ 0 w 525113"/>
                  <a:gd name="connsiteY0" fmla="*/ 0 h 510554"/>
                  <a:gd name="connsiteX1" fmla="*/ 0 w 525113"/>
                  <a:gd name="connsiteY1" fmla="*/ 194977 h 510554"/>
                  <a:gd name="connsiteX2" fmla="*/ 20955 w 525113"/>
                  <a:gd name="connsiteY2" fmla="*/ 231362 h 510554"/>
                  <a:gd name="connsiteX3" fmla="*/ 229743 w 525113"/>
                  <a:gd name="connsiteY3" fmla="*/ 351853 h 510554"/>
                  <a:gd name="connsiteX4" fmla="*/ 490157 w 525113"/>
                  <a:gd name="connsiteY4" fmla="*/ 502253 h 510554"/>
                  <a:gd name="connsiteX5" fmla="*/ 525113 w 525113"/>
                  <a:gd name="connsiteY5" fmla="*/ 510540 h 510554"/>
                  <a:gd name="connsiteX6" fmla="*/ 525113 w 525113"/>
                  <a:gd name="connsiteY6" fmla="*/ 303181 h 510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5113" h="510554">
                    <a:moveTo>
                      <a:pt x="0" y="0"/>
                    </a:moveTo>
                    <a:lnTo>
                      <a:pt x="0" y="194977"/>
                    </a:lnTo>
                    <a:cubicBezTo>
                      <a:pt x="797" y="209749"/>
                      <a:pt x="8578" y="223259"/>
                      <a:pt x="20955" y="231362"/>
                    </a:cubicBezTo>
                    <a:lnTo>
                      <a:pt x="229743" y="351853"/>
                    </a:lnTo>
                    <a:lnTo>
                      <a:pt x="490157" y="502253"/>
                    </a:lnTo>
                    <a:cubicBezTo>
                      <a:pt x="500919" y="507932"/>
                      <a:pt x="512947" y="510784"/>
                      <a:pt x="525113" y="510540"/>
                    </a:cubicBezTo>
                    <a:lnTo>
                      <a:pt x="525113" y="303181"/>
                    </a:lnTo>
                    <a:close/>
                  </a:path>
                </a:pathLst>
              </a:custGeom>
              <a:solidFill>
                <a:srgbClr val="FFFFFF">
                  <a:alpha val="50000"/>
                </a:srgbClr>
              </a:solidFill>
              <a:ln w="9525" cap="flat">
                <a:noFill/>
                <a:prstDash val="solid"/>
                <a:miter/>
              </a:ln>
            </p:spPr>
            <p:txBody>
              <a:bodyPr rtlCol="0" anchor="ctr"/>
              <a:lstStyle/>
              <a:p>
                <a:endParaRPr lang="vi-VN"/>
              </a:p>
            </p:txBody>
          </p:sp>
          <p:sp>
            <p:nvSpPr>
              <p:cNvPr id="211" name="Freeform: Shape 210">
                <a:extLst>
                  <a:ext uri="{FF2B5EF4-FFF2-40B4-BE49-F238E27FC236}">
                    <a16:creationId xmlns:a16="http://schemas.microsoft.com/office/drawing/2014/main" id="{2777D2FE-068A-1F0B-DBE7-FA514E4A3968}"/>
                  </a:ext>
                </a:extLst>
              </p:cNvPr>
              <p:cNvSpPr/>
              <p:nvPr/>
            </p:nvSpPr>
            <p:spPr>
              <a:xfrm>
                <a:off x="1306260" y="3758351"/>
                <a:ext cx="1050131" cy="606361"/>
              </a:xfrm>
              <a:custGeom>
                <a:avLst/>
                <a:gdLst>
                  <a:gd name="connsiteX0" fmla="*/ 1050131 w 1050131"/>
                  <a:gd name="connsiteY0" fmla="*/ 303181 h 606361"/>
                  <a:gd name="connsiteX1" fmla="*/ 525113 w 1050131"/>
                  <a:gd name="connsiteY1" fmla="*/ 606362 h 606361"/>
                  <a:gd name="connsiteX2" fmla="*/ 0 w 1050131"/>
                  <a:gd name="connsiteY2" fmla="*/ 303181 h 606361"/>
                  <a:gd name="connsiteX3" fmla="*/ 525113 w 1050131"/>
                  <a:gd name="connsiteY3" fmla="*/ 0 h 606361"/>
                  <a:gd name="connsiteX4" fmla="*/ 1050131 w 1050131"/>
                  <a:gd name="connsiteY4" fmla="*/ 303181 h 606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0131" h="606361">
                    <a:moveTo>
                      <a:pt x="1050131" y="303181"/>
                    </a:moveTo>
                    <a:lnTo>
                      <a:pt x="525113" y="606362"/>
                    </a:lnTo>
                    <a:lnTo>
                      <a:pt x="0" y="303181"/>
                    </a:lnTo>
                    <a:lnTo>
                      <a:pt x="525113" y="0"/>
                    </a:lnTo>
                    <a:lnTo>
                      <a:pt x="1050131" y="303181"/>
                    </a:lnTo>
                    <a:close/>
                  </a:path>
                </a:pathLst>
              </a:custGeom>
              <a:solidFill>
                <a:srgbClr val="BA68C8"/>
              </a:solidFill>
              <a:ln w="9525" cap="flat">
                <a:noFill/>
                <a:prstDash val="solid"/>
                <a:miter/>
              </a:ln>
            </p:spPr>
            <p:txBody>
              <a:bodyPr rtlCol="0" anchor="ctr"/>
              <a:lstStyle/>
              <a:p>
                <a:endParaRPr lang="vi-VN"/>
              </a:p>
            </p:txBody>
          </p:sp>
          <p:sp>
            <p:nvSpPr>
              <p:cNvPr id="212" name="Freeform: Shape 211">
                <a:extLst>
                  <a:ext uri="{FF2B5EF4-FFF2-40B4-BE49-F238E27FC236}">
                    <a16:creationId xmlns:a16="http://schemas.microsoft.com/office/drawing/2014/main" id="{F7C314F0-77B0-04E0-A20A-89E78857FE3D}"/>
                  </a:ext>
                </a:extLst>
              </p:cNvPr>
              <p:cNvSpPr/>
              <p:nvPr/>
            </p:nvSpPr>
            <p:spPr>
              <a:xfrm>
                <a:off x="1306260" y="3758351"/>
                <a:ext cx="1050131" cy="606361"/>
              </a:xfrm>
              <a:custGeom>
                <a:avLst/>
                <a:gdLst>
                  <a:gd name="connsiteX0" fmla="*/ 1050131 w 1050131"/>
                  <a:gd name="connsiteY0" fmla="*/ 303181 h 606361"/>
                  <a:gd name="connsiteX1" fmla="*/ 525113 w 1050131"/>
                  <a:gd name="connsiteY1" fmla="*/ 606362 h 606361"/>
                  <a:gd name="connsiteX2" fmla="*/ 0 w 1050131"/>
                  <a:gd name="connsiteY2" fmla="*/ 303181 h 606361"/>
                  <a:gd name="connsiteX3" fmla="*/ 525113 w 1050131"/>
                  <a:gd name="connsiteY3" fmla="*/ 0 h 606361"/>
                  <a:gd name="connsiteX4" fmla="*/ 1050131 w 1050131"/>
                  <a:gd name="connsiteY4" fmla="*/ 303181 h 606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0131" h="606361">
                    <a:moveTo>
                      <a:pt x="1050131" y="303181"/>
                    </a:moveTo>
                    <a:lnTo>
                      <a:pt x="525113" y="606362"/>
                    </a:lnTo>
                    <a:lnTo>
                      <a:pt x="0" y="303181"/>
                    </a:lnTo>
                    <a:lnTo>
                      <a:pt x="525113" y="0"/>
                    </a:lnTo>
                    <a:lnTo>
                      <a:pt x="1050131" y="303181"/>
                    </a:lnTo>
                    <a:close/>
                  </a:path>
                </a:pathLst>
              </a:custGeom>
              <a:solidFill>
                <a:srgbClr val="000000">
                  <a:alpha val="10000"/>
                </a:srgbClr>
              </a:solidFill>
              <a:ln w="9525" cap="flat">
                <a:noFill/>
                <a:prstDash val="solid"/>
                <a:miter/>
              </a:ln>
            </p:spPr>
            <p:txBody>
              <a:bodyPr rtlCol="0" anchor="ctr"/>
              <a:lstStyle/>
              <a:p>
                <a:endParaRPr lang="vi-VN"/>
              </a:p>
            </p:txBody>
          </p:sp>
          <p:sp>
            <p:nvSpPr>
              <p:cNvPr id="213" name="Freeform: Shape 212">
                <a:extLst>
                  <a:ext uri="{FF2B5EF4-FFF2-40B4-BE49-F238E27FC236}">
                    <a16:creationId xmlns:a16="http://schemas.microsoft.com/office/drawing/2014/main" id="{AC77E71D-3704-90B0-0F5D-76881E279F59}"/>
                  </a:ext>
                </a:extLst>
              </p:cNvPr>
              <p:cNvSpPr/>
              <p:nvPr/>
            </p:nvSpPr>
            <p:spPr>
              <a:xfrm>
                <a:off x="1306260" y="4042577"/>
                <a:ext cx="525113" cy="322135"/>
              </a:xfrm>
              <a:custGeom>
                <a:avLst/>
                <a:gdLst>
                  <a:gd name="connsiteX0" fmla="*/ 525113 w 525113"/>
                  <a:gd name="connsiteY0" fmla="*/ 322136 h 322135"/>
                  <a:gd name="connsiteX1" fmla="*/ 525113 w 525113"/>
                  <a:gd name="connsiteY1" fmla="*/ 284226 h 322135"/>
                  <a:gd name="connsiteX2" fmla="*/ 32861 w 525113"/>
                  <a:gd name="connsiteY2" fmla="*/ 0 h 322135"/>
                  <a:gd name="connsiteX3" fmla="*/ 0 w 525113"/>
                  <a:gd name="connsiteY3" fmla="*/ 18955 h 322135"/>
                  <a:gd name="connsiteX4" fmla="*/ 525113 w 525113"/>
                  <a:gd name="connsiteY4" fmla="*/ 322136 h 322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113" h="322135">
                    <a:moveTo>
                      <a:pt x="525113" y="322136"/>
                    </a:moveTo>
                    <a:lnTo>
                      <a:pt x="525113" y="284226"/>
                    </a:lnTo>
                    <a:lnTo>
                      <a:pt x="32861" y="0"/>
                    </a:lnTo>
                    <a:lnTo>
                      <a:pt x="0" y="18955"/>
                    </a:lnTo>
                    <a:lnTo>
                      <a:pt x="525113" y="322136"/>
                    </a:lnTo>
                    <a:close/>
                  </a:path>
                </a:pathLst>
              </a:custGeom>
              <a:solidFill>
                <a:srgbClr val="000000">
                  <a:alpha val="10000"/>
                </a:srgbClr>
              </a:solidFill>
              <a:ln w="9525" cap="flat">
                <a:noFill/>
                <a:prstDash val="solid"/>
                <a:miter/>
              </a:ln>
            </p:spPr>
            <p:txBody>
              <a:bodyPr rtlCol="0" anchor="ctr"/>
              <a:lstStyle/>
              <a:p>
                <a:endParaRPr lang="vi-VN"/>
              </a:p>
            </p:txBody>
          </p:sp>
          <p:sp>
            <p:nvSpPr>
              <p:cNvPr id="214" name="Freeform: Shape 213">
                <a:extLst>
                  <a:ext uri="{FF2B5EF4-FFF2-40B4-BE49-F238E27FC236}">
                    <a16:creationId xmlns:a16="http://schemas.microsoft.com/office/drawing/2014/main" id="{DAE3AD0F-5E94-6003-AC18-D8E2AD764EBC}"/>
                  </a:ext>
                </a:extLst>
              </p:cNvPr>
              <p:cNvSpPr/>
              <p:nvPr/>
            </p:nvSpPr>
            <p:spPr>
              <a:xfrm>
                <a:off x="1831373" y="4061532"/>
                <a:ext cx="525017" cy="454723"/>
              </a:xfrm>
              <a:custGeom>
                <a:avLst/>
                <a:gdLst>
                  <a:gd name="connsiteX0" fmla="*/ 525018 w 525017"/>
                  <a:gd name="connsiteY0" fmla="*/ 151543 h 454723"/>
                  <a:gd name="connsiteX1" fmla="*/ 0 w 525017"/>
                  <a:gd name="connsiteY1" fmla="*/ 454724 h 454723"/>
                  <a:gd name="connsiteX2" fmla="*/ 0 w 525017"/>
                  <a:gd name="connsiteY2" fmla="*/ 303181 h 454723"/>
                  <a:gd name="connsiteX3" fmla="*/ 525018 w 525017"/>
                  <a:gd name="connsiteY3" fmla="*/ 0 h 454723"/>
                  <a:gd name="connsiteX4" fmla="*/ 525018 w 525017"/>
                  <a:gd name="connsiteY4" fmla="*/ 151543 h 454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017" h="454723">
                    <a:moveTo>
                      <a:pt x="525018" y="151543"/>
                    </a:moveTo>
                    <a:lnTo>
                      <a:pt x="0" y="454724"/>
                    </a:lnTo>
                    <a:lnTo>
                      <a:pt x="0" y="303181"/>
                    </a:lnTo>
                    <a:lnTo>
                      <a:pt x="525018" y="0"/>
                    </a:lnTo>
                    <a:lnTo>
                      <a:pt x="525018" y="151543"/>
                    </a:lnTo>
                    <a:close/>
                  </a:path>
                </a:pathLst>
              </a:custGeom>
              <a:solidFill>
                <a:srgbClr val="BA68C8"/>
              </a:solidFill>
              <a:ln w="9525" cap="flat">
                <a:noFill/>
                <a:prstDash val="solid"/>
                <a:miter/>
              </a:ln>
            </p:spPr>
            <p:txBody>
              <a:bodyPr rtlCol="0" anchor="ctr"/>
              <a:lstStyle/>
              <a:p>
                <a:endParaRPr lang="vi-VN"/>
              </a:p>
            </p:txBody>
          </p:sp>
          <p:sp>
            <p:nvSpPr>
              <p:cNvPr id="215" name="Freeform: Shape 214">
                <a:extLst>
                  <a:ext uri="{FF2B5EF4-FFF2-40B4-BE49-F238E27FC236}">
                    <a16:creationId xmlns:a16="http://schemas.microsoft.com/office/drawing/2014/main" id="{954B42E1-86B4-12CB-1ADB-46363E75FEDB}"/>
                  </a:ext>
                </a:extLst>
              </p:cNvPr>
              <p:cNvSpPr/>
              <p:nvPr/>
            </p:nvSpPr>
            <p:spPr>
              <a:xfrm>
                <a:off x="1831373" y="4061532"/>
                <a:ext cx="525017" cy="454723"/>
              </a:xfrm>
              <a:custGeom>
                <a:avLst/>
                <a:gdLst>
                  <a:gd name="connsiteX0" fmla="*/ 525018 w 525017"/>
                  <a:gd name="connsiteY0" fmla="*/ 151543 h 454723"/>
                  <a:gd name="connsiteX1" fmla="*/ 0 w 525017"/>
                  <a:gd name="connsiteY1" fmla="*/ 454724 h 454723"/>
                  <a:gd name="connsiteX2" fmla="*/ 0 w 525017"/>
                  <a:gd name="connsiteY2" fmla="*/ 303181 h 454723"/>
                  <a:gd name="connsiteX3" fmla="*/ 525018 w 525017"/>
                  <a:gd name="connsiteY3" fmla="*/ 0 h 454723"/>
                  <a:gd name="connsiteX4" fmla="*/ 525018 w 525017"/>
                  <a:gd name="connsiteY4" fmla="*/ 151543 h 454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017" h="454723">
                    <a:moveTo>
                      <a:pt x="525018" y="151543"/>
                    </a:moveTo>
                    <a:lnTo>
                      <a:pt x="0" y="454724"/>
                    </a:lnTo>
                    <a:lnTo>
                      <a:pt x="0" y="303181"/>
                    </a:lnTo>
                    <a:lnTo>
                      <a:pt x="525018" y="0"/>
                    </a:lnTo>
                    <a:lnTo>
                      <a:pt x="525018" y="151543"/>
                    </a:lnTo>
                    <a:close/>
                  </a:path>
                </a:pathLst>
              </a:custGeom>
              <a:solidFill>
                <a:srgbClr val="FFFFFF">
                  <a:alpha val="65000"/>
                </a:srgbClr>
              </a:solidFill>
              <a:ln w="9525" cap="flat">
                <a:noFill/>
                <a:prstDash val="solid"/>
                <a:miter/>
              </a:ln>
            </p:spPr>
            <p:txBody>
              <a:bodyPr rtlCol="0" anchor="ctr"/>
              <a:lstStyle/>
              <a:p>
                <a:endParaRPr lang="vi-VN"/>
              </a:p>
            </p:txBody>
          </p:sp>
          <p:sp>
            <p:nvSpPr>
              <p:cNvPr id="216" name="Freeform: Shape 215">
                <a:extLst>
                  <a:ext uri="{FF2B5EF4-FFF2-40B4-BE49-F238E27FC236}">
                    <a16:creationId xmlns:a16="http://schemas.microsoft.com/office/drawing/2014/main" id="{05EB7BDF-A359-A7A1-6134-EC30B7897776}"/>
                  </a:ext>
                </a:extLst>
              </p:cNvPr>
              <p:cNvSpPr/>
              <p:nvPr/>
            </p:nvSpPr>
            <p:spPr>
              <a:xfrm>
                <a:off x="1306260" y="4061532"/>
                <a:ext cx="525113" cy="454723"/>
              </a:xfrm>
              <a:custGeom>
                <a:avLst/>
                <a:gdLst>
                  <a:gd name="connsiteX0" fmla="*/ 525113 w 525113"/>
                  <a:gd name="connsiteY0" fmla="*/ 454724 h 454723"/>
                  <a:gd name="connsiteX1" fmla="*/ 0 w 525113"/>
                  <a:gd name="connsiteY1" fmla="*/ 151543 h 454723"/>
                  <a:gd name="connsiteX2" fmla="*/ 0 w 525113"/>
                  <a:gd name="connsiteY2" fmla="*/ 0 h 454723"/>
                  <a:gd name="connsiteX3" fmla="*/ 525113 w 525113"/>
                  <a:gd name="connsiteY3" fmla="*/ 303181 h 454723"/>
                  <a:gd name="connsiteX4" fmla="*/ 525113 w 525113"/>
                  <a:gd name="connsiteY4" fmla="*/ 454724 h 454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113" h="454723">
                    <a:moveTo>
                      <a:pt x="525113" y="454724"/>
                    </a:moveTo>
                    <a:lnTo>
                      <a:pt x="0" y="151543"/>
                    </a:lnTo>
                    <a:lnTo>
                      <a:pt x="0" y="0"/>
                    </a:lnTo>
                    <a:lnTo>
                      <a:pt x="525113" y="303181"/>
                    </a:lnTo>
                    <a:lnTo>
                      <a:pt x="525113" y="454724"/>
                    </a:lnTo>
                    <a:close/>
                  </a:path>
                </a:pathLst>
              </a:custGeom>
              <a:solidFill>
                <a:srgbClr val="BA68C8"/>
              </a:solidFill>
              <a:ln w="9525" cap="flat">
                <a:noFill/>
                <a:prstDash val="solid"/>
                <a:miter/>
              </a:ln>
            </p:spPr>
            <p:txBody>
              <a:bodyPr rtlCol="0" anchor="ctr"/>
              <a:lstStyle/>
              <a:p>
                <a:endParaRPr lang="vi-VN"/>
              </a:p>
            </p:txBody>
          </p:sp>
          <p:sp>
            <p:nvSpPr>
              <p:cNvPr id="217" name="Freeform: Shape 216">
                <a:extLst>
                  <a:ext uri="{FF2B5EF4-FFF2-40B4-BE49-F238E27FC236}">
                    <a16:creationId xmlns:a16="http://schemas.microsoft.com/office/drawing/2014/main" id="{473FDE39-9E80-DE9E-B941-2AB74FD87F65}"/>
                  </a:ext>
                </a:extLst>
              </p:cNvPr>
              <p:cNvSpPr/>
              <p:nvPr/>
            </p:nvSpPr>
            <p:spPr>
              <a:xfrm>
                <a:off x="1306260" y="4061532"/>
                <a:ext cx="525113" cy="454723"/>
              </a:xfrm>
              <a:custGeom>
                <a:avLst/>
                <a:gdLst>
                  <a:gd name="connsiteX0" fmla="*/ 525113 w 525113"/>
                  <a:gd name="connsiteY0" fmla="*/ 454724 h 454723"/>
                  <a:gd name="connsiteX1" fmla="*/ 0 w 525113"/>
                  <a:gd name="connsiteY1" fmla="*/ 151543 h 454723"/>
                  <a:gd name="connsiteX2" fmla="*/ 0 w 525113"/>
                  <a:gd name="connsiteY2" fmla="*/ 0 h 454723"/>
                  <a:gd name="connsiteX3" fmla="*/ 525113 w 525113"/>
                  <a:gd name="connsiteY3" fmla="*/ 303181 h 454723"/>
                  <a:gd name="connsiteX4" fmla="*/ 525113 w 525113"/>
                  <a:gd name="connsiteY4" fmla="*/ 454724 h 454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113" h="454723">
                    <a:moveTo>
                      <a:pt x="525113" y="454724"/>
                    </a:moveTo>
                    <a:lnTo>
                      <a:pt x="0" y="151543"/>
                    </a:lnTo>
                    <a:lnTo>
                      <a:pt x="0" y="0"/>
                    </a:lnTo>
                    <a:lnTo>
                      <a:pt x="525113" y="303181"/>
                    </a:lnTo>
                    <a:lnTo>
                      <a:pt x="525113" y="454724"/>
                    </a:lnTo>
                    <a:close/>
                  </a:path>
                </a:pathLst>
              </a:custGeom>
              <a:solidFill>
                <a:srgbClr val="FFFFFF">
                  <a:alpha val="50000"/>
                </a:srgbClr>
              </a:solidFill>
              <a:ln w="9525" cap="flat">
                <a:noFill/>
                <a:prstDash val="solid"/>
                <a:miter/>
              </a:ln>
            </p:spPr>
            <p:txBody>
              <a:bodyPr rtlCol="0" anchor="ctr"/>
              <a:lstStyle/>
              <a:p>
                <a:endParaRPr lang="vi-VN"/>
              </a:p>
            </p:txBody>
          </p:sp>
          <p:sp>
            <p:nvSpPr>
              <p:cNvPr id="218" name="Freeform: Shape 217">
                <a:extLst>
                  <a:ext uri="{FF2B5EF4-FFF2-40B4-BE49-F238E27FC236}">
                    <a16:creationId xmlns:a16="http://schemas.microsoft.com/office/drawing/2014/main" id="{8240F825-0B6C-4F42-A415-E829109D07EF}"/>
                  </a:ext>
                </a:extLst>
              </p:cNvPr>
              <p:cNvSpPr/>
              <p:nvPr/>
            </p:nvSpPr>
            <p:spPr>
              <a:xfrm>
                <a:off x="1831373" y="4250984"/>
                <a:ext cx="459390" cy="303180"/>
              </a:xfrm>
              <a:custGeom>
                <a:avLst/>
                <a:gdLst>
                  <a:gd name="connsiteX0" fmla="*/ 459391 w 459390"/>
                  <a:gd name="connsiteY0" fmla="*/ 37910 h 303180"/>
                  <a:gd name="connsiteX1" fmla="*/ 459391 w 459390"/>
                  <a:gd name="connsiteY1" fmla="*/ 0 h 303180"/>
                  <a:gd name="connsiteX2" fmla="*/ 0 w 459390"/>
                  <a:gd name="connsiteY2" fmla="*/ 265271 h 303180"/>
                  <a:gd name="connsiteX3" fmla="*/ 0 w 459390"/>
                  <a:gd name="connsiteY3" fmla="*/ 303181 h 303180"/>
                  <a:gd name="connsiteX4" fmla="*/ 459391 w 459390"/>
                  <a:gd name="connsiteY4" fmla="*/ 37910 h 303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90" h="303180">
                    <a:moveTo>
                      <a:pt x="459391" y="37910"/>
                    </a:moveTo>
                    <a:lnTo>
                      <a:pt x="459391" y="0"/>
                    </a:lnTo>
                    <a:lnTo>
                      <a:pt x="0" y="265271"/>
                    </a:lnTo>
                    <a:lnTo>
                      <a:pt x="0" y="303181"/>
                    </a:lnTo>
                    <a:lnTo>
                      <a:pt x="459391" y="37910"/>
                    </a:lnTo>
                    <a:close/>
                  </a:path>
                </a:pathLst>
              </a:custGeom>
              <a:solidFill>
                <a:srgbClr val="455A64"/>
              </a:solidFill>
              <a:ln w="9525" cap="flat">
                <a:noFill/>
                <a:prstDash val="solid"/>
                <a:miter/>
              </a:ln>
            </p:spPr>
            <p:txBody>
              <a:bodyPr rtlCol="0" anchor="ctr"/>
              <a:lstStyle/>
              <a:p>
                <a:endParaRPr lang="vi-VN"/>
              </a:p>
            </p:txBody>
          </p:sp>
          <p:sp>
            <p:nvSpPr>
              <p:cNvPr id="219" name="Freeform: Shape 218">
                <a:extLst>
                  <a:ext uri="{FF2B5EF4-FFF2-40B4-BE49-F238E27FC236}">
                    <a16:creationId xmlns:a16="http://schemas.microsoft.com/office/drawing/2014/main" id="{F3AD3A87-B3E6-39B0-2724-8D71E5C76062}"/>
                  </a:ext>
                </a:extLst>
              </p:cNvPr>
              <p:cNvSpPr/>
              <p:nvPr/>
            </p:nvSpPr>
            <p:spPr>
              <a:xfrm>
                <a:off x="1339121" y="4232030"/>
                <a:ext cx="492251" cy="322135"/>
              </a:xfrm>
              <a:custGeom>
                <a:avLst/>
                <a:gdLst>
                  <a:gd name="connsiteX0" fmla="*/ 0 w 492251"/>
                  <a:gd name="connsiteY0" fmla="*/ 0 h 322135"/>
                  <a:gd name="connsiteX1" fmla="*/ 0 w 492251"/>
                  <a:gd name="connsiteY1" fmla="*/ 37909 h 322135"/>
                  <a:gd name="connsiteX2" fmla="*/ 492252 w 492251"/>
                  <a:gd name="connsiteY2" fmla="*/ 322135 h 322135"/>
                  <a:gd name="connsiteX3" fmla="*/ 492252 w 492251"/>
                  <a:gd name="connsiteY3" fmla="*/ 284226 h 322135"/>
                  <a:gd name="connsiteX4" fmla="*/ 0 w 492251"/>
                  <a:gd name="connsiteY4" fmla="*/ 0 h 322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251" h="322135">
                    <a:moveTo>
                      <a:pt x="0" y="0"/>
                    </a:moveTo>
                    <a:lnTo>
                      <a:pt x="0" y="37909"/>
                    </a:lnTo>
                    <a:lnTo>
                      <a:pt x="492252" y="322135"/>
                    </a:lnTo>
                    <a:lnTo>
                      <a:pt x="492252" y="284226"/>
                    </a:lnTo>
                    <a:lnTo>
                      <a:pt x="0" y="0"/>
                    </a:lnTo>
                    <a:close/>
                  </a:path>
                </a:pathLst>
              </a:custGeom>
              <a:solidFill>
                <a:srgbClr val="BA68C8"/>
              </a:solidFill>
              <a:ln w="9525" cap="flat">
                <a:noFill/>
                <a:prstDash val="solid"/>
                <a:miter/>
              </a:ln>
            </p:spPr>
            <p:txBody>
              <a:bodyPr rtlCol="0" anchor="ctr"/>
              <a:lstStyle/>
              <a:p>
                <a:endParaRPr lang="vi-VN"/>
              </a:p>
            </p:txBody>
          </p:sp>
          <p:sp>
            <p:nvSpPr>
              <p:cNvPr id="220" name="Freeform: Shape 219">
                <a:extLst>
                  <a:ext uri="{FF2B5EF4-FFF2-40B4-BE49-F238E27FC236}">
                    <a16:creationId xmlns:a16="http://schemas.microsoft.com/office/drawing/2014/main" id="{80BE9E30-1DB5-6D35-63A4-DAD3115EDA42}"/>
                  </a:ext>
                </a:extLst>
              </p:cNvPr>
              <p:cNvSpPr/>
              <p:nvPr/>
            </p:nvSpPr>
            <p:spPr>
              <a:xfrm>
                <a:off x="1339121" y="4232030"/>
                <a:ext cx="492251" cy="322135"/>
              </a:xfrm>
              <a:custGeom>
                <a:avLst/>
                <a:gdLst>
                  <a:gd name="connsiteX0" fmla="*/ 0 w 492251"/>
                  <a:gd name="connsiteY0" fmla="*/ 0 h 322135"/>
                  <a:gd name="connsiteX1" fmla="*/ 0 w 492251"/>
                  <a:gd name="connsiteY1" fmla="*/ 37909 h 322135"/>
                  <a:gd name="connsiteX2" fmla="*/ 492252 w 492251"/>
                  <a:gd name="connsiteY2" fmla="*/ 322135 h 322135"/>
                  <a:gd name="connsiteX3" fmla="*/ 492252 w 492251"/>
                  <a:gd name="connsiteY3" fmla="*/ 284226 h 322135"/>
                  <a:gd name="connsiteX4" fmla="*/ 0 w 492251"/>
                  <a:gd name="connsiteY4" fmla="*/ 0 h 322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251" h="322135">
                    <a:moveTo>
                      <a:pt x="0" y="0"/>
                    </a:moveTo>
                    <a:lnTo>
                      <a:pt x="0" y="37909"/>
                    </a:lnTo>
                    <a:lnTo>
                      <a:pt x="492252" y="322135"/>
                    </a:lnTo>
                    <a:lnTo>
                      <a:pt x="492252" y="284226"/>
                    </a:lnTo>
                    <a:lnTo>
                      <a:pt x="0" y="0"/>
                    </a:lnTo>
                    <a:close/>
                  </a:path>
                </a:pathLst>
              </a:custGeom>
              <a:solidFill>
                <a:srgbClr val="37474F"/>
              </a:solidFill>
              <a:ln w="9525" cap="flat">
                <a:noFill/>
                <a:prstDash val="solid"/>
                <a:miter/>
              </a:ln>
            </p:spPr>
            <p:txBody>
              <a:bodyPr rtlCol="0" anchor="ctr"/>
              <a:lstStyle/>
              <a:p>
                <a:endParaRPr lang="vi-VN"/>
              </a:p>
            </p:txBody>
          </p:sp>
          <p:sp>
            <p:nvSpPr>
              <p:cNvPr id="221" name="Freeform: Shape 220">
                <a:extLst>
                  <a:ext uri="{FF2B5EF4-FFF2-40B4-BE49-F238E27FC236}">
                    <a16:creationId xmlns:a16="http://schemas.microsoft.com/office/drawing/2014/main" id="{F393D93E-5A23-9307-2C84-2D208020CC9D}"/>
                  </a:ext>
                </a:extLst>
              </p:cNvPr>
              <p:cNvSpPr/>
              <p:nvPr/>
            </p:nvSpPr>
            <p:spPr>
              <a:xfrm>
                <a:off x="1306260" y="3530990"/>
                <a:ext cx="1050131" cy="606266"/>
              </a:xfrm>
              <a:custGeom>
                <a:avLst/>
                <a:gdLst>
                  <a:gd name="connsiteX0" fmla="*/ 1050131 w 1050131"/>
                  <a:gd name="connsiteY0" fmla="*/ 303181 h 606266"/>
                  <a:gd name="connsiteX1" fmla="*/ 525113 w 1050131"/>
                  <a:gd name="connsiteY1" fmla="*/ 606266 h 606266"/>
                  <a:gd name="connsiteX2" fmla="*/ 0 w 1050131"/>
                  <a:gd name="connsiteY2" fmla="*/ 303181 h 606266"/>
                  <a:gd name="connsiteX3" fmla="*/ 525113 w 1050131"/>
                  <a:gd name="connsiteY3" fmla="*/ 0 h 606266"/>
                  <a:gd name="connsiteX4" fmla="*/ 1050131 w 1050131"/>
                  <a:gd name="connsiteY4" fmla="*/ 303181 h 60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0131" h="606266">
                    <a:moveTo>
                      <a:pt x="1050131" y="303181"/>
                    </a:moveTo>
                    <a:lnTo>
                      <a:pt x="525113" y="606266"/>
                    </a:lnTo>
                    <a:lnTo>
                      <a:pt x="0" y="303181"/>
                    </a:lnTo>
                    <a:lnTo>
                      <a:pt x="525113" y="0"/>
                    </a:lnTo>
                    <a:lnTo>
                      <a:pt x="1050131" y="303181"/>
                    </a:lnTo>
                    <a:close/>
                  </a:path>
                </a:pathLst>
              </a:custGeom>
              <a:solidFill>
                <a:srgbClr val="BA68C8"/>
              </a:solidFill>
              <a:ln w="9525" cap="flat">
                <a:noFill/>
                <a:prstDash val="solid"/>
                <a:miter/>
              </a:ln>
            </p:spPr>
            <p:txBody>
              <a:bodyPr rtlCol="0" anchor="ctr"/>
              <a:lstStyle/>
              <a:p>
                <a:endParaRPr lang="vi-VN"/>
              </a:p>
            </p:txBody>
          </p:sp>
          <p:sp>
            <p:nvSpPr>
              <p:cNvPr id="222" name="Freeform: Shape 221">
                <a:extLst>
                  <a:ext uri="{FF2B5EF4-FFF2-40B4-BE49-F238E27FC236}">
                    <a16:creationId xmlns:a16="http://schemas.microsoft.com/office/drawing/2014/main" id="{0E0AE3EA-CA93-68E1-50D9-484AC6B126E0}"/>
                  </a:ext>
                </a:extLst>
              </p:cNvPr>
              <p:cNvSpPr/>
              <p:nvPr/>
            </p:nvSpPr>
            <p:spPr>
              <a:xfrm>
                <a:off x="1306260" y="3530990"/>
                <a:ext cx="1050131" cy="606266"/>
              </a:xfrm>
              <a:custGeom>
                <a:avLst/>
                <a:gdLst>
                  <a:gd name="connsiteX0" fmla="*/ 1050131 w 1050131"/>
                  <a:gd name="connsiteY0" fmla="*/ 303181 h 606266"/>
                  <a:gd name="connsiteX1" fmla="*/ 525113 w 1050131"/>
                  <a:gd name="connsiteY1" fmla="*/ 606266 h 606266"/>
                  <a:gd name="connsiteX2" fmla="*/ 0 w 1050131"/>
                  <a:gd name="connsiteY2" fmla="*/ 303181 h 606266"/>
                  <a:gd name="connsiteX3" fmla="*/ 525113 w 1050131"/>
                  <a:gd name="connsiteY3" fmla="*/ 0 h 606266"/>
                  <a:gd name="connsiteX4" fmla="*/ 1050131 w 1050131"/>
                  <a:gd name="connsiteY4" fmla="*/ 303181 h 60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0131" h="606266">
                    <a:moveTo>
                      <a:pt x="1050131" y="303181"/>
                    </a:moveTo>
                    <a:lnTo>
                      <a:pt x="525113" y="606266"/>
                    </a:lnTo>
                    <a:lnTo>
                      <a:pt x="0" y="303181"/>
                    </a:lnTo>
                    <a:lnTo>
                      <a:pt x="525113" y="0"/>
                    </a:lnTo>
                    <a:lnTo>
                      <a:pt x="1050131" y="303181"/>
                    </a:lnTo>
                    <a:close/>
                  </a:path>
                </a:pathLst>
              </a:custGeom>
              <a:solidFill>
                <a:srgbClr val="000000">
                  <a:alpha val="10000"/>
                </a:srgbClr>
              </a:solidFill>
              <a:ln w="9525" cap="flat">
                <a:noFill/>
                <a:prstDash val="solid"/>
                <a:miter/>
              </a:ln>
            </p:spPr>
            <p:txBody>
              <a:bodyPr rtlCol="0" anchor="ctr"/>
              <a:lstStyle/>
              <a:p>
                <a:endParaRPr lang="vi-VN"/>
              </a:p>
            </p:txBody>
          </p:sp>
          <p:sp>
            <p:nvSpPr>
              <p:cNvPr id="223" name="Freeform: Shape 222">
                <a:extLst>
                  <a:ext uri="{FF2B5EF4-FFF2-40B4-BE49-F238E27FC236}">
                    <a16:creationId xmlns:a16="http://schemas.microsoft.com/office/drawing/2014/main" id="{80B7FF14-C3ED-852A-F96F-4099A6E63FDA}"/>
                  </a:ext>
                </a:extLst>
              </p:cNvPr>
              <p:cNvSpPr/>
              <p:nvPr/>
            </p:nvSpPr>
            <p:spPr>
              <a:xfrm>
                <a:off x="1306260" y="3815216"/>
                <a:ext cx="525113" cy="322040"/>
              </a:xfrm>
              <a:custGeom>
                <a:avLst/>
                <a:gdLst>
                  <a:gd name="connsiteX0" fmla="*/ 525113 w 525113"/>
                  <a:gd name="connsiteY0" fmla="*/ 322040 h 322040"/>
                  <a:gd name="connsiteX1" fmla="*/ 525113 w 525113"/>
                  <a:gd name="connsiteY1" fmla="*/ 284226 h 322040"/>
                  <a:gd name="connsiteX2" fmla="*/ 32861 w 525113"/>
                  <a:gd name="connsiteY2" fmla="*/ 0 h 322040"/>
                  <a:gd name="connsiteX3" fmla="*/ 0 w 525113"/>
                  <a:gd name="connsiteY3" fmla="*/ 18955 h 322040"/>
                  <a:gd name="connsiteX4" fmla="*/ 525113 w 525113"/>
                  <a:gd name="connsiteY4" fmla="*/ 322040 h 322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113" h="322040">
                    <a:moveTo>
                      <a:pt x="525113" y="322040"/>
                    </a:moveTo>
                    <a:lnTo>
                      <a:pt x="525113" y="284226"/>
                    </a:lnTo>
                    <a:lnTo>
                      <a:pt x="32861" y="0"/>
                    </a:lnTo>
                    <a:lnTo>
                      <a:pt x="0" y="18955"/>
                    </a:lnTo>
                    <a:lnTo>
                      <a:pt x="525113" y="322040"/>
                    </a:lnTo>
                    <a:close/>
                  </a:path>
                </a:pathLst>
              </a:custGeom>
              <a:solidFill>
                <a:srgbClr val="000000">
                  <a:alpha val="10000"/>
                </a:srgbClr>
              </a:solidFill>
              <a:ln w="9525" cap="flat">
                <a:noFill/>
                <a:prstDash val="solid"/>
                <a:miter/>
              </a:ln>
            </p:spPr>
            <p:txBody>
              <a:bodyPr rtlCol="0" anchor="ctr"/>
              <a:lstStyle/>
              <a:p>
                <a:endParaRPr lang="vi-VN"/>
              </a:p>
            </p:txBody>
          </p:sp>
          <p:sp>
            <p:nvSpPr>
              <p:cNvPr id="224" name="Freeform: Shape 223">
                <a:extLst>
                  <a:ext uri="{FF2B5EF4-FFF2-40B4-BE49-F238E27FC236}">
                    <a16:creationId xmlns:a16="http://schemas.microsoft.com/office/drawing/2014/main" id="{27FA5678-681E-ACD5-ADB8-459E7348DEA3}"/>
                  </a:ext>
                </a:extLst>
              </p:cNvPr>
              <p:cNvSpPr/>
              <p:nvPr/>
            </p:nvSpPr>
            <p:spPr>
              <a:xfrm>
                <a:off x="1831373" y="3834170"/>
                <a:ext cx="525017" cy="454723"/>
              </a:xfrm>
              <a:custGeom>
                <a:avLst/>
                <a:gdLst>
                  <a:gd name="connsiteX0" fmla="*/ 525018 w 525017"/>
                  <a:gd name="connsiteY0" fmla="*/ 151543 h 454723"/>
                  <a:gd name="connsiteX1" fmla="*/ 0 w 525017"/>
                  <a:gd name="connsiteY1" fmla="*/ 454724 h 454723"/>
                  <a:gd name="connsiteX2" fmla="*/ 0 w 525017"/>
                  <a:gd name="connsiteY2" fmla="*/ 303086 h 454723"/>
                  <a:gd name="connsiteX3" fmla="*/ 525018 w 525017"/>
                  <a:gd name="connsiteY3" fmla="*/ 0 h 454723"/>
                  <a:gd name="connsiteX4" fmla="*/ 525018 w 525017"/>
                  <a:gd name="connsiteY4" fmla="*/ 151543 h 454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017" h="454723">
                    <a:moveTo>
                      <a:pt x="525018" y="151543"/>
                    </a:moveTo>
                    <a:lnTo>
                      <a:pt x="0" y="454724"/>
                    </a:lnTo>
                    <a:lnTo>
                      <a:pt x="0" y="303086"/>
                    </a:lnTo>
                    <a:lnTo>
                      <a:pt x="525018" y="0"/>
                    </a:lnTo>
                    <a:lnTo>
                      <a:pt x="525018" y="151543"/>
                    </a:lnTo>
                    <a:close/>
                  </a:path>
                </a:pathLst>
              </a:custGeom>
              <a:solidFill>
                <a:srgbClr val="BA68C8"/>
              </a:solidFill>
              <a:ln w="9525" cap="flat">
                <a:noFill/>
                <a:prstDash val="solid"/>
                <a:miter/>
              </a:ln>
            </p:spPr>
            <p:txBody>
              <a:bodyPr rtlCol="0" anchor="ctr"/>
              <a:lstStyle/>
              <a:p>
                <a:endParaRPr lang="vi-VN"/>
              </a:p>
            </p:txBody>
          </p:sp>
          <p:sp>
            <p:nvSpPr>
              <p:cNvPr id="225" name="Freeform: Shape 224">
                <a:extLst>
                  <a:ext uri="{FF2B5EF4-FFF2-40B4-BE49-F238E27FC236}">
                    <a16:creationId xmlns:a16="http://schemas.microsoft.com/office/drawing/2014/main" id="{81891CE2-B092-9CC7-78C5-2DFA380DFB1F}"/>
                  </a:ext>
                </a:extLst>
              </p:cNvPr>
              <p:cNvSpPr/>
              <p:nvPr/>
            </p:nvSpPr>
            <p:spPr>
              <a:xfrm>
                <a:off x="1831373" y="3834170"/>
                <a:ext cx="525017" cy="454723"/>
              </a:xfrm>
              <a:custGeom>
                <a:avLst/>
                <a:gdLst>
                  <a:gd name="connsiteX0" fmla="*/ 525018 w 525017"/>
                  <a:gd name="connsiteY0" fmla="*/ 151543 h 454723"/>
                  <a:gd name="connsiteX1" fmla="*/ 0 w 525017"/>
                  <a:gd name="connsiteY1" fmla="*/ 454724 h 454723"/>
                  <a:gd name="connsiteX2" fmla="*/ 0 w 525017"/>
                  <a:gd name="connsiteY2" fmla="*/ 303086 h 454723"/>
                  <a:gd name="connsiteX3" fmla="*/ 525018 w 525017"/>
                  <a:gd name="connsiteY3" fmla="*/ 0 h 454723"/>
                  <a:gd name="connsiteX4" fmla="*/ 525018 w 525017"/>
                  <a:gd name="connsiteY4" fmla="*/ 151543 h 454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017" h="454723">
                    <a:moveTo>
                      <a:pt x="525018" y="151543"/>
                    </a:moveTo>
                    <a:lnTo>
                      <a:pt x="0" y="454724"/>
                    </a:lnTo>
                    <a:lnTo>
                      <a:pt x="0" y="303086"/>
                    </a:lnTo>
                    <a:lnTo>
                      <a:pt x="525018" y="0"/>
                    </a:lnTo>
                    <a:lnTo>
                      <a:pt x="525018" y="151543"/>
                    </a:lnTo>
                    <a:close/>
                  </a:path>
                </a:pathLst>
              </a:custGeom>
              <a:solidFill>
                <a:srgbClr val="FFFFFF">
                  <a:alpha val="65000"/>
                </a:srgbClr>
              </a:solidFill>
              <a:ln w="9525" cap="flat">
                <a:noFill/>
                <a:prstDash val="solid"/>
                <a:miter/>
              </a:ln>
            </p:spPr>
            <p:txBody>
              <a:bodyPr rtlCol="0" anchor="ctr"/>
              <a:lstStyle/>
              <a:p>
                <a:endParaRPr lang="vi-VN"/>
              </a:p>
            </p:txBody>
          </p:sp>
          <p:sp>
            <p:nvSpPr>
              <p:cNvPr id="226" name="Freeform: Shape 225">
                <a:extLst>
                  <a:ext uri="{FF2B5EF4-FFF2-40B4-BE49-F238E27FC236}">
                    <a16:creationId xmlns:a16="http://schemas.microsoft.com/office/drawing/2014/main" id="{62CA48CE-CA3D-F915-FAD8-9C9B41E2DCF7}"/>
                  </a:ext>
                </a:extLst>
              </p:cNvPr>
              <p:cNvSpPr/>
              <p:nvPr/>
            </p:nvSpPr>
            <p:spPr>
              <a:xfrm>
                <a:off x="1306260" y="3834170"/>
                <a:ext cx="525113" cy="454723"/>
              </a:xfrm>
              <a:custGeom>
                <a:avLst/>
                <a:gdLst>
                  <a:gd name="connsiteX0" fmla="*/ 525113 w 525113"/>
                  <a:gd name="connsiteY0" fmla="*/ 454724 h 454723"/>
                  <a:gd name="connsiteX1" fmla="*/ 0 w 525113"/>
                  <a:gd name="connsiteY1" fmla="*/ 151543 h 454723"/>
                  <a:gd name="connsiteX2" fmla="*/ 0 w 525113"/>
                  <a:gd name="connsiteY2" fmla="*/ 0 h 454723"/>
                  <a:gd name="connsiteX3" fmla="*/ 525113 w 525113"/>
                  <a:gd name="connsiteY3" fmla="*/ 303086 h 454723"/>
                  <a:gd name="connsiteX4" fmla="*/ 525113 w 525113"/>
                  <a:gd name="connsiteY4" fmla="*/ 454724 h 454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113" h="454723">
                    <a:moveTo>
                      <a:pt x="525113" y="454724"/>
                    </a:moveTo>
                    <a:lnTo>
                      <a:pt x="0" y="151543"/>
                    </a:lnTo>
                    <a:lnTo>
                      <a:pt x="0" y="0"/>
                    </a:lnTo>
                    <a:lnTo>
                      <a:pt x="525113" y="303086"/>
                    </a:lnTo>
                    <a:lnTo>
                      <a:pt x="525113" y="454724"/>
                    </a:lnTo>
                    <a:close/>
                  </a:path>
                </a:pathLst>
              </a:custGeom>
              <a:solidFill>
                <a:srgbClr val="BA68C8"/>
              </a:solidFill>
              <a:ln w="9525" cap="flat">
                <a:noFill/>
                <a:prstDash val="solid"/>
                <a:miter/>
              </a:ln>
            </p:spPr>
            <p:txBody>
              <a:bodyPr rtlCol="0" anchor="ctr"/>
              <a:lstStyle/>
              <a:p>
                <a:endParaRPr lang="vi-VN"/>
              </a:p>
            </p:txBody>
          </p:sp>
          <p:sp>
            <p:nvSpPr>
              <p:cNvPr id="227" name="Freeform: Shape 226">
                <a:extLst>
                  <a:ext uri="{FF2B5EF4-FFF2-40B4-BE49-F238E27FC236}">
                    <a16:creationId xmlns:a16="http://schemas.microsoft.com/office/drawing/2014/main" id="{340D90A4-8DF6-AD0C-4044-A4F158CE215C}"/>
                  </a:ext>
                </a:extLst>
              </p:cNvPr>
              <p:cNvSpPr/>
              <p:nvPr/>
            </p:nvSpPr>
            <p:spPr>
              <a:xfrm>
                <a:off x="1306260" y="3834170"/>
                <a:ext cx="525113" cy="454723"/>
              </a:xfrm>
              <a:custGeom>
                <a:avLst/>
                <a:gdLst>
                  <a:gd name="connsiteX0" fmla="*/ 525113 w 525113"/>
                  <a:gd name="connsiteY0" fmla="*/ 454724 h 454723"/>
                  <a:gd name="connsiteX1" fmla="*/ 0 w 525113"/>
                  <a:gd name="connsiteY1" fmla="*/ 151543 h 454723"/>
                  <a:gd name="connsiteX2" fmla="*/ 0 w 525113"/>
                  <a:gd name="connsiteY2" fmla="*/ 0 h 454723"/>
                  <a:gd name="connsiteX3" fmla="*/ 525113 w 525113"/>
                  <a:gd name="connsiteY3" fmla="*/ 303086 h 454723"/>
                  <a:gd name="connsiteX4" fmla="*/ 525113 w 525113"/>
                  <a:gd name="connsiteY4" fmla="*/ 454724 h 454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113" h="454723">
                    <a:moveTo>
                      <a:pt x="525113" y="454724"/>
                    </a:moveTo>
                    <a:lnTo>
                      <a:pt x="0" y="151543"/>
                    </a:lnTo>
                    <a:lnTo>
                      <a:pt x="0" y="0"/>
                    </a:lnTo>
                    <a:lnTo>
                      <a:pt x="525113" y="303086"/>
                    </a:lnTo>
                    <a:lnTo>
                      <a:pt x="525113" y="454724"/>
                    </a:lnTo>
                    <a:close/>
                  </a:path>
                </a:pathLst>
              </a:custGeom>
              <a:solidFill>
                <a:srgbClr val="FFFFFF">
                  <a:alpha val="50000"/>
                </a:srgbClr>
              </a:solidFill>
              <a:ln w="9525" cap="flat">
                <a:noFill/>
                <a:prstDash val="solid"/>
                <a:miter/>
              </a:ln>
            </p:spPr>
            <p:txBody>
              <a:bodyPr rtlCol="0" anchor="ctr"/>
              <a:lstStyle/>
              <a:p>
                <a:endParaRPr lang="vi-VN"/>
              </a:p>
            </p:txBody>
          </p:sp>
          <p:sp>
            <p:nvSpPr>
              <p:cNvPr id="228" name="Freeform: Shape 227">
                <a:extLst>
                  <a:ext uri="{FF2B5EF4-FFF2-40B4-BE49-F238E27FC236}">
                    <a16:creationId xmlns:a16="http://schemas.microsoft.com/office/drawing/2014/main" id="{A5563392-E789-A885-4472-63E7836D3261}"/>
                  </a:ext>
                </a:extLst>
              </p:cNvPr>
              <p:cNvSpPr/>
              <p:nvPr/>
            </p:nvSpPr>
            <p:spPr>
              <a:xfrm>
                <a:off x="1831373" y="4023623"/>
                <a:ext cx="459390" cy="303180"/>
              </a:xfrm>
              <a:custGeom>
                <a:avLst/>
                <a:gdLst>
                  <a:gd name="connsiteX0" fmla="*/ 459391 w 459390"/>
                  <a:gd name="connsiteY0" fmla="*/ 37909 h 303180"/>
                  <a:gd name="connsiteX1" fmla="*/ 459391 w 459390"/>
                  <a:gd name="connsiteY1" fmla="*/ 0 h 303180"/>
                  <a:gd name="connsiteX2" fmla="*/ 0 w 459390"/>
                  <a:gd name="connsiteY2" fmla="*/ 265271 h 303180"/>
                  <a:gd name="connsiteX3" fmla="*/ 0 w 459390"/>
                  <a:gd name="connsiteY3" fmla="*/ 303181 h 303180"/>
                  <a:gd name="connsiteX4" fmla="*/ 459391 w 459390"/>
                  <a:gd name="connsiteY4" fmla="*/ 37909 h 303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90" h="303180">
                    <a:moveTo>
                      <a:pt x="459391" y="37909"/>
                    </a:moveTo>
                    <a:lnTo>
                      <a:pt x="459391" y="0"/>
                    </a:lnTo>
                    <a:lnTo>
                      <a:pt x="0" y="265271"/>
                    </a:lnTo>
                    <a:lnTo>
                      <a:pt x="0" y="303181"/>
                    </a:lnTo>
                    <a:lnTo>
                      <a:pt x="459391" y="37909"/>
                    </a:lnTo>
                    <a:close/>
                  </a:path>
                </a:pathLst>
              </a:custGeom>
              <a:solidFill>
                <a:srgbClr val="455A64"/>
              </a:solidFill>
              <a:ln w="9525" cap="flat">
                <a:noFill/>
                <a:prstDash val="solid"/>
                <a:miter/>
              </a:ln>
            </p:spPr>
            <p:txBody>
              <a:bodyPr rtlCol="0" anchor="ctr"/>
              <a:lstStyle/>
              <a:p>
                <a:endParaRPr lang="vi-VN"/>
              </a:p>
            </p:txBody>
          </p:sp>
          <p:sp>
            <p:nvSpPr>
              <p:cNvPr id="229" name="Freeform: Shape 228">
                <a:extLst>
                  <a:ext uri="{FF2B5EF4-FFF2-40B4-BE49-F238E27FC236}">
                    <a16:creationId xmlns:a16="http://schemas.microsoft.com/office/drawing/2014/main" id="{6A16D812-43D8-CD96-3F4A-A6D0D85F4B8D}"/>
                  </a:ext>
                </a:extLst>
              </p:cNvPr>
              <p:cNvSpPr/>
              <p:nvPr/>
            </p:nvSpPr>
            <p:spPr>
              <a:xfrm>
                <a:off x="1339121" y="4004668"/>
                <a:ext cx="492251" cy="322135"/>
              </a:xfrm>
              <a:custGeom>
                <a:avLst/>
                <a:gdLst>
                  <a:gd name="connsiteX0" fmla="*/ 0 w 492251"/>
                  <a:gd name="connsiteY0" fmla="*/ 0 h 322135"/>
                  <a:gd name="connsiteX1" fmla="*/ 0 w 492251"/>
                  <a:gd name="connsiteY1" fmla="*/ 37910 h 322135"/>
                  <a:gd name="connsiteX2" fmla="*/ 492252 w 492251"/>
                  <a:gd name="connsiteY2" fmla="*/ 322136 h 322135"/>
                  <a:gd name="connsiteX3" fmla="*/ 492252 w 492251"/>
                  <a:gd name="connsiteY3" fmla="*/ 284226 h 322135"/>
                  <a:gd name="connsiteX4" fmla="*/ 0 w 492251"/>
                  <a:gd name="connsiteY4" fmla="*/ 0 h 322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251" h="322135">
                    <a:moveTo>
                      <a:pt x="0" y="0"/>
                    </a:moveTo>
                    <a:lnTo>
                      <a:pt x="0" y="37910"/>
                    </a:lnTo>
                    <a:lnTo>
                      <a:pt x="492252" y="322136"/>
                    </a:lnTo>
                    <a:lnTo>
                      <a:pt x="492252" y="284226"/>
                    </a:lnTo>
                    <a:lnTo>
                      <a:pt x="0" y="0"/>
                    </a:lnTo>
                    <a:close/>
                  </a:path>
                </a:pathLst>
              </a:custGeom>
              <a:solidFill>
                <a:srgbClr val="37474F"/>
              </a:solidFill>
              <a:ln w="9525" cap="flat">
                <a:noFill/>
                <a:prstDash val="solid"/>
                <a:miter/>
              </a:ln>
            </p:spPr>
            <p:txBody>
              <a:bodyPr rtlCol="0" anchor="ctr"/>
              <a:lstStyle/>
              <a:p>
                <a:endParaRPr lang="vi-VN"/>
              </a:p>
            </p:txBody>
          </p:sp>
          <p:sp>
            <p:nvSpPr>
              <p:cNvPr id="230" name="Freeform: Shape 229">
                <a:extLst>
                  <a:ext uri="{FF2B5EF4-FFF2-40B4-BE49-F238E27FC236}">
                    <a16:creationId xmlns:a16="http://schemas.microsoft.com/office/drawing/2014/main" id="{7F4FB88F-99FA-2039-31CC-EA5C8774A3C8}"/>
                  </a:ext>
                </a:extLst>
              </p:cNvPr>
              <p:cNvSpPr/>
              <p:nvPr/>
            </p:nvSpPr>
            <p:spPr>
              <a:xfrm>
                <a:off x="1831373" y="3796261"/>
                <a:ext cx="459390" cy="303180"/>
              </a:xfrm>
              <a:custGeom>
                <a:avLst/>
                <a:gdLst>
                  <a:gd name="connsiteX0" fmla="*/ 459391 w 459390"/>
                  <a:gd name="connsiteY0" fmla="*/ 37909 h 303180"/>
                  <a:gd name="connsiteX1" fmla="*/ 459391 w 459390"/>
                  <a:gd name="connsiteY1" fmla="*/ 0 h 303180"/>
                  <a:gd name="connsiteX2" fmla="*/ 0 w 459390"/>
                  <a:gd name="connsiteY2" fmla="*/ 265271 h 303180"/>
                  <a:gd name="connsiteX3" fmla="*/ 0 w 459390"/>
                  <a:gd name="connsiteY3" fmla="*/ 303181 h 303180"/>
                  <a:gd name="connsiteX4" fmla="*/ 459391 w 459390"/>
                  <a:gd name="connsiteY4" fmla="*/ 37909 h 303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90" h="303180">
                    <a:moveTo>
                      <a:pt x="459391" y="37909"/>
                    </a:moveTo>
                    <a:lnTo>
                      <a:pt x="459391" y="0"/>
                    </a:lnTo>
                    <a:lnTo>
                      <a:pt x="0" y="265271"/>
                    </a:lnTo>
                    <a:lnTo>
                      <a:pt x="0" y="303181"/>
                    </a:lnTo>
                    <a:lnTo>
                      <a:pt x="459391" y="37909"/>
                    </a:lnTo>
                    <a:close/>
                  </a:path>
                </a:pathLst>
              </a:custGeom>
              <a:solidFill>
                <a:srgbClr val="455A64"/>
              </a:solidFill>
              <a:ln w="9525" cap="flat">
                <a:noFill/>
                <a:prstDash val="solid"/>
                <a:miter/>
              </a:ln>
            </p:spPr>
            <p:txBody>
              <a:bodyPr rtlCol="0" anchor="ctr"/>
              <a:lstStyle/>
              <a:p>
                <a:endParaRPr lang="vi-VN"/>
              </a:p>
            </p:txBody>
          </p:sp>
          <p:sp>
            <p:nvSpPr>
              <p:cNvPr id="231" name="Freeform: Shape 230">
                <a:extLst>
                  <a:ext uri="{FF2B5EF4-FFF2-40B4-BE49-F238E27FC236}">
                    <a16:creationId xmlns:a16="http://schemas.microsoft.com/office/drawing/2014/main" id="{8CCEA89D-223A-6BCD-6FD5-D00A2DFC6924}"/>
                  </a:ext>
                </a:extLst>
              </p:cNvPr>
              <p:cNvSpPr/>
              <p:nvPr/>
            </p:nvSpPr>
            <p:spPr>
              <a:xfrm>
                <a:off x="1339121" y="3777306"/>
                <a:ext cx="492251" cy="322135"/>
              </a:xfrm>
              <a:custGeom>
                <a:avLst/>
                <a:gdLst>
                  <a:gd name="connsiteX0" fmla="*/ 0 w 492251"/>
                  <a:gd name="connsiteY0" fmla="*/ 0 h 322135"/>
                  <a:gd name="connsiteX1" fmla="*/ 0 w 492251"/>
                  <a:gd name="connsiteY1" fmla="*/ 37910 h 322135"/>
                  <a:gd name="connsiteX2" fmla="*/ 492252 w 492251"/>
                  <a:gd name="connsiteY2" fmla="*/ 322136 h 322135"/>
                  <a:gd name="connsiteX3" fmla="*/ 492252 w 492251"/>
                  <a:gd name="connsiteY3" fmla="*/ 284226 h 322135"/>
                  <a:gd name="connsiteX4" fmla="*/ 0 w 492251"/>
                  <a:gd name="connsiteY4" fmla="*/ 0 h 322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251" h="322135">
                    <a:moveTo>
                      <a:pt x="0" y="0"/>
                    </a:moveTo>
                    <a:lnTo>
                      <a:pt x="0" y="37910"/>
                    </a:lnTo>
                    <a:lnTo>
                      <a:pt x="492252" y="322136"/>
                    </a:lnTo>
                    <a:lnTo>
                      <a:pt x="492252" y="284226"/>
                    </a:lnTo>
                    <a:lnTo>
                      <a:pt x="0" y="0"/>
                    </a:lnTo>
                    <a:close/>
                  </a:path>
                </a:pathLst>
              </a:custGeom>
              <a:solidFill>
                <a:srgbClr val="37474F"/>
              </a:solidFill>
              <a:ln w="9525" cap="flat">
                <a:noFill/>
                <a:prstDash val="solid"/>
                <a:miter/>
              </a:ln>
            </p:spPr>
            <p:txBody>
              <a:bodyPr rtlCol="0" anchor="ctr"/>
              <a:lstStyle/>
              <a:p>
                <a:endParaRPr lang="vi-VN"/>
              </a:p>
            </p:txBody>
          </p:sp>
          <p:sp>
            <p:nvSpPr>
              <p:cNvPr id="232" name="Freeform: Shape 231">
                <a:extLst>
                  <a:ext uri="{FF2B5EF4-FFF2-40B4-BE49-F238E27FC236}">
                    <a16:creationId xmlns:a16="http://schemas.microsoft.com/office/drawing/2014/main" id="{0B22E671-66A9-1B7B-D055-CA2314CBC49A}"/>
                  </a:ext>
                </a:extLst>
              </p:cNvPr>
              <p:cNvSpPr/>
              <p:nvPr/>
            </p:nvSpPr>
            <p:spPr>
              <a:xfrm>
                <a:off x="1306260" y="3303723"/>
                <a:ext cx="1050131" cy="606266"/>
              </a:xfrm>
              <a:custGeom>
                <a:avLst/>
                <a:gdLst>
                  <a:gd name="connsiteX0" fmla="*/ 1050131 w 1050131"/>
                  <a:gd name="connsiteY0" fmla="*/ 303085 h 606266"/>
                  <a:gd name="connsiteX1" fmla="*/ 525113 w 1050131"/>
                  <a:gd name="connsiteY1" fmla="*/ 606266 h 606266"/>
                  <a:gd name="connsiteX2" fmla="*/ 0 w 1050131"/>
                  <a:gd name="connsiteY2" fmla="*/ 303085 h 606266"/>
                  <a:gd name="connsiteX3" fmla="*/ 525113 w 1050131"/>
                  <a:gd name="connsiteY3" fmla="*/ 0 h 606266"/>
                  <a:gd name="connsiteX4" fmla="*/ 1050131 w 1050131"/>
                  <a:gd name="connsiteY4" fmla="*/ 303085 h 60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0131" h="606266">
                    <a:moveTo>
                      <a:pt x="1050131" y="303085"/>
                    </a:moveTo>
                    <a:lnTo>
                      <a:pt x="525113" y="606266"/>
                    </a:lnTo>
                    <a:lnTo>
                      <a:pt x="0" y="303085"/>
                    </a:lnTo>
                    <a:lnTo>
                      <a:pt x="525113" y="0"/>
                    </a:lnTo>
                    <a:lnTo>
                      <a:pt x="1050131" y="303085"/>
                    </a:lnTo>
                    <a:close/>
                  </a:path>
                </a:pathLst>
              </a:custGeom>
              <a:solidFill>
                <a:srgbClr val="BA68C8"/>
              </a:solidFill>
              <a:ln w="9525" cap="flat">
                <a:noFill/>
                <a:prstDash val="solid"/>
                <a:miter/>
              </a:ln>
            </p:spPr>
            <p:txBody>
              <a:bodyPr rtlCol="0" anchor="ctr"/>
              <a:lstStyle/>
              <a:p>
                <a:endParaRPr lang="vi-VN"/>
              </a:p>
            </p:txBody>
          </p:sp>
          <p:sp>
            <p:nvSpPr>
              <p:cNvPr id="233" name="Freeform: Shape 232">
                <a:extLst>
                  <a:ext uri="{FF2B5EF4-FFF2-40B4-BE49-F238E27FC236}">
                    <a16:creationId xmlns:a16="http://schemas.microsoft.com/office/drawing/2014/main" id="{6323595B-89C6-9A27-D97D-1BE833AC8CC3}"/>
                  </a:ext>
                </a:extLst>
              </p:cNvPr>
              <p:cNvSpPr/>
              <p:nvPr/>
            </p:nvSpPr>
            <p:spPr>
              <a:xfrm>
                <a:off x="1306260" y="3303723"/>
                <a:ext cx="1050131" cy="606266"/>
              </a:xfrm>
              <a:custGeom>
                <a:avLst/>
                <a:gdLst>
                  <a:gd name="connsiteX0" fmla="*/ 1050131 w 1050131"/>
                  <a:gd name="connsiteY0" fmla="*/ 303085 h 606266"/>
                  <a:gd name="connsiteX1" fmla="*/ 525113 w 1050131"/>
                  <a:gd name="connsiteY1" fmla="*/ 606266 h 606266"/>
                  <a:gd name="connsiteX2" fmla="*/ 0 w 1050131"/>
                  <a:gd name="connsiteY2" fmla="*/ 303085 h 606266"/>
                  <a:gd name="connsiteX3" fmla="*/ 525113 w 1050131"/>
                  <a:gd name="connsiteY3" fmla="*/ 0 h 606266"/>
                  <a:gd name="connsiteX4" fmla="*/ 1050131 w 1050131"/>
                  <a:gd name="connsiteY4" fmla="*/ 303085 h 60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0131" h="606266">
                    <a:moveTo>
                      <a:pt x="1050131" y="303085"/>
                    </a:moveTo>
                    <a:lnTo>
                      <a:pt x="525113" y="606266"/>
                    </a:lnTo>
                    <a:lnTo>
                      <a:pt x="0" y="303085"/>
                    </a:lnTo>
                    <a:lnTo>
                      <a:pt x="525113" y="0"/>
                    </a:lnTo>
                    <a:lnTo>
                      <a:pt x="1050131" y="303085"/>
                    </a:lnTo>
                    <a:close/>
                  </a:path>
                </a:pathLst>
              </a:custGeom>
              <a:solidFill>
                <a:srgbClr val="FFFFFF">
                  <a:alpha val="15000"/>
                </a:srgbClr>
              </a:solidFill>
              <a:ln w="9525" cap="flat">
                <a:noFill/>
                <a:prstDash val="solid"/>
                <a:miter/>
              </a:ln>
            </p:spPr>
            <p:txBody>
              <a:bodyPr rtlCol="0" anchor="ctr"/>
              <a:lstStyle/>
              <a:p>
                <a:endParaRPr lang="vi-VN"/>
              </a:p>
            </p:txBody>
          </p:sp>
          <p:sp>
            <p:nvSpPr>
              <p:cNvPr id="234" name="Freeform: Shape 233">
                <a:extLst>
                  <a:ext uri="{FF2B5EF4-FFF2-40B4-BE49-F238E27FC236}">
                    <a16:creationId xmlns:a16="http://schemas.microsoft.com/office/drawing/2014/main" id="{8D70653D-DDD5-A2F4-502E-8AC1231D8887}"/>
                  </a:ext>
                </a:extLst>
              </p:cNvPr>
              <p:cNvSpPr/>
              <p:nvPr/>
            </p:nvSpPr>
            <p:spPr>
              <a:xfrm>
                <a:off x="1306260" y="3303723"/>
                <a:ext cx="1050131" cy="606266"/>
              </a:xfrm>
              <a:custGeom>
                <a:avLst/>
                <a:gdLst>
                  <a:gd name="connsiteX0" fmla="*/ 1050131 w 1050131"/>
                  <a:gd name="connsiteY0" fmla="*/ 303085 h 606266"/>
                  <a:gd name="connsiteX1" fmla="*/ 525113 w 1050131"/>
                  <a:gd name="connsiteY1" fmla="*/ 606266 h 606266"/>
                  <a:gd name="connsiteX2" fmla="*/ 0 w 1050131"/>
                  <a:gd name="connsiteY2" fmla="*/ 303085 h 606266"/>
                  <a:gd name="connsiteX3" fmla="*/ 525113 w 1050131"/>
                  <a:gd name="connsiteY3" fmla="*/ 0 h 606266"/>
                  <a:gd name="connsiteX4" fmla="*/ 1050131 w 1050131"/>
                  <a:gd name="connsiteY4" fmla="*/ 303085 h 60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0131" h="606266">
                    <a:moveTo>
                      <a:pt x="1050131" y="303085"/>
                    </a:moveTo>
                    <a:lnTo>
                      <a:pt x="525113" y="606266"/>
                    </a:lnTo>
                    <a:lnTo>
                      <a:pt x="0" y="303085"/>
                    </a:lnTo>
                    <a:lnTo>
                      <a:pt x="525113" y="0"/>
                    </a:lnTo>
                    <a:lnTo>
                      <a:pt x="1050131" y="303085"/>
                    </a:lnTo>
                    <a:close/>
                  </a:path>
                </a:pathLst>
              </a:custGeom>
              <a:solidFill>
                <a:srgbClr val="000000">
                  <a:alpha val="10000"/>
                </a:srgbClr>
              </a:solidFill>
              <a:ln w="9525" cap="flat">
                <a:noFill/>
                <a:prstDash val="solid"/>
                <a:miter/>
              </a:ln>
            </p:spPr>
            <p:txBody>
              <a:bodyPr rtlCol="0" anchor="ctr"/>
              <a:lstStyle/>
              <a:p>
                <a:endParaRPr lang="vi-VN"/>
              </a:p>
            </p:txBody>
          </p:sp>
          <p:sp>
            <p:nvSpPr>
              <p:cNvPr id="235" name="Freeform: Shape 234">
                <a:extLst>
                  <a:ext uri="{FF2B5EF4-FFF2-40B4-BE49-F238E27FC236}">
                    <a16:creationId xmlns:a16="http://schemas.microsoft.com/office/drawing/2014/main" id="{902618FB-08B0-D804-3A23-18C4FBFAA1E2}"/>
                  </a:ext>
                </a:extLst>
              </p:cNvPr>
              <p:cNvSpPr/>
              <p:nvPr/>
            </p:nvSpPr>
            <p:spPr>
              <a:xfrm>
                <a:off x="1306260" y="3587949"/>
                <a:ext cx="525113" cy="322040"/>
              </a:xfrm>
              <a:custGeom>
                <a:avLst/>
                <a:gdLst>
                  <a:gd name="connsiteX0" fmla="*/ 525113 w 525113"/>
                  <a:gd name="connsiteY0" fmla="*/ 284131 h 322040"/>
                  <a:gd name="connsiteX1" fmla="*/ 525113 w 525113"/>
                  <a:gd name="connsiteY1" fmla="*/ 322040 h 322040"/>
                  <a:gd name="connsiteX2" fmla="*/ 0 w 525113"/>
                  <a:gd name="connsiteY2" fmla="*/ 18859 h 322040"/>
                  <a:gd name="connsiteX3" fmla="*/ 32861 w 525113"/>
                  <a:gd name="connsiteY3" fmla="*/ 0 h 322040"/>
                  <a:gd name="connsiteX4" fmla="*/ 525113 w 525113"/>
                  <a:gd name="connsiteY4" fmla="*/ 284131 h 322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113" h="322040">
                    <a:moveTo>
                      <a:pt x="525113" y="284131"/>
                    </a:moveTo>
                    <a:lnTo>
                      <a:pt x="525113" y="322040"/>
                    </a:lnTo>
                    <a:lnTo>
                      <a:pt x="0" y="18859"/>
                    </a:lnTo>
                    <a:lnTo>
                      <a:pt x="32861" y="0"/>
                    </a:lnTo>
                    <a:lnTo>
                      <a:pt x="525113" y="284131"/>
                    </a:lnTo>
                    <a:close/>
                  </a:path>
                </a:pathLst>
              </a:custGeom>
              <a:solidFill>
                <a:srgbClr val="000000">
                  <a:alpha val="10000"/>
                </a:srgbClr>
              </a:solidFill>
              <a:ln w="9525" cap="flat">
                <a:noFill/>
                <a:prstDash val="solid"/>
                <a:miter/>
              </a:ln>
            </p:spPr>
            <p:txBody>
              <a:bodyPr rtlCol="0" anchor="ctr"/>
              <a:lstStyle/>
              <a:p>
                <a:endParaRPr lang="vi-VN"/>
              </a:p>
            </p:txBody>
          </p:sp>
          <p:sp>
            <p:nvSpPr>
              <p:cNvPr id="236" name="Freeform: Shape 235">
                <a:extLst>
                  <a:ext uri="{FF2B5EF4-FFF2-40B4-BE49-F238E27FC236}">
                    <a16:creationId xmlns:a16="http://schemas.microsoft.com/office/drawing/2014/main" id="{BF8C1840-CA4F-580B-6C92-9DBBDB45E6FB}"/>
                  </a:ext>
                </a:extLst>
              </p:cNvPr>
              <p:cNvSpPr/>
              <p:nvPr/>
            </p:nvSpPr>
            <p:spPr>
              <a:xfrm>
                <a:off x="1831373" y="3606808"/>
                <a:ext cx="525017" cy="454723"/>
              </a:xfrm>
              <a:custGeom>
                <a:avLst/>
                <a:gdLst>
                  <a:gd name="connsiteX0" fmla="*/ 525018 w 525017"/>
                  <a:gd name="connsiteY0" fmla="*/ 151543 h 454723"/>
                  <a:gd name="connsiteX1" fmla="*/ 0 w 525017"/>
                  <a:gd name="connsiteY1" fmla="*/ 454723 h 454723"/>
                  <a:gd name="connsiteX2" fmla="*/ 0 w 525017"/>
                  <a:gd name="connsiteY2" fmla="*/ 303181 h 454723"/>
                  <a:gd name="connsiteX3" fmla="*/ 525018 w 525017"/>
                  <a:gd name="connsiteY3" fmla="*/ 0 h 454723"/>
                  <a:gd name="connsiteX4" fmla="*/ 525018 w 525017"/>
                  <a:gd name="connsiteY4" fmla="*/ 151543 h 454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017" h="454723">
                    <a:moveTo>
                      <a:pt x="525018" y="151543"/>
                    </a:moveTo>
                    <a:lnTo>
                      <a:pt x="0" y="454723"/>
                    </a:lnTo>
                    <a:lnTo>
                      <a:pt x="0" y="303181"/>
                    </a:lnTo>
                    <a:lnTo>
                      <a:pt x="525018" y="0"/>
                    </a:lnTo>
                    <a:lnTo>
                      <a:pt x="525018" y="151543"/>
                    </a:lnTo>
                    <a:close/>
                  </a:path>
                </a:pathLst>
              </a:custGeom>
              <a:solidFill>
                <a:srgbClr val="BA68C8"/>
              </a:solidFill>
              <a:ln w="9525" cap="flat">
                <a:noFill/>
                <a:prstDash val="solid"/>
                <a:miter/>
              </a:ln>
            </p:spPr>
            <p:txBody>
              <a:bodyPr rtlCol="0" anchor="ctr"/>
              <a:lstStyle/>
              <a:p>
                <a:endParaRPr lang="vi-VN"/>
              </a:p>
            </p:txBody>
          </p:sp>
          <p:sp>
            <p:nvSpPr>
              <p:cNvPr id="237" name="Freeform: Shape 236">
                <a:extLst>
                  <a:ext uri="{FF2B5EF4-FFF2-40B4-BE49-F238E27FC236}">
                    <a16:creationId xmlns:a16="http://schemas.microsoft.com/office/drawing/2014/main" id="{AD699DA4-D269-F190-6921-836B17373DCB}"/>
                  </a:ext>
                </a:extLst>
              </p:cNvPr>
              <p:cNvSpPr/>
              <p:nvPr/>
            </p:nvSpPr>
            <p:spPr>
              <a:xfrm>
                <a:off x="1831373" y="3606808"/>
                <a:ext cx="525017" cy="454723"/>
              </a:xfrm>
              <a:custGeom>
                <a:avLst/>
                <a:gdLst>
                  <a:gd name="connsiteX0" fmla="*/ 525018 w 525017"/>
                  <a:gd name="connsiteY0" fmla="*/ 151543 h 454723"/>
                  <a:gd name="connsiteX1" fmla="*/ 0 w 525017"/>
                  <a:gd name="connsiteY1" fmla="*/ 454723 h 454723"/>
                  <a:gd name="connsiteX2" fmla="*/ 0 w 525017"/>
                  <a:gd name="connsiteY2" fmla="*/ 303181 h 454723"/>
                  <a:gd name="connsiteX3" fmla="*/ 525018 w 525017"/>
                  <a:gd name="connsiteY3" fmla="*/ 0 h 454723"/>
                  <a:gd name="connsiteX4" fmla="*/ 525018 w 525017"/>
                  <a:gd name="connsiteY4" fmla="*/ 151543 h 454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017" h="454723">
                    <a:moveTo>
                      <a:pt x="525018" y="151543"/>
                    </a:moveTo>
                    <a:lnTo>
                      <a:pt x="0" y="454723"/>
                    </a:lnTo>
                    <a:lnTo>
                      <a:pt x="0" y="303181"/>
                    </a:lnTo>
                    <a:lnTo>
                      <a:pt x="525018" y="0"/>
                    </a:lnTo>
                    <a:lnTo>
                      <a:pt x="525018" y="151543"/>
                    </a:lnTo>
                    <a:close/>
                  </a:path>
                </a:pathLst>
              </a:custGeom>
              <a:solidFill>
                <a:srgbClr val="FFFFFF">
                  <a:alpha val="65000"/>
                </a:srgbClr>
              </a:solidFill>
              <a:ln w="9525" cap="flat">
                <a:noFill/>
                <a:prstDash val="solid"/>
                <a:miter/>
              </a:ln>
            </p:spPr>
            <p:txBody>
              <a:bodyPr rtlCol="0" anchor="ctr"/>
              <a:lstStyle/>
              <a:p>
                <a:endParaRPr lang="vi-VN"/>
              </a:p>
            </p:txBody>
          </p:sp>
          <p:sp>
            <p:nvSpPr>
              <p:cNvPr id="238" name="Freeform: Shape 237">
                <a:extLst>
                  <a:ext uri="{FF2B5EF4-FFF2-40B4-BE49-F238E27FC236}">
                    <a16:creationId xmlns:a16="http://schemas.microsoft.com/office/drawing/2014/main" id="{E5CE99B1-93E6-4FB3-8890-02CF01A343C2}"/>
                  </a:ext>
                </a:extLst>
              </p:cNvPr>
              <p:cNvSpPr/>
              <p:nvPr/>
            </p:nvSpPr>
            <p:spPr>
              <a:xfrm>
                <a:off x="1306260" y="3606808"/>
                <a:ext cx="525113" cy="454723"/>
              </a:xfrm>
              <a:custGeom>
                <a:avLst/>
                <a:gdLst>
                  <a:gd name="connsiteX0" fmla="*/ 525113 w 525113"/>
                  <a:gd name="connsiteY0" fmla="*/ 454723 h 454723"/>
                  <a:gd name="connsiteX1" fmla="*/ 0 w 525113"/>
                  <a:gd name="connsiteY1" fmla="*/ 151543 h 454723"/>
                  <a:gd name="connsiteX2" fmla="*/ 0 w 525113"/>
                  <a:gd name="connsiteY2" fmla="*/ 0 h 454723"/>
                  <a:gd name="connsiteX3" fmla="*/ 525113 w 525113"/>
                  <a:gd name="connsiteY3" fmla="*/ 303181 h 454723"/>
                  <a:gd name="connsiteX4" fmla="*/ 525113 w 525113"/>
                  <a:gd name="connsiteY4" fmla="*/ 454723 h 454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113" h="454723">
                    <a:moveTo>
                      <a:pt x="525113" y="454723"/>
                    </a:moveTo>
                    <a:lnTo>
                      <a:pt x="0" y="151543"/>
                    </a:lnTo>
                    <a:lnTo>
                      <a:pt x="0" y="0"/>
                    </a:lnTo>
                    <a:lnTo>
                      <a:pt x="525113" y="303181"/>
                    </a:lnTo>
                    <a:lnTo>
                      <a:pt x="525113" y="454723"/>
                    </a:lnTo>
                    <a:close/>
                  </a:path>
                </a:pathLst>
              </a:custGeom>
              <a:solidFill>
                <a:srgbClr val="BA68C8"/>
              </a:solidFill>
              <a:ln w="9525" cap="flat">
                <a:noFill/>
                <a:prstDash val="solid"/>
                <a:miter/>
              </a:ln>
            </p:spPr>
            <p:txBody>
              <a:bodyPr rtlCol="0" anchor="ctr"/>
              <a:lstStyle/>
              <a:p>
                <a:endParaRPr lang="vi-VN"/>
              </a:p>
            </p:txBody>
          </p:sp>
          <p:sp>
            <p:nvSpPr>
              <p:cNvPr id="239" name="Freeform: Shape 238">
                <a:extLst>
                  <a:ext uri="{FF2B5EF4-FFF2-40B4-BE49-F238E27FC236}">
                    <a16:creationId xmlns:a16="http://schemas.microsoft.com/office/drawing/2014/main" id="{64404D37-4656-E98C-A451-10E4772FEF6E}"/>
                  </a:ext>
                </a:extLst>
              </p:cNvPr>
              <p:cNvSpPr/>
              <p:nvPr/>
            </p:nvSpPr>
            <p:spPr>
              <a:xfrm>
                <a:off x="1306260" y="3606808"/>
                <a:ext cx="525113" cy="454723"/>
              </a:xfrm>
              <a:custGeom>
                <a:avLst/>
                <a:gdLst>
                  <a:gd name="connsiteX0" fmla="*/ 525113 w 525113"/>
                  <a:gd name="connsiteY0" fmla="*/ 454723 h 454723"/>
                  <a:gd name="connsiteX1" fmla="*/ 0 w 525113"/>
                  <a:gd name="connsiteY1" fmla="*/ 151543 h 454723"/>
                  <a:gd name="connsiteX2" fmla="*/ 0 w 525113"/>
                  <a:gd name="connsiteY2" fmla="*/ 0 h 454723"/>
                  <a:gd name="connsiteX3" fmla="*/ 525113 w 525113"/>
                  <a:gd name="connsiteY3" fmla="*/ 303181 h 454723"/>
                  <a:gd name="connsiteX4" fmla="*/ 525113 w 525113"/>
                  <a:gd name="connsiteY4" fmla="*/ 454723 h 454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113" h="454723">
                    <a:moveTo>
                      <a:pt x="525113" y="454723"/>
                    </a:moveTo>
                    <a:lnTo>
                      <a:pt x="0" y="151543"/>
                    </a:lnTo>
                    <a:lnTo>
                      <a:pt x="0" y="0"/>
                    </a:lnTo>
                    <a:lnTo>
                      <a:pt x="525113" y="303181"/>
                    </a:lnTo>
                    <a:lnTo>
                      <a:pt x="525113" y="454723"/>
                    </a:lnTo>
                    <a:close/>
                  </a:path>
                </a:pathLst>
              </a:custGeom>
              <a:solidFill>
                <a:srgbClr val="FFFFFF">
                  <a:alpha val="50000"/>
                </a:srgbClr>
              </a:solidFill>
              <a:ln w="9525" cap="flat">
                <a:noFill/>
                <a:prstDash val="solid"/>
                <a:miter/>
              </a:ln>
            </p:spPr>
            <p:txBody>
              <a:bodyPr rtlCol="0" anchor="ctr"/>
              <a:lstStyle/>
              <a:p>
                <a:endParaRPr lang="vi-VN"/>
              </a:p>
            </p:txBody>
          </p:sp>
          <p:sp>
            <p:nvSpPr>
              <p:cNvPr id="240" name="Freeform: Shape 239">
                <a:extLst>
                  <a:ext uri="{FF2B5EF4-FFF2-40B4-BE49-F238E27FC236}">
                    <a16:creationId xmlns:a16="http://schemas.microsoft.com/office/drawing/2014/main" id="{603E960F-096C-A627-11DD-214D456ED756}"/>
                  </a:ext>
                </a:extLst>
              </p:cNvPr>
              <p:cNvSpPr/>
              <p:nvPr/>
            </p:nvSpPr>
            <p:spPr>
              <a:xfrm>
                <a:off x="1831373" y="3568994"/>
                <a:ext cx="459390" cy="303085"/>
              </a:xfrm>
              <a:custGeom>
                <a:avLst/>
                <a:gdLst>
                  <a:gd name="connsiteX0" fmla="*/ 459391 w 459390"/>
                  <a:gd name="connsiteY0" fmla="*/ 37910 h 303085"/>
                  <a:gd name="connsiteX1" fmla="*/ 459391 w 459390"/>
                  <a:gd name="connsiteY1" fmla="*/ 0 h 303085"/>
                  <a:gd name="connsiteX2" fmla="*/ 0 w 459390"/>
                  <a:gd name="connsiteY2" fmla="*/ 265271 h 303085"/>
                  <a:gd name="connsiteX3" fmla="*/ 0 w 459390"/>
                  <a:gd name="connsiteY3" fmla="*/ 303086 h 303085"/>
                  <a:gd name="connsiteX4" fmla="*/ 459391 w 459390"/>
                  <a:gd name="connsiteY4" fmla="*/ 37910 h 303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90" h="303085">
                    <a:moveTo>
                      <a:pt x="459391" y="37910"/>
                    </a:moveTo>
                    <a:lnTo>
                      <a:pt x="459391" y="0"/>
                    </a:lnTo>
                    <a:lnTo>
                      <a:pt x="0" y="265271"/>
                    </a:lnTo>
                    <a:lnTo>
                      <a:pt x="0" y="303086"/>
                    </a:lnTo>
                    <a:lnTo>
                      <a:pt x="459391" y="37910"/>
                    </a:lnTo>
                    <a:close/>
                  </a:path>
                </a:pathLst>
              </a:custGeom>
              <a:solidFill>
                <a:srgbClr val="455A64"/>
              </a:solidFill>
              <a:ln w="9525" cap="flat">
                <a:noFill/>
                <a:prstDash val="solid"/>
                <a:miter/>
              </a:ln>
            </p:spPr>
            <p:txBody>
              <a:bodyPr rtlCol="0" anchor="ctr"/>
              <a:lstStyle/>
              <a:p>
                <a:endParaRPr lang="vi-VN"/>
              </a:p>
            </p:txBody>
          </p:sp>
          <p:sp>
            <p:nvSpPr>
              <p:cNvPr id="241" name="Freeform: Shape 240">
                <a:extLst>
                  <a:ext uri="{FF2B5EF4-FFF2-40B4-BE49-F238E27FC236}">
                    <a16:creationId xmlns:a16="http://schemas.microsoft.com/office/drawing/2014/main" id="{79DF67A6-DEF2-4812-7B5B-6092A06D7252}"/>
                  </a:ext>
                </a:extLst>
              </p:cNvPr>
              <p:cNvSpPr/>
              <p:nvPr/>
            </p:nvSpPr>
            <p:spPr>
              <a:xfrm>
                <a:off x="1339121" y="3550040"/>
                <a:ext cx="492251" cy="322040"/>
              </a:xfrm>
              <a:custGeom>
                <a:avLst/>
                <a:gdLst>
                  <a:gd name="connsiteX0" fmla="*/ 0 w 492251"/>
                  <a:gd name="connsiteY0" fmla="*/ 0 h 322040"/>
                  <a:gd name="connsiteX1" fmla="*/ 0 w 492251"/>
                  <a:gd name="connsiteY1" fmla="*/ 37909 h 322040"/>
                  <a:gd name="connsiteX2" fmla="*/ 492252 w 492251"/>
                  <a:gd name="connsiteY2" fmla="*/ 322040 h 322040"/>
                  <a:gd name="connsiteX3" fmla="*/ 492252 w 492251"/>
                  <a:gd name="connsiteY3" fmla="*/ 284226 h 322040"/>
                  <a:gd name="connsiteX4" fmla="*/ 0 w 492251"/>
                  <a:gd name="connsiteY4" fmla="*/ 0 h 322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251" h="322040">
                    <a:moveTo>
                      <a:pt x="0" y="0"/>
                    </a:moveTo>
                    <a:lnTo>
                      <a:pt x="0" y="37909"/>
                    </a:lnTo>
                    <a:lnTo>
                      <a:pt x="492252" y="322040"/>
                    </a:lnTo>
                    <a:lnTo>
                      <a:pt x="492252" y="284226"/>
                    </a:lnTo>
                    <a:lnTo>
                      <a:pt x="0" y="0"/>
                    </a:lnTo>
                    <a:close/>
                  </a:path>
                </a:pathLst>
              </a:custGeom>
              <a:solidFill>
                <a:srgbClr val="37474F"/>
              </a:solidFill>
              <a:ln w="9525" cap="flat">
                <a:noFill/>
                <a:prstDash val="solid"/>
                <a:miter/>
              </a:ln>
            </p:spPr>
            <p:txBody>
              <a:bodyPr rtlCol="0" anchor="ctr"/>
              <a:lstStyle/>
              <a:p>
                <a:endParaRPr lang="vi-VN"/>
              </a:p>
            </p:txBody>
          </p:sp>
          <p:sp>
            <p:nvSpPr>
              <p:cNvPr id="242" name="Freeform: Shape 241">
                <a:extLst>
                  <a:ext uri="{FF2B5EF4-FFF2-40B4-BE49-F238E27FC236}">
                    <a16:creationId xmlns:a16="http://schemas.microsoft.com/office/drawing/2014/main" id="{82158284-2302-9567-7431-D0B0E33611E2}"/>
                  </a:ext>
                </a:extLst>
              </p:cNvPr>
              <p:cNvSpPr/>
              <p:nvPr/>
            </p:nvSpPr>
            <p:spPr>
              <a:xfrm>
                <a:off x="1306260" y="3075885"/>
                <a:ext cx="1050131" cy="606266"/>
              </a:xfrm>
              <a:custGeom>
                <a:avLst/>
                <a:gdLst>
                  <a:gd name="connsiteX0" fmla="*/ 1050131 w 1050131"/>
                  <a:gd name="connsiteY0" fmla="*/ 303181 h 606266"/>
                  <a:gd name="connsiteX1" fmla="*/ 525113 w 1050131"/>
                  <a:gd name="connsiteY1" fmla="*/ 606266 h 606266"/>
                  <a:gd name="connsiteX2" fmla="*/ 0 w 1050131"/>
                  <a:gd name="connsiteY2" fmla="*/ 303181 h 606266"/>
                  <a:gd name="connsiteX3" fmla="*/ 525113 w 1050131"/>
                  <a:gd name="connsiteY3" fmla="*/ 0 h 606266"/>
                  <a:gd name="connsiteX4" fmla="*/ 1050131 w 1050131"/>
                  <a:gd name="connsiteY4" fmla="*/ 303181 h 60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0131" h="606266">
                    <a:moveTo>
                      <a:pt x="1050131" y="303181"/>
                    </a:moveTo>
                    <a:lnTo>
                      <a:pt x="525113" y="606266"/>
                    </a:lnTo>
                    <a:lnTo>
                      <a:pt x="0" y="303181"/>
                    </a:lnTo>
                    <a:lnTo>
                      <a:pt x="525113" y="0"/>
                    </a:lnTo>
                    <a:lnTo>
                      <a:pt x="1050131" y="303181"/>
                    </a:lnTo>
                    <a:close/>
                  </a:path>
                </a:pathLst>
              </a:custGeom>
              <a:solidFill>
                <a:srgbClr val="BA68C8"/>
              </a:solidFill>
              <a:ln w="9525" cap="flat">
                <a:noFill/>
                <a:prstDash val="solid"/>
                <a:miter/>
              </a:ln>
            </p:spPr>
            <p:txBody>
              <a:bodyPr rtlCol="0" anchor="ctr"/>
              <a:lstStyle/>
              <a:p>
                <a:endParaRPr lang="vi-VN"/>
              </a:p>
            </p:txBody>
          </p:sp>
          <p:sp>
            <p:nvSpPr>
              <p:cNvPr id="243" name="Freeform: Shape 242">
                <a:extLst>
                  <a:ext uri="{FF2B5EF4-FFF2-40B4-BE49-F238E27FC236}">
                    <a16:creationId xmlns:a16="http://schemas.microsoft.com/office/drawing/2014/main" id="{CD61A1E6-8DD8-2C89-1B1E-D440CF8B3F5E}"/>
                  </a:ext>
                </a:extLst>
              </p:cNvPr>
              <p:cNvSpPr/>
              <p:nvPr/>
            </p:nvSpPr>
            <p:spPr>
              <a:xfrm>
                <a:off x="1306260" y="3075885"/>
                <a:ext cx="1050131" cy="606266"/>
              </a:xfrm>
              <a:custGeom>
                <a:avLst/>
                <a:gdLst>
                  <a:gd name="connsiteX0" fmla="*/ 1050131 w 1050131"/>
                  <a:gd name="connsiteY0" fmla="*/ 303181 h 606266"/>
                  <a:gd name="connsiteX1" fmla="*/ 525113 w 1050131"/>
                  <a:gd name="connsiteY1" fmla="*/ 606266 h 606266"/>
                  <a:gd name="connsiteX2" fmla="*/ 0 w 1050131"/>
                  <a:gd name="connsiteY2" fmla="*/ 303181 h 606266"/>
                  <a:gd name="connsiteX3" fmla="*/ 525113 w 1050131"/>
                  <a:gd name="connsiteY3" fmla="*/ 0 h 606266"/>
                  <a:gd name="connsiteX4" fmla="*/ 1050131 w 1050131"/>
                  <a:gd name="connsiteY4" fmla="*/ 303181 h 60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0131" h="606266">
                    <a:moveTo>
                      <a:pt x="1050131" y="303181"/>
                    </a:moveTo>
                    <a:lnTo>
                      <a:pt x="525113" y="606266"/>
                    </a:lnTo>
                    <a:lnTo>
                      <a:pt x="0" y="303181"/>
                    </a:lnTo>
                    <a:lnTo>
                      <a:pt x="525113" y="0"/>
                    </a:lnTo>
                    <a:lnTo>
                      <a:pt x="1050131" y="303181"/>
                    </a:lnTo>
                    <a:close/>
                  </a:path>
                </a:pathLst>
              </a:custGeom>
              <a:solidFill>
                <a:srgbClr val="FFFFFF">
                  <a:alpha val="15000"/>
                </a:srgbClr>
              </a:solidFill>
              <a:ln w="9525" cap="flat">
                <a:noFill/>
                <a:prstDash val="solid"/>
                <a:miter/>
              </a:ln>
            </p:spPr>
            <p:txBody>
              <a:bodyPr rtlCol="0" anchor="ctr"/>
              <a:lstStyle/>
              <a:p>
                <a:endParaRPr lang="vi-VN"/>
              </a:p>
            </p:txBody>
          </p:sp>
          <p:sp>
            <p:nvSpPr>
              <p:cNvPr id="244" name="Freeform: Shape 243">
                <a:extLst>
                  <a:ext uri="{FF2B5EF4-FFF2-40B4-BE49-F238E27FC236}">
                    <a16:creationId xmlns:a16="http://schemas.microsoft.com/office/drawing/2014/main" id="{F43AB155-1A9C-2CDF-4DD5-1D1142BF6A66}"/>
                  </a:ext>
                </a:extLst>
              </p:cNvPr>
              <p:cNvSpPr/>
              <p:nvPr/>
            </p:nvSpPr>
            <p:spPr>
              <a:xfrm>
                <a:off x="1306260" y="3075885"/>
                <a:ext cx="1050131" cy="606266"/>
              </a:xfrm>
              <a:custGeom>
                <a:avLst/>
                <a:gdLst>
                  <a:gd name="connsiteX0" fmla="*/ 1050131 w 1050131"/>
                  <a:gd name="connsiteY0" fmla="*/ 303181 h 606266"/>
                  <a:gd name="connsiteX1" fmla="*/ 525113 w 1050131"/>
                  <a:gd name="connsiteY1" fmla="*/ 606266 h 606266"/>
                  <a:gd name="connsiteX2" fmla="*/ 0 w 1050131"/>
                  <a:gd name="connsiteY2" fmla="*/ 303181 h 606266"/>
                  <a:gd name="connsiteX3" fmla="*/ 525113 w 1050131"/>
                  <a:gd name="connsiteY3" fmla="*/ 0 h 606266"/>
                  <a:gd name="connsiteX4" fmla="*/ 1050131 w 1050131"/>
                  <a:gd name="connsiteY4" fmla="*/ 303181 h 6062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0131" h="606266">
                    <a:moveTo>
                      <a:pt x="1050131" y="303181"/>
                    </a:moveTo>
                    <a:lnTo>
                      <a:pt x="525113" y="606266"/>
                    </a:lnTo>
                    <a:lnTo>
                      <a:pt x="0" y="303181"/>
                    </a:lnTo>
                    <a:lnTo>
                      <a:pt x="525113" y="0"/>
                    </a:lnTo>
                    <a:lnTo>
                      <a:pt x="1050131" y="303181"/>
                    </a:lnTo>
                    <a:close/>
                  </a:path>
                </a:pathLst>
              </a:custGeom>
              <a:solidFill>
                <a:srgbClr val="000000">
                  <a:alpha val="10000"/>
                </a:srgbClr>
              </a:solidFill>
              <a:ln w="9525" cap="flat">
                <a:noFill/>
                <a:prstDash val="solid"/>
                <a:miter/>
              </a:ln>
            </p:spPr>
            <p:txBody>
              <a:bodyPr rtlCol="0" anchor="ctr"/>
              <a:lstStyle/>
              <a:p>
                <a:endParaRPr lang="vi-VN"/>
              </a:p>
            </p:txBody>
          </p:sp>
          <p:sp>
            <p:nvSpPr>
              <p:cNvPr id="245" name="Freeform: Shape 244">
                <a:extLst>
                  <a:ext uri="{FF2B5EF4-FFF2-40B4-BE49-F238E27FC236}">
                    <a16:creationId xmlns:a16="http://schemas.microsoft.com/office/drawing/2014/main" id="{F1F7E0FF-E967-4B5F-72F7-853C36229080}"/>
                  </a:ext>
                </a:extLst>
              </p:cNvPr>
              <p:cNvSpPr/>
              <p:nvPr/>
            </p:nvSpPr>
            <p:spPr>
              <a:xfrm>
                <a:off x="1306260" y="3360111"/>
                <a:ext cx="525113" cy="322040"/>
              </a:xfrm>
              <a:custGeom>
                <a:avLst/>
                <a:gdLst>
                  <a:gd name="connsiteX0" fmla="*/ 525113 w 525113"/>
                  <a:gd name="connsiteY0" fmla="*/ 284226 h 322040"/>
                  <a:gd name="connsiteX1" fmla="*/ 525113 w 525113"/>
                  <a:gd name="connsiteY1" fmla="*/ 322040 h 322040"/>
                  <a:gd name="connsiteX2" fmla="*/ 0 w 525113"/>
                  <a:gd name="connsiteY2" fmla="*/ 18955 h 322040"/>
                  <a:gd name="connsiteX3" fmla="*/ 32861 w 525113"/>
                  <a:gd name="connsiteY3" fmla="*/ 0 h 322040"/>
                  <a:gd name="connsiteX4" fmla="*/ 525113 w 525113"/>
                  <a:gd name="connsiteY4" fmla="*/ 284226 h 322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113" h="322040">
                    <a:moveTo>
                      <a:pt x="525113" y="284226"/>
                    </a:moveTo>
                    <a:lnTo>
                      <a:pt x="525113" y="322040"/>
                    </a:lnTo>
                    <a:lnTo>
                      <a:pt x="0" y="18955"/>
                    </a:lnTo>
                    <a:lnTo>
                      <a:pt x="32861" y="0"/>
                    </a:lnTo>
                    <a:lnTo>
                      <a:pt x="525113" y="284226"/>
                    </a:lnTo>
                    <a:close/>
                  </a:path>
                </a:pathLst>
              </a:custGeom>
              <a:solidFill>
                <a:srgbClr val="000000">
                  <a:alpha val="10000"/>
                </a:srgbClr>
              </a:solidFill>
              <a:ln w="9525" cap="flat">
                <a:noFill/>
                <a:prstDash val="solid"/>
                <a:miter/>
              </a:ln>
            </p:spPr>
            <p:txBody>
              <a:bodyPr rtlCol="0" anchor="ctr"/>
              <a:lstStyle/>
              <a:p>
                <a:endParaRPr lang="vi-VN"/>
              </a:p>
            </p:txBody>
          </p:sp>
          <p:sp>
            <p:nvSpPr>
              <p:cNvPr id="246" name="Freeform: Shape 245">
                <a:extLst>
                  <a:ext uri="{FF2B5EF4-FFF2-40B4-BE49-F238E27FC236}">
                    <a16:creationId xmlns:a16="http://schemas.microsoft.com/office/drawing/2014/main" id="{82FC1FB5-9E2F-5517-CAEF-5D57D8ACCF22}"/>
                  </a:ext>
                </a:extLst>
              </p:cNvPr>
              <p:cNvSpPr/>
              <p:nvPr/>
            </p:nvSpPr>
            <p:spPr>
              <a:xfrm>
                <a:off x="1831373" y="3379066"/>
                <a:ext cx="525017" cy="454628"/>
              </a:xfrm>
              <a:custGeom>
                <a:avLst/>
                <a:gdLst>
                  <a:gd name="connsiteX0" fmla="*/ 525018 w 525017"/>
                  <a:gd name="connsiteY0" fmla="*/ 151543 h 454628"/>
                  <a:gd name="connsiteX1" fmla="*/ 0 w 525017"/>
                  <a:gd name="connsiteY1" fmla="*/ 454628 h 454628"/>
                  <a:gd name="connsiteX2" fmla="*/ 0 w 525017"/>
                  <a:gd name="connsiteY2" fmla="*/ 303086 h 454628"/>
                  <a:gd name="connsiteX3" fmla="*/ 525018 w 525017"/>
                  <a:gd name="connsiteY3" fmla="*/ 0 h 454628"/>
                  <a:gd name="connsiteX4" fmla="*/ 525018 w 525017"/>
                  <a:gd name="connsiteY4" fmla="*/ 151543 h 454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017" h="454628">
                    <a:moveTo>
                      <a:pt x="525018" y="151543"/>
                    </a:moveTo>
                    <a:lnTo>
                      <a:pt x="0" y="454628"/>
                    </a:lnTo>
                    <a:lnTo>
                      <a:pt x="0" y="303086"/>
                    </a:lnTo>
                    <a:lnTo>
                      <a:pt x="525018" y="0"/>
                    </a:lnTo>
                    <a:lnTo>
                      <a:pt x="525018" y="151543"/>
                    </a:lnTo>
                    <a:close/>
                  </a:path>
                </a:pathLst>
              </a:custGeom>
              <a:solidFill>
                <a:srgbClr val="BA68C8"/>
              </a:solidFill>
              <a:ln w="9525" cap="flat">
                <a:noFill/>
                <a:prstDash val="solid"/>
                <a:miter/>
              </a:ln>
            </p:spPr>
            <p:txBody>
              <a:bodyPr rtlCol="0" anchor="ctr"/>
              <a:lstStyle/>
              <a:p>
                <a:endParaRPr lang="vi-VN"/>
              </a:p>
            </p:txBody>
          </p:sp>
          <p:sp>
            <p:nvSpPr>
              <p:cNvPr id="247" name="Freeform: Shape 246">
                <a:extLst>
                  <a:ext uri="{FF2B5EF4-FFF2-40B4-BE49-F238E27FC236}">
                    <a16:creationId xmlns:a16="http://schemas.microsoft.com/office/drawing/2014/main" id="{34C09AA8-00BC-78CC-5C71-5BCE8C74C5EF}"/>
                  </a:ext>
                </a:extLst>
              </p:cNvPr>
              <p:cNvSpPr/>
              <p:nvPr/>
            </p:nvSpPr>
            <p:spPr>
              <a:xfrm>
                <a:off x="1831373" y="3379066"/>
                <a:ext cx="525017" cy="454628"/>
              </a:xfrm>
              <a:custGeom>
                <a:avLst/>
                <a:gdLst>
                  <a:gd name="connsiteX0" fmla="*/ 525018 w 525017"/>
                  <a:gd name="connsiteY0" fmla="*/ 151543 h 454628"/>
                  <a:gd name="connsiteX1" fmla="*/ 0 w 525017"/>
                  <a:gd name="connsiteY1" fmla="*/ 454628 h 454628"/>
                  <a:gd name="connsiteX2" fmla="*/ 0 w 525017"/>
                  <a:gd name="connsiteY2" fmla="*/ 303086 h 454628"/>
                  <a:gd name="connsiteX3" fmla="*/ 525018 w 525017"/>
                  <a:gd name="connsiteY3" fmla="*/ 0 h 454628"/>
                  <a:gd name="connsiteX4" fmla="*/ 525018 w 525017"/>
                  <a:gd name="connsiteY4" fmla="*/ 151543 h 454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017" h="454628">
                    <a:moveTo>
                      <a:pt x="525018" y="151543"/>
                    </a:moveTo>
                    <a:lnTo>
                      <a:pt x="0" y="454628"/>
                    </a:lnTo>
                    <a:lnTo>
                      <a:pt x="0" y="303086"/>
                    </a:lnTo>
                    <a:lnTo>
                      <a:pt x="525018" y="0"/>
                    </a:lnTo>
                    <a:lnTo>
                      <a:pt x="525018" y="151543"/>
                    </a:lnTo>
                    <a:close/>
                  </a:path>
                </a:pathLst>
              </a:custGeom>
              <a:solidFill>
                <a:srgbClr val="FFFFFF">
                  <a:alpha val="65000"/>
                </a:srgbClr>
              </a:solidFill>
              <a:ln w="9525" cap="flat">
                <a:noFill/>
                <a:prstDash val="solid"/>
                <a:miter/>
              </a:ln>
            </p:spPr>
            <p:txBody>
              <a:bodyPr rtlCol="0" anchor="ctr"/>
              <a:lstStyle/>
              <a:p>
                <a:endParaRPr lang="vi-VN"/>
              </a:p>
            </p:txBody>
          </p:sp>
          <p:sp>
            <p:nvSpPr>
              <p:cNvPr id="248" name="Freeform: Shape 247">
                <a:extLst>
                  <a:ext uri="{FF2B5EF4-FFF2-40B4-BE49-F238E27FC236}">
                    <a16:creationId xmlns:a16="http://schemas.microsoft.com/office/drawing/2014/main" id="{345BFDBF-38D2-A9EF-6F55-306B52C29FAE}"/>
                  </a:ext>
                </a:extLst>
              </p:cNvPr>
              <p:cNvSpPr/>
              <p:nvPr/>
            </p:nvSpPr>
            <p:spPr>
              <a:xfrm>
                <a:off x="1306260" y="3379066"/>
                <a:ext cx="525113" cy="454628"/>
              </a:xfrm>
              <a:custGeom>
                <a:avLst/>
                <a:gdLst>
                  <a:gd name="connsiteX0" fmla="*/ 525113 w 525113"/>
                  <a:gd name="connsiteY0" fmla="*/ 454628 h 454628"/>
                  <a:gd name="connsiteX1" fmla="*/ 0 w 525113"/>
                  <a:gd name="connsiteY1" fmla="*/ 151543 h 454628"/>
                  <a:gd name="connsiteX2" fmla="*/ 0 w 525113"/>
                  <a:gd name="connsiteY2" fmla="*/ 0 h 454628"/>
                  <a:gd name="connsiteX3" fmla="*/ 525113 w 525113"/>
                  <a:gd name="connsiteY3" fmla="*/ 303086 h 454628"/>
                  <a:gd name="connsiteX4" fmla="*/ 525113 w 525113"/>
                  <a:gd name="connsiteY4" fmla="*/ 454628 h 454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113" h="454628">
                    <a:moveTo>
                      <a:pt x="525113" y="454628"/>
                    </a:moveTo>
                    <a:lnTo>
                      <a:pt x="0" y="151543"/>
                    </a:lnTo>
                    <a:lnTo>
                      <a:pt x="0" y="0"/>
                    </a:lnTo>
                    <a:lnTo>
                      <a:pt x="525113" y="303086"/>
                    </a:lnTo>
                    <a:lnTo>
                      <a:pt x="525113" y="454628"/>
                    </a:lnTo>
                    <a:close/>
                  </a:path>
                </a:pathLst>
              </a:custGeom>
              <a:solidFill>
                <a:srgbClr val="BA68C8"/>
              </a:solidFill>
              <a:ln w="9525" cap="flat">
                <a:noFill/>
                <a:prstDash val="solid"/>
                <a:miter/>
              </a:ln>
            </p:spPr>
            <p:txBody>
              <a:bodyPr rtlCol="0" anchor="ctr"/>
              <a:lstStyle/>
              <a:p>
                <a:endParaRPr lang="vi-VN"/>
              </a:p>
            </p:txBody>
          </p:sp>
          <p:sp>
            <p:nvSpPr>
              <p:cNvPr id="249" name="Freeform: Shape 248">
                <a:extLst>
                  <a:ext uri="{FF2B5EF4-FFF2-40B4-BE49-F238E27FC236}">
                    <a16:creationId xmlns:a16="http://schemas.microsoft.com/office/drawing/2014/main" id="{B93BAF37-98C0-F116-65E2-005B858AA5F7}"/>
                  </a:ext>
                </a:extLst>
              </p:cNvPr>
              <p:cNvSpPr/>
              <p:nvPr/>
            </p:nvSpPr>
            <p:spPr>
              <a:xfrm>
                <a:off x="1306260" y="3379066"/>
                <a:ext cx="525113" cy="454628"/>
              </a:xfrm>
              <a:custGeom>
                <a:avLst/>
                <a:gdLst>
                  <a:gd name="connsiteX0" fmla="*/ 525113 w 525113"/>
                  <a:gd name="connsiteY0" fmla="*/ 454628 h 454628"/>
                  <a:gd name="connsiteX1" fmla="*/ 0 w 525113"/>
                  <a:gd name="connsiteY1" fmla="*/ 151543 h 454628"/>
                  <a:gd name="connsiteX2" fmla="*/ 0 w 525113"/>
                  <a:gd name="connsiteY2" fmla="*/ 0 h 454628"/>
                  <a:gd name="connsiteX3" fmla="*/ 525113 w 525113"/>
                  <a:gd name="connsiteY3" fmla="*/ 303086 h 454628"/>
                  <a:gd name="connsiteX4" fmla="*/ 525113 w 525113"/>
                  <a:gd name="connsiteY4" fmla="*/ 454628 h 454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113" h="454628">
                    <a:moveTo>
                      <a:pt x="525113" y="454628"/>
                    </a:moveTo>
                    <a:lnTo>
                      <a:pt x="0" y="151543"/>
                    </a:lnTo>
                    <a:lnTo>
                      <a:pt x="0" y="0"/>
                    </a:lnTo>
                    <a:lnTo>
                      <a:pt x="525113" y="303086"/>
                    </a:lnTo>
                    <a:lnTo>
                      <a:pt x="525113" y="454628"/>
                    </a:lnTo>
                    <a:close/>
                  </a:path>
                </a:pathLst>
              </a:custGeom>
              <a:solidFill>
                <a:srgbClr val="FFFFFF">
                  <a:alpha val="50000"/>
                </a:srgbClr>
              </a:solidFill>
              <a:ln w="9525" cap="flat">
                <a:noFill/>
                <a:prstDash val="solid"/>
                <a:miter/>
              </a:ln>
            </p:spPr>
            <p:txBody>
              <a:bodyPr rtlCol="0" anchor="ctr"/>
              <a:lstStyle/>
              <a:p>
                <a:endParaRPr lang="vi-VN"/>
              </a:p>
            </p:txBody>
          </p:sp>
          <p:sp>
            <p:nvSpPr>
              <p:cNvPr id="250" name="Freeform: Shape 249">
                <a:extLst>
                  <a:ext uri="{FF2B5EF4-FFF2-40B4-BE49-F238E27FC236}">
                    <a16:creationId xmlns:a16="http://schemas.microsoft.com/office/drawing/2014/main" id="{F501EDC8-A119-4135-11B5-1CA846C54DE7}"/>
                  </a:ext>
                </a:extLst>
              </p:cNvPr>
              <p:cNvSpPr/>
              <p:nvPr/>
            </p:nvSpPr>
            <p:spPr>
              <a:xfrm>
                <a:off x="1306260" y="2855711"/>
                <a:ext cx="1050131" cy="750716"/>
              </a:xfrm>
              <a:custGeom>
                <a:avLst/>
                <a:gdLst>
                  <a:gd name="connsiteX0" fmla="*/ 20955 w 1050131"/>
                  <a:gd name="connsiteY0" fmla="*/ 283896 h 750716"/>
                  <a:gd name="connsiteX1" fmla="*/ 504349 w 1050131"/>
                  <a:gd name="connsiteY1" fmla="*/ 5004 h 750716"/>
                  <a:gd name="connsiteX2" fmla="*/ 546354 w 1050131"/>
                  <a:gd name="connsiteY2" fmla="*/ 5004 h 750716"/>
                  <a:gd name="connsiteX3" fmla="*/ 1029176 w 1050131"/>
                  <a:gd name="connsiteY3" fmla="*/ 283896 h 750716"/>
                  <a:gd name="connsiteX4" fmla="*/ 1050131 w 1050131"/>
                  <a:gd name="connsiteY4" fmla="*/ 320282 h 750716"/>
                  <a:gd name="connsiteX5" fmla="*/ 1050131 w 1050131"/>
                  <a:gd name="connsiteY5" fmla="*/ 447631 h 750716"/>
                  <a:gd name="connsiteX6" fmla="*/ 524732 w 1050131"/>
                  <a:gd name="connsiteY6" fmla="*/ 750716 h 750716"/>
                  <a:gd name="connsiteX7" fmla="*/ 524732 w 1050131"/>
                  <a:gd name="connsiteY7" fmla="*/ 750716 h 750716"/>
                  <a:gd name="connsiteX8" fmla="*/ 0 w 1050131"/>
                  <a:gd name="connsiteY8" fmla="*/ 447631 h 750716"/>
                  <a:gd name="connsiteX9" fmla="*/ 0 w 1050131"/>
                  <a:gd name="connsiteY9" fmla="*/ 320282 h 750716"/>
                  <a:gd name="connsiteX10" fmla="*/ 20955 w 1050131"/>
                  <a:gd name="connsiteY10" fmla="*/ 283896 h 750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0131" h="750716">
                    <a:moveTo>
                      <a:pt x="20955" y="283896"/>
                    </a:moveTo>
                    <a:lnTo>
                      <a:pt x="504349" y="5004"/>
                    </a:lnTo>
                    <a:cubicBezTo>
                      <a:pt x="517556" y="-1668"/>
                      <a:pt x="533147" y="-1668"/>
                      <a:pt x="546354" y="5004"/>
                    </a:cubicBezTo>
                    <a:lnTo>
                      <a:pt x="1029176" y="283896"/>
                    </a:lnTo>
                    <a:cubicBezTo>
                      <a:pt x="1041531" y="292020"/>
                      <a:pt x="1049304" y="305518"/>
                      <a:pt x="1050131" y="320282"/>
                    </a:cubicBezTo>
                    <a:lnTo>
                      <a:pt x="1050131" y="447631"/>
                    </a:lnTo>
                    <a:lnTo>
                      <a:pt x="524732" y="750716"/>
                    </a:lnTo>
                    <a:lnTo>
                      <a:pt x="524732" y="750716"/>
                    </a:lnTo>
                    <a:lnTo>
                      <a:pt x="0" y="447631"/>
                    </a:lnTo>
                    <a:lnTo>
                      <a:pt x="0" y="320282"/>
                    </a:lnTo>
                    <a:cubicBezTo>
                      <a:pt x="827" y="305518"/>
                      <a:pt x="8601" y="292021"/>
                      <a:pt x="20955" y="283896"/>
                    </a:cubicBezTo>
                    <a:close/>
                  </a:path>
                </a:pathLst>
              </a:custGeom>
              <a:solidFill>
                <a:srgbClr val="BA68C8"/>
              </a:solidFill>
              <a:ln w="9525" cap="flat">
                <a:noFill/>
                <a:prstDash val="solid"/>
                <a:miter/>
              </a:ln>
            </p:spPr>
            <p:txBody>
              <a:bodyPr rtlCol="0" anchor="ctr"/>
              <a:lstStyle/>
              <a:p>
                <a:endParaRPr lang="vi-VN"/>
              </a:p>
            </p:txBody>
          </p:sp>
          <p:sp>
            <p:nvSpPr>
              <p:cNvPr id="251" name="Freeform: Shape 250">
                <a:extLst>
                  <a:ext uri="{FF2B5EF4-FFF2-40B4-BE49-F238E27FC236}">
                    <a16:creationId xmlns:a16="http://schemas.microsoft.com/office/drawing/2014/main" id="{36C5B952-8419-9FA3-4314-027C21A1617E}"/>
                  </a:ext>
                </a:extLst>
              </p:cNvPr>
              <p:cNvSpPr/>
              <p:nvPr/>
            </p:nvSpPr>
            <p:spPr>
              <a:xfrm>
                <a:off x="1306260" y="2855711"/>
                <a:ext cx="1050131" cy="750716"/>
              </a:xfrm>
              <a:custGeom>
                <a:avLst/>
                <a:gdLst>
                  <a:gd name="connsiteX0" fmla="*/ 20955 w 1050131"/>
                  <a:gd name="connsiteY0" fmla="*/ 283896 h 750716"/>
                  <a:gd name="connsiteX1" fmla="*/ 504349 w 1050131"/>
                  <a:gd name="connsiteY1" fmla="*/ 5004 h 750716"/>
                  <a:gd name="connsiteX2" fmla="*/ 546354 w 1050131"/>
                  <a:gd name="connsiteY2" fmla="*/ 5004 h 750716"/>
                  <a:gd name="connsiteX3" fmla="*/ 1029176 w 1050131"/>
                  <a:gd name="connsiteY3" fmla="*/ 283896 h 750716"/>
                  <a:gd name="connsiteX4" fmla="*/ 1050131 w 1050131"/>
                  <a:gd name="connsiteY4" fmla="*/ 320282 h 750716"/>
                  <a:gd name="connsiteX5" fmla="*/ 1050131 w 1050131"/>
                  <a:gd name="connsiteY5" fmla="*/ 447631 h 750716"/>
                  <a:gd name="connsiteX6" fmla="*/ 524732 w 1050131"/>
                  <a:gd name="connsiteY6" fmla="*/ 750716 h 750716"/>
                  <a:gd name="connsiteX7" fmla="*/ 524732 w 1050131"/>
                  <a:gd name="connsiteY7" fmla="*/ 750716 h 750716"/>
                  <a:gd name="connsiteX8" fmla="*/ 0 w 1050131"/>
                  <a:gd name="connsiteY8" fmla="*/ 447631 h 750716"/>
                  <a:gd name="connsiteX9" fmla="*/ 0 w 1050131"/>
                  <a:gd name="connsiteY9" fmla="*/ 320282 h 750716"/>
                  <a:gd name="connsiteX10" fmla="*/ 20955 w 1050131"/>
                  <a:gd name="connsiteY10" fmla="*/ 283896 h 750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0131" h="750716">
                    <a:moveTo>
                      <a:pt x="20955" y="283896"/>
                    </a:moveTo>
                    <a:lnTo>
                      <a:pt x="504349" y="5004"/>
                    </a:lnTo>
                    <a:cubicBezTo>
                      <a:pt x="517556" y="-1668"/>
                      <a:pt x="533147" y="-1668"/>
                      <a:pt x="546354" y="5004"/>
                    </a:cubicBezTo>
                    <a:lnTo>
                      <a:pt x="1029176" y="283896"/>
                    </a:lnTo>
                    <a:cubicBezTo>
                      <a:pt x="1041531" y="292020"/>
                      <a:pt x="1049304" y="305518"/>
                      <a:pt x="1050131" y="320282"/>
                    </a:cubicBezTo>
                    <a:lnTo>
                      <a:pt x="1050131" y="447631"/>
                    </a:lnTo>
                    <a:lnTo>
                      <a:pt x="524732" y="750716"/>
                    </a:lnTo>
                    <a:lnTo>
                      <a:pt x="524732" y="750716"/>
                    </a:lnTo>
                    <a:lnTo>
                      <a:pt x="0" y="447631"/>
                    </a:lnTo>
                    <a:lnTo>
                      <a:pt x="0" y="320282"/>
                    </a:lnTo>
                    <a:cubicBezTo>
                      <a:pt x="827" y="305518"/>
                      <a:pt x="8601" y="292021"/>
                      <a:pt x="20955" y="283896"/>
                    </a:cubicBezTo>
                    <a:close/>
                  </a:path>
                </a:pathLst>
              </a:custGeom>
              <a:solidFill>
                <a:srgbClr val="FFFFFF">
                  <a:alpha val="50000"/>
                </a:srgbClr>
              </a:solidFill>
              <a:ln w="9525" cap="flat">
                <a:noFill/>
                <a:prstDash val="solid"/>
                <a:miter/>
              </a:ln>
            </p:spPr>
            <p:txBody>
              <a:bodyPr rtlCol="0" anchor="ctr"/>
              <a:lstStyle/>
              <a:p>
                <a:endParaRPr lang="vi-VN"/>
              </a:p>
            </p:txBody>
          </p:sp>
          <p:sp>
            <p:nvSpPr>
              <p:cNvPr id="252" name="Freeform: Shape 251">
                <a:extLst>
                  <a:ext uri="{FF2B5EF4-FFF2-40B4-BE49-F238E27FC236}">
                    <a16:creationId xmlns:a16="http://schemas.microsoft.com/office/drawing/2014/main" id="{7470B017-20E7-E52A-C6BC-E30A6EBE81E6}"/>
                  </a:ext>
                </a:extLst>
              </p:cNvPr>
              <p:cNvSpPr/>
              <p:nvPr/>
            </p:nvSpPr>
            <p:spPr>
              <a:xfrm>
                <a:off x="1831087" y="3142274"/>
                <a:ext cx="525303" cy="464153"/>
              </a:xfrm>
              <a:custGeom>
                <a:avLst/>
                <a:gdLst>
                  <a:gd name="connsiteX0" fmla="*/ 0 w 525303"/>
                  <a:gd name="connsiteY0" fmla="*/ 305467 h 464153"/>
                  <a:gd name="connsiteX1" fmla="*/ 0 w 525303"/>
                  <a:gd name="connsiteY1" fmla="*/ 464153 h 464153"/>
                  <a:gd name="connsiteX2" fmla="*/ 525304 w 525303"/>
                  <a:gd name="connsiteY2" fmla="*/ 161068 h 464153"/>
                  <a:gd name="connsiteX3" fmla="*/ 525304 w 525303"/>
                  <a:gd name="connsiteY3" fmla="*/ 33718 h 464153"/>
                  <a:gd name="connsiteX4" fmla="*/ 508063 w 525303"/>
                  <a:gd name="connsiteY4" fmla="*/ 0 h 464153"/>
                  <a:gd name="connsiteX5" fmla="*/ 504254 w 525303"/>
                  <a:gd name="connsiteY5" fmla="*/ 21622 h 464153"/>
                  <a:gd name="connsiteX6" fmla="*/ 21146 w 525303"/>
                  <a:gd name="connsiteY6" fmla="*/ 300514 h 464153"/>
                  <a:gd name="connsiteX7" fmla="*/ 0 w 525303"/>
                  <a:gd name="connsiteY7" fmla="*/ 305467 h 464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5303" h="464153">
                    <a:moveTo>
                      <a:pt x="0" y="305467"/>
                    </a:moveTo>
                    <a:lnTo>
                      <a:pt x="0" y="464153"/>
                    </a:lnTo>
                    <a:lnTo>
                      <a:pt x="525304" y="161068"/>
                    </a:lnTo>
                    <a:lnTo>
                      <a:pt x="525304" y="33718"/>
                    </a:lnTo>
                    <a:cubicBezTo>
                      <a:pt x="524557" y="20554"/>
                      <a:pt x="518298" y="8314"/>
                      <a:pt x="508063" y="0"/>
                    </a:cubicBezTo>
                    <a:cubicBezTo>
                      <a:pt x="515779" y="6763"/>
                      <a:pt x="514445" y="15716"/>
                      <a:pt x="504254" y="21622"/>
                    </a:cubicBezTo>
                    <a:lnTo>
                      <a:pt x="21146" y="300514"/>
                    </a:lnTo>
                    <a:cubicBezTo>
                      <a:pt x="14629" y="303925"/>
                      <a:pt x="7354" y="305629"/>
                      <a:pt x="0" y="305467"/>
                    </a:cubicBezTo>
                    <a:close/>
                  </a:path>
                </a:pathLst>
              </a:custGeom>
              <a:solidFill>
                <a:srgbClr val="BA68C8"/>
              </a:solidFill>
              <a:ln w="9525" cap="flat">
                <a:noFill/>
                <a:prstDash val="solid"/>
                <a:miter/>
              </a:ln>
            </p:spPr>
            <p:txBody>
              <a:bodyPr rtlCol="0" anchor="ctr"/>
              <a:lstStyle/>
              <a:p>
                <a:endParaRPr lang="vi-VN"/>
              </a:p>
            </p:txBody>
          </p:sp>
          <p:sp>
            <p:nvSpPr>
              <p:cNvPr id="253" name="Freeform: Shape 252">
                <a:extLst>
                  <a:ext uri="{FF2B5EF4-FFF2-40B4-BE49-F238E27FC236}">
                    <a16:creationId xmlns:a16="http://schemas.microsoft.com/office/drawing/2014/main" id="{95FDD3DF-1442-0197-C305-142253291769}"/>
                  </a:ext>
                </a:extLst>
              </p:cNvPr>
              <p:cNvSpPr/>
              <p:nvPr/>
            </p:nvSpPr>
            <p:spPr>
              <a:xfrm>
                <a:off x="1831087" y="3142274"/>
                <a:ext cx="525303" cy="464153"/>
              </a:xfrm>
              <a:custGeom>
                <a:avLst/>
                <a:gdLst>
                  <a:gd name="connsiteX0" fmla="*/ 0 w 525303"/>
                  <a:gd name="connsiteY0" fmla="*/ 305467 h 464153"/>
                  <a:gd name="connsiteX1" fmla="*/ 0 w 525303"/>
                  <a:gd name="connsiteY1" fmla="*/ 464153 h 464153"/>
                  <a:gd name="connsiteX2" fmla="*/ 525304 w 525303"/>
                  <a:gd name="connsiteY2" fmla="*/ 161068 h 464153"/>
                  <a:gd name="connsiteX3" fmla="*/ 525304 w 525303"/>
                  <a:gd name="connsiteY3" fmla="*/ 33718 h 464153"/>
                  <a:gd name="connsiteX4" fmla="*/ 508063 w 525303"/>
                  <a:gd name="connsiteY4" fmla="*/ 0 h 464153"/>
                  <a:gd name="connsiteX5" fmla="*/ 504254 w 525303"/>
                  <a:gd name="connsiteY5" fmla="*/ 21622 h 464153"/>
                  <a:gd name="connsiteX6" fmla="*/ 21146 w 525303"/>
                  <a:gd name="connsiteY6" fmla="*/ 300514 h 464153"/>
                  <a:gd name="connsiteX7" fmla="*/ 0 w 525303"/>
                  <a:gd name="connsiteY7" fmla="*/ 305467 h 464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5303" h="464153">
                    <a:moveTo>
                      <a:pt x="0" y="305467"/>
                    </a:moveTo>
                    <a:lnTo>
                      <a:pt x="0" y="464153"/>
                    </a:lnTo>
                    <a:lnTo>
                      <a:pt x="525304" y="161068"/>
                    </a:lnTo>
                    <a:lnTo>
                      <a:pt x="525304" y="33718"/>
                    </a:lnTo>
                    <a:cubicBezTo>
                      <a:pt x="524557" y="20554"/>
                      <a:pt x="518298" y="8314"/>
                      <a:pt x="508063" y="0"/>
                    </a:cubicBezTo>
                    <a:cubicBezTo>
                      <a:pt x="515779" y="6763"/>
                      <a:pt x="514445" y="15716"/>
                      <a:pt x="504254" y="21622"/>
                    </a:cubicBezTo>
                    <a:lnTo>
                      <a:pt x="21146" y="300514"/>
                    </a:lnTo>
                    <a:cubicBezTo>
                      <a:pt x="14629" y="303925"/>
                      <a:pt x="7354" y="305629"/>
                      <a:pt x="0" y="305467"/>
                    </a:cubicBezTo>
                    <a:close/>
                  </a:path>
                </a:pathLst>
              </a:custGeom>
              <a:solidFill>
                <a:srgbClr val="FFFFFF">
                  <a:alpha val="65000"/>
                </a:srgbClr>
              </a:solidFill>
              <a:ln w="9525" cap="flat">
                <a:noFill/>
                <a:prstDash val="solid"/>
                <a:miter/>
              </a:ln>
            </p:spPr>
            <p:txBody>
              <a:bodyPr rtlCol="0" anchor="ctr"/>
              <a:lstStyle/>
              <a:p>
                <a:endParaRPr lang="vi-VN"/>
              </a:p>
            </p:txBody>
          </p:sp>
          <p:sp>
            <p:nvSpPr>
              <p:cNvPr id="254" name="Freeform: Shape 253">
                <a:extLst>
                  <a:ext uri="{FF2B5EF4-FFF2-40B4-BE49-F238E27FC236}">
                    <a16:creationId xmlns:a16="http://schemas.microsoft.com/office/drawing/2014/main" id="{DD6C0FDE-BEB8-974F-DDA8-92B2FD52B30A}"/>
                  </a:ext>
                </a:extLst>
              </p:cNvPr>
              <p:cNvSpPr/>
              <p:nvPr/>
            </p:nvSpPr>
            <p:spPr>
              <a:xfrm>
                <a:off x="1318579" y="2855711"/>
                <a:ext cx="1025493" cy="592079"/>
              </a:xfrm>
              <a:custGeom>
                <a:avLst/>
                <a:gdLst>
                  <a:gd name="connsiteX0" fmla="*/ 1016857 w 1025493"/>
                  <a:gd name="connsiteY0" fmla="*/ 308185 h 592079"/>
                  <a:gd name="connsiteX1" fmla="*/ 533654 w 1025493"/>
                  <a:gd name="connsiteY1" fmla="*/ 587077 h 592079"/>
                  <a:gd name="connsiteX2" fmla="*/ 491744 w 1025493"/>
                  <a:gd name="connsiteY2" fmla="*/ 587077 h 592079"/>
                  <a:gd name="connsiteX3" fmla="*/ 8636 w 1025493"/>
                  <a:gd name="connsiteY3" fmla="*/ 308185 h 592079"/>
                  <a:gd name="connsiteX4" fmla="*/ 718 w 1025493"/>
                  <a:gd name="connsiteY4" fmla="*/ 291814 h 592079"/>
                  <a:gd name="connsiteX5" fmla="*/ 8636 w 1025493"/>
                  <a:gd name="connsiteY5" fmla="*/ 283896 h 592079"/>
                  <a:gd name="connsiteX6" fmla="*/ 492030 w 1025493"/>
                  <a:gd name="connsiteY6" fmla="*/ 5004 h 592079"/>
                  <a:gd name="connsiteX7" fmla="*/ 534035 w 1025493"/>
                  <a:gd name="connsiteY7" fmla="*/ 5004 h 592079"/>
                  <a:gd name="connsiteX8" fmla="*/ 1016857 w 1025493"/>
                  <a:gd name="connsiteY8" fmla="*/ 283896 h 592079"/>
                  <a:gd name="connsiteX9" fmla="*/ 1024775 w 1025493"/>
                  <a:gd name="connsiteY9" fmla="*/ 300267 h 592079"/>
                  <a:gd name="connsiteX10" fmla="*/ 1016857 w 1025493"/>
                  <a:gd name="connsiteY10" fmla="*/ 308185 h 592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5493" h="592079">
                    <a:moveTo>
                      <a:pt x="1016857" y="308185"/>
                    </a:moveTo>
                    <a:lnTo>
                      <a:pt x="533654" y="587077"/>
                    </a:lnTo>
                    <a:cubicBezTo>
                      <a:pt x="520480" y="593748"/>
                      <a:pt x="504918" y="593748"/>
                      <a:pt x="491744" y="587077"/>
                    </a:cubicBezTo>
                    <a:lnTo>
                      <a:pt x="8636" y="308185"/>
                    </a:lnTo>
                    <a:cubicBezTo>
                      <a:pt x="1929" y="305851"/>
                      <a:pt x="-1616" y="298521"/>
                      <a:pt x="718" y="291814"/>
                    </a:cubicBezTo>
                    <a:cubicBezTo>
                      <a:pt x="2009" y="288104"/>
                      <a:pt x="4926" y="285187"/>
                      <a:pt x="8636" y="283896"/>
                    </a:cubicBezTo>
                    <a:lnTo>
                      <a:pt x="492030" y="5004"/>
                    </a:lnTo>
                    <a:cubicBezTo>
                      <a:pt x="505237" y="-1668"/>
                      <a:pt x="520828" y="-1668"/>
                      <a:pt x="534035" y="5004"/>
                    </a:cubicBezTo>
                    <a:lnTo>
                      <a:pt x="1016857" y="283896"/>
                    </a:lnTo>
                    <a:cubicBezTo>
                      <a:pt x="1023564" y="286230"/>
                      <a:pt x="1027109" y="293560"/>
                      <a:pt x="1024775" y="300267"/>
                    </a:cubicBezTo>
                    <a:cubicBezTo>
                      <a:pt x="1023484" y="303977"/>
                      <a:pt x="1020568" y="306894"/>
                      <a:pt x="1016857" y="308185"/>
                    </a:cubicBezTo>
                    <a:close/>
                  </a:path>
                </a:pathLst>
              </a:custGeom>
              <a:solidFill>
                <a:srgbClr val="BA68C8"/>
              </a:solidFill>
              <a:ln w="9525" cap="flat">
                <a:noFill/>
                <a:prstDash val="solid"/>
                <a:miter/>
              </a:ln>
            </p:spPr>
            <p:txBody>
              <a:bodyPr rtlCol="0" anchor="ctr"/>
              <a:lstStyle/>
              <a:p>
                <a:endParaRPr lang="vi-VN"/>
              </a:p>
            </p:txBody>
          </p:sp>
          <p:sp>
            <p:nvSpPr>
              <p:cNvPr id="255" name="Freeform: Shape 254">
                <a:extLst>
                  <a:ext uri="{FF2B5EF4-FFF2-40B4-BE49-F238E27FC236}">
                    <a16:creationId xmlns:a16="http://schemas.microsoft.com/office/drawing/2014/main" id="{ED9A5419-977E-E77B-4BAE-59DDF1870BBE}"/>
                  </a:ext>
                </a:extLst>
              </p:cNvPr>
              <p:cNvSpPr/>
              <p:nvPr/>
            </p:nvSpPr>
            <p:spPr>
              <a:xfrm>
                <a:off x="1318579" y="2855711"/>
                <a:ext cx="1025493" cy="592079"/>
              </a:xfrm>
              <a:custGeom>
                <a:avLst/>
                <a:gdLst>
                  <a:gd name="connsiteX0" fmla="*/ 1016857 w 1025493"/>
                  <a:gd name="connsiteY0" fmla="*/ 308185 h 592079"/>
                  <a:gd name="connsiteX1" fmla="*/ 533654 w 1025493"/>
                  <a:gd name="connsiteY1" fmla="*/ 587077 h 592079"/>
                  <a:gd name="connsiteX2" fmla="*/ 491744 w 1025493"/>
                  <a:gd name="connsiteY2" fmla="*/ 587077 h 592079"/>
                  <a:gd name="connsiteX3" fmla="*/ 8636 w 1025493"/>
                  <a:gd name="connsiteY3" fmla="*/ 308185 h 592079"/>
                  <a:gd name="connsiteX4" fmla="*/ 718 w 1025493"/>
                  <a:gd name="connsiteY4" fmla="*/ 291814 h 592079"/>
                  <a:gd name="connsiteX5" fmla="*/ 8636 w 1025493"/>
                  <a:gd name="connsiteY5" fmla="*/ 283896 h 592079"/>
                  <a:gd name="connsiteX6" fmla="*/ 492030 w 1025493"/>
                  <a:gd name="connsiteY6" fmla="*/ 5004 h 592079"/>
                  <a:gd name="connsiteX7" fmla="*/ 534035 w 1025493"/>
                  <a:gd name="connsiteY7" fmla="*/ 5004 h 592079"/>
                  <a:gd name="connsiteX8" fmla="*/ 1016857 w 1025493"/>
                  <a:gd name="connsiteY8" fmla="*/ 283896 h 592079"/>
                  <a:gd name="connsiteX9" fmla="*/ 1024775 w 1025493"/>
                  <a:gd name="connsiteY9" fmla="*/ 300267 h 592079"/>
                  <a:gd name="connsiteX10" fmla="*/ 1016857 w 1025493"/>
                  <a:gd name="connsiteY10" fmla="*/ 308185 h 592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5493" h="592079">
                    <a:moveTo>
                      <a:pt x="1016857" y="308185"/>
                    </a:moveTo>
                    <a:lnTo>
                      <a:pt x="533654" y="587077"/>
                    </a:lnTo>
                    <a:cubicBezTo>
                      <a:pt x="520480" y="593748"/>
                      <a:pt x="504918" y="593748"/>
                      <a:pt x="491744" y="587077"/>
                    </a:cubicBezTo>
                    <a:lnTo>
                      <a:pt x="8636" y="308185"/>
                    </a:lnTo>
                    <a:cubicBezTo>
                      <a:pt x="1929" y="305851"/>
                      <a:pt x="-1616" y="298521"/>
                      <a:pt x="718" y="291814"/>
                    </a:cubicBezTo>
                    <a:cubicBezTo>
                      <a:pt x="2009" y="288104"/>
                      <a:pt x="4926" y="285187"/>
                      <a:pt x="8636" y="283896"/>
                    </a:cubicBezTo>
                    <a:lnTo>
                      <a:pt x="492030" y="5004"/>
                    </a:lnTo>
                    <a:cubicBezTo>
                      <a:pt x="505237" y="-1668"/>
                      <a:pt x="520828" y="-1668"/>
                      <a:pt x="534035" y="5004"/>
                    </a:cubicBezTo>
                    <a:lnTo>
                      <a:pt x="1016857" y="283896"/>
                    </a:lnTo>
                    <a:cubicBezTo>
                      <a:pt x="1023564" y="286230"/>
                      <a:pt x="1027109" y="293560"/>
                      <a:pt x="1024775" y="300267"/>
                    </a:cubicBezTo>
                    <a:cubicBezTo>
                      <a:pt x="1023484" y="303977"/>
                      <a:pt x="1020568" y="306894"/>
                      <a:pt x="1016857" y="308185"/>
                    </a:cubicBezTo>
                    <a:close/>
                  </a:path>
                </a:pathLst>
              </a:custGeom>
              <a:solidFill>
                <a:srgbClr val="FFFFFF">
                  <a:alpha val="85000"/>
                </a:srgbClr>
              </a:solidFill>
              <a:ln w="9525" cap="flat">
                <a:noFill/>
                <a:prstDash val="solid"/>
                <a:miter/>
              </a:ln>
            </p:spPr>
            <p:txBody>
              <a:bodyPr rtlCol="0" anchor="ctr"/>
              <a:lstStyle/>
              <a:p>
                <a:endParaRPr lang="vi-VN"/>
              </a:p>
            </p:txBody>
          </p:sp>
          <p:sp>
            <p:nvSpPr>
              <p:cNvPr id="256" name="Freeform: Shape 255">
                <a:extLst>
                  <a:ext uri="{FF2B5EF4-FFF2-40B4-BE49-F238E27FC236}">
                    <a16:creationId xmlns:a16="http://schemas.microsoft.com/office/drawing/2014/main" id="{B3D6B92F-551F-1DBF-AEDB-CBF38E3E5797}"/>
                  </a:ext>
                </a:extLst>
              </p:cNvPr>
              <p:cNvSpPr/>
              <p:nvPr/>
            </p:nvSpPr>
            <p:spPr>
              <a:xfrm>
                <a:off x="1831373" y="3341251"/>
                <a:ext cx="459390" cy="303085"/>
              </a:xfrm>
              <a:custGeom>
                <a:avLst/>
                <a:gdLst>
                  <a:gd name="connsiteX0" fmla="*/ 459391 w 459390"/>
                  <a:gd name="connsiteY0" fmla="*/ 37814 h 303085"/>
                  <a:gd name="connsiteX1" fmla="*/ 459391 w 459390"/>
                  <a:gd name="connsiteY1" fmla="*/ 0 h 303085"/>
                  <a:gd name="connsiteX2" fmla="*/ 0 w 459390"/>
                  <a:gd name="connsiteY2" fmla="*/ 265176 h 303085"/>
                  <a:gd name="connsiteX3" fmla="*/ 0 w 459390"/>
                  <a:gd name="connsiteY3" fmla="*/ 303086 h 303085"/>
                  <a:gd name="connsiteX4" fmla="*/ 459391 w 459390"/>
                  <a:gd name="connsiteY4" fmla="*/ 37814 h 303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390" h="303085">
                    <a:moveTo>
                      <a:pt x="459391" y="37814"/>
                    </a:moveTo>
                    <a:lnTo>
                      <a:pt x="459391" y="0"/>
                    </a:lnTo>
                    <a:lnTo>
                      <a:pt x="0" y="265176"/>
                    </a:lnTo>
                    <a:lnTo>
                      <a:pt x="0" y="303086"/>
                    </a:lnTo>
                    <a:lnTo>
                      <a:pt x="459391" y="37814"/>
                    </a:lnTo>
                    <a:close/>
                  </a:path>
                </a:pathLst>
              </a:custGeom>
              <a:solidFill>
                <a:srgbClr val="455A64"/>
              </a:solidFill>
              <a:ln w="9525" cap="flat">
                <a:noFill/>
                <a:prstDash val="solid"/>
                <a:miter/>
              </a:ln>
            </p:spPr>
            <p:txBody>
              <a:bodyPr rtlCol="0" anchor="ctr"/>
              <a:lstStyle/>
              <a:p>
                <a:endParaRPr lang="vi-VN"/>
              </a:p>
            </p:txBody>
          </p:sp>
          <p:sp>
            <p:nvSpPr>
              <p:cNvPr id="257" name="Freeform: Shape 256">
                <a:extLst>
                  <a:ext uri="{FF2B5EF4-FFF2-40B4-BE49-F238E27FC236}">
                    <a16:creationId xmlns:a16="http://schemas.microsoft.com/office/drawing/2014/main" id="{213B2C92-8C56-40BA-FB27-F7D6B673EBC4}"/>
                  </a:ext>
                </a:extLst>
              </p:cNvPr>
              <p:cNvSpPr/>
              <p:nvPr/>
            </p:nvSpPr>
            <p:spPr>
              <a:xfrm>
                <a:off x="1339121" y="3322297"/>
                <a:ext cx="492251" cy="322040"/>
              </a:xfrm>
              <a:custGeom>
                <a:avLst/>
                <a:gdLst>
                  <a:gd name="connsiteX0" fmla="*/ 0 w 492251"/>
                  <a:gd name="connsiteY0" fmla="*/ 0 h 322040"/>
                  <a:gd name="connsiteX1" fmla="*/ 0 w 492251"/>
                  <a:gd name="connsiteY1" fmla="*/ 37814 h 322040"/>
                  <a:gd name="connsiteX2" fmla="*/ 492252 w 492251"/>
                  <a:gd name="connsiteY2" fmla="*/ 322040 h 322040"/>
                  <a:gd name="connsiteX3" fmla="*/ 492252 w 492251"/>
                  <a:gd name="connsiteY3" fmla="*/ 284131 h 322040"/>
                  <a:gd name="connsiteX4" fmla="*/ 0 w 492251"/>
                  <a:gd name="connsiteY4" fmla="*/ 0 h 322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251" h="322040">
                    <a:moveTo>
                      <a:pt x="0" y="0"/>
                    </a:moveTo>
                    <a:lnTo>
                      <a:pt x="0" y="37814"/>
                    </a:lnTo>
                    <a:lnTo>
                      <a:pt x="492252" y="322040"/>
                    </a:lnTo>
                    <a:lnTo>
                      <a:pt x="492252" y="284131"/>
                    </a:lnTo>
                    <a:lnTo>
                      <a:pt x="0" y="0"/>
                    </a:lnTo>
                    <a:close/>
                  </a:path>
                </a:pathLst>
              </a:custGeom>
              <a:solidFill>
                <a:srgbClr val="37474F"/>
              </a:solidFill>
              <a:ln w="9525" cap="flat">
                <a:noFill/>
                <a:prstDash val="solid"/>
                <a:miter/>
              </a:ln>
            </p:spPr>
            <p:txBody>
              <a:bodyPr rtlCol="0" anchor="ctr"/>
              <a:lstStyle/>
              <a:p>
                <a:endParaRPr lang="vi-VN"/>
              </a:p>
            </p:txBody>
          </p:sp>
          <p:sp>
            <p:nvSpPr>
              <p:cNvPr id="258" name="Freeform: Shape 257">
                <a:extLst>
                  <a:ext uri="{FF2B5EF4-FFF2-40B4-BE49-F238E27FC236}">
                    <a16:creationId xmlns:a16="http://schemas.microsoft.com/office/drawing/2014/main" id="{286172DA-F662-77C7-B5FF-1D1B125D83E3}"/>
                  </a:ext>
                </a:extLst>
              </p:cNvPr>
              <p:cNvSpPr/>
              <p:nvPr/>
            </p:nvSpPr>
            <p:spPr>
              <a:xfrm>
                <a:off x="1413225" y="4529516"/>
                <a:ext cx="14573" cy="18818"/>
              </a:xfrm>
              <a:custGeom>
                <a:avLst/>
                <a:gdLst>
                  <a:gd name="connsiteX0" fmla="*/ 7239 w 14573"/>
                  <a:gd name="connsiteY0" fmla="*/ 1028 h 18818"/>
                  <a:gd name="connsiteX1" fmla="*/ 14573 w 14573"/>
                  <a:gd name="connsiteY1" fmla="*/ 13601 h 18818"/>
                  <a:gd name="connsiteX2" fmla="*/ 7239 w 14573"/>
                  <a:gd name="connsiteY2" fmla="*/ 17791 h 18818"/>
                  <a:gd name="connsiteX3" fmla="*/ 0 w 14573"/>
                  <a:gd name="connsiteY3" fmla="*/ 5218 h 18818"/>
                  <a:gd name="connsiteX4" fmla="*/ 7239 w 14573"/>
                  <a:gd name="connsiteY4" fmla="*/ 1028 h 188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73" h="18818">
                    <a:moveTo>
                      <a:pt x="7239" y="1028"/>
                    </a:moveTo>
                    <a:cubicBezTo>
                      <a:pt x="11559" y="3800"/>
                      <a:pt x="14286" y="8476"/>
                      <a:pt x="14573" y="13601"/>
                    </a:cubicBezTo>
                    <a:cubicBezTo>
                      <a:pt x="14573" y="18268"/>
                      <a:pt x="11240" y="20173"/>
                      <a:pt x="7239" y="17791"/>
                    </a:cubicBezTo>
                    <a:cubicBezTo>
                      <a:pt x="2944" y="15009"/>
                      <a:pt x="250" y="10330"/>
                      <a:pt x="0" y="5218"/>
                    </a:cubicBezTo>
                    <a:cubicBezTo>
                      <a:pt x="0" y="551"/>
                      <a:pt x="3239" y="-1354"/>
                      <a:pt x="7239" y="1028"/>
                    </a:cubicBezTo>
                    <a:close/>
                  </a:path>
                </a:pathLst>
              </a:custGeom>
              <a:solidFill>
                <a:srgbClr val="455A64"/>
              </a:solidFill>
              <a:ln w="9525" cap="flat">
                <a:noFill/>
                <a:prstDash val="solid"/>
                <a:miter/>
              </a:ln>
            </p:spPr>
            <p:txBody>
              <a:bodyPr rtlCol="0" anchor="ctr"/>
              <a:lstStyle/>
              <a:p>
                <a:endParaRPr lang="vi-VN"/>
              </a:p>
            </p:txBody>
          </p:sp>
          <p:sp>
            <p:nvSpPr>
              <p:cNvPr id="259" name="Freeform: Shape 258">
                <a:extLst>
                  <a:ext uri="{FF2B5EF4-FFF2-40B4-BE49-F238E27FC236}">
                    <a16:creationId xmlns:a16="http://schemas.microsoft.com/office/drawing/2014/main" id="{F5432C91-E6A1-5953-9CAB-6909672D9E29}"/>
                  </a:ext>
                </a:extLst>
              </p:cNvPr>
              <p:cNvSpPr/>
              <p:nvPr/>
            </p:nvSpPr>
            <p:spPr>
              <a:xfrm>
                <a:off x="1473519" y="4564710"/>
                <a:ext cx="14573" cy="18676"/>
              </a:xfrm>
              <a:custGeom>
                <a:avLst/>
                <a:gdLst>
                  <a:gd name="connsiteX0" fmla="*/ 7239 w 14573"/>
                  <a:gd name="connsiteY0" fmla="*/ 885 h 18676"/>
                  <a:gd name="connsiteX1" fmla="*/ 14573 w 14573"/>
                  <a:gd name="connsiteY1" fmla="*/ 13458 h 18676"/>
                  <a:gd name="connsiteX2" fmla="*/ 7239 w 14573"/>
                  <a:gd name="connsiteY2" fmla="*/ 17649 h 18676"/>
                  <a:gd name="connsiteX3" fmla="*/ 0 w 14573"/>
                  <a:gd name="connsiteY3" fmla="*/ 5076 h 18676"/>
                  <a:gd name="connsiteX4" fmla="*/ 7239 w 14573"/>
                  <a:gd name="connsiteY4" fmla="*/ 885 h 1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73" h="18676">
                    <a:moveTo>
                      <a:pt x="7239" y="885"/>
                    </a:moveTo>
                    <a:cubicBezTo>
                      <a:pt x="11547" y="3669"/>
                      <a:pt x="14271" y="8338"/>
                      <a:pt x="14573" y="13458"/>
                    </a:cubicBezTo>
                    <a:cubicBezTo>
                      <a:pt x="14573" y="18126"/>
                      <a:pt x="11335" y="20031"/>
                      <a:pt x="7239" y="17649"/>
                    </a:cubicBezTo>
                    <a:cubicBezTo>
                      <a:pt x="2944" y="14867"/>
                      <a:pt x="250" y="10188"/>
                      <a:pt x="0" y="5076"/>
                    </a:cubicBezTo>
                    <a:cubicBezTo>
                      <a:pt x="381" y="504"/>
                      <a:pt x="3619" y="-1210"/>
                      <a:pt x="7239" y="885"/>
                    </a:cubicBezTo>
                    <a:close/>
                  </a:path>
                </a:pathLst>
              </a:custGeom>
              <a:solidFill>
                <a:srgbClr val="455A64"/>
              </a:solidFill>
              <a:ln w="9525" cap="flat">
                <a:noFill/>
                <a:prstDash val="solid"/>
                <a:miter/>
              </a:ln>
            </p:spPr>
            <p:txBody>
              <a:bodyPr rtlCol="0" anchor="ctr"/>
              <a:lstStyle/>
              <a:p>
                <a:endParaRPr lang="vi-VN"/>
              </a:p>
            </p:txBody>
          </p:sp>
          <p:sp>
            <p:nvSpPr>
              <p:cNvPr id="260" name="Freeform: Shape 259">
                <a:extLst>
                  <a:ext uri="{FF2B5EF4-FFF2-40B4-BE49-F238E27FC236}">
                    <a16:creationId xmlns:a16="http://schemas.microsoft.com/office/drawing/2014/main" id="{B44B3D83-0BB7-31C0-EE34-D0679018E3B7}"/>
                  </a:ext>
                </a:extLst>
              </p:cNvPr>
              <p:cNvSpPr/>
              <p:nvPr/>
            </p:nvSpPr>
            <p:spPr>
              <a:xfrm>
                <a:off x="1533621" y="4599090"/>
                <a:ext cx="14477" cy="18681"/>
              </a:xfrm>
              <a:custGeom>
                <a:avLst/>
                <a:gdLst>
                  <a:gd name="connsiteX0" fmla="*/ 7239 w 14477"/>
                  <a:gd name="connsiteY0" fmla="*/ 986 h 18681"/>
                  <a:gd name="connsiteX1" fmla="*/ 14478 w 14477"/>
                  <a:gd name="connsiteY1" fmla="*/ 13463 h 18681"/>
                  <a:gd name="connsiteX2" fmla="*/ 7239 w 14477"/>
                  <a:gd name="connsiteY2" fmla="*/ 17654 h 18681"/>
                  <a:gd name="connsiteX3" fmla="*/ 0 w 14477"/>
                  <a:gd name="connsiteY3" fmla="*/ 5177 h 18681"/>
                  <a:gd name="connsiteX4" fmla="*/ 7239 w 14477"/>
                  <a:gd name="connsiteY4" fmla="*/ 986 h 186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77" h="18681">
                    <a:moveTo>
                      <a:pt x="7239" y="986"/>
                    </a:moveTo>
                    <a:cubicBezTo>
                      <a:pt x="11508" y="3749"/>
                      <a:pt x="14198" y="8386"/>
                      <a:pt x="14478" y="13463"/>
                    </a:cubicBezTo>
                    <a:cubicBezTo>
                      <a:pt x="14478" y="18131"/>
                      <a:pt x="11239" y="20036"/>
                      <a:pt x="7239" y="17654"/>
                    </a:cubicBezTo>
                    <a:cubicBezTo>
                      <a:pt x="2970" y="14891"/>
                      <a:pt x="280" y="10254"/>
                      <a:pt x="0" y="5177"/>
                    </a:cubicBezTo>
                    <a:cubicBezTo>
                      <a:pt x="0" y="510"/>
                      <a:pt x="3238" y="-1300"/>
                      <a:pt x="7239" y="986"/>
                    </a:cubicBezTo>
                    <a:close/>
                  </a:path>
                </a:pathLst>
              </a:custGeom>
              <a:solidFill>
                <a:srgbClr val="455A64"/>
              </a:solidFill>
              <a:ln w="9525" cap="flat">
                <a:noFill/>
                <a:prstDash val="solid"/>
                <a:miter/>
              </a:ln>
            </p:spPr>
            <p:txBody>
              <a:bodyPr rtlCol="0" anchor="ctr"/>
              <a:lstStyle/>
              <a:p>
                <a:endParaRPr lang="vi-VN"/>
              </a:p>
            </p:txBody>
          </p:sp>
          <p:sp>
            <p:nvSpPr>
              <p:cNvPr id="261" name="Freeform: Shape 260">
                <a:extLst>
                  <a:ext uri="{FF2B5EF4-FFF2-40B4-BE49-F238E27FC236}">
                    <a16:creationId xmlns:a16="http://schemas.microsoft.com/office/drawing/2014/main" id="{E79EED97-CD6D-9DCC-DE56-EE82DEB16332}"/>
                  </a:ext>
                </a:extLst>
              </p:cNvPr>
              <p:cNvSpPr/>
              <p:nvPr/>
            </p:nvSpPr>
            <p:spPr>
              <a:xfrm>
                <a:off x="1593819" y="4633856"/>
                <a:ext cx="14478" cy="18623"/>
              </a:xfrm>
              <a:custGeom>
                <a:avLst/>
                <a:gdLst>
                  <a:gd name="connsiteX0" fmla="*/ 7239 w 14478"/>
                  <a:gd name="connsiteY0" fmla="*/ 986 h 18623"/>
                  <a:gd name="connsiteX1" fmla="*/ 14478 w 14478"/>
                  <a:gd name="connsiteY1" fmla="*/ 13463 h 18623"/>
                  <a:gd name="connsiteX2" fmla="*/ 7239 w 14478"/>
                  <a:gd name="connsiteY2" fmla="*/ 17654 h 18623"/>
                  <a:gd name="connsiteX3" fmla="*/ 0 w 14478"/>
                  <a:gd name="connsiteY3" fmla="*/ 5177 h 18623"/>
                  <a:gd name="connsiteX4" fmla="*/ 7239 w 14478"/>
                  <a:gd name="connsiteY4" fmla="*/ 986 h 18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78" h="18623">
                    <a:moveTo>
                      <a:pt x="7239" y="986"/>
                    </a:moveTo>
                    <a:cubicBezTo>
                      <a:pt x="11508" y="3749"/>
                      <a:pt x="14198" y="8386"/>
                      <a:pt x="14478" y="13463"/>
                    </a:cubicBezTo>
                    <a:cubicBezTo>
                      <a:pt x="14478" y="18035"/>
                      <a:pt x="11240" y="19941"/>
                      <a:pt x="7239" y="17654"/>
                    </a:cubicBezTo>
                    <a:cubicBezTo>
                      <a:pt x="2970" y="14891"/>
                      <a:pt x="280" y="10254"/>
                      <a:pt x="0" y="5177"/>
                    </a:cubicBezTo>
                    <a:cubicBezTo>
                      <a:pt x="0" y="510"/>
                      <a:pt x="3239" y="-1300"/>
                      <a:pt x="7239" y="986"/>
                    </a:cubicBezTo>
                    <a:close/>
                  </a:path>
                </a:pathLst>
              </a:custGeom>
              <a:solidFill>
                <a:srgbClr val="455A64"/>
              </a:solidFill>
              <a:ln w="9525" cap="flat">
                <a:noFill/>
                <a:prstDash val="solid"/>
                <a:miter/>
              </a:ln>
            </p:spPr>
            <p:txBody>
              <a:bodyPr rtlCol="0" anchor="ctr"/>
              <a:lstStyle/>
              <a:p>
                <a:endParaRPr lang="vi-VN"/>
              </a:p>
            </p:txBody>
          </p:sp>
          <p:sp>
            <p:nvSpPr>
              <p:cNvPr id="262" name="Freeform: Shape 261">
                <a:extLst>
                  <a:ext uri="{FF2B5EF4-FFF2-40B4-BE49-F238E27FC236}">
                    <a16:creationId xmlns:a16="http://schemas.microsoft.com/office/drawing/2014/main" id="{F78DB052-AA21-2E73-9A33-2F9611FECDC6}"/>
                  </a:ext>
                </a:extLst>
              </p:cNvPr>
              <p:cNvSpPr/>
              <p:nvPr/>
            </p:nvSpPr>
            <p:spPr>
              <a:xfrm>
                <a:off x="1332168" y="4349204"/>
                <a:ext cx="96678" cy="115980"/>
              </a:xfrm>
              <a:custGeom>
                <a:avLst/>
                <a:gdLst>
                  <a:gd name="connsiteX0" fmla="*/ 17526 w 96678"/>
                  <a:gd name="connsiteY0" fmla="*/ 2364 h 115980"/>
                  <a:gd name="connsiteX1" fmla="*/ 79153 w 96678"/>
                  <a:gd name="connsiteY1" fmla="*/ 37797 h 115980"/>
                  <a:gd name="connsiteX2" fmla="*/ 96679 w 96678"/>
                  <a:gd name="connsiteY2" fmla="*/ 68087 h 115980"/>
                  <a:gd name="connsiteX3" fmla="*/ 96679 w 96678"/>
                  <a:gd name="connsiteY3" fmla="*/ 103520 h 115980"/>
                  <a:gd name="connsiteX4" fmla="*/ 79153 w 96678"/>
                  <a:gd name="connsiteY4" fmla="*/ 113616 h 115980"/>
                  <a:gd name="connsiteX5" fmla="*/ 17526 w 96678"/>
                  <a:gd name="connsiteY5" fmla="*/ 78183 h 115980"/>
                  <a:gd name="connsiteX6" fmla="*/ 0 w 96678"/>
                  <a:gd name="connsiteY6" fmla="*/ 47894 h 115980"/>
                  <a:gd name="connsiteX7" fmla="*/ 0 w 96678"/>
                  <a:gd name="connsiteY7" fmla="*/ 12461 h 115980"/>
                  <a:gd name="connsiteX8" fmla="*/ 17526 w 96678"/>
                  <a:gd name="connsiteY8" fmla="*/ 2364 h 115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678" h="115980">
                    <a:moveTo>
                      <a:pt x="17526" y="2364"/>
                    </a:moveTo>
                    <a:lnTo>
                      <a:pt x="79153" y="37797"/>
                    </a:lnTo>
                    <a:cubicBezTo>
                      <a:pt x="89502" y="44511"/>
                      <a:pt x="96016" y="55769"/>
                      <a:pt x="96679" y="68087"/>
                    </a:cubicBezTo>
                    <a:lnTo>
                      <a:pt x="96679" y="103520"/>
                    </a:lnTo>
                    <a:cubicBezTo>
                      <a:pt x="96679" y="114664"/>
                      <a:pt x="88868" y="119141"/>
                      <a:pt x="79153" y="113616"/>
                    </a:cubicBezTo>
                    <a:lnTo>
                      <a:pt x="17526" y="78183"/>
                    </a:lnTo>
                    <a:cubicBezTo>
                      <a:pt x="7177" y="71470"/>
                      <a:pt x="663" y="60212"/>
                      <a:pt x="0" y="47894"/>
                    </a:cubicBezTo>
                    <a:lnTo>
                      <a:pt x="0" y="12461"/>
                    </a:lnTo>
                    <a:cubicBezTo>
                      <a:pt x="0" y="1317"/>
                      <a:pt x="7810" y="-3160"/>
                      <a:pt x="17526" y="2364"/>
                    </a:cubicBezTo>
                    <a:close/>
                  </a:path>
                </a:pathLst>
              </a:custGeom>
              <a:solidFill>
                <a:srgbClr val="FFFFFF"/>
              </a:solidFill>
              <a:ln w="9525" cap="flat">
                <a:noFill/>
                <a:prstDash val="solid"/>
                <a:miter/>
              </a:ln>
            </p:spPr>
            <p:txBody>
              <a:bodyPr rtlCol="0" anchor="ctr"/>
              <a:lstStyle/>
              <a:p>
                <a:endParaRPr lang="vi-VN"/>
              </a:p>
            </p:txBody>
          </p:sp>
          <p:sp>
            <p:nvSpPr>
              <p:cNvPr id="263" name="Freeform: Shape 262">
                <a:extLst>
                  <a:ext uri="{FF2B5EF4-FFF2-40B4-BE49-F238E27FC236}">
                    <a16:creationId xmlns:a16="http://schemas.microsoft.com/office/drawing/2014/main" id="{39DE5BD2-856A-EB87-88AD-D8FB670BFC14}"/>
                  </a:ext>
                </a:extLst>
              </p:cNvPr>
              <p:cNvSpPr/>
              <p:nvPr/>
            </p:nvSpPr>
            <p:spPr>
              <a:xfrm>
                <a:off x="1366458" y="4385868"/>
                <a:ext cx="33944" cy="42185"/>
              </a:xfrm>
              <a:custGeom>
                <a:avLst/>
                <a:gdLst>
                  <a:gd name="connsiteX0" fmla="*/ 0 w 33944"/>
                  <a:gd name="connsiteY0" fmla="*/ 5610 h 42185"/>
                  <a:gd name="connsiteX1" fmla="*/ 8001 w 33944"/>
                  <a:gd name="connsiteY1" fmla="*/ 942 h 42185"/>
                  <a:gd name="connsiteX2" fmla="*/ 8001 w 33944"/>
                  <a:gd name="connsiteY2" fmla="*/ 942 h 42185"/>
                  <a:gd name="connsiteX3" fmla="*/ 18669 w 33944"/>
                  <a:gd name="connsiteY3" fmla="*/ 2085 h 42185"/>
                  <a:gd name="connsiteX4" fmla="*/ 33909 w 33944"/>
                  <a:gd name="connsiteY4" fmla="*/ 28375 h 42185"/>
                  <a:gd name="connsiteX5" fmla="*/ 29432 w 33944"/>
                  <a:gd name="connsiteY5" fmla="*/ 37900 h 42185"/>
                  <a:gd name="connsiteX6" fmla="*/ 29432 w 33944"/>
                  <a:gd name="connsiteY6" fmla="*/ 37899 h 42185"/>
                  <a:gd name="connsiteX7" fmla="*/ 22003 w 33944"/>
                  <a:gd name="connsiteY7" fmla="*/ 42186 h 42185"/>
                  <a:gd name="connsiteX8" fmla="*/ 20669 w 33944"/>
                  <a:gd name="connsiteY8" fmla="*/ 39995 h 42185"/>
                  <a:gd name="connsiteX9" fmla="*/ 16288 w 33944"/>
                  <a:gd name="connsiteY9" fmla="*/ 38280 h 42185"/>
                  <a:gd name="connsiteX10" fmla="*/ 1048 w 33944"/>
                  <a:gd name="connsiteY10" fmla="*/ 11896 h 42185"/>
                  <a:gd name="connsiteX11" fmla="*/ 1048 w 33944"/>
                  <a:gd name="connsiteY11" fmla="*/ 8086 h 42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944" h="42185">
                    <a:moveTo>
                      <a:pt x="0" y="5610"/>
                    </a:moveTo>
                    <a:lnTo>
                      <a:pt x="8001" y="942"/>
                    </a:lnTo>
                    <a:lnTo>
                      <a:pt x="8001" y="942"/>
                    </a:lnTo>
                    <a:cubicBezTo>
                      <a:pt x="11501" y="-643"/>
                      <a:pt x="15585" y="-205"/>
                      <a:pt x="18669" y="2085"/>
                    </a:cubicBezTo>
                    <a:cubicBezTo>
                      <a:pt x="27645" y="7922"/>
                      <a:pt x="33304" y="17685"/>
                      <a:pt x="33909" y="28375"/>
                    </a:cubicBezTo>
                    <a:cubicBezTo>
                      <a:pt x="34215" y="32119"/>
                      <a:pt x="32511" y="35746"/>
                      <a:pt x="29432" y="37900"/>
                    </a:cubicBezTo>
                    <a:lnTo>
                      <a:pt x="29432" y="37899"/>
                    </a:lnTo>
                    <a:lnTo>
                      <a:pt x="22003" y="42186"/>
                    </a:lnTo>
                    <a:lnTo>
                      <a:pt x="20669" y="39995"/>
                    </a:lnTo>
                    <a:cubicBezTo>
                      <a:pt x="19140" y="39616"/>
                      <a:pt x="17667" y="39040"/>
                      <a:pt x="16288" y="38280"/>
                    </a:cubicBezTo>
                    <a:cubicBezTo>
                      <a:pt x="7297" y="32413"/>
                      <a:pt x="1638" y="22616"/>
                      <a:pt x="1048" y="11896"/>
                    </a:cubicBezTo>
                    <a:cubicBezTo>
                      <a:pt x="890" y="10631"/>
                      <a:pt x="890" y="9351"/>
                      <a:pt x="1048" y="8086"/>
                    </a:cubicBezTo>
                    <a:close/>
                  </a:path>
                </a:pathLst>
              </a:custGeom>
              <a:solidFill>
                <a:srgbClr val="BA68C8"/>
              </a:solidFill>
              <a:ln w="9525" cap="flat">
                <a:noFill/>
                <a:prstDash val="solid"/>
                <a:miter/>
              </a:ln>
            </p:spPr>
            <p:txBody>
              <a:bodyPr rtlCol="0" anchor="ctr"/>
              <a:lstStyle/>
              <a:p>
                <a:endParaRPr lang="vi-VN"/>
              </a:p>
            </p:txBody>
          </p:sp>
          <p:sp>
            <p:nvSpPr>
              <p:cNvPr id="264" name="Freeform: Shape 263">
                <a:extLst>
                  <a:ext uri="{FF2B5EF4-FFF2-40B4-BE49-F238E27FC236}">
                    <a16:creationId xmlns:a16="http://schemas.microsoft.com/office/drawing/2014/main" id="{95591DA3-E9DA-552F-8B04-AB7A8BD256B9}"/>
                  </a:ext>
                </a:extLst>
              </p:cNvPr>
              <p:cNvSpPr/>
              <p:nvPr/>
            </p:nvSpPr>
            <p:spPr>
              <a:xfrm>
                <a:off x="1366458" y="4385868"/>
                <a:ext cx="33944" cy="42185"/>
              </a:xfrm>
              <a:custGeom>
                <a:avLst/>
                <a:gdLst>
                  <a:gd name="connsiteX0" fmla="*/ 0 w 33944"/>
                  <a:gd name="connsiteY0" fmla="*/ 5610 h 42185"/>
                  <a:gd name="connsiteX1" fmla="*/ 8001 w 33944"/>
                  <a:gd name="connsiteY1" fmla="*/ 942 h 42185"/>
                  <a:gd name="connsiteX2" fmla="*/ 8001 w 33944"/>
                  <a:gd name="connsiteY2" fmla="*/ 942 h 42185"/>
                  <a:gd name="connsiteX3" fmla="*/ 18669 w 33944"/>
                  <a:gd name="connsiteY3" fmla="*/ 2085 h 42185"/>
                  <a:gd name="connsiteX4" fmla="*/ 33909 w 33944"/>
                  <a:gd name="connsiteY4" fmla="*/ 28375 h 42185"/>
                  <a:gd name="connsiteX5" fmla="*/ 29432 w 33944"/>
                  <a:gd name="connsiteY5" fmla="*/ 37900 h 42185"/>
                  <a:gd name="connsiteX6" fmla="*/ 29432 w 33944"/>
                  <a:gd name="connsiteY6" fmla="*/ 37899 h 42185"/>
                  <a:gd name="connsiteX7" fmla="*/ 22003 w 33944"/>
                  <a:gd name="connsiteY7" fmla="*/ 42186 h 42185"/>
                  <a:gd name="connsiteX8" fmla="*/ 20669 w 33944"/>
                  <a:gd name="connsiteY8" fmla="*/ 39995 h 42185"/>
                  <a:gd name="connsiteX9" fmla="*/ 16288 w 33944"/>
                  <a:gd name="connsiteY9" fmla="*/ 38280 h 42185"/>
                  <a:gd name="connsiteX10" fmla="*/ 1048 w 33944"/>
                  <a:gd name="connsiteY10" fmla="*/ 11896 h 42185"/>
                  <a:gd name="connsiteX11" fmla="*/ 1048 w 33944"/>
                  <a:gd name="connsiteY11" fmla="*/ 8086 h 42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944" h="42185">
                    <a:moveTo>
                      <a:pt x="0" y="5610"/>
                    </a:moveTo>
                    <a:lnTo>
                      <a:pt x="8001" y="942"/>
                    </a:lnTo>
                    <a:lnTo>
                      <a:pt x="8001" y="942"/>
                    </a:lnTo>
                    <a:cubicBezTo>
                      <a:pt x="11501" y="-643"/>
                      <a:pt x="15585" y="-205"/>
                      <a:pt x="18669" y="2085"/>
                    </a:cubicBezTo>
                    <a:cubicBezTo>
                      <a:pt x="27645" y="7922"/>
                      <a:pt x="33304" y="17685"/>
                      <a:pt x="33909" y="28375"/>
                    </a:cubicBezTo>
                    <a:cubicBezTo>
                      <a:pt x="34215" y="32119"/>
                      <a:pt x="32511" y="35746"/>
                      <a:pt x="29432" y="37900"/>
                    </a:cubicBezTo>
                    <a:lnTo>
                      <a:pt x="29432" y="37899"/>
                    </a:lnTo>
                    <a:lnTo>
                      <a:pt x="22003" y="42186"/>
                    </a:lnTo>
                    <a:lnTo>
                      <a:pt x="20669" y="39995"/>
                    </a:lnTo>
                    <a:cubicBezTo>
                      <a:pt x="19140" y="39616"/>
                      <a:pt x="17667" y="39040"/>
                      <a:pt x="16288" y="38280"/>
                    </a:cubicBezTo>
                    <a:cubicBezTo>
                      <a:pt x="7297" y="32413"/>
                      <a:pt x="1638" y="22616"/>
                      <a:pt x="1048" y="11896"/>
                    </a:cubicBezTo>
                    <a:cubicBezTo>
                      <a:pt x="890" y="10631"/>
                      <a:pt x="890" y="9351"/>
                      <a:pt x="1048" y="8086"/>
                    </a:cubicBezTo>
                    <a:close/>
                  </a:path>
                </a:pathLst>
              </a:custGeom>
              <a:solidFill>
                <a:srgbClr val="000000">
                  <a:alpha val="20000"/>
                </a:srgbClr>
              </a:solidFill>
              <a:ln w="9525" cap="flat">
                <a:noFill/>
                <a:prstDash val="solid"/>
                <a:miter/>
              </a:ln>
            </p:spPr>
            <p:txBody>
              <a:bodyPr rtlCol="0" anchor="ctr"/>
              <a:lstStyle/>
              <a:p>
                <a:endParaRPr lang="vi-VN"/>
              </a:p>
            </p:txBody>
          </p:sp>
          <p:sp>
            <p:nvSpPr>
              <p:cNvPr id="265" name="Freeform: Shape 264">
                <a:extLst>
                  <a:ext uri="{FF2B5EF4-FFF2-40B4-BE49-F238E27FC236}">
                    <a16:creationId xmlns:a16="http://schemas.microsoft.com/office/drawing/2014/main" id="{E4ECCA7C-F7EA-E1F8-D352-9657B2D37049}"/>
                  </a:ext>
                </a:extLst>
              </p:cNvPr>
              <p:cNvSpPr/>
              <p:nvPr/>
            </p:nvSpPr>
            <p:spPr>
              <a:xfrm>
                <a:off x="1362171" y="4390171"/>
                <a:ext cx="30384" cy="39079"/>
              </a:xfrm>
              <a:custGeom>
                <a:avLst/>
                <a:gdLst>
                  <a:gd name="connsiteX0" fmla="*/ 15145 w 30384"/>
                  <a:gd name="connsiteY0" fmla="*/ 1879 h 39079"/>
                  <a:gd name="connsiteX1" fmla="*/ 30385 w 30384"/>
                  <a:gd name="connsiteY1" fmla="*/ 28263 h 39079"/>
                  <a:gd name="connsiteX2" fmla="*/ 15145 w 30384"/>
                  <a:gd name="connsiteY2" fmla="*/ 37026 h 39079"/>
                  <a:gd name="connsiteX3" fmla="*/ 0 w 30384"/>
                  <a:gd name="connsiteY3" fmla="*/ 11404 h 39079"/>
                  <a:gd name="connsiteX4" fmla="*/ 15145 w 30384"/>
                  <a:gd name="connsiteY4" fmla="*/ 1879 h 39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84" h="39079">
                    <a:moveTo>
                      <a:pt x="15145" y="1879"/>
                    </a:moveTo>
                    <a:cubicBezTo>
                      <a:pt x="24135" y="7746"/>
                      <a:pt x="29795" y="17543"/>
                      <a:pt x="30385" y="28263"/>
                    </a:cubicBezTo>
                    <a:cubicBezTo>
                      <a:pt x="30385" y="37788"/>
                      <a:pt x="23622" y="41884"/>
                      <a:pt x="15145" y="37026"/>
                    </a:cubicBezTo>
                    <a:cubicBezTo>
                      <a:pt x="6385" y="31306"/>
                      <a:pt x="787" y="21835"/>
                      <a:pt x="0" y="11404"/>
                    </a:cubicBezTo>
                    <a:cubicBezTo>
                      <a:pt x="0" y="1307"/>
                      <a:pt x="6763" y="-2693"/>
                      <a:pt x="15145" y="1879"/>
                    </a:cubicBezTo>
                    <a:close/>
                  </a:path>
                </a:pathLst>
              </a:custGeom>
              <a:solidFill>
                <a:srgbClr val="BA68C8"/>
              </a:solidFill>
              <a:ln w="9525" cap="flat">
                <a:noFill/>
                <a:prstDash val="solid"/>
                <a:miter/>
              </a:ln>
            </p:spPr>
            <p:txBody>
              <a:bodyPr rtlCol="0" anchor="ctr"/>
              <a:lstStyle/>
              <a:p>
                <a:endParaRPr lang="vi-VN"/>
              </a:p>
            </p:txBody>
          </p:sp>
          <p:sp>
            <p:nvSpPr>
              <p:cNvPr id="266" name="Freeform: Shape 265">
                <a:extLst>
                  <a:ext uri="{FF2B5EF4-FFF2-40B4-BE49-F238E27FC236}">
                    <a16:creationId xmlns:a16="http://schemas.microsoft.com/office/drawing/2014/main" id="{73A31C17-75DC-5E92-4FDC-00400425DEA7}"/>
                  </a:ext>
                </a:extLst>
              </p:cNvPr>
              <p:cNvSpPr/>
              <p:nvPr/>
            </p:nvSpPr>
            <p:spPr>
              <a:xfrm>
                <a:off x="1332168" y="4121652"/>
                <a:ext cx="96678" cy="116022"/>
              </a:xfrm>
              <a:custGeom>
                <a:avLst/>
                <a:gdLst>
                  <a:gd name="connsiteX0" fmla="*/ 17526 w 96678"/>
                  <a:gd name="connsiteY0" fmla="*/ 2364 h 116022"/>
                  <a:gd name="connsiteX1" fmla="*/ 79153 w 96678"/>
                  <a:gd name="connsiteY1" fmla="*/ 37893 h 116022"/>
                  <a:gd name="connsiteX2" fmla="*/ 96679 w 96678"/>
                  <a:gd name="connsiteY2" fmla="*/ 68182 h 116022"/>
                  <a:gd name="connsiteX3" fmla="*/ 96679 w 96678"/>
                  <a:gd name="connsiteY3" fmla="*/ 103520 h 116022"/>
                  <a:gd name="connsiteX4" fmla="*/ 79153 w 96678"/>
                  <a:gd name="connsiteY4" fmla="*/ 113616 h 116022"/>
                  <a:gd name="connsiteX5" fmla="*/ 17526 w 96678"/>
                  <a:gd name="connsiteY5" fmla="*/ 78183 h 116022"/>
                  <a:gd name="connsiteX6" fmla="*/ 0 w 96678"/>
                  <a:gd name="connsiteY6" fmla="*/ 47894 h 116022"/>
                  <a:gd name="connsiteX7" fmla="*/ 0 w 96678"/>
                  <a:gd name="connsiteY7" fmla="*/ 12461 h 116022"/>
                  <a:gd name="connsiteX8" fmla="*/ 17526 w 96678"/>
                  <a:gd name="connsiteY8" fmla="*/ 2364 h 1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678" h="116022">
                    <a:moveTo>
                      <a:pt x="17526" y="2364"/>
                    </a:moveTo>
                    <a:lnTo>
                      <a:pt x="79153" y="37893"/>
                    </a:lnTo>
                    <a:cubicBezTo>
                      <a:pt x="89560" y="44550"/>
                      <a:pt x="96093" y="55841"/>
                      <a:pt x="96679" y="68182"/>
                    </a:cubicBezTo>
                    <a:lnTo>
                      <a:pt x="96679" y="103520"/>
                    </a:lnTo>
                    <a:cubicBezTo>
                      <a:pt x="96679" y="114664"/>
                      <a:pt x="88868" y="119236"/>
                      <a:pt x="79153" y="113616"/>
                    </a:cubicBezTo>
                    <a:lnTo>
                      <a:pt x="17526" y="78183"/>
                    </a:lnTo>
                    <a:cubicBezTo>
                      <a:pt x="7177" y="71470"/>
                      <a:pt x="663" y="60212"/>
                      <a:pt x="0" y="47894"/>
                    </a:cubicBezTo>
                    <a:lnTo>
                      <a:pt x="0" y="12461"/>
                    </a:lnTo>
                    <a:cubicBezTo>
                      <a:pt x="0" y="1317"/>
                      <a:pt x="7810" y="-3160"/>
                      <a:pt x="17526" y="2364"/>
                    </a:cubicBezTo>
                    <a:close/>
                  </a:path>
                </a:pathLst>
              </a:custGeom>
              <a:solidFill>
                <a:srgbClr val="FFFFFF"/>
              </a:solidFill>
              <a:ln w="9525" cap="flat">
                <a:noFill/>
                <a:prstDash val="solid"/>
                <a:miter/>
              </a:ln>
            </p:spPr>
            <p:txBody>
              <a:bodyPr rtlCol="0" anchor="ctr"/>
              <a:lstStyle/>
              <a:p>
                <a:endParaRPr lang="vi-VN"/>
              </a:p>
            </p:txBody>
          </p:sp>
          <p:sp>
            <p:nvSpPr>
              <p:cNvPr id="267" name="Freeform: Shape 266">
                <a:extLst>
                  <a:ext uri="{FF2B5EF4-FFF2-40B4-BE49-F238E27FC236}">
                    <a16:creationId xmlns:a16="http://schemas.microsoft.com/office/drawing/2014/main" id="{550CE11A-8930-8BFB-AC6E-0C9C29A21A02}"/>
                  </a:ext>
                </a:extLst>
              </p:cNvPr>
              <p:cNvSpPr/>
              <p:nvPr/>
            </p:nvSpPr>
            <p:spPr>
              <a:xfrm>
                <a:off x="1366458" y="4158375"/>
                <a:ext cx="33933" cy="42127"/>
              </a:xfrm>
              <a:custGeom>
                <a:avLst/>
                <a:gdLst>
                  <a:gd name="connsiteX0" fmla="*/ 0 w 33933"/>
                  <a:gd name="connsiteY0" fmla="*/ 5551 h 42127"/>
                  <a:gd name="connsiteX1" fmla="*/ 8001 w 33933"/>
                  <a:gd name="connsiteY1" fmla="*/ 979 h 42127"/>
                  <a:gd name="connsiteX2" fmla="*/ 8001 w 33933"/>
                  <a:gd name="connsiteY2" fmla="*/ 979 h 42127"/>
                  <a:gd name="connsiteX3" fmla="*/ 18669 w 33933"/>
                  <a:gd name="connsiteY3" fmla="*/ 2027 h 42127"/>
                  <a:gd name="connsiteX4" fmla="*/ 33909 w 33933"/>
                  <a:gd name="connsiteY4" fmla="*/ 28316 h 42127"/>
                  <a:gd name="connsiteX5" fmla="*/ 29432 w 33933"/>
                  <a:gd name="connsiteY5" fmla="*/ 37841 h 42127"/>
                  <a:gd name="connsiteX6" fmla="*/ 29432 w 33933"/>
                  <a:gd name="connsiteY6" fmla="*/ 37841 h 42127"/>
                  <a:gd name="connsiteX7" fmla="*/ 22003 w 33933"/>
                  <a:gd name="connsiteY7" fmla="*/ 42127 h 42127"/>
                  <a:gd name="connsiteX8" fmla="*/ 20669 w 33933"/>
                  <a:gd name="connsiteY8" fmla="*/ 39841 h 42127"/>
                  <a:gd name="connsiteX9" fmla="*/ 16288 w 33933"/>
                  <a:gd name="connsiteY9" fmla="*/ 38126 h 42127"/>
                  <a:gd name="connsiteX10" fmla="*/ 1048 w 33933"/>
                  <a:gd name="connsiteY10" fmla="*/ 11837 h 42127"/>
                  <a:gd name="connsiteX11" fmla="*/ 1048 w 33933"/>
                  <a:gd name="connsiteY11" fmla="*/ 7932 h 4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933" h="42127">
                    <a:moveTo>
                      <a:pt x="0" y="5551"/>
                    </a:moveTo>
                    <a:lnTo>
                      <a:pt x="8001" y="979"/>
                    </a:lnTo>
                    <a:lnTo>
                      <a:pt x="8001" y="979"/>
                    </a:lnTo>
                    <a:cubicBezTo>
                      <a:pt x="11484" y="-634"/>
                      <a:pt x="15567" y="-233"/>
                      <a:pt x="18669" y="2027"/>
                    </a:cubicBezTo>
                    <a:cubicBezTo>
                      <a:pt x="27633" y="7874"/>
                      <a:pt x="33289" y="17631"/>
                      <a:pt x="33909" y="28316"/>
                    </a:cubicBezTo>
                    <a:cubicBezTo>
                      <a:pt x="34158" y="32050"/>
                      <a:pt x="32466" y="35649"/>
                      <a:pt x="29432" y="37841"/>
                    </a:cubicBezTo>
                    <a:lnTo>
                      <a:pt x="29432" y="37841"/>
                    </a:lnTo>
                    <a:lnTo>
                      <a:pt x="22003" y="42127"/>
                    </a:lnTo>
                    <a:lnTo>
                      <a:pt x="20669" y="39841"/>
                    </a:lnTo>
                    <a:cubicBezTo>
                      <a:pt x="19127" y="39506"/>
                      <a:pt x="17648" y="38927"/>
                      <a:pt x="16288" y="38126"/>
                    </a:cubicBezTo>
                    <a:cubicBezTo>
                      <a:pt x="7312" y="32290"/>
                      <a:pt x="1652" y="22527"/>
                      <a:pt x="1048" y="11837"/>
                    </a:cubicBezTo>
                    <a:cubicBezTo>
                      <a:pt x="890" y="10540"/>
                      <a:pt x="890" y="9229"/>
                      <a:pt x="1048" y="7932"/>
                    </a:cubicBezTo>
                    <a:close/>
                  </a:path>
                </a:pathLst>
              </a:custGeom>
              <a:solidFill>
                <a:srgbClr val="BA68C8"/>
              </a:solidFill>
              <a:ln w="9525" cap="flat">
                <a:noFill/>
                <a:prstDash val="solid"/>
                <a:miter/>
              </a:ln>
            </p:spPr>
            <p:txBody>
              <a:bodyPr rtlCol="0" anchor="ctr"/>
              <a:lstStyle/>
              <a:p>
                <a:endParaRPr lang="vi-VN"/>
              </a:p>
            </p:txBody>
          </p:sp>
          <p:sp>
            <p:nvSpPr>
              <p:cNvPr id="268" name="Freeform: Shape 267">
                <a:extLst>
                  <a:ext uri="{FF2B5EF4-FFF2-40B4-BE49-F238E27FC236}">
                    <a16:creationId xmlns:a16="http://schemas.microsoft.com/office/drawing/2014/main" id="{29B5A6EC-A92E-C000-F4EB-1261F992FECE}"/>
                  </a:ext>
                </a:extLst>
              </p:cNvPr>
              <p:cNvSpPr/>
              <p:nvPr/>
            </p:nvSpPr>
            <p:spPr>
              <a:xfrm>
                <a:off x="1366458" y="4158375"/>
                <a:ext cx="33933" cy="42127"/>
              </a:xfrm>
              <a:custGeom>
                <a:avLst/>
                <a:gdLst>
                  <a:gd name="connsiteX0" fmla="*/ 0 w 33933"/>
                  <a:gd name="connsiteY0" fmla="*/ 5551 h 42127"/>
                  <a:gd name="connsiteX1" fmla="*/ 8001 w 33933"/>
                  <a:gd name="connsiteY1" fmla="*/ 979 h 42127"/>
                  <a:gd name="connsiteX2" fmla="*/ 8001 w 33933"/>
                  <a:gd name="connsiteY2" fmla="*/ 979 h 42127"/>
                  <a:gd name="connsiteX3" fmla="*/ 18669 w 33933"/>
                  <a:gd name="connsiteY3" fmla="*/ 2027 h 42127"/>
                  <a:gd name="connsiteX4" fmla="*/ 33909 w 33933"/>
                  <a:gd name="connsiteY4" fmla="*/ 28316 h 42127"/>
                  <a:gd name="connsiteX5" fmla="*/ 29432 w 33933"/>
                  <a:gd name="connsiteY5" fmla="*/ 37841 h 42127"/>
                  <a:gd name="connsiteX6" fmla="*/ 29432 w 33933"/>
                  <a:gd name="connsiteY6" fmla="*/ 37841 h 42127"/>
                  <a:gd name="connsiteX7" fmla="*/ 22003 w 33933"/>
                  <a:gd name="connsiteY7" fmla="*/ 42127 h 42127"/>
                  <a:gd name="connsiteX8" fmla="*/ 20669 w 33933"/>
                  <a:gd name="connsiteY8" fmla="*/ 39841 h 42127"/>
                  <a:gd name="connsiteX9" fmla="*/ 16288 w 33933"/>
                  <a:gd name="connsiteY9" fmla="*/ 38126 h 42127"/>
                  <a:gd name="connsiteX10" fmla="*/ 1048 w 33933"/>
                  <a:gd name="connsiteY10" fmla="*/ 11837 h 42127"/>
                  <a:gd name="connsiteX11" fmla="*/ 1048 w 33933"/>
                  <a:gd name="connsiteY11" fmla="*/ 7932 h 4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933" h="42127">
                    <a:moveTo>
                      <a:pt x="0" y="5551"/>
                    </a:moveTo>
                    <a:lnTo>
                      <a:pt x="8001" y="979"/>
                    </a:lnTo>
                    <a:lnTo>
                      <a:pt x="8001" y="979"/>
                    </a:lnTo>
                    <a:cubicBezTo>
                      <a:pt x="11484" y="-634"/>
                      <a:pt x="15567" y="-233"/>
                      <a:pt x="18669" y="2027"/>
                    </a:cubicBezTo>
                    <a:cubicBezTo>
                      <a:pt x="27633" y="7874"/>
                      <a:pt x="33289" y="17631"/>
                      <a:pt x="33909" y="28316"/>
                    </a:cubicBezTo>
                    <a:cubicBezTo>
                      <a:pt x="34158" y="32050"/>
                      <a:pt x="32466" y="35649"/>
                      <a:pt x="29432" y="37841"/>
                    </a:cubicBezTo>
                    <a:lnTo>
                      <a:pt x="29432" y="37841"/>
                    </a:lnTo>
                    <a:lnTo>
                      <a:pt x="22003" y="42127"/>
                    </a:lnTo>
                    <a:lnTo>
                      <a:pt x="20669" y="39841"/>
                    </a:lnTo>
                    <a:cubicBezTo>
                      <a:pt x="19127" y="39506"/>
                      <a:pt x="17648" y="38927"/>
                      <a:pt x="16288" y="38126"/>
                    </a:cubicBezTo>
                    <a:cubicBezTo>
                      <a:pt x="7312" y="32290"/>
                      <a:pt x="1652" y="22527"/>
                      <a:pt x="1048" y="11837"/>
                    </a:cubicBezTo>
                    <a:cubicBezTo>
                      <a:pt x="890" y="10540"/>
                      <a:pt x="890" y="9229"/>
                      <a:pt x="1048" y="7932"/>
                    </a:cubicBezTo>
                    <a:close/>
                  </a:path>
                </a:pathLst>
              </a:custGeom>
              <a:solidFill>
                <a:srgbClr val="000000">
                  <a:alpha val="20000"/>
                </a:srgbClr>
              </a:solidFill>
              <a:ln w="9525" cap="flat">
                <a:noFill/>
                <a:prstDash val="solid"/>
                <a:miter/>
              </a:ln>
            </p:spPr>
            <p:txBody>
              <a:bodyPr rtlCol="0" anchor="ctr"/>
              <a:lstStyle/>
              <a:p>
                <a:endParaRPr lang="vi-VN"/>
              </a:p>
            </p:txBody>
          </p:sp>
          <p:sp>
            <p:nvSpPr>
              <p:cNvPr id="269" name="Freeform: Shape 268">
                <a:extLst>
                  <a:ext uri="{FF2B5EF4-FFF2-40B4-BE49-F238E27FC236}">
                    <a16:creationId xmlns:a16="http://schemas.microsoft.com/office/drawing/2014/main" id="{AB9E160C-0E06-87F5-B00F-14D4DF8BAEA8}"/>
                  </a:ext>
                </a:extLst>
              </p:cNvPr>
              <p:cNvSpPr/>
              <p:nvPr/>
            </p:nvSpPr>
            <p:spPr>
              <a:xfrm>
                <a:off x="1362171" y="4162757"/>
                <a:ext cx="30384" cy="39226"/>
              </a:xfrm>
              <a:custGeom>
                <a:avLst/>
                <a:gdLst>
                  <a:gd name="connsiteX0" fmla="*/ 15145 w 30384"/>
                  <a:gd name="connsiteY0" fmla="*/ 2026 h 39226"/>
                  <a:gd name="connsiteX1" fmla="*/ 30385 w 30384"/>
                  <a:gd name="connsiteY1" fmla="*/ 28410 h 39226"/>
                  <a:gd name="connsiteX2" fmla="*/ 15145 w 30384"/>
                  <a:gd name="connsiteY2" fmla="*/ 37173 h 39226"/>
                  <a:gd name="connsiteX3" fmla="*/ 0 w 30384"/>
                  <a:gd name="connsiteY3" fmla="*/ 10884 h 39226"/>
                  <a:gd name="connsiteX4" fmla="*/ 15145 w 30384"/>
                  <a:gd name="connsiteY4" fmla="*/ 2026 h 39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84" h="39226">
                    <a:moveTo>
                      <a:pt x="15145" y="2026"/>
                    </a:moveTo>
                    <a:cubicBezTo>
                      <a:pt x="24135" y="7893"/>
                      <a:pt x="29795" y="17691"/>
                      <a:pt x="30385" y="28410"/>
                    </a:cubicBezTo>
                    <a:cubicBezTo>
                      <a:pt x="30385" y="37935"/>
                      <a:pt x="23622" y="42031"/>
                      <a:pt x="15145" y="37173"/>
                    </a:cubicBezTo>
                    <a:cubicBezTo>
                      <a:pt x="6205" y="31316"/>
                      <a:pt x="583" y="21556"/>
                      <a:pt x="0" y="10884"/>
                    </a:cubicBezTo>
                    <a:cubicBezTo>
                      <a:pt x="0" y="1169"/>
                      <a:pt x="6763" y="-2736"/>
                      <a:pt x="15145" y="2026"/>
                    </a:cubicBezTo>
                    <a:close/>
                  </a:path>
                </a:pathLst>
              </a:custGeom>
              <a:solidFill>
                <a:srgbClr val="BA68C8"/>
              </a:solidFill>
              <a:ln w="9525" cap="flat">
                <a:noFill/>
                <a:prstDash val="solid"/>
                <a:miter/>
              </a:ln>
            </p:spPr>
            <p:txBody>
              <a:bodyPr rtlCol="0" anchor="ctr"/>
              <a:lstStyle/>
              <a:p>
                <a:endParaRPr lang="vi-VN"/>
              </a:p>
            </p:txBody>
          </p:sp>
          <p:sp>
            <p:nvSpPr>
              <p:cNvPr id="270" name="Freeform: Shape 269">
                <a:extLst>
                  <a:ext uri="{FF2B5EF4-FFF2-40B4-BE49-F238E27FC236}">
                    <a16:creationId xmlns:a16="http://schemas.microsoft.com/office/drawing/2014/main" id="{6446C03E-4E17-3471-8CD6-E3475D0FBE38}"/>
                  </a:ext>
                </a:extLst>
              </p:cNvPr>
              <p:cNvSpPr/>
              <p:nvPr/>
            </p:nvSpPr>
            <p:spPr>
              <a:xfrm>
                <a:off x="1332168" y="3894336"/>
                <a:ext cx="96678" cy="116030"/>
              </a:xfrm>
              <a:custGeom>
                <a:avLst/>
                <a:gdLst>
                  <a:gd name="connsiteX0" fmla="*/ 17526 w 96678"/>
                  <a:gd name="connsiteY0" fmla="*/ 2414 h 116030"/>
                  <a:gd name="connsiteX1" fmla="*/ 79153 w 96678"/>
                  <a:gd name="connsiteY1" fmla="*/ 37847 h 116030"/>
                  <a:gd name="connsiteX2" fmla="*/ 96679 w 96678"/>
                  <a:gd name="connsiteY2" fmla="*/ 68136 h 116030"/>
                  <a:gd name="connsiteX3" fmla="*/ 96679 w 96678"/>
                  <a:gd name="connsiteY3" fmla="*/ 103569 h 116030"/>
                  <a:gd name="connsiteX4" fmla="*/ 79153 w 96678"/>
                  <a:gd name="connsiteY4" fmla="*/ 113666 h 116030"/>
                  <a:gd name="connsiteX5" fmla="*/ 17526 w 96678"/>
                  <a:gd name="connsiteY5" fmla="*/ 78614 h 116030"/>
                  <a:gd name="connsiteX6" fmla="*/ 0 w 96678"/>
                  <a:gd name="connsiteY6" fmla="*/ 48324 h 116030"/>
                  <a:gd name="connsiteX7" fmla="*/ 0 w 96678"/>
                  <a:gd name="connsiteY7" fmla="*/ 12891 h 116030"/>
                  <a:gd name="connsiteX8" fmla="*/ 17526 w 96678"/>
                  <a:gd name="connsiteY8" fmla="*/ 2414 h 11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678" h="116030">
                    <a:moveTo>
                      <a:pt x="17526" y="2414"/>
                    </a:moveTo>
                    <a:lnTo>
                      <a:pt x="79153" y="37847"/>
                    </a:lnTo>
                    <a:cubicBezTo>
                      <a:pt x="89502" y="44560"/>
                      <a:pt x="96016" y="55818"/>
                      <a:pt x="96679" y="68136"/>
                    </a:cubicBezTo>
                    <a:lnTo>
                      <a:pt x="96679" y="103569"/>
                    </a:lnTo>
                    <a:cubicBezTo>
                      <a:pt x="96679" y="114714"/>
                      <a:pt x="88868" y="119190"/>
                      <a:pt x="79153" y="113666"/>
                    </a:cubicBezTo>
                    <a:lnTo>
                      <a:pt x="17526" y="78614"/>
                    </a:lnTo>
                    <a:cubicBezTo>
                      <a:pt x="7177" y="71900"/>
                      <a:pt x="663" y="60642"/>
                      <a:pt x="0" y="48324"/>
                    </a:cubicBezTo>
                    <a:lnTo>
                      <a:pt x="0" y="12891"/>
                    </a:lnTo>
                    <a:cubicBezTo>
                      <a:pt x="0" y="1271"/>
                      <a:pt x="7810" y="-3206"/>
                      <a:pt x="17526" y="2414"/>
                    </a:cubicBezTo>
                    <a:close/>
                  </a:path>
                </a:pathLst>
              </a:custGeom>
              <a:solidFill>
                <a:srgbClr val="FFFFFF"/>
              </a:solidFill>
              <a:ln w="9525" cap="flat">
                <a:noFill/>
                <a:prstDash val="solid"/>
                <a:miter/>
              </a:ln>
            </p:spPr>
            <p:txBody>
              <a:bodyPr rtlCol="0" anchor="ctr"/>
              <a:lstStyle/>
              <a:p>
                <a:endParaRPr lang="vi-VN"/>
              </a:p>
            </p:txBody>
          </p:sp>
          <p:sp>
            <p:nvSpPr>
              <p:cNvPr id="271" name="Freeform: Shape 270">
                <a:extLst>
                  <a:ext uri="{FF2B5EF4-FFF2-40B4-BE49-F238E27FC236}">
                    <a16:creationId xmlns:a16="http://schemas.microsoft.com/office/drawing/2014/main" id="{A47D852C-C34F-FBA6-5B15-1DEFD9E4CA3B}"/>
                  </a:ext>
                </a:extLst>
              </p:cNvPr>
              <p:cNvSpPr/>
              <p:nvPr/>
            </p:nvSpPr>
            <p:spPr>
              <a:xfrm>
                <a:off x="1366458" y="3931050"/>
                <a:ext cx="33944" cy="42185"/>
              </a:xfrm>
              <a:custGeom>
                <a:avLst/>
                <a:gdLst>
                  <a:gd name="connsiteX0" fmla="*/ 0 w 33944"/>
                  <a:gd name="connsiteY0" fmla="*/ 5514 h 42185"/>
                  <a:gd name="connsiteX1" fmla="*/ 8001 w 33944"/>
                  <a:gd name="connsiteY1" fmla="*/ 942 h 42185"/>
                  <a:gd name="connsiteX2" fmla="*/ 8001 w 33944"/>
                  <a:gd name="connsiteY2" fmla="*/ 942 h 42185"/>
                  <a:gd name="connsiteX3" fmla="*/ 18669 w 33944"/>
                  <a:gd name="connsiteY3" fmla="*/ 2085 h 42185"/>
                  <a:gd name="connsiteX4" fmla="*/ 33909 w 33944"/>
                  <a:gd name="connsiteY4" fmla="*/ 28375 h 42185"/>
                  <a:gd name="connsiteX5" fmla="*/ 29432 w 33944"/>
                  <a:gd name="connsiteY5" fmla="*/ 37900 h 42185"/>
                  <a:gd name="connsiteX6" fmla="*/ 29432 w 33944"/>
                  <a:gd name="connsiteY6" fmla="*/ 37899 h 42185"/>
                  <a:gd name="connsiteX7" fmla="*/ 22003 w 33944"/>
                  <a:gd name="connsiteY7" fmla="*/ 42186 h 42185"/>
                  <a:gd name="connsiteX8" fmla="*/ 20669 w 33944"/>
                  <a:gd name="connsiteY8" fmla="*/ 39995 h 42185"/>
                  <a:gd name="connsiteX9" fmla="*/ 16288 w 33944"/>
                  <a:gd name="connsiteY9" fmla="*/ 38280 h 42185"/>
                  <a:gd name="connsiteX10" fmla="*/ 1048 w 33944"/>
                  <a:gd name="connsiteY10" fmla="*/ 11896 h 42185"/>
                  <a:gd name="connsiteX11" fmla="*/ 1048 w 33944"/>
                  <a:gd name="connsiteY11" fmla="*/ 8086 h 42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944" h="42185">
                    <a:moveTo>
                      <a:pt x="0" y="5514"/>
                    </a:moveTo>
                    <a:lnTo>
                      <a:pt x="8001" y="942"/>
                    </a:lnTo>
                    <a:lnTo>
                      <a:pt x="8001" y="942"/>
                    </a:lnTo>
                    <a:cubicBezTo>
                      <a:pt x="11501" y="-643"/>
                      <a:pt x="15585" y="-205"/>
                      <a:pt x="18669" y="2085"/>
                    </a:cubicBezTo>
                    <a:cubicBezTo>
                      <a:pt x="27645" y="7922"/>
                      <a:pt x="33304" y="17685"/>
                      <a:pt x="33909" y="28375"/>
                    </a:cubicBezTo>
                    <a:cubicBezTo>
                      <a:pt x="34215" y="32119"/>
                      <a:pt x="32511" y="35746"/>
                      <a:pt x="29432" y="37900"/>
                    </a:cubicBezTo>
                    <a:lnTo>
                      <a:pt x="29432" y="37899"/>
                    </a:lnTo>
                    <a:lnTo>
                      <a:pt x="22003" y="42186"/>
                    </a:lnTo>
                    <a:lnTo>
                      <a:pt x="20669" y="39995"/>
                    </a:lnTo>
                    <a:cubicBezTo>
                      <a:pt x="19140" y="39616"/>
                      <a:pt x="17667" y="39040"/>
                      <a:pt x="16288" y="38280"/>
                    </a:cubicBezTo>
                    <a:cubicBezTo>
                      <a:pt x="7297" y="32413"/>
                      <a:pt x="1638" y="22616"/>
                      <a:pt x="1048" y="11896"/>
                    </a:cubicBezTo>
                    <a:cubicBezTo>
                      <a:pt x="890" y="10631"/>
                      <a:pt x="890" y="9351"/>
                      <a:pt x="1048" y="8086"/>
                    </a:cubicBezTo>
                    <a:close/>
                  </a:path>
                </a:pathLst>
              </a:custGeom>
              <a:solidFill>
                <a:srgbClr val="BA68C8"/>
              </a:solidFill>
              <a:ln w="9525" cap="flat">
                <a:noFill/>
                <a:prstDash val="solid"/>
                <a:miter/>
              </a:ln>
            </p:spPr>
            <p:txBody>
              <a:bodyPr rtlCol="0" anchor="ctr"/>
              <a:lstStyle/>
              <a:p>
                <a:endParaRPr lang="vi-VN"/>
              </a:p>
            </p:txBody>
          </p:sp>
          <p:sp>
            <p:nvSpPr>
              <p:cNvPr id="272" name="Freeform: Shape 271">
                <a:extLst>
                  <a:ext uri="{FF2B5EF4-FFF2-40B4-BE49-F238E27FC236}">
                    <a16:creationId xmlns:a16="http://schemas.microsoft.com/office/drawing/2014/main" id="{71957893-2AC0-375D-06CA-90E64D7F7D25}"/>
                  </a:ext>
                </a:extLst>
              </p:cNvPr>
              <p:cNvSpPr/>
              <p:nvPr/>
            </p:nvSpPr>
            <p:spPr>
              <a:xfrm>
                <a:off x="1366458" y="3931050"/>
                <a:ext cx="33944" cy="42185"/>
              </a:xfrm>
              <a:custGeom>
                <a:avLst/>
                <a:gdLst>
                  <a:gd name="connsiteX0" fmla="*/ 0 w 33944"/>
                  <a:gd name="connsiteY0" fmla="*/ 5514 h 42185"/>
                  <a:gd name="connsiteX1" fmla="*/ 8001 w 33944"/>
                  <a:gd name="connsiteY1" fmla="*/ 942 h 42185"/>
                  <a:gd name="connsiteX2" fmla="*/ 8001 w 33944"/>
                  <a:gd name="connsiteY2" fmla="*/ 942 h 42185"/>
                  <a:gd name="connsiteX3" fmla="*/ 18669 w 33944"/>
                  <a:gd name="connsiteY3" fmla="*/ 2085 h 42185"/>
                  <a:gd name="connsiteX4" fmla="*/ 33909 w 33944"/>
                  <a:gd name="connsiteY4" fmla="*/ 28375 h 42185"/>
                  <a:gd name="connsiteX5" fmla="*/ 29432 w 33944"/>
                  <a:gd name="connsiteY5" fmla="*/ 37900 h 42185"/>
                  <a:gd name="connsiteX6" fmla="*/ 29432 w 33944"/>
                  <a:gd name="connsiteY6" fmla="*/ 37899 h 42185"/>
                  <a:gd name="connsiteX7" fmla="*/ 22003 w 33944"/>
                  <a:gd name="connsiteY7" fmla="*/ 42186 h 42185"/>
                  <a:gd name="connsiteX8" fmla="*/ 20669 w 33944"/>
                  <a:gd name="connsiteY8" fmla="*/ 39995 h 42185"/>
                  <a:gd name="connsiteX9" fmla="*/ 16288 w 33944"/>
                  <a:gd name="connsiteY9" fmla="*/ 38280 h 42185"/>
                  <a:gd name="connsiteX10" fmla="*/ 1048 w 33944"/>
                  <a:gd name="connsiteY10" fmla="*/ 11896 h 42185"/>
                  <a:gd name="connsiteX11" fmla="*/ 1048 w 33944"/>
                  <a:gd name="connsiteY11" fmla="*/ 8086 h 42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944" h="42185">
                    <a:moveTo>
                      <a:pt x="0" y="5514"/>
                    </a:moveTo>
                    <a:lnTo>
                      <a:pt x="8001" y="942"/>
                    </a:lnTo>
                    <a:lnTo>
                      <a:pt x="8001" y="942"/>
                    </a:lnTo>
                    <a:cubicBezTo>
                      <a:pt x="11501" y="-643"/>
                      <a:pt x="15585" y="-205"/>
                      <a:pt x="18669" y="2085"/>
                    </a:cubicBezTo>
                    <a:cubicBezTo>
                      <a:pt x="27645" y="7922"/>
                      <a:pt x="33304" y="17685"/>
                      <a:pt x="33909" y="28375"/>
                    </a:cubicBezTo>
                    <a:cubicBezTo>
                      <a:pt x="34215" y="32119"/>
                      <a:pt x="32511" y="35746"/>
                      <a:pt x="29432" y="37900"/>
                    </a:cubicBezTo>
                    <a:lnTo>
                      <a:pt x="29432" y="37899"/>
                    </a:lnTo>
                    <a:lnTo>
                      <a:pt x="22003" y="42186"/>
                    </a:lnTo>
                    <a:lnTo>
                      <a:pt x="20669" y="39995"/>
                    </a:lnTo>
                    <a:cubicBezTo>
                      <a:pt x="19140" y="39616"/>
                      <a:pt x="17667" y="39040"/>
                      <a:pt x="16288" y="38280"/>
                    </a:cubicBezTo>
                    <a:cubicBezTo>
                      <a:pt x="7297" y="32413"/>
                      <a:pt x="1638" y="22616"/>
                      <a:pt x="1048" y="11896"/>
                    </a:cubicBezTo>
                    <a:cubicBezTo>
                      <a:pt x="890" y="10631"/>
                      <a:pt x="890" y="9351"/>
                      <a:pt x="1048" y="8086"/>
                    </a:cubicBezTo>
                    <a:close/>
                  </a:path>
                </a:pathLst>
              </a:custGeom>
              <a:solidFill>
                <a:srgbClr val="000000">
                  <a:alpha val="20000"/>
                </a:srgbClr>
              </a:solidFill>
              <a:ln w="9525" cap="flat">
                <a:noFill/>
                <a:prstDash val="solid"/>
                <a:miter/>
              </a:ln>
            </p:spPr>
            <p:txBody>
              <a:bodyPr rtlCol="0" anchor="ctr"/>
              <a:lstStyle/>
              <a:p>
                <a:endParaRPr lang="vi-VN"/>
              </a:p>
            </p:txBody>
          </p:sp>
          <p:sp>
            <p:nvSpPr>
              <p:cNvPr id="273" name="Freeform: Shape 272">
                <a:extLst>
                  <a:ext uri="{FF2B5EF4-FFF2-40B4-BE49-F238E27FC236}">
                    <a16:creationId xmlns:a16="http://schemas.microsoft.com/office/drawing/2014/main" id="{A2AEFAF9-0478-0E3F-3163-8ADA93920154}"/>
                  </a:ext>
                </a:extLst>
              </p:cNvPr>
              <p:cNvSpPr/>
              <p:nvPr/>
            </p:nvSpPr>
            <p:spPr>
              <a:xfrm>
                <a:off x="1362171" y="3935351"/>
                <a:ext cx="30384" cy="39270"/>
              </a:xfrm>
              <a:custGeom>
                <a:avLst/>
                <a:gdLst>
                  <a:gd name="connsiteX0" fmla="*/ 15145 w 30384"/>
                  <a:gd name="connsiteY0" fmla="*/ 2070 h 39270"/>
                  <a:gd name="connsiteX1" fmla="*/ 30385 w 30384"/>
                  <a:gd name="connsiteY1" fmla="*/ 28454 h 39270"/>
                  <a:gd name="connsiteX2" fmla="*/ 15145 w 30384"/>
                  <a:gd name="connsiteY2" fmla="*/ 37217 h 39270"/>
                  <a:gd name="connsiteX3" fmla="*/ 0 w 30384"/>
                  <a:gd name="connsiteY3" fmla="*/ 10833 h 39270"/>
                  <a:gd name="connsiteX4" fmla="*/ 15145 w 30384"/>
                  <a:gd name="connsiteY4" fmla="*/ 2070 h 39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84" h="39270">
                    <a:moveTo>
                      <a:pt x="15145" y="2070"/>
                    </a:moveTo>
                    <a:cubicBezTo>
                      <a:pt x="24135" y="7937"/>
                      <a:pt x="29795" y="17735"/>
                      <a:pt x="30385" y="28454"/>
                    </a:cubicBezTo>
                    <a:cubicBezTo>
                      <a:pt x="30385" y="37980"/>
                      <a:pt x="23622" y="42075"/>
                      <a:pt x="15145" y="37217"/>
                    </a:cubicBezTo>
                    <a:cubicBezTo>
                      <a:pt x="6179" y="31340"/>
                      <a:pt x="553" y="21539"/>
                      <a:pt x="0" y="10833"/>
                    </a:cubicBezTo>
                    <a:cubicBezTo>
                      <a:pt x="0" y="1213"/>
                      <a:pt x="6763" y="-2787"/>
                      <a:pt x="15145" y="2070"/>
                    </a:cubicBezTo>
                    <a:close/>
                  </a:path>
                </a:pathLst>
              </a:custGeom>
              <a:solidFill>
                <a:srgbClr val="BA68C8"/>
              </a:solidFill>
              <a:ln w="9525" cap="flat">
                <a:noFill/>
                <a:prstDash val="solid"/>
                <a:miter/>
              </a:ln>
            </p:spPr>
            <p:txBody>
              <a:bodyPr rtlCol="0" anchor="ctr"/>
              <a:lstStyle/>
              <a:p>
                <a:endParaRPr lang="vi-VN"/>
              </a:p>
            </p:txBody>
          </p:sp>
          <p:sp>
            <p:nvSpPr>
              <p:cNvPr id="274" name="Freeform: Shape 273">
                <a:extLst>
                  <a:ext uri="{FF2B5EF4-FFF2-40B4-BE49-F238E27FC236}">
                    <a16:creationId xmlns:a16="http://schemas.microsoft.com/office/drawing/2014/main" id="{75C4526F-E8FD-023F-61F8-33E17A5DCDB3}"/>
                  </a:ext>
                </a:extLst>
              </p:cNvPr>
              <p:cNvSpPr/>
              <p:nvPr/>
            </p:nvSpPr>
            <p:spPr>
              <a:xfrm>
                <a:off x="1332168" y="3667102"/>
                <a:ext cx="96678" cy="116092"/>
              </a:xfrm>
              <a:custGeom>
                <a:avLst/>
                <a:gdLst>
                  <a:gd name="connsiteX0" fmla="*/ 17526 w 96678"/>
                  <a:gd name="connsiteY0" fmla="*/ 2476 h 116092"/>
                  <a:gd name="connsiteX1" fmla="*/ 79153 w 96678"/>
                  <a:gd name="connsiteY1" fmla="*/ 37909 h 116092"/>
                  <a:gd name="connsiteX2" fmla="*/ 96679 w 96678"/>
                  <a:gd name="connsiteY2" fmla="*/ 68198 h 116092"/>
                  <a:gd name="connsiteX3" fmla="*/ 96679 w 96678"/>
                  <a:gd name="connsiteY3" fmla="*/ 103631 h 116092"/>
                  <a:gd name="connsiteX4" fmla="*/ 79153 w 96678"/>
                  <a:gd name="connsiteY4" fmla="*/ 113728 h 116092"/>
                  <a:gd name="connsiteX5" fmla="*/ 17526 w 96678"/>
                  <a:gd name="connsiteY5" fmla="*/ 78200 h 116092"/>
                  <a:gd name="connsiteX6" fmla="*/ 0 w 96678"/>
                  <a:gd name="connsiteY6" fmla="*/ 47910 h 116092"/>
                  <a:gd name="connsiteX7" fmla="*/ 0 w 96678"/>
                  <a:gd name="connsiteY7" fmla="*/ 12572 h 116092"/>
                  <a:gd name="connsiteX8" fmla="*/ 17526 w 96678"/>
                  <a:gd name="connsiteY8" fmla="*/ 2476 h 1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678" h="116092">
                    <a:moveTo>
                      <a:pt x="17526" y="2476"/>
                    </a:moveTo>
                    <a:lnTo>
                      <a:pt x="79153" y="37909"/>
                    </a:lnTo>
                    <a:cubicBezTo>
                      <a:pt x="89502" y="44622"/>
                      <a:pt x="96016" y="55880"/>
                      <a:pt x="96679" y="68198"/>
                    </a:cubicBezTo>
                    <a:lnTo>
                      <a:pt x="96679" y="103631"/>
                    </a:lnTo>
                    <a:cubicBezTo>
                      <a:pt x="96679" y="114776"/>
                      <a:pt x="88868" y="119252"/>
                      <a:pt x="79153" y="113728"/>
                    </a:cubicBezTo>
                    <a:lnTo>
                      <a:pt x="17526" y="78200"/>
                    </a:lnTo>
                    <a:cubicBezTo>
                      <a:pt x="7119" y="71542"/>
                      <a:pt x="585" y="60251"/>
                      <a:pt x="0" y="47910"/>
                    </a:cubicBezTo>
                    <a:lnTo>
                      <a:pt x="0" y="12572"/>
                    </a:lnTo>
                    <a:cubicBezTo>
                      <a:pt x="0" y="1047"/>
                      <a:pt x="7810" y="-3144"/>
                      <a:pt x="17526" y="2476"/>
                    </a:cubicBezTo>
                    <a:close/>
                  </a:path>
                </a:pathLst>
              </a:custGeom>
              <a:solidFill>
                <a:srgbClr val="FFFFFF"/>
              </a:solidFill>
              <a:ln w="9525" cap="flat">
                <a:noFill/>
                <a:prstDash val="solid"/>
                <a:miter/>
              </a:ln>
            </p:spPr>
            <p:txBody>
              <a:bodyPr rtlCol="0" anchor="ctr"/>
              <a:lstStyle/>
              <a:p>
                <a:endParaRPr lang="vi-VN"/>
              </a:p>
            </p:txBody>
          </p:sp>
          <p:sp>
            <p:nvSpPr>
              <p:cNvPr id="275" name="Freeform: Shape 274">
                <a:extLst>
                  <a:ext uri="{FF2B5EF4-FFF2-40B4-BE49-F238E27FC236}">
                    <a16:creationId xmlns:a16="http://schemas.microsoft.com/office/drawing/2014/main" id="{B3D51B0C-6AA6-8454-ADC4-9C0DBD6A3A18}"/>
                  </a:ext>
                </a:extLst>
              </p:cNvPr>
              <p:cNvSpPr/>
              <p:nvPr/>
            </p:nvSpPr>
            <p:spPr>
              <a:xfrm>
                <a:off x="1366458" y="3703905"/>
                <a:ext cx="34321" cy="42539"/>
              </a:xfrm>
              <a:custGeom>
                <a:avLst/>
                <a:gdLst>
                  <a:gd name="connsiteX0" fmla="*/ 0 w 34321"/>
                  <a:gd name="connsiteY0" fmla="*/ 5583 h 42539"/>
                  <a:gd name="connsiteX1" fmla="*/ 8001 w 34321"/>
                  <a:gd name="connsiteY1" fmla="*/ 915 h 42539"/>
                  <a:gd name="connsiteX2" fmla="*/ 8001 w 34321"/>
                  <a:gd name="connsiteY2" fmla="*/ 915 h 42539"/>
                  <a:gd name="connsiteX3" fmla="*/ 19050 w 34321"/>
                  <a:gd name="connsiteY3" fmla="*/ 2344 h 42539"/>
                  <a:gd name="connsiteX4" fmla="*/ 34290 w 34321"/>
                  <a:gd name="connsiteY4" fmla="*/ 28728 h 42539"/>
                  <a:gd name="connsiteX5" fmla="*/ 29813 w 34321"/>
                  <a:gd name="connsiteY5" fmla="*/ 38253 h 42539"/>
                  <a:gd name="connsiteX6" fmla="*/ 29813 w 34321"/>
                  <a:gd name="connsiteY6" fmla="*/ 38253 h 42539"/>
                  <a:gd name="connsiteX7" fmla="*/ 22384 w 34321"/>
                  <a:gd name="connsiteY7" fmla="*/ 42540 h 42539"/>
                  <a:gd name="connsiteX8" fmla="*/ 21050 w 34321"/>
                  <a:gd name="connsiteY8" fmla="*/ 40254 h 42539"/>
                  <a:gd name="connsiteX9" fmla="*/ 16669 w 34321"/>
                  <a:gd name="connsiteY9" fmla="*/ 38634 h 42539"/>
                  <a:gd name="connsiteX10" fmla="*/ 952 w 34321"/>
                  <a:gd name="connsiteY10" fmla="*/ 11869 h 42539"/>
                  <a:gd name="connsiteX11" fmla="*/ 952 w 34321"/>
                  <a:gd name="connsiteY11" fmla="*/ 7964 h 4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321" h="42539">
                    <a:moveTo>
                      <a:pt x="0" y="5583"/>
                    </a:moveTo>
                    <a:lnTo>
                      <a:pt x="8001" y="915"/>
                    </a:lnTo>
                    <a:lnTo>
                      <a:pt x="8001" y="915"/>
                    </a:lnTo>
                    <a:cubicBezTo>
                      <a:pt x="11663" y="-700"/>
                      <a:pt x="15919" y="-149"/>
                      <a:pt x="19050" y="2344"/>
                    </a:cubicBezTo>
                    <a:cubicBezTo>
                      <a:pt x="28041" y="8211"/>
                      <a:pt x="33700" y="18009"/>
                      <a:pt x="34290" y="28728"/>
                    </a:cubicBezTo>
                    <a:cubicBezTo>
                      <a:pt x="34577" y="32470"/>
                      <a:pt x="32877" y="36087"/>
                      <a:pt x="29813" y="38253"/>
                    </a:cubicBezTo>
                    <a:lnTo>
                      <a:pt x="29813" y="38253"/>
                    </a:lnTo>
                    <a:lnTo>
                      <a:pt x="22384" y="42540"/>
                    </a:lnTo>
                    <a:lnTo>
                      <a:pt x="21050" y="40254"/>
                    </a:lnTo>
                    <a:cubicBezTo>
                      <a:pt x="19512" y="39955"/>
                      <a:pt x="18032" y="39408"/>
                      <a:pt x="16669" y="38634"/>
                    </a:cubicBezTo>
                    <a:cubicBezTo>
                      <a:pt x="7391" y="32798"/>
                      <a:pt x="1529" y="22815"/>
                      <a:pt x="952" y="11869"/>
                    </a:cubicBezTo>
                    <a:cubicBezTo>
                      <a:pt x="801" y="10572"/>
                      <a:pt x="801" y="9261"/>
                      <a:pt x="952" y="7964"/>
                    </a:cubicBezTo>
                    <a:close/>
                  </a:path>
                </a:pathLst>
              </a:custGeom>
              <a:solidFill>
                <a:srgbClr val="BA68C8"/>
              </a:solidFill>
              <a:ln w="9525" cap="flat">
                <a:noFill/>
                <a:prstDash val="solid"/>
                <a:miter/>
              </a:ln>
            </p:spPr>
            <p:txBody>
              <a:bodyPr rtlCol="0" anchor="ctr"/>
              <a:lstStyle/>
              <a:p>
                <a:endParaRPr lang="vi-VN"/>
              </a:p>
            </p:txBody>
          </p:sp>
          <p:sp>
            <p:nvSpPr>
              <p:cNvPr id="276" name="Freeform: Shape 275">
                <a:extLst>
                  <a:ext uri="{FF2B5EF4-FFF2-40B4-BE49-F238E27FC236}">
                    <a16:creationId xmlns:a16="http://schemas.microsoft.com/office/drawing/2014/main" id="{7DF5C505-C1F7-791D-993C-2BE45C834019}"/>
                  </a:ext>
                </a:extLst>
              </p:cNvPr>
              <p:cNvSpPr/>
              <p:nvPr/>
            </p:nvSpPr>
            <p:spPr>
              <a:xfrm>
                <a:off x="1366458" y="3703905"/>
                <a:ext cx="34321" cy="42539"/>
              </a:xfrm>
              <a:custGeom>
                <a:avLst/>
                <a:gdLst>
                  <a:gd name="connsiteX0" fmla="*/ 0 w 34321"/>
                  <a:gd name="connsiteY0" fmla="*/ 5583 h 42539"/>
                  <a:gd name="connsiteX1" fmla="*/ 8001 w 34321"/>
                  <a:gd name="connsiteY1" fmla="*/ 915 h 42539"/>
                  <a:gd name="connsiteX2" fmla="*/ 8001 w 34321"/>
                  <a:gd name="connsiteY2" fmla="*/ 915 h 42539"/>
                  <a:gd name="connsiteX3" fmla="*/ 19050 w 34321"/>
                  <a:gd name="connsiteY3" fmla="*/ 2344 h 42539"/>
                  <a:gd name="connsiteX4" fmla="*/ 34290 w 34321"/>
                  <a:gd name="connsiteY4" fmla="*/ 28728 h 42539"/>
                  <a:gd name="connsiteX5" fmla="*/ 29813 w 34321"/>
                  <a:gd name="connsiteY5" fmla="*/ 38253 h 42539"/>
                  <a:gd name="connsiteX6" fmla="*/ 29813 w 34321"/>
                  <a:gd name="connsiteY6" fmla="*/ 38253 h 42539"/>
                  <a:gd name="connsiteX7" fmla="*/ 22384 w 34321"/>
                  <a:gd name="connsiteY7" fmla="*/ 42540 h 42539"/>
                  <a:gd name="connsiteX8" fmla="*/ 21050 w 34321"/>
                  <a:gd name="connsiteY8" fmla="*/ 40254 h 42539"/>
                  <a:gd name="connsiteX9" fmla="*/ 16669 w 34321"/>
                  <a:gd name="connsiteY9" fmla="*/ 38634 h 42539"/>
                  <a:gd name="connsiteX10" fmla="*/ 952 w 34321"/>
                  <a:gd name="connsiteY10" fmla="*/ 11869 h 42539"/>
                  <a:gd name="connsiteX11" fmla="*/ 952 w 34321"/>
                  <a:gd name="connsiteY11" fmla="*/ 7964 h 4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321" h="42539">
                    <a:moveTo>
                      <a:pt x="0" y="5583"/>
                    </a:moveTo>
                    <a:lnTo>
                      <a:pt x="8001" y="915"/>
                    </a:lnTo>
                    <a:lnTo>
                      <a:pt x="8001" y="915"/>
                    </a:lnTo>
                    <a:cubicBezTo>
                      <a:pt x="11663" y="-700"/>
                      <a:pt x="15919" y="-149"/>
                      <a:pt x="19050" y="2344"/>
                    </a:cubicBezTo>
                    <a:cubicBezTo>
                      <a:pt x="28041" y="8211"/>
                      <a:pt x="33700" y="18009"/>
                      <a:pt x="34290" y="28728"/>
                    </a:cubicBezTo>
                    <a:cubicBezTo>
                      <a:pt x="34577" y="32470"/>
                      <a:pt x="32877" y="36087"/>
                      <a:pt x="29813" y="38253"/>
                    </a:cubicBezTo>
                    <a:lnTo>
                      <a:pt x="29813" y="38253"/>
                    </a:lnTo>
                    <a:lnTo>
                      <a:pt x="22384" y="42540"/>
                    </a:lnTo>
                    <a:lnTo>
                      <a:pt x="21050" y="40254"/>
                    </a:lnTo>
                    <a:cubicBezTo>
                      <a:pt x="19512" y="39955"/>
                      <a:pt x="18032" y="39408"/>
                      <a:pt x="16669" y="38634"/>
                    </a:cubicBezTo>
                    <a:cubicBezTo>
                      <a:pt x="7391" y="32798"/>
                      <a:pt x="1529" y="22815"/>
                      <a:pt x="952" y="11869"/>
                    </a:cubicBezTo>
                    <a:cubicBezTo>
                      <a:pt x="801" y="10572"/>
                      <a:pt x="801" y="9261"/>
                      <a:pt x="952" y="7964"/>
                    </a:cubicBezTo>
                    <a:close/>
                  </a:path>
                </a:pathLst>
              </a:custGeom>
              <a:solidFill>
                <a:srgbClr val="000000">
                  <a:alpha val="20000"/>
                </a:srgbClr>
              </a:solidFill>
              <a:ln w="9525" cap="flat">
                <a:noFill/>
                <a:prstDash val="solid"/>
                <a:miter/>
              </a:ln>
            </p:spPr>
            <p:txBody>
              <a:bodyPr rtlCol="0" anchor="ctr"/>
              <a:lstStyle/>
              <a:p>
                <a:endParaRPr lang="vi-VN"/>
              </a:p>
            </p:txBody>
          </p:sp>
          <p:sp>
            <p:nvSpPr>
              <p:cNvPr id="277" name="Freeform: Shape 276">
                <a:extLst>
                  <a:ext uri="{FF2B5EF4-FFF2-40B4-BE49-F238E27FC236}">
                    <a16:creationId xmlns:a16="http://schemas.microsoft.com/office/drawing/2014/main" id="{1FD851D5-C3DE-B402-9D9B-E5C140363B0D}"/>
                  </a:ext>
                </a:extLst>
              </p:cNvPr>
              <p:cNvSpPr/>
              <p:nvPr/>
            </p:nvSpPr>
            <p:spPr>
              <a:xfrm>
                <a:off x="1362171" y="3708258"/>
                <a:ext cx="30384" cy="39227"/>
              </a:xfrm>
              <a:custGeom>
                <a:avLst/>
                <a:gdLst>
                  <a:gd name="connsiteX0" fmla="*/ 15145 w 30384"/>
                  <a:gd name="connsiteY0" fmla="*/ 2087 h 39227"/>
                  <a:gd name="connsiteX1" fmla="*/ 30385 w 30384"/>
                  <a:gd name="connsiteY1" fmla="*/ 28376 h 39227"/>
                  <a:gd name="connsiteX2" fmla="*/ 15145 w 30384"/>
                  <a:gd name="connsiteY2" fmla="*/ 37235 h 39227"/>
                  <a:gd name="connsiteX3" fmla="*/ 0 w 30384"/>
                  <a:gd name="connsiteY3" fmla="*/ 10850 h 39227"/>
                  <a:gd name="connsiteX4" fmla="*/ 15145 w 30384"/>
                  <a:gd name="connsiteY4" fmla="*/ 2087 h 39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84" h="39227">
                    <a:moveTo>
                      <a:pt x="15145" y="2087"/>
                    </a:moveTo>
                    <a:cubicBezTo>
                      <a:pt x="24109" y="7935"/>
                      <a:pt x="29765" y="17691"/>
                      <a:pt x="30385" y="28376"/>
                    </a:cubicBezTo>
                    <a:cubicBezTo>
                      <a:pt x="30385" y="37901"/>
                      <a:pt x="23622" y="41997"/>
                      <a:pt x="15145" y="37235"/>
                    </a:cubicBezTo>
                    <a:cubicBezTo>
                      <a:pt x="6179" y="31357"/>
                      <a:pt x="553" y="21556"/>
                      <a:pt x="0" y="10850"/>
                    </a:cubicBezTo>
                    <a:cubicBezTo>
                      <a:pt x="0" y="1135"/>
                      <a:pt x="6763" y="-2770"/>
                      <a:pt x="15145" y="2087"/>
                    </a:cubicBezTo>
                    <a:close/>
                  </a:path>
                </a:pathLst>
              </a:custGeom>
              <a:solidFill>
                <a:srgbClr val="BA68C8"/>
              </a:solidFill>
              <a:ln w="9525" cap="flat">
                <a:noFill/>
                <a:prstDash val="solid"/>
                <a:miter/>
              </a:ln>
            </p:spPr>
            <p:txBody>
              <a:bodyPr rtlCol="0" anchor="ctr"/>
              <a:lstStyle/>
              <a:p>
                <a:endParaRPr lang="vi-VN"/>
              </a:p>
            </p:txBody>
          </p:sp>
          <p:sp>
            <p:nvSpPr>
              <p:cNvPr id="278" name="Freeform: Shape 277">
                <a:extLst>
                  <a:ext uri="{FF2B5EF4-FFF2-40B4-BE49-F238E27FC236}">
                    <a16:creationId xmlns:a16="http://schemas.microsoft.com/office/drawing/2014/main" id="{38DE41FF-7424-B9E7-4F4B-7AF15F80A838}"/>
                  </a:ext>
                </a:extLst>
              </p:cNvPr>
              <p:cNvSpPr/>
              <p:nvPr/>
            </p:nvSpPr>
            <p:spPr>
              <a:xfrm>
                <a:off x="1332168" y="3439374"/>
                <a:ext cx="96678" cy="116405"/>
              </a:xfrm>
              <a:custGeom>
                <a:avLst/>
                <a:gdLst>
                  <a:gd name="connsiteX0" fmla="*/ 17526 w 96678"/>
                  <a:gd name="connsiteY0" fmla="*/ 2367 h 116405"/>
                  <a:gd name="connsiteX1" fmla="*/ 79153 w 96678"/>
                  <a:gd name="connsiteY1" fmla="*/ 38276 h 116405"/>
                  <a:gd name="connsiteX2" fmla="*/ 96679 w 96678"/>
                  <a:gd name="connsiteY2" fmla="*/ 68565 h 116405"/>
                  <a:gd name="connsiteX3" fmla="*/ 96679 w 96678"/>
                  <a:gd name="connsiteY3" fmla="*/ 103903 h 116405"/>
                  <a:gd name="connsiteX4" fmla="*/ 79153 w 96678"/>
                  <a:gd name="connsiteY4" fmla="*/ 114000 h 116405"/>
                  <a:gd name="connsiteX5" fmla="*/ 17526 w 96678"/>
                  <a:gd name="connsiteY5" fmla="*/ 78567 h 116405"/>
                  <a:gd name="connsiteX6" fmla="*/ 0 w 96678"/>
                  <a:gd name="connsiteY6" fmla="*/ 47801 h 116405"/>
                  <a:gd name="connsiteX7" fmla="*/ 0 w 96678"/>
                  <a:gd name="connsiteY7" fmla="*/ 12368 h 116405"/>
                  <a:gd name="connsiteX8" fmla="*/ 17526 w 96678"/>
                  <a:gd name="connsiteY8" fmla="*/ 2367 h 116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678" h="116405">
                    <a:moveTo>
                      <a:pt x="17526" y="2367"/>
                    </a:moveTo>
                    <a:lnTo>
                      <a:pt x="79153" y="38276"/>
                    </a:lnTo>
                    <a:cubicBezTo>
                      <a:pt x="89560" y="44934"/>
                      <a:pt x="96093" y="56225"/>
                      <a:pt x="96679" y="68565"/>
                    </a:cubicBezTo>
                    <a:lnTo>
                      <a:pt x="96679" y="103903"/>
                    </a:lnTo>
                    <a:cubicBezTo>
                      <a:pt x="96679" y="115047"/>
                      <a:pt x="88868" y="119619"/>
                      <a:pt x="79153" y="114000"/>
                    </a:cubicBezTo>
                    <a:lnTo>
                      <a:pt x="17526" y="78567"/>
                    </a:lnTo>
                    <a:cubicBezTo>
                      <a:pt x="6984" y="71814"/>
                      <a:pt x="433" y="60313"/>
                      <a:pt x="0" y="47801"/>
                    </a:cubicBezTo>
                    <a:lnTo>
                      <a:pt x="0" y="12368"/>
                    </a:lnTo>
                    <a:cubicBezTo>
                      <a:pt x="0" y="1319"/>
                      <a:pt x="7810" y="-3158"/>
                      <a:pt x="17526" y="2367"/>
                    </a:cubicBezTo>
                    <a:close/>
                  </a:path>
                </a:pathLst>
              </a:custGeom>
              <a:solidFill>
                <a:srgbClr val="FFFFFF"/>
              </a:solidFill>
              <a:ln w="9525" cap="flat">
                <a:noFill/>
                <a:prstDash val="solid"/>
                <a:miter/>
              </a:ln>
            </p:spPr>
            <p:txBody>
              <a:bodyPr rtlCol="0" anchor="ctr"/>
              <a:lstStyle/>
              <a:p>
                <a:endParaRPr lang="vi-VN"/>
              </a:p>
            </p:txBody>
          </p:sp>
          <p:sp>
            <p:nvSpPr>
              <p:cNvPr id="279" name="Freeform: Shape 278">
                <a:extLst>
                  <a:ext uri="{FF2B5EF4-FFF2-40B4-BE49-F238E27FC236}">
                    <a16:creationId xmlns:a16="http://schemas.microsoft.com/office/drawing/2014/main" id="{D61946DC-A738-EC74-F99C-CC21271D78C7}"/>
                  </a:ext>
                </a:extLst>
              </p:cNvPr>
              <p:cNvSpPr/>
              <p:nvPr/>
            </p:nvSpPr>
            <p:spPr>
              <a:xfrm>
                <a:off x="1366458" y="3476099"/>
                <a:ext cx="33933" cy="42126"/>
              </a:xfrm>
              <a:custGeom>
                <a:avLst/>
                <a:gdLst>
                  <a:gd name="connsiteX0" fmla="*/ 0 w 33933"/>
                  <a:gd name="connsiteY0" fmla="*/ 5551 h 42126"/>
                  <a:gd name="connsiteX1" fmla="*/ 8001 w 33933"/>
                  <a:gd name="connsiteY1" fmla="*/ 979 h 42126"/>
                  <a:gd name="connsiteX2" fmla="*/ 8001 w 33933"/>
                  <a:gd name="connsiteY2" fmla="*/ 979 h 42126"/>
                  <a:gd name="connsiteX3" fmla="*/ 18669 w 33933"/>
                  <a:gd name="connsiteY3" fmla="*/ 2027 h 42126"/>
                  <a:gd name="connsiteX4" fmla="*/ 33909 w 33933"/>
                  <a:gd name="connsiteY4" fmla="*/ 28316 h 42126"/>
                  <a:gd name="connsiteX5" fmla="*/ 29432 w 33933"/>
                  <a:gd name="connsiteY5" fmla="*/ 37841 h 42126"/>
                  <a:gd name="connsiteX6" fmla="*/ 29432 w 33933"/>
                  <a:gd name="connsiteY6" fmla="*/ 37841 h 42126"/>
                  <a:gd name="connsiteX7" fmla="*/ 22003 w 33933"/>
                  <a:gd name="connsiteY7" fmla="*/ 42127 h 42126"/>
                  <a:gd name="connsiteX8" fmla="*/ 20669 w 33933"/>
                  <a:gd name="connsiteY8" fmla="*/ 39841 h 42126"/>
                  <a:gd name="connsiteX9" fmla="*/ 16288 w 33933"/>
                  <a:gd name="connsiteY9" fmla="*/ 38127 h 42126"/>
                  <a:gd name="connsiteX10" fmla="*/ 1048 w 33933"/>
                  <a:gd name="connsiteY10" fmla="*/ 11838 h 42126"/>
                  <a:gd name="connsiteX11" fmla="*/ 1048 w 33933"/>
                  <a:gd name="connsiteY11" fmla="*/ 7932 h 4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933" h="42126">
                    <a:moveTo>
                      <a:pt x="0" y="5551"/>
                    </a:moveTo>
                    <a:lnTo>
                      <a:pt x="8001" y="979"/>
                    </a:lnTo>
                    <a:lnTo>
                      <a:pt x="8001" y="979"/>
                    </a:lnTo>
                    <a:cubicBezTo>
                      <a:pt x="11484" y="-634"/>
                      <a:pt x="15567" y="-233"/>
                      <a:pt x="18669" y="2027"/>
                    </a:cubicBezTo>
                    <a:cubicBezTo>
                      <a:pt x="27633" y="7874"/>
                      <a:pt x="33289" y="17631"/>
                      <a:pt x="33909" y="28316"/>
                    </a:cubicBezTo>
                    <a:cubicBezTo>
                      <a:pt x="34158" y="32050"/>
                      <a:pt x="32466" y="35649"/>
                      <a:pt x="29432" y="37841"/>
                    </a:cubicBezTo>
                    <a:lnTo>
                      <a:pt x="29432" y="37841"/>
                    </a:lnTo>
                    <a:lnTo>
                      <a:pt x="22003" y="42127"/>
                    </a:lnTo>
                    <a:lnTo>
                      <a:pt x="20669" y="39841"/>
                    </a:lnTo>
                    <a:cubicBezTo>
                      <a:pt x="19114" y="39548"/>
                      <a:pt x="17628" y="38967"/>
                      <a:pt x="16288" y="38127"/>
                    </a:cubicBezTo>
                    <a:cubicBezTo>
                      <a:pt x="7312" y="32290"/>
                      <a:pt x="1652" y="22527"/>
                      <a:pt x="1048" y="11838"/>
                    </a:cubicBezTo>
                    <a:cubicBezTo>
                      <a:pt x="890" y="10541"/>
                      <a:pt x="890" y="9229"/>
                      <a:pt x="1048" y="7932"/>
                    </a:cubicBezTo>
                    <a:close/>
                  </a:path>
                </a:pathLst>
              </a:custGeom>
              <a:solidFill>
                <a:srgbClr val="BA68C8"/>
              </a:solidFill>
              <a:ln w="9525" cap="flat">
                <a:noFill/>
                <a:prstDash val="solid"/>
                <a:miter/>
              </a:ln>
            </p:spPr>
            <p:txBody>
              <a:bodyPr rtlCol="0" anchor="ctr"/>
              <a:lstStyle/>
              <a:p>
                <a:endParaRPr lang="vi-VN"/>
              </a:p>
            </p:txBody>
          </p:sp>
          <p:sp>
            <p:nvSpPr>
              <p:cNvPr id="280" name="Freeform: Shape 279">
                <a:extLst>
                  <a:ext uri="{FF2B5EF4-FFF2-40B4-BE49-F238E27FC236}">
                    <a16:creationId xmlns:a16="http://schemas.microsoft.com/office/drawing/2014/main" id="{32C3D372-AE6F-7D36-8B9F-74A1EF2FFB29}"/>
                  </a:ext>
                </a:extLst>
              </p:cNvPr>
              <p:cNvSpPr/>
              <p:nvPr/>
            </p:nvSpPr>
            <p:spPr>
              <a:xfrm>
                <a:off x="1366458" y="3476099"/>
                <a:ext cx="33933" cy="42126"/>
              </a:xfrm>
              <a:custGeom>
                <a:avLst/>
                <a:gdLst>
                  <a:gd name="connsiteX0" fmla="*/ 0 w 33933"/>
                  <a:gd name="connsiteY0" fmla="*/ 5551 h 42126"/>
                  <a:gd name="connsiteX1" fmla="*/ 8001 w 33933"/>
                  <a:gd name="connsiteY1" fmla="*/ 979 h 42126"/>
                  <a:gd name="connsiteX2" fmla="*/ 8001 w 33933"/>
                  <a:gd name="connsiteY2" fmla="*/ 979 h 42126"/>
                  <a:gd name="connsiteX3" fmla="*/ 18669 w 33933"/>
                  <a:gd name="connsiteY3" fmla="*/ 2027 h 42126"/>
                  <a:gd name="connsiteX4" fmla="*/ 33909 w 33933"/>
                  <a:gd name="connsiteY4" fmla="*/ 28316 h 42126"/>
                  <a:gd name="connsiteX5" fmla="*/ 29432 w 33933"/>
                  <a:gd name="connsiteY5" fmla="*/ 37841 h 42126"/>
                  <a:gd name="connsiteX6" fmla="*/ 29432 w 33933"/>
                  <a:gd name="connsiteY6" fmla="*/ 37841 h 42126"/>
                  <a:gd name="connsiteX7" fmla="*/ 22003 w 33933"/>
                  <a:gd name="connsiteY7" fmla="*/ 42127 h 42126"/>
                  <a:gd name="connsiteX8" fmla="*/ 20669 w 33933"/>
                  <a:gd name="connsiteY8" fmla="*/ 39841 h 42126"/>
                  <a:gd name="connsiteX9" fmla="*/ 16288 w 33933"/>
                  <a:gd name="connsiteY9" fmla="*/ 38127 h 42126"/>
                  <a:gd name="connsiteX10" fmla="*/ 1048 w 33933"/>
                  <a:gd name="connsiteY10" fmla="*/ 11838 h 42126"/>
                  <a:gd name="connsiteX11" fmla="*/ 1048 w 33933"/>
                  <a:gd name="connsiteY11" fmla="*/ 7932 h 42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933" h="42126">
                    <a:moveTo>
                      <a:pt x="0" y="5551"/>
                    </a:moveTo>
                    <a:lnTo>
                      <a:pt x="8001" y="979"/>
                    </a:lnTo>
                    <a:lnTo>
                      <a:pt x="8001" y="979"/>
                    </a:lnTo>
                    <a:cubicBezTo>
                      <a:pt x="11484" y="-634"/>
                      <a:pt x="15567" y="-233"/>
                      <a:pt x="18669" y="2027"/>
                    </a:cubicBezTo>
                    <a:cubicBezTo>
                      <a:pt x="27633" y="7874"/>
                      <a:pt x="33289" y="17631"/>
                      <a:pt x="33909" y="28316"/>
                    </a:cubicBezTo>
                    <a:cubicBezTo>
                      <a:pt x="34158" y="32050"/>
                      <a:pt x="32466" y="35649"/>
                      <a:pt x="29432" y="37841"/>
                    </a:cubicBezTo>
                    <a:lnTo>
                      <a:pt x="29432" y="37841"/>
                    </a:lnTo>
                    <a:lnTo>
                      <a:pt x="22003" y="42127"/>
                    </a:lnTo>
                    <a:lnTo>
                      <a:pt x="20669" y="39841"/>
                    </a:lnTo>
                    <a:cubicBezTo>
                      <a:pt x="19114" y="39548"/>
                      <a:pt x="17628" y="38967"/>
                      <a:pt x="16288" y="38127"/>
                    </a:cubicBezTo>
                    <a:cubicBezTo>
                      <a:pt x="7312" y="32290"/>
                      <a:pt x="1652" y="22527"/>
                      <a:pt x="1048" y="11838"/>
                    </a:cubicBezTo>
                    <a:cubicBezTo>
                      <a:pt x="890" y="10541"/>
                      <a:pt x="890" y="9229"/>
                      <a:pt x="1048" y="7932"/>
                    </a:cubicBezTo>
                    <a:close/>
                  </a:path>
                </a:pathLst>
              </a:custGeom>
              <a:solidFill>
                <a:srgbClr val="000000">
                  <a:alpha val="20000"/>
                </a:srgbClr>
              </a:solidFill>
              <a:ln w="9525" cap="flat">
                <a:noFill/>
                <a:prstDash val="solid"/>
                <a:miter/>
              </a:ln>
            </p:spPr>
            <p:txBody>
              <a:bodyPr rtlCol="0" anchor="ctr"/>
              <a:lstStyle/>
              <a:p>
                <a:endParaRPr lang="vi-VN"/>
              </a:p>
            </p:txBody>
          </p:sp>
          <p:sp>
            <p:nvSpPr>
              <p:cNvPr id="281" name="Freeform: Shape 280">
                <a:extLst>
                  <a:ext uri="{FF2B5EF4-FFF2-40B4-BE49-F238E27FC236}">
                    <a16:creationId xmlns:a16="http://schemas.microsoft.com/office/drawing/2014/main" id="{3ECF4E59-74A2-342E-C3AE-4E15D6514E0A}"/>
                  </a:ext>
                </a:extLst>
              </p:cNvPr>
              <p:cNvSpPr/>
              <p:nvPr/>
            </p:nvSpPr>
            <p:spPr>
              <a:xfrm>
                <a:off x="1362171" y="3480473"/>
                <a:ext cx="30384" cy="39234"/>
              </a:xfrm>
              <a:custGeom>
                <a:avLst/>
                <a:gdLst>
                  <a:gd name="connsiteX0" fmla="*/ 15145 w 30384"/>
                  <a:gd name="connsiteY0" fmla="*/ 2129 h 39234"/>
                  <a:gd name="connsiteX1" fmla="*/ 30385 w 30384"/>
                  <a:gd name="connsiteY1" fmla="*/ 28418 h 39234"/>
                  <a:gd name="connsiteX2" fmla="*/ 15145 w 30384"/>
                  <a:gd name="connsiteY2" fmla="*/ 37181 h 39234"/>
                  <a:gd name="connsiteX3" fmla="*/ 0 w 30384"/>
                  <a:gd name="connsiteY3" fmla="*/ 10892 h 39234"/>
                  <a:gd name="connsiteX4" fmla="*/ 15145 w 30384"/>
                  <a:gd name="connsiteY4" fmla="*/ 2129 h 392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84" h="39234">
                    <a:moveTo>
                      <a:pt x="15145" y="2129"/>
                    </a:moveTo>
                    <a:cubicBezTo>
                      <a:pt x="24144" y="7944"/>
                      <a:pt x="29811" y="17720"/>
                      <a:pt x="30385" y="28418"/>
                    </a:cubicBezTo>
                    <a:cubicBezTo>
                      <a:pt x="30385" y="37943"/>
                      <a:pt x="23622" y="42039"/>
                      <a:pt x="15145" y="37181"/>
                    </a:cubicBezTo>
                    <a:cubicBezTo>
                      <a:pt x="6205" y="31323"/>
                      <a:pt x="583" y="21564"/>
                      <a:pt x="0" y="10892"/>
                    </a:cubicBezTo>
                    <a:cubicBezTo>
                      <a:pt x="0" y="1177"/>
                      <a:pt x="6763" y="-2824"/>
                      <a:pt x="15145" y="2129"/>
                    </a:cubicBezTo>
                    <a:close/>
                  </a:path>
                </a:pathLst>
              </a:custGeom>
              <a:solidFill>
                <a:srgbClr val="BA68C8"/>
              </a:solidFill>
              <a:ln w="9525" cap="flat">
                <a:noFill/>
                <a:prstDash val="solid"/>
                <a:miter/>
              </a:ln>
            </p:spPr>
            <p:txBody>
              <a:bodyPr rtlCol="0" anchor="ctr"/>
              <a:lstStyle/>
              <a:p>
                <a:endParaRPr lang="vi-VN"/>
              </a:p>
            </p:txBody>
          </p:sp>
          <p:sp>
            <p:nvSpPr>
              <p:cNvPr id="282" name="Freeform: Shape 281">
                <a:extLst>
                  <a:ext uri="{FF2B5EF4-FFF2-40B4-BE49-F238E27FC236}">
                    <a16:creationId xmlns:a16="http://schemas.microsoft.com/office/drawing/2014/main" id="{1EDD358B-AF06-89B1-D1C2-219A5C77008B}"/>
                  </a:ext>
                </a:extLst>
              </p:cNvPr>
              <p:cNvSpPr/>
              <p:nvPr/>
            </p:nvSpPr>
            <p:spPr>
              <a:xfrm>
                <a:off x="1332168" y="3211835"/>
                <a:ext cx="96678" cy="116391"/>
              </a:xfrm>
              <a:custGeom>
                <a:avLst/>
                <a:gdLst>
                  <a:gd name="connsiteX0" fmla="*/ 17526 w 96678"/>
                  <a:gd name="connsiteY0" fmla="*/ 2353 h 116391"/>
                  <a:gd name="connsiteX1" fmla="*/ 79153 w 96678"/>
                  <a:gd name="connsiteY1" fmla="*/ 37881 h 116391"/>
                  <a:gd name="connsiteX2" fmla="*/ 96679 w 96678"/>
                  <a:gd name="connsiteY2" fmla="*/ 68171 h 116391"/>
                  <a:gd name="connsiteX3" fmla="*/ 96679 w 96678"/>
                  <a:gd name="connsiteY3" fmla="*/ 103889 h 116391"/>
                  <a:gd name="connsiteX4" fmla="*/ 79153 w 96678"/>
                  <a:gd name="connsiteY4" fmla="*/ 113986 h 116391"/>
                  <a:gd name="connsiteX5" fmla="*/ 17526 w 96678"/>
                  <a:gd name="connsiteY5" fmla="*/ 78553 h 116391"/>
                  <a:gd name="connsiteX6" fmla="*/ 0 w 96678"/>
                  <a:gd name="connsiteY6" fmla="*/ 48263 h 116391"/>
                  <a:gd name="connsiteX7" fmla="*/ 0 w 96678"/>
                  <a:gd name="connsiteY7" fmla="*/ 12926 h 116391"/>
                  <a:gd name="connsiteX8" fmla="*/ 17526 w 96678"/>
                  <a:gd name="connsiteY8" fmla="*/ 2353 h 116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678" h="116391">
                    <a:moveTo>
                      <a:pt x="17526" y="2353"/>
                    </a:moveTo>
                    <a:lnTo>
                      <a:pt x="79153" y="37881"/>
                    </a:lnTo>
                    <a:cubicBezTo>
                      <a:pt x="89560" y="44539"/>
                      <a:pt x="96093" y="55830"/>
                      <a:pt x="96679" y="68171"/>
                    </a:cubicBezTo>
                    <a:lnTo>
                      <a:pt x="96679" y="103889"/>
                    </a:lnTo>
                    <a:cubicBezTo>
                      <a:pt x="96679" y="115034"/>
                      <a:pt x="88868" y="119606"/>
                      <a:pt x="79153" y="113986"/>
                    </a:cubicBezTo>
                    <a:lnTo>
                      <a:pt x="17526" y="78553"/>
                    </a:lnTo>
                    <a:cubicBezTo>
                      <a:pt x="7119" y="71895"/>
                      <a:pt x="585" y="60604"/>
                      <a:pt x="0" y="48263"/>
                    </a:cubicBezTo>
                    <a:lnTo>
                      <a:pt x="0" y="12926"/>
                    </a:lnTo>
                    <a:cubicBezTo>
                      <a:pt x="0" y="1305"/>
                      <a:pt x="7810" y="-3172"/>
                      <a:pt x="17526" y="2353"/>
                    </a:cubicBezTo>
                    <a:close/>
                  </a:path>
                </a:pathLst>
              </a:custGeom>
              <a:solidFill>
                <a:srgbClr val="FFFFFF"/>
              </a:solidFill>
              <a:ln w="9525" cap="flat">
                <a:noFill/>
                <a:prstDash val="solid"/>
                <a:miter/>
              </a:ln>
            </p:spPr>
            <p:txBody>
              <a:bodyPr rtlCol="0" anchor="ctr"/>
              <a:lstStyle/>
              <a:p>
                <a:endParaRPr lang="vi-VN"/>
              </a:p>
            </p:txBody>
          </p:sp>
          <p:sp>
            <p:nvSpPr>
              <p:cNvPr id="283" name="Freeform: Shape 282">
                <a:extLst>
                  <a:ext uri="{FF2B5EF4-FFF2-40B4-BE49-F238E27FC236}">
                    <a16:creationId xmlns:a16="http://schemas.microsoft.com/office/drawing/2014/main" id="{EBE00861-BE01-FFC2-7A3C-8ED9FD795FD2}"/>
                  </a:ext>
                </a:extLst>
              </p:cNvPr>
              <p:cNvSpPr/>
              <p:nvPr/>
            </p:nvSpPr>
            <p:spPr>
              <a:xfrm>
                <a:off x="1366458" y="3248547"/>
                <a:ext cx="33936" cy="42222"/>
              </a:xfrm>
              <a:custGeom>
                <a:avLst/>
                <a:gdLst>
                  <a:gd name="connsiteX0" fmla="*/ 0 w 33936"/>
                  <a:gd name="connsiteY0" fmla="*/ 5551 h 42222"/>
                  <a:gd name="connsiteX1" fmla="*/ 8001 w 33936"/>
                  <a:gd name="connsiteY1" fmla="*/ 979 h 42222"/>
                  <a:gd name="connsiteX2" fmla="*/ 8001 w 33936"/>
                  <a:gd name="connsiteY2" fmla="*/ 979 h 42222"/>
                  <a:gd name="connsiteX3" fmla="*/ 18669 w 33936"/>
                  <a:gd name="connsiteY3" fmla="*/ 2027 h 42222"/>
                  <a:gd name="connsiteX4" fmla="*/ 33909 w 33936"/>
                  <a:gd name="connsiteY4" fmla="*/ 28411 h 42222"/>
                  <a:gd name="connsiteX5" fmla="*/ 29432 w 33936"/>
                  <a:gd name="connsiteY5" fmla="*/ 37936 h 42222"/>
                  <a:gd name="connsiteX6" fmla="*/ 29432 w 33936"/>
                  <a:gd name="connsiteY6" fmla="*/ 37936 h 42222"/>
                  <a:gd name="connsiteX7" fmla="*/ 22003 w 33936"/>
                  <a:gd name="connsiteY7" fmla="*/ 42222 h 42222"/>
                  <a:gd name="connsiteX8" fmla="*/ 20669 w 33936"/>
                  <a:gd name="connsiteY8" fmla="*/ 39936 h 42222"/>
                  <a:gd name="connsiteX9" fmla="*/ 16288 w 33936"/>
                  <a:gd name="connsiteY9" fmla="*/ 38222 h 42222"/>
                  <a:gd name="connsiteX10" fmla="*/ 1048 w 33936"/>
                  <a:gd name="connsiteY10" fmla="*/ 11933 h 42222"/>
                  <a:gd name="connsiteX11" fmla="*/ 1048 w 33936"/>
                  <a:gd name="connsiteY11" fmla="*/ 8028 h 42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936" h="42222">
                    <a:moveTo>
                      <a:pt x="0" y="5551"/>
                    </a:moveTo>
                    <a:lnTo>
                      <a:pt x="8001" y="979"/>
                    </a:lnTo>
                    <a:lnTo>
                      <a:pt x="8001" y="979"/>
                    </a:lnTo>
                    <a:cubicBezTo>
                      <a:pt x="11484" y="-634"/>
                      <a:pt x="15567" y="-233"/>
                      <a:pt x="18669" y="2027"/>
                    </a:cubicBezTo>
                    <a:cubicBezTo>
                      <a:pt x="27660" y="7894"/>
                      <a:pt x="33319" y="17692"/>
                      <a:pt x="33909" y="28411"/>
                    </a:cubicBezTo>
                    <a:cubicBezTo>
                      <a:pt x="34177" y="32149"/>
                      <a:pt x="32481" y="35757"/>
                      <a:pt x="29432" y="37936"/>
                    </a:cubicBezTo>
                    <a:lnTo>
                      <a:pt x="29432" y="37936"/>
                    </a:lnTo>
                    <a:lnTo>
                      <a:pt x="22003" y="42222"/>
                    </a:lnTo>
                    <a:lnTo>
                      <a:pt x="20669" y="39936"/>
                    </a:lnTo>
                    <a:cubicBezTo>
                      <a:pt x="19114" y="39643"/>
                      <a:pt x="17628" y="39062"/>
                      <a:pt x="16288" y="38222"/>
                    </a:cubicBezTo>
                    <a:cubicBezTo>
                      <a:pt x="7312" y="32385"/>
                      <a:pt x="1652" y="22622"/>
                      <a:pt x="1048" y="11933"/>
                    </a:cubicBezTo>
                    <a:cubicBezTo>
                      <a:pt x="890" y="10636"/>
                      <a:pt x="890" y="9325"/>
                      <a:pt x="1048" y="8028"/>
                    </a:cubicBezTo>
                    <a:close/>
                  </a:path>
                </a:pathLst>
              </a:custGeom>
              <a:solidFill>
                <a:srgbClr val="BA68C8"/>
              </a:solidFill>
              <a:ln w="9525" cap="flat">
                <a:noFill/>
                <a:prstDash val="solid"/>
                <a:miter/>
              </a:ln>
            </p:spPr>
            <p:txBody>
              <a:bodyPr rtlCol="0" anchor="ctr"/>
              <a:lstStyle/>
              <a:p>
                <a:endParaRPr lang="vi-VN"/>
              </a:p>
            </p:txBody>
          </p:sp>
          <p:sp>
            <p:nvSpPr>
              <p:cNvPr id="284" name="Freeform: Shape 283">
                <a:extLst>
                  <a:ext uri="{FF2B5EF4-FFF2-40B4-BE49-F238E27FC236}">
                    <a16:creationId xmlns:a16="http://schemas.microsoft.com/office/drawing/2014/main" id="{3C307EFA-DB23-BDD4-6683-48D69B04C40C}"/>
                  </a:ext>
                </a:extLst>
              </p:cNvPr>
              <p:cNvSpPr/>
              <p:nvPr/>
            </p:nvSpPr>
            <p:spPr>
              <a:xfrm>
                <a:off x="1366458" y="3248547"/>
                <a:ext cx="33936" cy="42222"/>
              </a:xfrm>
              <a:custGeom>
                <a:avLst/>
                <a:gdLst>
                  <a:gd name="connsiteX0" fmla="*/ 0 w 33936"/>
                  <a:gd name="connsiteY0" fmla="*/ 5551 h 42222"/>
                  <a:gd name="connsiteX1" fmla="*/ 8001 w 33936"/>
                  <a:gd name="connsiteY1" fmla="*/ 979 h 42222"/>
                  <a:gd name="connsiteX2" fmla="*/ 8001 w 33936"/>
                  <a:gd name="connsiteY2" fmla="*/ 979 h 42222"/>
                  <a:gd name="connsiteX3" fmla="*/ 18669 w 33936"/>
                  <a:gd name="connsiteY3" fmla="*/ 2027 h 42222"/>
                  <a:gd name="connsiteX4" fmla="*/ 33909 w 33936"/>
                  <a:gd name="connsiteY4" fmla="*/ 28411 h 42222"/>
                  <a:gd name="connsiteX5" fmla="*/ 29432 w 33936"/>
                  <a:gd name="connsiteY5" fmla="*/ 37936 h 42222"/>
                  <a:gd name="connsiteX6" fmla="*/ 29432 w 33936"/>
                  <a:gd name="connsiteY6" fmla="*/ 37936 h 42222"/>
                  <a:gd name="connsiteX7" fmla="*/ 22003 w 33936"/>
                  <a:gd name="connsiteY7" fmla="*/ 42222 h 42222"/>
                  <a:gd name="connsiteX8" fmla="*/ 20669 w 33936"/>
                  <a:gd name="connsiteY8" fmla="*/ 39936 h 42222"/>
                  <a:gd name="connsiteX9" fmla="*/ 16288 w 33936"/>
                  <a:gd name="connsiteY9" fmla="*/ 38222 h 42222"/>
                  <a:gd name="connsiteX10" fmla="*/ 1048 w 33936"/>
                  <a:gd name="connsiteY10" fmla="*/ 11933 h 42222"/>
                  <a:gd name="connsiteX11" fmla="*/ 1048 w 33936"/>
                  <a:gd name="connsiteY11" fmla="*/ 8028 h 42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936" h="42222">
                    <a:moveTo>
                      <a:pt x="0" y="5551"/>
                    </a:moveTo>
                    <a:lnTo>
                      <a:pt x="8001" y="979"/>
                    </a:lnTo>
                    <a:lnTo>
                      <a:pt x="8001" y="979"/>
                    </a:lnTo>
                    <a:cubicBezTo>
                      <a:pt x="11484" y="-634"/>
                      <a:pt x="15567" y="-233"/>
                      <a:pt x="18669" y="2027"/>
                    </a:cubicBezTo>
                    <a:cubicBezTo>
                      <a:pt x="27660" y="7894"/>
                      <a:pt x="33319" y="17692"/>
                      <a:pt x="33909" y="28411"/>
                    </a:cubicBezTo>
                    <a:cubicBezTo>
                      <a:pt x="34177" y="32149"/>
                      <a:pt x="32481" y="35757"/>
                      <a:pt x="29432" y="37936"/>
                    </a:cubicBezTo>
                    <a:lnTo>
                      <a:pt x="29432" y="37936"/>
                    </a:lnTo>
                    <a:lnTo>
                      <a:pt x="22003" y="42222"/>
                    </a:lnTo>
                    <a:lnTo>
                      <a:pt x="20669" y="39936"/>
                    </a:lnTo>
                    <a:cubicBezTo>
                      <a:pt x="19114" y="39643"/>
                      <a:pt x="17628" y="39062"/>
                      <a:pt x="16288" y="38222"/>
                    </a:cubicBezTo>
                    <a:cubicBezTo>
                      <a:pt x="7312" y="32385"/>
                      <a:pt x="1652" y="22622"/>
                      <a:pt x="1048" y="11933"/>
                    </a:cubicBezTo>
                    <a:cubicBezTo>
                      <a:pt x="890" y="10636"/>
                      <a:pt x="890" y="9325"/>
                      <a:pt x="1048" y="8028"/>
                    </a:cubicBezTo>
                    <a:close/>
                  </a:path>
                </a:pathLst>
              </a:custGeom>
              <a:solidFill>
                <a:srgbClr val="000000">
                  <a:alpha val="20000"/>
                </a:srgbClr>
              </a:solidFill>
              <a:ln w="9525" cap="flat">
                <a:noFill/>
                <a:prstDash val="solid"/>
                <a:miter/>
              </a:ln>
            </p:spPr>
            <p:txBody>
              <a:bodyPr rtlCol="0" anchor="ctr"/>
              <a:lstStyle/>
              <a:p>
                <a:endParaRPr lang="vi-VN"/>
              </a:p>
            </p:txBody>
          </p:sp>
          <p:sp>
            <p:nvSpPr>
              <p:cNvPr id="285" name="Freeform: Shape 284">
                <a:extLst>
                  <a:ext uri="{FF2B5EF4-FFF2-40B4-BE49-F238E27FC236}">
                    <a16:creationId xmlns:a16="http://schemas.microsoft.com/office/drawing/2014/main" id="{2EE1A313-3344-8287-F6E6-1498128E5A26}"/>
                  </a:ext>
                </a:extLst>
              </p:cNvPr>
              <p:cNvSpPr/>
              <p:nvPr/>
            </p:nvSpPr>
            <p:spPr>
              <a:xfrm>
                <a:off x="1362171" y="3252963"/>
                <a:ext cx="30384" cy="39192"/>
              </a:xfrm>
              <a:custGeom>
                <a:avLst/>
                <a:gdLst>
                  <a:gd name="connsiteX0" fmla="*/ 15145 w 30384"/>
                  <a:gd name="connsiteY0" fmla="*/ 2087 h 39192"/>
                  <a:gd name="connsiteX1" fmla="*/ 30385 w 30384"/>
                  <a:gd name="connsiteY1" fmla="*/ 28376 h 39192"/>
                  <a:gd name="connsiteX2" fmla="*/ 15145 w 30384"/>
                  <a:gd name="connsiteY2" fmla="*/ 37139 h 39192"/>
                  <a:gd name="connsiteX3" fmla="*/ 0 w 30384"/>
                  <a:gd name="connsiteY3" fmla="*/ 10850 h 39192"/>
                  <a:gd name="connsiteX4" fmla="*/ 15145 w 30384"/>
                  <a:gd name="connsiteY4" fmla="*/ 2087 h 39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84" h="39192">
                    <a:moveTo>
                      <a:pt x="15145" y="2087"/>
                    </a:moveTo>
                    <a:cubicBezTo>
                      <a:pt x="24144" y="7902"/>
                      <a:pt x="29811" y="17678"/>
                      <a:pt x="30385" y="28376"/>
                    </a:cubicBezTo>
                    <a:cubicBezTo>
                      <a:pt x="30385" y="37901"/>
                      <a:pt x="23622" y="41997"/>
                      <a:pt x="15145" y="37139"/>
                    </a:cubicBezTo>
                    <a:cubicBezTo>
                      <a:pt x="6194" y="31292"/>
                      <a:pt x="568" y="21527"/>
                      <a:pt x="0" y="10850"/>
                    </a:cubicBezTo>
                    <a:cubicBezTo>
                      <a:pt x="0" y="1135"/>
                      <a:pt x="6763" y="-2770"/>
                      <a:pt x="15145" y="2087"/>
                    </a:cubicBezTo>
                    <a:close/>
                  </a:path>
                </a:pathLst>
              </a:custGeom>
              <a:solidFill>
                <a:srgbClr val="BA68C8"/>
              </a:solidFill>
              <a:ln w="9525" cap="flat">
                <a:noFill/>
                <a:prstDash val="solid"/>
                <a:miter/>
              </a:ln>
            </p:spPr>
            <p:txBody>
              <a:bodyPr rtlCol="0" anchor="ctr"/>
              <a:lstStyle/>
              <a:p>
                <a:endParaRPr lang="vi-VN"/>
              </a:p>
            </p:txBody>
          </p:sp>
          <p:sp>
            <p:nvSpPr>
              <p:cNvPr id="286" name="Freeform: Shape 285">
                <a:extLst>
                  <a:ext uri="{FF2B5EF4-FFF2-40B4-BE49-F238E27FC236}">
                    <a16:creationId xmlns:a16="http://schemas.microsoft.com/office/drawing/2014/main" id="{B528662D-01F2-A290-90B9-EEB77093ECAC}"/>
                  </a:ext>
                </a:extLst>
              </p:cNvPr>
              <p:cNvSpPr/>
              <p:nvPr/>
            </p:nvSpPr>
            <p:spPr>
              <a:xfrm>
                <a:off x="2028254" y="4353495"/>
                <a:ext cx="295275" cy="231079"/>
              </a:xfrm>
              <a:custGeom>
                <a:avLst/>
                <a:gdLst>
                  <a:gd name="connsiteX0" fmla="*/ 277844 w 295275"/>
                  <a:gd name="connsiteY0" fmla="*/ 2360 h 231079"/>
                  <a:gd name="connsiteX1" fmla="*/ 17431 w 295275"/>
                  <a:gd name="connsiteY1" fmla="*/ 152855 h 231079"/>
                  <a:gd name="connsiteX2" fmla="*/ 0 w 295275"/>
                  <a:gd name="connsiteY2" fmla="*/ 183144 h 231079"/>
                  <a:gd name="connsiteX3" fmla="*/ 0 w 295275"/>
                  <a:gd name="connsiteY3" fmla="*/ 218577 h 231079"/>
                  <a:gd name="connsiteX4" fmla="*/ 17431 w 295275"/>
                  <a:gd name="connsiteY4" fmla="*/ 228674 h 231079"/>
                  <a:gd name="connsiteX5" fmla="*/ 277844 w 295275"/>
                  <a:gd name="connsiteY5" fmla="*/ 78369 h 231079"/>
                  <a:gd name="connsiteX6" fmla="*/ 295275 w 295275"/>
                  <a:gd name="connsiteY6" fmla="*/ 48080 h 231079"/>
                  <a:gd name="connsiteX7" fmla="*/ 295275 w 295275"/>
                  <a:gd name="connsiteY7" fmla="*/ 12647 h 231079"/>
                  <a:gd name="connsiteX8" fmla="*/ 277844 w 295275"/>
                  <a:gd name="connsiteY8" fmla="*/ 2360 h 231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5275" h="231079">
                    <a:moveTo>
                      <a:pt x="277844" y="2360"/>
                    </a:moveTo>
                    <a:lnTo>
                      <a:pt x="17431" y="152855"/>
                    </a:lnTo>
                    <a:cubicBezTo>
                      <a:pt x="7141" y="159611"/>
                      <a:pt x="672" y="170853"/>
                      <a:pt x="0" y="183144"/>
                    </a:cubicBezTo>
                    <a:lnTo>
                      <a:pt x="0" y="218577"/>
                    </a:lnTo>
                    <a:cubicBezTo>
                      <a:pt x="0" y="229721"/>
                      <a:pt x="7811" y="234293"/>
                      <a:pt x="17431" y="228674"/>
                    </a:cubicBezTo>
                    <a:lnTo>
                      <a:pt x="277844" y="78369"/>
                    </a:lnTo>
                    <a:cubicBezTo>
                      <a:pt x="288134" y="71613"/>
                      <a:pt x="294603" y="60371"/>
                      <a:pt x="295275" y="48080"/>
                    </a:cubicBezTo>
                    <a:lnTo>
                      <a:pt x="295275" y="12647"/>
                    </a:lnTo>
                    <a:cubicBezTo>
                      <a:pt x="295275" y="1312"/>
                      <a:pt x="287465" y="-3165"/>
                      <a:pt x="277844" y="2360"/>
                    </a:cubicBezTo>
                    <a:close/>
                  </a:path>
                </a:pathLst>
              </a:custGeom>
              <a:solidFill>
                <a:srgbClr val="455A64"/>
              </a:solidFill>
              <a:ln w="9525" cap="flat">
                <a:noFill/>
                <a:prstDash val="solid"/>
                <a:miter/>
              </a:ln>
            </p:spPr>
            <p:txBody>
              <a:bodyPr rtlCol="0" anchor="ctr"/>
              <a:lstStyle/>
              <a:p>
                <a:endParaRPr lang="vi-VN"/>
              </a:p>
            </p:txBody>
          </p:sp>
          <p:sp>
            <p:nvSpPr>
              <p:cNvPr id="287" name="Freeform: Shape 286">
                <a:extLst>
                  <a:ext uri="{FF2B5EF4-FFF2-40B4-BE49-F238E27FC236}">
                    <a16:creationId xmlns:a16="http://schemas.microsoft.com/office/drawing/2014/main" id="{CCA1922B-30E2-E4BE-37E6-8A916984189B}"/>
                  </a:ext>
                </a:extLst>
              </p:cNvPr>
              <p:cNvSpPr/>
              <p:nvPr/>
            </p:nvSpPr>
            <p:spPr>
              <a:xfrm>
                <a:off x="2294192" y="4383237"/>
                <a:ext cx="10953" cy="28559"/>
              </a:xfrm>
              <a:custGeom>
                <a:avLst/>
                <a:gdLst>
                  <a:gd name="connsiteX0" fmla="*/ 10954 w 10953"/>
                  <a:gd name="connsiteY0" fmla="*/ 2622 h 28559"/>
                  <a:gd name="connsiteX1" fmla="*/ 10954 w 10953"/>
                  <a:gd name="connsiteY1" fmla="*/ 19767 h 28559"/>
                  <a:gd name="connsiteX2" fmla="*/ 7430 w 10953"/>
                  <a:gd name="connsiteY2" fmla="*/ 25863 h 28559"/>
                  <a:gd name="connsiteX3" fmla="*/ 3524 w 10953"/>
                  <a:gd name="connsiteY3" fmla="*/ 28149 h 28559"/>
                  <a:gd name="connsiteX4" fmla="*/ 0 w 10953"/>
                  <a:gd name="connsiteY4" fmla="*/ 26053 h 28559"/>
                  <a:gd name="connsiteX5" fmla="*/ 0 w 10953"/>
                  <a:gd name="connsiteY5" fmla="*/ 8813 h 28559"/>
                  <a:gd name="connsiteX6" fmla="*/ 3524 w 10953"/>
                  <a:gd name="connsiteY6" fmla="*/ 2812 h 28559"/>
                  <a:gd name="connsiteX7" fmla="*/ 7429 w 10953"/>
                  <a:gd name="connsiteY7" fmla="*/ 526 h 28559"/>
                  <a:gd name="connsiteX8" fmla="*/ 10954 w 10953"/>
                  <a:gd name="connsiteY8" fmla="*/ 2622 h 28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3" h="28559">
                    <a:moveTo>
                      <a:pt x="10954" y="2622"/>
                    </a:moveTo>
                    <a:lnTo>
                      <a:pt x="10954" y="19767"/>
                    </a:lnTo>
                    <a:cubicBezTo>
                      <a:pt x="10814" y="22243"/>
                      <a:pt x="9506" y="24505"/>
                      <a:pt x="7430" y="25863"/>
                    </a:cubicBezTo>
                    <a:lnTo>
                      <a:pt x="3524" y="28149"/>
                    </a:lnTo>
                    <a:cubicBezTo>
                      <a:pt x="1524" y="29196"/>
                      <a:pt x="0" y="28149"/>
                      <a:pt x="0" y="26053"/>
                    </a:cubicBezTo>
                    <a:lnTo>
                      <a:pt x="0" y="8813"/>
                    </a:lnTo>
                    <a:cubicBezTo>
                      <a:pt x="107" y="6352"/>
                      <a:pt x="1427" y="4104"/>
                      <a:pt x="3524" y="2812"/>
                    </a:cubicBezTo>
                    <a:lnTo>
                      <a:pt x="7429" y="526"/>
                    </a:lnTo>
                    <a:cubicBezTo>
                      <a:pt x="9335" y="-712"/>
                      <a:pt x="10954" y="335"/>
                      <a:pt x="10954" y="2622"/>
                    </a:cubicBezTo>
                    <a:close/>
                  </a:path>
                </a:pathLst>
              </a:custGeom>
              <a:solidFill>
                <a:srgbClr val="BA68C8"/>
              </a:solidFill>
              <a:ln w="9525" cap="flat">
                <a:noFill/>
                <a:prstDash val="solid"/>
                <a:miter/>
              </a:ln>
            </p:spPr>
            <p:txBody>
              <a:bodyPr rtlCol="0" anchor="ctr"/>
              <a:lstStyle/>
              <a:p>
                <a:endParaRPr lang="vi-VN"/>
              </a:p>
            </p:txBody>
          </p:sp>
          <p:sp>
            <p:nvSpPr>
              <p:cNvPr id="288" name="Freeform: Shape 287">
                <a:extLst>
                  <a:ext uri="{FF2B5EF4-FFF2-40B4-BE49-F238E27FC236}">
                    <a16:creationId xmlns:a16="http://schemas.microsoft.com/office/drawing/2014/main" id="{05D95FB3-B7A7-1367-E2D2-5DB704B87DB6}"/>
                  </a:ext>
                </a:extLst>
              </p:cNvPr>
              <p:cNvSpPr/>
              <p:nvPr/>
            </p:nvSpPr>
            <p:spPr>
              <a:xfrm>
                <a:off x="2276476" y="4393546"/>
                <a:ext cx="10953" cy="28442"/>
              </a:xfrm>
              <a:custGeom>
                <a:avLst/>
                <a:gdLst>
                  <a:gd name="connsiteX0" fmla="*/ 10954 w 10953"/>
                  <a:gd name="connsiteY0" fmla="*/ 2505 h 28442"/>
                  <a:gd name="connsiteX1" fmla="*/ 10954 w 10953"/>
                  <a:gd name="connsiteY1" fmla="*/ 19649 h 28442"/>
                  <a:gd name="connsiteX2" fmla="*/ 7430 w 10953"/>
                  <a:gd name="connsiteY2" fmla="*/ 25746 h 28442"/>
                  <a:gd name="connsiteX3" fmla="*/ 3524 w 10953"/>
                  <a:gd name="connsiteY3" fmla="*/ 28031 h 28442"/>
                  <a:gd name="connsiteX4" fmla="*/ 0 w 10953"/>
                  <a:gd name="connsiteY4" fmla="*/ 25936 h 28442"/>
                  <a:gd name="connsiteX5" fmla="*/ 0 w 10953"/>
                  <a:gd name="connsiteY5" fmla="*/ 8791 h 28442"/>
                  <a:gd name="connsiteX6" fmla="*/ 3524 w 10953"/>
                  <a:gd name="connsiteY6" fmla="*/ 2790 h 28442"/>
                  <a:gd name="connsiteX7" fmla="*/ 7430 w 10953"/>
                  <a:gd name="connsiteY7" fmla="*/ 504 h 28442"/>
                  <a:gd name="connsiteX8" fmla="*/ 10954 w 10953"/>
                  <a:gd name="connsiteY8" fmla="*/ 2505 h 28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3" h="28442">
                    <a:moveTo>
                      <a:pt x="10954" y="2505"/>
                    </a:moveTo>
                    <a:lnTo>
                      <a:pt x="10954" y="19649"/>
                    </a:lnTo>
                    <a:cubicBezTo>
                      <a:pt x="10814" y="22126"/>
                      <a:pt x="9506" y="24388"/>
                      <a:pt x="7430" y="25746"/>
                    </a:cubicBezTo>
                    <a:lnTo>
                      <a:pt x="3524" y="28031"/>
                    </a:lnTo>
                    <a:cubicBezTo>
                      <a:pt x="1619" y="29079"/>
                      <a:pt x="0" y="28031"/>
                      <a:pt x="0" y="25936"/>
                    </a:cubicBezTo>
                    <a:lnTo>
                      <a:pt x="0" y="8791"/>
                    </a:lnTo>
                    <a:cubicBezTo>
                      <a:pt x="155" y="6344"/>
                      <a:pt x="1463" y="4117"/>
                      <a:pt x="3524" y="2790"/>
                    </a:cubicBezTo>
                    <a:lnTo>
                      <a:pt x="7430" y="504"/>
                    </a:lnTo>
                    <a:cubicBezTo>
                      <a:pt x="9430" y="-639"/>
                      <a:pt x="10954" y="218"/>
                      <a:pt x="10954" y="2505"/>
                    </a:cubicBezTo>
                    <a:close/>
                  </a:path>
                </a:pathLst>
              </a:custGeom>
              <a:solidFill>
                <a:srgbClr val="BA68C8"/>
              </a:solidFill>
              <a:ln w="9525" cap="flat">
                <a:noFill/>
                <a:prstDash val="solid"/>
                <a:miter/>
              </a:ln>
            </p:spPr>
            <p:txBody>
              <a:bodyPr rtlCol="0" anchor="ctr"/>
              <a:lstStyle/>
              <a:p>
                <a:endParaRPr lang="vi-VN"/>
              </a:p>
            </p:txBody>
          </p:sp>
          <p:sp>
            <p:nvSpPr>
              <p:cNvPr id="289" name="Freeform: Shape 288">
                <a:extLst>
                  <a:ext uri="{FF2B5EF4-FFF2-40B4-BE49-F238E27FC236}">
                    <a16:creationId xmlns:a16="http://schemas.microsoft.com/office/drawing/2014/main" id="{42637BF0-6602-FF5C-4039-B9C909767D6B}"/>
                  </a:ext>
                </a:extLst>
              </p:cNvPr>
              <p:cNvSpPr/>
              <p:nvPr/>
            </p:nvSpPr>
            <p:spPr>
              <a:xfrm>
                <a:off x="2258855" y="4403737"/>
                <a:ext cx="10858" cy="28442"/>
              </a:xfrm>
              <a:custGeom>
                <a:avLst/>
                <a:gdLst>
                  <a:gd name="connsiteX0" fmla="*/ 10858 w 10858"/>
                  <a:gd name="connsiteY0" fmla="*/ 2504 h 28442"/>
                  <a:gd name="connsiteX1" fmla="*/ 10858 w 10858"/>
                  <a:gd name="connsiteY1" fmla="*/ 19649 h 28442"/>
                  <a:gd name="connsiteX2" fmla="*/ 7429 w 10858"/>
                  <a:gd name="connsiteY2" fmla="*/ 25746 h 28442"/>
                  <a:gd name="connsiteX3" fmla="*/ 3429 w 10858"/>
                  <a:gd name="connsiteY3" fmla="*/ 28031 h 28442"/>
                  <a:gd name="connsiteX4" fmla="*/ 0 w 10858"/>
                  <a:gd name="connsiteY4" fmla="*/ 25936 h 28442"/>
                  <a:gd name="connsiteX5" fmla="*/ 0 w 10858"/>
                  <a:gd name="connsiteY5" fmla="*/ 8791 h 28442"/>
                  <a:gd name="connsiteX6" fmla="*/ 3429 w 10858"/>
                  <a:gd name="connsiteY6" fmla="*/ 2790 h 28442"/>
                  <a:gd name="connsiteX7" fmla="*/ 7429 w 10858"/>
                  <a:gd name="connsiteY7" fmla="*/ 504 h 28442"/>
                  <a:gd name="connsiteX8" fmla="*/ 10858 w 10858"/>
                  <a:gd name="connsiteY8" fmla="*/ 2504 h 28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 h="28442">
                    <a:moveTo>
                      <a:pt x="10858" y="2504"/>
                    </a:moveTo>
                    <a:lnTo>
                      <a:pt x="10858" y="19649"/>
                    </a:lnTo>
                    <a:cubicBezTo>
                      <a:pt x="10755" y="22113"/>
                      <a:pt x="9481" y="24378"/>
                      <a:pt x="7429" y="25746"/>
                    </a:cubicBezTo>
                    <a:lnTo>
                      <a:pt x="3429" y="28031"/>
                    </a:lnTo>
                    <a:cubicBezTo>
                      <a:pt x="1524" y="29079"/>
                      <a:pt x="0" y="28031"/>
                      <a:pt x="0" y="25936"/>
                    </a:cubicBezTo>
                    <a:lnTo>
                      <a:pt x="0" y="8791"/>
                    </a:lnTo>
                    <a:cubicBezTo>
                      <a:pt x="118" y="6357"/>
                      <a:pt x="1393" y="4127"/>
                      <a:pt x="3429" y="2790"/>
                    </a:cubicBezTo>
                    <a:lnTo>
                      <a:pt x="7429" y="504"/>
                    </a:lnTo>
                    <a:cubicBezTo>
                      <a:pt x="9334" y="-639"/>
                      <a:pt x="10858" y="218"/>
                      <a:pt x="10858" y="2504"/>
                    </a:cubicBezTo>
                    <a:close/>
                  </a:path>
                </a:pathLst>
              </a:custGeom>
              <a:solidFill>
                <a:srgbClr val="BA68C8"/>
              </a:solidFill>
              <a:ln w="9525" cap="flat">
                <a:noFill/>
                <a:prstDash val="solid"/>
                <a:miter/>
              </a:ln>
            </p:spPr>
            <p:txBody>
              <a:bodyPr rtlCol="0" anchor="ctr"/>
              <a:lstStyle/>
              <a:p>
                <a:endParaRPr lang="vi-VN"/>
              </a:p>
            </p:txBody>
          </p:sp>
          <p:sp>
            <p:nvSpPr>
              <p:cNvPr id="290" name="Freeform: Shape 289">
                <a:extLst>
                  <a:ext uri="{FF2B5EF4-FFF2-40B4-BE49-F238E27FC236}">
                    <a16:creationId xmlns:a16="http://schemas.microsoft.com/office/drawing/2014/main" id="{65CB6DA3-C413-4E8A-2323-08E92FDB0910}"/>
                  </a:ext>
                </a:extLst>
              </p:cNvPr>
              <p:cNvSpPr/>
              <p:nvPr/>
            </p:nvSpPr>
            <p:spPr>
              <a:xfrm>
                <a:off x="2241329" y="4413929"/>
                <a:ext cx="10953" cy="28442"/>
              </a:xfrm>
              <a:custGeom>
                <a:avLst/>
                <a:gdLst>
                  <a:gd name="connsiteX0" fmla="*/ 10954 w 10953"/>
                  <a:gd name="connsiteY0" fmla="*/ 2504 h 28442"/>
                  <a:gd name="connsiteX1" fmla="*/ 10954 w 10953"/>
                  <a:gd name="connsiteY1" fmla="*/ 19649 h 28442"/>
                  <a:gd name="connsiteX2" fmla="*/ 7429 w 10953"/>
                  <a:gd name="connsiteY2" fmla="*/ 25745 h 28442"/>
                  <a:gd name="connsiteX3" fmla="*/ 3524 w 10953"/>
                  <a:gd name="connsiteY3" fmla="*/ 28031 h 28442"/>
                  <a:gd name="connsiteX4" fmla="*/ 0 w 10953"/>
                  <a:gd name="connsiteY4" fmla="*/ 25936 h 28442"/>
                  <a:gd name="connsiteX5" fmla="*/ 0 w 10953"/>
                  <a:gd name="connsiteY5" fmla="*/ 8791 h 28442"/>
                  <a:gd name="connsiteX6" fmla="*/ 3524 w 10953"/>
                  <a:gd name="connsiteY6" fmla="*/ 2790 h 28442"/>
                  <a:gd name="connsiteX7" fmla="*/ 7429 w 10953"/>
                  <a:gd name="connsiteY7" fmla="*/ 504 h 28442"/>
                  <a:gd name="connsiteX8" fmla="*/ 10954 w 10953"/>
                  <a:gd name="connsiteY8" fmla="*/ 2504 h 28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3" h="28442">
                    <a:moveTo>
                      <a:pt x="10954" y="2504"/>
                    </a:moveTo>
                    <a:lnTo>
                      <a:pt x="10954" y="19649"/>
                    </a:lnTo>
                    <a:cubicBezTo>
                      <a:pt x="10813" y="22125"/>
                      <a:pt x="9506" y="24388"/>
                      <a:pt x="7429" y="25745"/>
                    </a:cubicBezTo>
                    <a:lnTo>
                      <a:pt x="3524" y="28031"/>
                    </a:lnTo>
                    <a:cubicBezTo>
                      <a:pt x="1524" y="29079"/>
                      <a:pt x="0" y="28031"/>
                      <a:pt x="0" y="25936"/>
                    </a:cubicBezTo>
                    <a:lnTo>
                      <a:pt x="0" y="8791"/>
                    </a:lnTo>
                    <a:cubicBezTo>
                      <a:pt x="107" y="6330"/>
                      <a:pt x="1427" y="4082"/>
                      <a:pt x="3524" y="2790"/>
                    </a:cubicBezTo>
                    <a:lnTo>
                      <a:pt x="7429" y="504"/>
                    </a:lnTo>
                    <a:cubicBezTo>
                      <a:pt x="9144" y="-639"/>
                      <a:pt x="10954" y="218"/>
                      <a:pt x="10954" y="2504"/>
                    </a:cubicBezTo>
                    <a:close/>
                  </a:path>
                </a:pathLst>
              </a:custGeom>
              <a:solidFill>
                <a:srgbClr val="37474F"/>
              </a:solidFill>
              <a:ln w="9525" cap="flat">
                <a:noFill/>
                <a:prstDash val="solid"/>
                <a:miter/>
              </a:ln>
            </p:spPr>
            <p:txBody>
              <a:bodyPr rtlCol="0" anchor="ctr"/>
              <a:lstStyle/>
              <a:p>
                <a:endParaRPr lang="vi-VN"/>
              </a:p>
            </p:txBody>
          </p:sp>
          <p:sp>
            <p:nvSpPr>
              <p:cNvPr id="291" name="Freeform: Shape 290">
                <a:extLst>
                  <a:ext uri="{FF2B5EF4-FFF2-40B4-BE49-F238E27FC236}">
                    <a16:creationId xmlns:a16="http://schemas.microsoft.com/office/drawing/2014/main" id="{15AD7C7C-AFC0-BCD8-8D4A-6A2A7DC7F27D}"/>
                  </a:ext>
                </a:extLst>
              </p:cNvPr>
              <p:cNvSpPr/>
              <p:nvPr/>
            </p:nvSpPr>
            <p:spPr>
              <a:xfrm>
                <a:off x="2223422" y="4424121"/>
                <a:ext cx="10953" cy="28442"/>
              </a:xfrm>
              <a:custGeom>
                <a:avLst/>
                <a:gdLst>
                  <a:gd name="connsiteX0" fmla="*/ 10954 w 10953"/>
                  <a:gd name="connsiteY0" fmla="*/ 2504 h 28442"/>
                  <a:gd name="connsiteX1" fmla="*/ 10954 w 10953"/>
                  <a:gd name="connsiteY1" fmla="*/ 19649 h 28442"/>
                  <a:gd name="connsiteX2" fmla="*/ 7429 w 10953"/>
                  <a:gd name="connsiteY2" fmla="*/ 25745 h 28442"/>
                  <a:gd name="connsiteX3" fmla="*/ 3524 w 10953"/>
                  <a:gd name="connsiteY3" fmla="*/ 28031 h 28442"/>
                  <a:gd name="connsiteX4" fmla="*/ 0 w 10953"/>
                  <a:gd name="connsiteY4" fmla="*/ 25936 h 28442"/>
                  <a:gd name="connsiteX5" fmla="*/ 0 w 10953"/>
                  <a:gd name="connsiteY5" fmla="*/ 8791 h 28442"/>
                  <a:gd name="connsiteX6" fmla="*/ 3524 w 10953"/>
                  <a:gd name="connsiteY6" fmla="*/ 2790 h 28442"/>
                  <a:gd name="connsiteX7" fmla="*/ 7429 w 10953"/>
                  <a:gd name="connsiteY7" fmla="*/ 504 h 28442"/>
                  <a:gd name="connsiteX8" fmla="*/ 10954 w 10953"/>
                  <a:gd name="connsiteY8" fmla="*/ 2504 h 28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3" h="28442">
                    <a:moveTo>
                      <a:pt x="10954" y="2504"/>
                    </a:moveTo>
                    <a:lnTo>
                      <a:pt x="10954" y="19649"/>
                    </a:lnTo>
                    <a:cubicBezTo>
                      <a:pt x="10845" y="22135"/>
                      <a:pt x="9529" y="24410"/>
                      <a:pt x="7429" y="25745"/>
                    </a:cubicBezTo>
                    <a:lnTo>
                      <a:pt x="3524" y="28031"/>
                    </a:lnTo>
                    <a:cubicBezTo>
                      <a:pt x="1619" y="29079"/>
                      <a:pt x="0" y="28031"/>
                      <a:pt x="0" y="25936"/>
                    </a:cubicBezTo>
                    <a:lnTo>
                      <a:pt x="0" y="8791"/>
                    </a:lnTo>
                    <a:cubicBezTo>
                      <a:pt x="155" y="6344"/>
                      <a:pt x="1463" y="4117"/>
                      <a:pt x="3524" y="2790"/>
                    </a:cubicBezTo>
                    <a:lnTo>
                      <a:pt x="7429" y="504"/>
                    </a:lnTo>
                    <a:cubicBezTo>
                      <a:pt x="9811" y="-639"/>
                      <a:pt x="10954" y="218"/>
                      <a:pt x="10954" y="2504"/>
                    </a:cubicBezTo>
                    <a:close/>
                  </a:path>
                </a:pathLst>
              </a:custGeom>
              <a:solidFill>
                <a:srgbClr val="37474F"/>
              </a:solidFill>
              <a:ln w="9525" cap="flat">
                <a:noFill/>
                <a:prstDash val="solid"/>
                <a:miter/>
              </a:ln>
            </p:spPr>
            <p:txBody>
              <a:bodyPr rtlCol="0" anchor="ctr"/>
              <a:lstStyle/>
              <a:p>
                <a:endParaRPr lang="vi-VN"/>
              </a:p>
            </p:txBody>
          </p:sp>
          <p:sp>
            <p:nvSpPr>
              <p:cNvPr id="292" name="Freeform: Shape 291">
                <a:extLst>
                  <a:ext uri="{FF2B5EF4-FFF2-40B4-BE49-F238E27FC236}">
                    <a16:creationId xmlns:a16="http://schemas.microsoft.com/office/drawing/2014/main" id="{42734D4D-12E2-A75B-6ADB-D9B09CC7F47D}"/>
                  </a:ext>
                </a:extLst>
              </p:cNvPr>
              <p:cNvSpPr/>
              <p:nvPr/>
            </p:nvSpPr>
            <p:spPr>
              <a:xfrm>
                <a:off x="2205800" y="4434313"/>
                <a:ext cx="10953" cy="28442"/>
              </a:xfrm>
              <a:custGeom>
                <a:avLst/>
                <a:gdLst>
                  <a:gd name="connsiteX0" fmla="*/ 10954 w 10953"/>
                  <a:gd name="connsiteY0" fmla="*/ 2505 h 28442"/>
                  <a:gd name="connsiteX1" fmla="*/ 10954 w 10953"/>
                  <a:gd name="connsiteY1" fmla="*/ 19649 h 28442"/>
                  <a:gd name="connsiteX2" fmla="*/ 7430 w 10953"/>
                  <a:gd name="connsiteY2" fmla="*/ 25746 h 28442"/>
                  <a:gd name="connsiteX3" fmla="*/ 3429 w 10953"/>
                  <a:gd name="connsiteY3" fmla="*/ 28031 h 28442"/>
                  <a:gd name="connsiteX4" fmla="*/ 0 w 10953"/>
                  <a:gd name="connsiteY4" fmla="*/ 25936 h 28442"/>
                  <a:gd name="connsiteX5" fmla="*/ 0 w 10953"/>
                  <a:gd name="connsiteY5" fmla="*/ 8791 h 28442"/>
                  <a:gd name="connsiteX6" fmla="*/ 3429 w 10953"/>
                  <a:gd name="connsiteY6" fmla="*/ 2790 h 28442"/>
                  <a:gd name="connsiteX7" fmla="*/ 7429 w 10953"/>
                  <a:gd name="connsiteY7" fmla="*/ 504 h 28442"/>
                  <a:gd name="connsiteX8" fmla="*/ 10954 w 10953"/>
                  <a:gd name="connsiteY8" fmla="*/ 2505 h 28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3" h="28442">
                    <a:moveTo>
                      <a:pt x="10954" y="2505"/>
                    </a:moveTo>
                    <a:lnTo>
                      <a:pt x="10954" y="19649"/>
                    </a:lnTo>
                    <a:cubicBezTo>
                      <a:pt x="10814" y="22126"/>
                      <a:pt x="9506" y="24388"/>
                      <a:pt x="7430" y="25746"/>
                    </a:cubicBezTo>
                    <a:lnTo>
                      <a:pt x="3429" y="28031"/>
                    </a:lnTo>
                    <a:cubicBezTo>
                      <a:pt x="1524" y="29079"/>
                      <a:pt x="0" y="28031"/>
                      <a:pt x="0" y="25936"/>
                    </a:cubicBezTo>
                    <a:lnTo>
                      <a:pt x="0" y="8791"/>
                    </a:lnTo>
                    <a:cubicBezTo>
                      <a:pt x="118" y="6357"/>
                      <a:pt x="1393" y="4127"/>
                      <a:pt x="3429" y="2790"/>
                    </a:cubicBezTo>
                    <a:lnTo>
                      <a:pt x="7429" y="504"/>
                    </a:lnTo>
                    <a:cubicBezTo>
                      <a:pt x="9335" y="-639"/>
                      <a:pt x="10954" y="218"/>
                      <a:pt x="10954" y="2505"/>
                    </a:cubicBezTo>
                    <a:close/>
                  </a:path>
                </a:pathLst>
              </a:custGeom>
              <a:solidFill>
                <a:srgbClr val="BA68C8"/>
              </a:solidFill>
              <a:ln w="9525" cap="flat">
                <a:noFill/>
                <a:prstDash val="solid"/>
                <a:miter/>
              </a:ln>
            </p:spPr>
            <p:txBody>
              <a:bodyPr rtlCol="0" anchor="ctr"/>
              <a:lstStyle/>
              <a:p>
                <a:endParaRPr lang="vi-VN"/>
              </a:p>
            </p:txBody>
          </p:sp>
          <p:sp>
            <p:nvSpPr>
              <p:cNvPr id="293" name="Freeform: Shape 292">
                <a:extLst>
                  <a:ext uri="{FF2B5EF4-FFF2-40B4-BE49-F238E27FC236}">
                    <a16:creationId xmlns:a16="http://schemas.microsoft.com/office/drawing/2014/main" id="{38D37ED4-D454-4C74-A307-42551016221A}"/>
                  </a:ext>
                </a:extLst>
              </p:cNvPr>
              <p:cNvSpPr/>
              <p:nvPr/>
            </p:nvSpPr>
            <p:spPr>
              <a:xfrm>
                <a:off x="2188084" y="4444504"/>
                <a:ext cx="10953" cy="28442"/>
              </a:xfrm>
              <a:custGeom>
                <a:avLst/>
                <a:gdLst>
                  <a:gd name="connsiteX0" fmla="*/ 10954 w 10953"/>
                  <a:gd name="connsiteY0" fmla="*/ 2504 h 28442"/>
                  <a:gd name="connsiteX1" fmla="*/ 10954 w 10953"/>
                  <a:gd name="connsiteY1" fmla="*/ 19649 h 28442"/>
                  <a:gd name="connsiteX2" fmla="*/ 7430 w 10953"/>
                  <a:gd name="connsiteY2" fmla="*/ 25746 h 28442"/>
                  <a:gd name="connsiteX3" fmla="*/ 3524 w 10953"/>
                  <a:gd name="connsiteY3" fmla="*/ 28031 h 28442"/>
                  <a:gd name="connsiteX4" fmla="*/ 0 w 10953"/>
                  <a:gd name="connsiteY4" fmla="*/ 25936 h 28442"/>
                  <a:gd name="connsiteX5" fmla="*/ 0 w 10953"/>
                  <a:gd name="connsiteY5" fmla="*/ 8791 h 28442"/>
                  <a:gd name="connsiteX6" fmla="*/ 3524 w 10953"/>
                  <a:gd name="connsiteY6" fmla="*/ 2790 h 28442"/>
                  <a:gd name="connsiteX7" fmla="*/ 7429 w 10953"/>
                  <a:gd name="connsiteY7" fmla="*/ 504 h 28442"/>
                  <a:gd name="connsiteX8" fmla="*/ 10954 w 10953"/>
                  <a:gd name="connsiteY8" fmla="*/ 2504 h 28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3" h="28442">
                    <a:moveTo>
                      <a:pt x="10954" y="2504"/>
                    </a:moveTo>
                    <a:lnTo>
                      <a:pt x="10954" y="19649"/>
                    </a:lnTo>
                    <a:cubicBezTo>
                      <a:pt x="10814" y="22126"/>
                      <a:pt x="9506" y="24388"/>
                      <a:pt x="7430" y="25746"/>
                    </a:cubicBezTo>
                    <a:lnTo>
                      <a:pt x="3524" y="28031"/>
                    </a:lnTo>
                    <a:cubicBezTo>
                      <a:pt x="1619" y="29079"/>
                      <a:pt x="0" y="28031"/>
                      <a:pt x="0" y="25936"/>
                    </a:cubicBezTo>
                    <a:lnTo>
                      <a:pt x="0" y="8791"/>
                    </a:lnTo>
                    <a:cubicBezTo>
                      <a:pt x="155" y="6344"/>
                      <a:pt x="1463" y="4117"/>
                      <a:pt x="3524" y="2790"/>
                    </a:cubicBezTo>
                    <a:lnTo>
                      <a:pt x="7429" y="504"/>
                    </a:lnTo>
                    <a:cubicBezTo>
                      <a:pt x="9335" y="-639"/>
                      <a:pt x="10954" y="218"/>
                      <a:pt x="10954" y="2504"/>
                    </a:cubicBezTo>
                    <a:close/>
                  </a:path>
                </a:pathLst>
              </a:custGeom>
              <a:solidFill>
                <a:srgbClr val="BA68C8"/>
              </a:solidFill>
              <a:ln w="9525" cap="flat">
                <a:noFill/>
                <a:prstDash val="solid"/>
                <a:miter/>
              </a:ln>
            </p:spPr>
            <p:txBody>
              <a:bodyPr rtlCol="0" anchor="ctr"/>
              <a:lstStyle/>
              <a:p>
                <a:endParaRPr lang="vi-VN"/>
              </a:p>
            </p:txBody>
          </p:sp>
          <p:sp>
            <p:nvSpPr>
              <p:cNvPr id="294" name="Freeform: Shape 293">
                <a:extLst>
                  <a:ext uri="{FF2B5EF4-FFF2-40B4-BE49-F238E27FC236}">
                    <a16:creationId xmlns:a16="http://schemas.microsoft.com/office/drawing/2014/main" id="{DE57D69D-0F5E-7E76-8E88-D790020B4364}"/>
                  </a:ext>
                </a:extLst>
              </p:cNvPr>
              <p:cNvSpPr/>
              <p:nvPr/>
            </p:nvSpPr>
            <p:spPr>
              <a:xfrm>
                <a:off x="2170463" y="4454696"/>
                <a:ext cx="10858" cy="28442"/>
              </a:xfrm>
              <a:custGeom>
                <a:avLst/>
                <a:gdLst>
                  <a:gd name="connsiteX0" fmla="*/ 10858 w 10858"/>
                  <a:gd name="connsiteY0" fmla="*/ 2504 h 28442"/>
                  <a:gd name="connsiteX1" fmla="*/ 10858 w 10858"/>
                  <a:gd name="connsiteY1" fmla="*/ 19649 h 28442"/>
                  <a:gd name="connsiteX2" fmla="*/ 7429 w 10858"/>
                  <a:gd name="connsiteY2" fmla="*/ 25746 h 28442"/>
                  <a:gd name="connsiteX3" fmla="*/ 3429 w 10858"/>
                  <a:gd name="connsiteY3" fmla="*/ 28031 h 28442"/>
                  <a:gd name="connsiteX4" fmla="*/ 0 w 10858"/>
                  <a:gd name="connsiteY4" fmla="*/ 25936 h 28442"/>
                  <a:gd name="connsiteX5" fmla="*/ 0 w 10858"/>
                  <a:gd name="connsiteY5" fmla="*/ 8791 h 28442"/>
                  <a:gd name="connsiteX6" fmla="*/ 3429 w 10858"/>
                  <a:gd name="connsiteY6" fmla="*/ 2790 h 28442"/>
                  <a:gd name="connsiteX7" fmla="*/ 7429 w 10858"/>
                  <a:gd name="connsiteY7" fmla="*/ 504 h 28442"/>
                  <a:gd name="connsiteX8" fmla="*/ 10858 w 10858"/>
                  <a:gd name="connsiteY8" fmla="*/ 2504 h 28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 h="28442">
                    <a:moveTo>
                      <a:pt x="10858" y="2504"/>
                    </a:moveTo>
                    <a:lnTo>
                      <a:pt x="10858" y="19649"/>
                    </a:lnTo>
                    <a:cubicBezTo>
                      <a:pt x="10755" y="22113"/>
                      <a:pt x="9481" y="24378"/>
                      <a:pt x="7429" y="25746"/>
                    </a:cubicBezTo>
                    <a:lnTo>
                      <a:pt x="3429" y="28031"/>
                    </a:lnTo>
                    <a:cubicBezTo>
                      <a:pt x="1524" y="29079"/>
                      <a:pt x="0" y="28031"/>
                      <a:pt x="0" y="25936"/>
                    </a:cubicBezTo>
                    <a:lnTo>
                      <a:pt x="0" y="8791"/>
                    </a:lnTo>
                    <a:cubicBezTo>
                      <a:pt x="118" y="6357"/>
                      <a:pt x="1393" y="4127"/>
                      <a:pt x="3429" y="2790"/>
                    </a:cubicBezTo>
                    <a:lnTo>
                      <a:pt x="7429" y="504"/>
                    </a:lnTo>
                    <a:cubicBezTo>
                      <a:pt x="9334" y="-639"/>
                      <a:pt x="10858" y="218"/>
                      <a:pt x="10858" y="2504"/>
                    </a:cubicBezTo>
                    <a:close/>
                  </a:path>
                </a:pathLst>
              </a:custGeom>
              <a:solidFill>
                <a:srgbClr val="BA68C8"/>
              </a:solidFill>
              <a:ln w="9525" cap="flat">
                <a:noFill/>
                <a:prstDash val="solid"/>
                <a:miter/>
              </a:ln>
            </p:spPr>
            <p:txBody>
              <a:bodyPr rtlCol="0" anchor="ctr"/>
              <a:lstStyle/>
              <a:p>
                <a:endParaRPr lang="vi-VN"/>
              </a:p>
            </p:txBody>
          </p:sp>
          <p:sp>
            <p:nvSpPr>
              <p:cNvPr id="295" name="Freeform: Shape 294">
                <a:extLst>
                  <a:ext uri="{FF2B5EF4-FFF2-40B4-BE49-F238E27FC236}">
                    <a16:creationId xmlns:a16="http://schemas.microsoft.com/office/drawing/2014/main" id="{58A7025E-024A-F469-89C5-D2A741412DC6}"/>
                  </a:ext>
                </a:extLst>
              </p:cNvPr>
              <p:cNvSpPr/>
              <p:nvPr/>
            </p:nvSpPr>
            <p:spPr>
              <a:xfrm>
                <a:off x="2152746" y="4464888"/>
                <a:ext cx="10953" cy="28442"/>
              </a:xfrm>
              <a:custGeom>
                <a:avLst/>
                <a:gdLst>
                  <a:gd name="connsiteX0" fmla="*/ 10954 w 10953"/>
                  <a:gd name="connsiteY0" fmla="*/ 2504 h 28442"/>
                  <a:gd name="connsiteX1" fmla="*/ 10954 w 10953"/>
                  <a:gd name="connsiteY1" fmla="*/ 19649 h 28442"/>
                  <a:gd name="connsiteX2" fmla="*/ 7429 w 10953"/>
                  <a:gd name="connsiteY2" fmla="*/ 25745 h 28442"/>
                  <a:gd name="connsiteX3" fmla="*/ 3524 w 10953"/>
                  <a:gd name="connsiteY3" fmla="*/ 28031 h 28442"/>
                  <a:gd name="connsiteX4" fmla="*/ 0 w 10953"/>
                  <a:gd name="connsiteY4" fmla="*/ 25936 h 28442"/>
                  <a:gd name="connsiteX5" fmla="*/ 0 w 10953"/>
                  <a:gd name="connsiteY5" fmla="*/ 8791 h 28442"/>
                  <a:gd name="connsiteX6" fmla="*/ 3524 w 10953"/>
                  <a:gd name="connsiteY6" fmla="*/ 2790 h 28442"/>
                  <a:gd name="connsiteX7" fmla="*/ 7429 w 10953"/>
                  <a:gd name="connsiteY7" fmla="*/ 504 h 28442"/>
                  <a:gd name="connsiteX8" fmla="*/ 10954 w 10953"/>
                  <a:gd name="connsiteY8" fmla="*/ 2504 h 28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3" h="28442">
                    <a:moveTo>
                      <a:pt x="10954" y="2504"/>
                    </a:moveTo>
                    <a:lnTo>
                      <a:pt x="10954" y="19649"/>
                    </a:lnTo>
                    <a:cubicBezTo>
                      <a:pt x="10814" y="22126"/>
                      <a:pt x="9505" y="24388"/>
                      <a:pt x="7429" y="25745"/>
                    </a:cubicBezTo>
                    <a:lnTo>
                      <a:pt x="3524" y="28031"/>
                    </a:lnTo>
                    <a:cubicBezTo>
                      <a:pt x="1524" y="29079"/>
                      <a:pt x="0" y="28031"/>
                      <a:pt x="0" y="25936"/>
                    </a:cubicBezTo>
                    <a:lnTo>
                      <a:pt x="0" y="8791"/>
                    </a:lnTo>
                    <a:cubicBezTo>
                      <a:pt x="107" y="6330"/>
                      <a:pt x="1427" y="4082"/>
                      <a:pt x="3524" y="2790"/>
                    </a:cubicBezTo>
                    <a:lnTo>
                      <a:pt x="7429" y="504"/>
                    </a:lnTo>
                    <a:cubicBezTo>
                      <a:pt x="9334" y="-639"/>
                      <a:pt x="10954" y="218"/>
                      <a:pt x="10954" y="2504"/>
                    </a:cubicBezTo>
                    <a:close/>
                  </a:path>
                </a:pathLst>
              </a:custGeom>
              <a:solidFill>
                <a:srgbClr val="BA68C8"/>
              </a:solidFill>
              <a:ln w="9525" cap="flat">
                <a:noFill/>
                <a:prstDash val="solid"/>
                <a:miter/>
              </a:ln>
            </p:spPr>
            <p:txBody>
              <a:bodyPr rtlCol="0" anchor="ctr"/>
              <a:lstStyle/>
              <a:p>
                <a:endParaRPr lang="vi-VN"/>
              </a:p>
            </p:txBody>
          </p:sp>
          <p:sp>
            <p:nvSpPr>
              <p:cNvPr id="296" name="Freeform: Shape 295">
                <a:extLst>
                  <a:ext uri="{FF2B5EF4-FFF2-40B4-BE49-F238E27FC236}">
                    <a16:creationId xmlns:a16="http://schemas.microsoft.com/office/drawing/2014/main" id="{D629AA6A-3FCA-C745-2A26-C9106B21C9E2}"/>
                  </a:ext>
                </a:extLst>
              </p:cNvPr>
              <p:cNvSpPr/>
              <p:nvPr/>
            </p:nvSpPr>
            <p:spPr>
              <a:xfrm>
                <a:off x="2135030" y="4475148"/>
                <a:ext cx="10953" cy="28564"/>
              </a:xfrm>
              <a:custGeom>
                <a:avLst/>
                <a:gdLst>
                  <a:gd name="connsiteX0" fmla="*/ 10954 w 10953"/>
                  <a:gd name="connsiteY0" fmla="*/ 2626 h 28564"/>
                  <a:gd name="connsiteX1" fmla="*/ 10954 w 10953"/>
                  <a:gd name="connsiteY1" fmla="*/ 19771 h 28564"/>
                  <a:gd name="connsiteX2" fmla="*/ 7429 w 10953"/>
                  <a:gd name="connsiteY2" fmla="*/ 25867 h 28564"/>
                  <a:gd name="connsiteX3" fmla="*/ 3524 w 10953"/>
                  <a:gd name="connsiteY3" fmla="*/ 28153 h 28564"/>
                  <a:gd name="connsiteX4" fmla="*/ 0 w 10953"/>
                  <a:gd name="connsiteY4" fmla="*/ 26058 h 28564"/>
                  <a:gd name="connsiteX5" fmla="*/ 0 w 10953"/>
                  <a:gd name="connsiteY5" fmla="*/ 8913 h 28564"/>
                  <a:gd name="connsiteX6" fmla="*/ 3524 w 10953"/>
                  <a:gd name="connsiteY6" fmla="*/ 2912 h 28564"/>
                  <a:gd name="connsiteX7" fmla="*/ 7429 w 10953"/>
                  <a:gd name="connsiteY7" fmla="*/ 626 h 28564"/>
                  <a:gd name="connsiteX8" fmla="*/ 10954 w 10953"/>
                  <a:gd name="connsiteY8" fmla="*/ 2626 h 28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3" h="28564">
                    <a:moveTo>
                      <a:pt x="10954" y="2626"/>
                    </a:moveTo>
                    <a:lnTo>
                      <a:pt x="10954" y="19771"/>
                    </a:lnTo>
                    <a:cubicBezTo>
                      <a:pt x="10845" y="22257"/>
                      <a:pt x="9529" y="24532"/>
                      <a:pt x="7429" y="25867"/>
                    </a:cubicBezTo>
                    <a:lnTo>
                      <a:pt x="3524" y="28153"/>
                    </a:lnTo>
                    <a:cubicBezTo>
                      <a:pt x="1619" y="29201"/>
                      <a:pt x="0" y="28153"/>
                      <a:pt x="0" y="26058"/>
                    </a:cubicBezTo>
                    <a:lnTo>
                      <a:pt x="0" y="8913"/>
                    </a:lnTo>
                    <a:cubicBezTo>
                      <a:pt x="155" y="6466"/>
                      <a:pt x="1463" y="4239"/>
                      <a:pt x="3524" y="2912"/>
                    </a:cubicBezTo>
                    <a:lnTo>
                      <a:pt x="7429" y="626"/>
                    </a:lnTo>
                    <a:cubicBezTo>
                      <a:pt x="9430" y="-708"/>
                      <a:pt x="10954" y="150"/>
                      <a:pt x="10954" y="2626"/>
                    </a:cubicBezTo>
                    <a:close/>
                  </a:path>
                </a:pathLst>
              </a:custGeom>
              <a:solidFill>
                <a:srgbClr val="BA68C8"/>
              </a:solidFill>
              <a:ln w="9525" cap="flat">
                <a:noFill/>
                <a:prstDash val="solid"/>
                <a:miter/>
              </a:ln>
            </p:spPr>
            <p:txBody>
              <a:bodyPr rtlCol="0" anchor="ctr"/>
              <a:lstStyle/>
              <a:p>
                <a:endParaRPr lang="vi-VN"/>
              </a:p>
            </p:txBody>
          </p:sp>
          <p:sp>
            <p:nvSpPr>
              <p:cNvPr id="297" name="Freeform: Shape 296">
                <a:extLst>
                  <a:ext uri="{FF2B5EF4-FFF2-40B4-BE49-F238E27FC236}">
                    <a16:creationId xmlns:a16="http://schemas.microsoft.com/office/drawing/2014/main" id="{7F0D0310-0ADF-C645-B245-C547B1027C62}"/>
                  </a:ext>
                </a:extLst>
              </p:cNvPr>
              <p:cNvSpPr/>
              <p:nvPr/>
            </p:nvSpPr>
            <p:spPr>
              <a:xfrm>
                <a:off x="2117599" y="4485271"/>
                <a:ext cx="10858" cy="28442"/>
              </a:xfrm>
              <a:custGeom>
                <a:avLst/>
                <a:gdLst>
                  <a:gd name="connsiteX0" fmla="*/ 10858 w 10858"/>
                  <a:gd name="connsiteY0" fmla="*/ 2504 h 28442"/>
                  <a:gd name="connsiteX1" fmla="*/ 10858 w 10858"/>
                  <a:gd name="connsiteY1" fmla="*/ 19649 h 28442"/>
                  <a:gd name="connsiteX2" fmla="*/ 7429 w 10858"/>
                  <a:gd name="connsiteY2" fmla="*/ 25746 h 28442"/>
                  <a:gd name="connsiteX3" fmla="*/ 3429 w 10858"/>
                  <a:gd name="connsiteY3" fmla="*/ 28031 h 28442"/>
                  <a:gd name="connsiteX4" fmla="*/ 0 w 10858"/>
                  <a:gd name="connsiteY4" fmla="*/ 25936 h 28442"/>
                  <a:gd name="connsiteX5" fmla="*/ 0 w 10858"/>
                  <a:gd name="connsiteY5" fmla="*/ 8791 h 28442"/>
                  <a:gd name="connsiteX6" fmla="*/ 3429 w 10858"/>
                  <a:gd name="connsiteY6" fmla="*/ 2695 h 28442"/>
                  <a:gd name="connsiteX7" fmla="*/ 7429 w 10858"/>
                  <a:gd name="connsiteY7" fmla="*/ 504 h 28442"/>
                  <a:gd name="connsiteX8" fmla="*/ 10858 w 10858"/>
                  <a:gd name="connsiteY8" fmla="*/ 2504 h 28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 h="28442">
                    <a:moveTo>
                      <a:pt x="10858" y="2504"/>
                    </a:moveTo>
                    <a:lnTo>
                      <a:pt x="10858" y="19649"/>
                    </a:lnTo>
                    <a:cubicBezTo>
                      <a:pt x="10755" y="22113"/>
                      <a:pt x="9481" y="24378"/>
                      <a:pt x="7429" y="25746"/>
                    </a:cubicBezTo>
                    <a:lnTo>
                      <a:pt x="3429" y="28031"/>
                    </a:lnTo>
                    <a:cubicBezTo>
                      <a:pt x="1524" y="29079"/>
                      <a:pt x="0" y="28031"/>
                      <a:pt x="0" y="25936"/>
                    </a:cubicBezTo>
                    <a:lnTo>
                      <a:pt x="0" y="8791"/>
                    </a:lnTo>
                    <a:cubicBezTo>
                      <a:pt x="133" y="6336"/>
                      <a:pt x="1400" y="4083"/>
                      <a:pt x="3429" y="2695"/>
                    </a:cubicBezTo>
                    <a:lnTo>
                      <a:pt x="7429" y="504"/>
                    </a:lnTo>
                    <a:cubicBezTo>
                      <a:pt x="9144" y="-639"/>
                      <a:pt x="10858" y="218"/>
                      <a:pt x="10858" y="2504"/>
                    </a:cubicBezTo>
                    <a:close/>
                  </a:path>
                </a:pathLst>
              </a:custGeom>
              <a:solidFill>
                <a:srgbClr val="BA68C8"/>
              </a:solidFill>
              <a:ln w="9525" cap="flat">
                <a:noFill/>
                <a:prstDash val="solid"/>
                <a:miter/>
              </a:ln>
            </p:spPr>
            <p:txBody>
              <a:bodyPr rtlCol="0" anchor="ctr"/>
              <a:lstStyle/>
              <a:p>
                <a:endParaRPr lang="vi-VN"/>
              </a:p>
            </p:txBody>
          </p:sp>
          <p:sp>
            <p:nvSpPr>
              <p:cNvPr id="298" name="Freeform: Shape 297">
                <a:extLst>
                  <a:ext uri="{FF2B5EF4-FFF2-40B4-BE49-F238E27FC236}">
                    <a16:creationId xmlns:a16="http://schemas.microsoft.com/office/drawing/2014/main" id="{0AEFD3A9-8632-5384-29EF-0C8A36F640C8}"/>
                  </a:ext>
                </a:extLst>
              </p:cNvPr>
              <p:cNvSpPr/>
              <p:nvPr/>
            </p:nvSpPr>
            <p:spPr>
              <a:xfrm>
                <a:off x="2099692" y="4495463"/>
                <a:ext cx="10953" cy="28442"/>
              </a:xfrm>
              <a:custGeom>
                <a:avLst/>
                <a:gdLst>
                  <a:gd name="connsiteX0" fmla="*/ 10954 w 10953"/>
                  <a:gd name="connsiteY0" fmla="*/ 2504 h 28442"/>
                  <a:gd name="connsiteX1" fmla="*/ 10954 w 10953"/>
                  <a:gd name="connsiteY1" fmla="*/ 19649 h 28442"/>
                  <a:gd name="connsiteX2" fmla="*/ 7429 w 10953"/>
                  <a:gd name="connsiteY2" fmla="*/ 25746 h 28442"/>
                  <a:gd name="connsiteX3" fmla="*/ 3524 w 10953"/>
                  <a:gd name="connsiteY3" fmla="*/ 28031 h 28442"/>
                  <a:gd name="connsiteX4" fmla="*/ 0 w 10953"/>
                  <a:gd name="connsiteY4" fmla="*/ 25936 h 28442"/>
                  <a:gd name="connsiteX5" fmla="*/ 0 w 10953"/>
                  <a:gd name="connsiteY5" fmla="*/ 8791 h 28442"/>
                  <a:gd name="connsiteX6" fmla="*/ 3524 w 10953"/>
                  <a:gd name="connsiteY6" fmla="*/ 2790 h 28442"/>
                  <a:gd name="connsiteX7" fmla="*/ 7429 w 10953"/>
                  <a:gd name="connsiteY7" fmla="*/ 504 h 28442"/>
                  <a:gd name="connsiteX8" fmla="*/ 10954 w 10953"/>
                  <a:gd name="connsiteY8" fmla="*/ 2504 h 28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3" h="28442">
                    <a:moveTo>
                      <a:pt x="10954" y="2504"/>
                    </a:moveTo>
                    <a:lnTo>
                      <a:pt x="10954" y="19649"/>
                    </a:lnTo>
                    <a:cubicBezTo>
                      <a:pt x="10814" y="22126"/>
                      <a:pt x="9505" y="24388"/>
                      <a:pt x="7429" y="25746"/>
                    </a:cubicBezTo>
                    <a:lnTo>
                      <a:pt x="3524" y="28031"/>
                    </a:lnTo>
                    <a:cubicBezTo>
                      <a:pt x="1619" y="29079"/>
                      <a:pt x="0" y="28031"/>
                      <a:pt x="0" y="25936"/>
                    </a:cubicBezTo>
                    <a:lnTo>
                      <a:pt x="0" y="8791"/>
                    </a:lnTo>
                    <a:cubicBezTo>
                      <a:pt x="155" y="6344"/>
                      <a:pt x="1463" y="4117"/>
                      <a:pt x="3524" y="2790"/>
                    </a:cubicBezTo>
                    <a:lnTo>
                      <a:pt x="7429" y="504"/>
                    </a:lnTo>
                    <a:cubicBezTo>
                      <a:pt x="9715" y="-639"/>
                      <a:pt x="10954" y="218"/>
                      <a:pt x="10954" y="2504"/>
                    </a:cubicBezTo>
                    <a:close/>
                  </a:path>
                </a:pathLst>
              </a:custGeom>
              <a:solidFill>
                <a:srgbClr val="BA68C8"/>
              </a:solidFill>
              <a:ln w="9525" cap="flat">
                <a:noFill/>
                <a:prstDash val="solid"/>
                <a:miter/>
              </a:ln>
            </p:spPr>
            <p:txBody>
              <a:bodyPr rtlCol="0" anchor="ctr"/>
              <a:lstStyle/>
              <a:p>
                <a:endParaRPr lang="vi-VN"/>
              </a:p>
            </p:txBody>
          </p:sp>
          <p:sp>
            <p:nvSpPr>
              <p:cNvPr id="299" name="Freeform: Shape 298">
                <a:extLst>
                  <a:ext uri="{FF2B5EF4-FFF2-40B4-BE49-F238E27FC236}">
                    <a16:creationId xmlns:a16="http://schemas.microsoft.com/office/drawing/2014/main" id="{DDD03D82-D7E8-E341-5B1F-C4F040827C6F}"/>
                  </a:ext>
                </a:extLst>
              </p:cNvPr>
              <p:cNvSpPr/>
              <p:nvPr/>
            </p:nvSpPr>
            <p:spPr>
              <a:xfrm>
                <a:off x="2081976" y="4505772"/>
                <a:ext cx="10953" cy="28420"/>
              </a:xfrm>
              <a:custGeom>
                <a:avLst/>
                <a:gdLst>
                  <a:gd name="connsiteX0" fmla="*/ 10954 w 10953"/>
                  <a:gd name="connsiteY0" fmla="*/ 2387 h 28420"/>
                  <a:gd name="connsiteX1" fmla="*/ 10954 w 10953"/>
                  <a:gd name="connsiteY1" fmla="*/ 19627 h 28420"/>
                  <a:gd name="connsiteX2" fmla="*/ 7525 w 10953"/>
                  <a:gd name="connsiteY2" fmla="*/ 25723 h 28420"/>
                  <a:gd name="connsiteX3" fmla="*/ 3524 w 10953"/>
                  <a:gd name="connsiteY3" fmla="*/ 28009 h 28420"/>
                  <a:gd name="connsiteX4" fmla="*/ 0 w 10953"/>
                  <a:gd name="connsiteY4" fmla="*/ 25914 h 28420"/>
                  <a:gd name="connsiteX5" fmla="*/ 0 w 10953"/>
                  <a:gd name="connsiteY5" fmla="*/ 8768 h 28420"/>
                  <a:gd name="connsiteX6" fmla="*/ 3524 w 10953"/>
                  <a:gd name="connsiteY6" fmla="*/ 2768 h 28420"/>
                  <a:gd name="connsiteX7" fmla="*/ 7525 w 10953"/>
                  <a:gd name="connsiteY7" fmla="*/ 482 h 28420"/>
                  <a:gd name="connsiteX8" fmla="*/ 10954 w 10953"/>
                  <a:gd name="connsiteY8" fmla="*/ 2387 h 28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3" h="28420">
                    <a:moveTo>
                      <a:pt x="10954" y="2387"/>
                    </a:moveTo>
                    <a:lnTo>
                      <a:pt x="10954" y="19627"/>
                    </a:lnTo>
                    <a:cubicBezTo>
                      <a:pt x="10850" y="22090"/>
                      <a:pt x="9576" y="24356"/>
                      <a:pt x="7525" y="25723"/>
                    </a:cubicBezTo>
                    <a:lnTo>
                      <a:pt x="3524" y="28009"/>
                    </a:lnTo>
                    <a:cubicBezTo>
                      <a:pt x="1619" y="29057"/>
                      <a:pt x="0" y="28009"/>
                      <a:pt x="0" y="25914"/>
                    </a:cubicBezTo>
                    <a:lnTo>
                      <a:pt x="0" y="8768"/>
                    </a:lnTo>
                    <a:cubicBezTo>
                      <a:pt x="155" y="6322"/>
                      <a:pt x="1463" y="4094"/>
                      <a:pt x="3524" y="2768"/>
                    </a:cubicBezTo>
                    <a:lnTo>
                      <a:pt x="7525" y="482"/>
                    </a:lnTo>
                    <a:cubicBezTo>
                      <a:pt x="9430" y="-757"/>
                      <a:pt x="10954" y="577"/>
                      <a:pt x="10954" y="2387"/>
                    </a:cubicBezTo>
                    <a:close/>
                  </a:path>
                </a:pathLst>
              </a:custGeom>
              <a:solidFill>
                <a:srgbClr val="37474F"/>
              </a:solidFill>
              <a:ln w="9525" cap="flat">
                <a:noFill/>
                <a:prstDash val="solid"/>
                <a:miter/>
              </a:ln>
            </p:spPr>
            <p:txBody>
              <a:bodyPr rtlCol="0" anchor="ctr"/>
              <a:lstStyle/>
              <a:p>
                <a:endParaRPr lang="vi-VN"/>
              </a:p>
            </p:txBody>
          </p:sp>
          <p:sp>
            <p:nvSpPr>
              <p:cNvPr id="300" name="Freeform: Shape 299">
                <a:extLst>
                  <a:ext uri="{FF2B5EF4-FFF2-40B4-BE49-F238E27FC236}">
                    <a16:creationId xmlns:a16="http://schemas.microsoft.com/office/drawing/2014/main" id="{C2AEF2E4-D25F-61C6-2BBD-BE3A13E0221D}"/>
                  </a:ext>
                </a:extLst>
              </p:cNvPr>
              <p:cNvSpPr/>
              <p:nvPr/>
            </p:nvSpPr>
            <p:spPr>
              <a:xfrm>
                <a:off x="2064354" y="4515809"/>
                <a:ext cx="10953" cy="28479"/>
              </a:xfrm>
              <a:custGeom>
                <a:avLst/>
                <a:gdLst>
                  <a:gd name="connsiteX0" fmla="*/ 10954 w 10953"/>
                  <a:gd name="connsiteY0" fmla="*/ 2542 h 28479"/>
                  <a:gd name="connsiteX1" fmla="*/ 10954 w 10953"/>
                  <a:gd name="connsiteY1" fmla="*/ 19687 h 28479"/>
                  <a:gd name="connsiteX2" fmla="*/ 7429 w 10953"/>
                  <a:gd name="connsiteY2" fmla="*/ 25783 h 28479"/>
                  <a:gd name="connsiteX3" fmla="*/ 3524 w 10953"/>
                  <a:gd name="connsiteY3" fmla="*/ 28069 h 28479"/>
                  <a:gd name="connsiteX4" fmla="*/ 0 w 10953"/>
                  <a:gd name="connsiteY4" fmla="*/ 25973 h 28479"/>
                  <a:gd name="connsiteX5" fmla="*/ 0 w 10953"/>
                  <a:gd name="connsiteY5" fmla="*/ 8828 h 28479"/>
                  <a:gd name="connsiteX6" fmla="*/ 3524 w 10953"/>
                  <a:gd name="connsiteY6" fmla="*/ 2732 h 28479"/>
                  <a:gd name="connsiteX7" fmla="*/ 7430 w 10953"/>
                  <a:gd name="connsiteY7" fmla="*/ 541 h 28479"/>
                  <a:gd name="connsiteX8" fmla="*/ 10954 w 10953"/>
                  <a:gd name="connsiteY8" fmla="*/ 2542 h 2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3" h="28479">
                    <a:moveTo>
                      <a:pt x="10954" y="2542"/>
                    </a:moveTo>
                    <a:lnTo>
                      <a:pt x="10954" y="19687"/>
                    </a:lnTo>
                    <a:cubicBezTo>
                      <a:pt x="10814" y="22163"/>
                      <a:pt x="9506" y="24426"/>
                      <a:pt x="7429" y="25783"/>
                    </a:cubicBezTo>
                    <a:lnTo>
                      <a:pt x="3524" y="28069"/>
                    </a:lnTo>
                    <a:cubicBezTo>
                      <a:pt x="1524" y="29116"/>
                      <a:pt x="0" y="28069"/>
                      <a:pt x="0" y="25973"/>
                    </a:cubicBezTo>
                    <a:lnTo>
                      <a:pt x="0" y="8828"/>
                    </a:lnTo>
                    <a:cubicBezTo>
                      <a:pt x="125" y="6347"/>
                      <a:pt x="1437" y="4079"/>
                      <a:pt x="3524" y="2732"/>
                    </a:cubicBezTo>
                    <a:lnTo>
                      <a:pt x="7430" y="541"/>
                    </a:lnTo>
                    <a:cubicBezTo>
                      <a:pt x="9335" y="-602"/>
                      <a:pt x="10954" y="65"/>
                      <a:pt x="10954" y="2542"/>
                    </a:cubicBezTo>
                    <a:close/>
                  </a:path>
                </a:pathLst>
              </a:custGeom>
              <a:solidFill>
                <a:srgbClr val="BA68C8"/>
              </a:solidFill>
              <a:ln w="9525" cap="flat">
                <a:noFill/>
                <a:prstDash val="solid"/>
                <a:miter/>
              </a:ln>
            </p:spPr>
            <p:txBody>
              <a:bodyPr rtlCol="0" anchor="ctr"/>
              <a:lstStyle/>
              <a:p>
                <a:endParaRPr lang="vi-VN"/>
              </a:p>
            </p:txBody>
          </p:sp>
          <p:sp>
            <p:nvSpPr>
              <p:cNvPr id="301" name="Freeform: Shape 300">
                <a:extLst>
                  <a:ext uri="{FF2B5EF4-FFF2-40B4-BE49-F238E27FC236}">
                    <a16:creationId xmlns:a16="http://schemas.microsoft.com/office/drawing/2014/main" id="{E53F3819-ED7F-4E74-4577-ED13113F3856}"/>
                  </a:ext>
                </a:extLst>
              </p:cNvPr>
              <p:cNvSpPr/>
              <p:nvPr/>
            </p:nvSpPr>
            <p:spPr>
              <a:xfrm>
                <a:off x="2046638" y="4526070"/>
                <a:ext cx="10953" cy="28410"/>
              </a:xfrm>
              <a:custGeom>
                <a:avLst/>
                <a:gdLst>
                  <a:gd name="connsiteX0" fmla="*/ 10954 w 10953"/>
                  <a:gd name="connsiteY0" fmla="*/ 2472 h 28410"/>
                  <a:gd name="connsiteX1" fmla="*/ 10954 w 10953"/>
                  <a:gd name="connsiteY1" fmla="*/ 19617 h 28410"/>
                  <a:gd name="connsiteX2" fmla="*/ 7429 w 10953"/>
                  <a:gd name="connsiteY2" fmla="*/ 25713 h 28410"/>
                  <a:gd name="connsiteX3" fmla="*/ 3524 w 10953"/>
                  <a:gd name="connsiteY3" fmla="*/ 27999 h 28410"/>
                  <a:gd name="connsiteX4" fmla="*/ 0 w 10953"/>
                  <a:gd name="connsiteY4" fmla="*/ 25904 h 28410"/>
                  <a:gd name="connsiteX5" fmla="*/ 0 w 10953"/>
                  <a:gd name="connsiteY5" fmla="*/ 8854 h 28410"/>
                  <a:gd name="connsiteX6" fmla="*/ 3524 w 10953"/>
                  <a:gd name="connsiteY6" fmla="*/ 2758 h 28410"/>
                  <a:gd name="connsiteX7" fmla="*/ 7429 w 10953"/>
                  <a:gd name="connsiteY7" fmla="*/ 567 h 28410"/>
                  <a:gd name="connsiteX8" fmla="*/ 10954 w 10953"/>
                  <a:gd name="connsiteY8" fmla="*/ 2472 h 28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3" h="28410">
                    <a:moveTo>
                      <a:pt x="10954" y="2472"/>
                    </a:moveTo>
                    <a:lnTo>
                      <a:pt x="10954" y="19617"/>
                    </a:lnTo>
                    <a:cubicBezTo>
                      <a:pt x="10829" y="22098"/>
                      <a:pt x="9517" y="24367"/>
                      <a:pt x="7429" y="25713"/>
                    </a:cubicBezTo>
                    <a:lnTo>
                      <a:pt x="3524" y="27999"/>
                    </a:lnTo>
                    <a:cubicBezTo>
                      <a:pt x="1619" y="29047"/>
                      <a:pt x="0" y="27999"/>
                      <a:pt x="0" y="25904"/>
                    </a:cubicBezTo>
                    <a:lnTo>
                      <a:pt x="0" y="8854"/>
                    </a:lnTo>
                    <a:cubicBezTo>
                      <a:pt x="169" y="6386"/>
                      <a:pt x="1470" y="4136"/>
                      <a:pt x="3524" y="2758"/>
                    </a:cubicBezTo>
                    <a:lnTo>
                      <a:pt x="7429" y="567"/>
                    </a:lnTo>
                    <a:cubicBezTo>
                      <a:pt x="9430" y="-671"/>
                      <a:pt x="10954" y="186"/>
                      <a:pt x="10954" y="2472"/>
                    </a:cubicBezTo>
                    <a:close/>
                  </a:path>
                </a:pathLst>
              </a:custGeom>
              <a:solidFill>
                <a:srgbClr val="BA68C8"/>
              </a:solidFill>
              <a:ln w="9525" cap="flat">
                <a:noFill/>
                <a:prstDash val="solid"/>
                <a:miter/>
              </a:ln>
            </p:spPr>
            <p:txBody>
              <a:bodyPr rtlCol="0" anchor="ctr"/>
              <a:lstStyle/>
              <a:p>
                <a:endParaRPr lang="vi-VN"/>
              </a:p>
            </p:txBody>
          </p:sp>
          <p:sp>
            <p:nvSpPr>
              <p:cNvPr id="302" name="Freeform: Shape 301">
                <a:extLst>
                  <a:ext uri="{FF2B5EF4-FFF2-40B4-BE49-F238E27FC236}">
                    <a16:creationId xmlns:a16="http://schemas.microsoft.com/office/drawing/2014/main" id="{2C264B57-4242-7342-75BF-CB313CC0CA42}"/>
                  </a:ext>
                </a:extLst>
              </p:cNvPr>
              <p:cNvSpPr/>
              <p:nvPr/>
            </p:nvSpPr>
            <p:spPr>
              <a:xfrm>
                <a:off x="2028254" y="4126182"/>
                <a:ext cx="295275" cy="230703"/>
              </a:xfrm>
              <a:custGeom>
                <a:avLst/>
                <a:gdLst>
                  <a:gd name="connsiteX0" fmla="*/ 277844 w 295275"/>
                  <a:gd name="connsiteY0" fmla="*/ 2406 h 230703"/>
                  <a:gd name="connsiteX1" fmla="*/ 17431 w 295275"/>
                  <a:gd name="connsiteY1" fmla="*/ 152711 h 230703"/>
                  <a:gd name="connsiteX2" fmla="*/ 0 w 295275"/>
                  <a:gd name="connsiteY2" fmla="*/ 183000 h 230703"/>
                  <a:gd name="connsiteX3" fmla="*/ 0 w 295275"/>
                  <a:gd name="connsiteY3" fmla="*/ 218243 h 230703"/>
                  <a:gd name="connsiteX4" fmla="*/ 17431 w 295275"/>
                  <a:gd name="connsiteY4" fmla="*/ 228339 h 230703"/>
                  <a:gd name="connsiteX5" fmla="*/ 277844 w 295275"/>
                  <a:gd name="connsiteY5" fmla="*/ 77939 h 230703"/>
                  <a:gd name="connsiteX6" fmla="*/ 295275 w 295275"/>
                  <a:gd name="connsiteY6" fmla="*/ 47650 h 230703"/>
                  <a:gd name="connsiteX7" fmla="*/ 295275 w 295275"/>
                  <a:gd name="connsiteY7" fmla="*/ 12503 h 230703"/>
                  <a:gd name="connsiteX8" fmla="*/ 277844 w 295275"/>
                  <a:gd name="connsiteY8" fmla="*/ 2406 h 230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5275" h="230703">
                    <a:moveTo>
                      <a:pt x="277844" y="2406"/>
                    </a:moveTo>
                    <a:lnTo>
                      <a:pt x="17431" y="152711"/>
                    </a:lnTo>
                    <a:cubicBezTo>
                      <a:pt x="7130" y="159456"/>
                      <a:pt x="657" y="170704"/>
                      <a:pt x="0" y="183000"/>
                    </a:cubicBezTo>
                    <a:lnTo>
                      <a:pt x="0" y="218243"/>
                    </a:lnTo>
                    <a:cubicBezTo>
                      <a:pt x="0" y="229387"/>
                      <a:pt x="7811" y="233864"/>
                      <a:pt x="17431" y="228339"/>
                    </a:cubicBezTo>
                    <a:lnTo>
                      <a:pt x="277844" y="77939"/>
                    </a:lnTo>
                    <a:cubicBezTo>
                      <a:pt x="288145" y="71193"/>
                      <a:pt x="294618" y="59946"/>
                      <a:pt x="295275" y="47650"/>
                    </a:cubicBezTo>
                    <a:lnTo>
                      <a:pt x="295275" y="12503"/>
                    </a:lnTo>
                    <a:cubicBezTo>
                      <a:pt x="295275" y="1358"/>
                      <a:pt x="287465" y="-3214"/>
                      <a:pt x="277844" y="2406"/>
                    </a:cubicBezTo>
                    <a:close/>
                  </a:path>
                </a:pathLst>
              </a:custGeom>
              <a:solidFill>
                <a:srgbClr val="455A64"/>
              </a:solidFill>
              <a:ln w="9525" cap="flat">
                <a:noFill/>
                <a:prstDash val="solid"/>
                <a:miter/>
              </a:ln>
            </p:spPr>
            <p:txBody>
              <a:bodyPr rtlCol="0" anchor="ctr"/>
              <a:lstStyle/>
              <a:p>
                <a:endParaRPr lang="vi-VN"/>
              </a:p>
            </p:txBody>
          </p:sp>
          <p:sp>
            <p:nvSpPr>
              <p:cNvPr id="303" name="Freeform: Shape 302">
                <a:extLst>
                  <a:ext uri="{FF2B5EF4-FFF2-40B4-BE49-F238E27FC236}">
                    <a16:creationId xmlns:a16="http://schemas.microsoft.com/office/drawing/2014/main" id="{DF365F00-094D-851F-FF25-C9CC9B72F4FF}"/>
                  </a:ext>
                </a:extLst>
              </p:cNvPr>
              <p:cNvSpPr/>
              <p:nvPr/>
            </p:nvSpPr>
            <p:spPr>
              <a:xfrm>
                <a:off x="2294192" y="4156051"/>
                <a:ext cx="10953" cy="28426"/>
              </a:xfrm>
              <a:custGeom>
                <a:avLst/>
                <a:gdLst>
                  <a:gd name="connsiteX0" fmla="*/ 10954 w 10953"/>
                  <a:gd name="connsiteY0" fmla="*/ 2445 h 28426"/>
                  <a:gd name="connsiteX1" fmla="*/ 10954 w 10953"/>
                  <a:gd name="connsiteY1" fmla="*/ 19685 h 28426"/>
                  <a:gd name="connsiteX2" fmla="*/ 7430 w 10953"/>
                  <a:gd name="connsiteY2" fmla="*/ 25686 h 28426"/>
                  <a:gd name="connsiteX3" fmla="*/ 3524 w 10953"/>
                  <a:gd name="connsiteY3" fmla="*/ 27972 h 28426"/>
                  <a:gd name="connsiteX4" fmla="*/ 0 w 10953"/>
                  <a:gd name="connsiteY4" fmla="*/ 25972 h 28426"/>
                  <a:gd name="connsiteX5" fmla="*/ 0 w 10953"/>
                  <a:gd name="connsiteY5" fmla="*/ 8827 h 28426"/>
                  <a:gd name="connsiteX6" fmla="*/ 3524 w 10953"/>
                  <a:gd name="connsiteY6" fmla="*/ 2731 h 28426"/>
                  <a:gd name="connsiteX7" fmla="*/ 7429 w 10953"/>
                  <a:gd name="connsiteY7" fmla="*/ 445 h 28426"/>
                  <a:gd name="connsiteX8" fmla="*/ 10954 w 10953"/>
                  <a:gd name="connsiteY8" fmla="*/ 2445 h 2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3" h="28426">
                    <a:moveTo>
                      <a:pt x="10954" y="2445"/>
                    </a:moveTo>
                    <a:lnTo>
                      <a:pt x="10954" y="19685"/>
                    </a:lnTo>
                    <a:cubicBezTo>
                      <a:pt x="10799" y="22132"/>
                      <a:pt x="9491" y="24360"/>
                      <a:pt x="7430" y="25686"/>
                    </a:cubicBezTo>
                    <a:lnTo>
                      <a:pt x="3524" y="27972"/>
                    </a:lnTo>
                    <a:cubicBezTo>
                      <a:pt x="1524" y="29115"/>
                      <a:pt x="0" y="27972"/>
                      <a:pt x="0" y="25972"/>
                    </a:cubicBezTo>
                    <a:lnTo>
                      <a:pt x="0" y="8827"/>
                    </a:lnTo>
                    <a:cubicBezTo>
                      <a:pt x="109" y="6341"/>
                      <a:pt x="1425" y="4066"/>
                      <a:pt x="3524" y="2731"/>
                    </a:cubicBezTo>
                    <a:lnTo>
                      <a:pt x="7429" y="445"/>
                    </a:lnTo>
                    <a:cubicBezTo>
                      <a:pt x="9335" y="-603"/>
                      <a:pt x="10954" y="254"/>
                      <a:pt x="10954" y="2445"/>
                    </a:cubicBezTo>
                    <a:close/>
                  </a:path>
                </a:pathLst>
              </a:custGeom>
              <a:solidFill>
                <a:srgbClr val="BA68C8"/>
              </a:solidFill>
              <a:ln w="9525" cap="flat">
                <a:noFill/>
                <a:prstDash val="solid"/>
                <a:miter/>
              </a:ln>
            </p:spPr>
            <p:txBody>
              <a:bodyPr rtlCol="0" anchor="ctr"/>
              <a:lstStyle/>
              <a:p>
                <a:endParaRPr lang="vi-VN"/>
              </a:p>
            </p:txBody>
          </p:sp>
          <p:sp>
            <p:nvSpPr>
              <p:cNvPr id="304" name="Freeform: Shape 303">
                <a:extLst>
                  <a:ext uri="{FF2B5EF4-FFF2-40B4-BE49-F238E27FC236}">
                    <a16:creationId xmlns:a16="http://schemas.microsoft.com/office/drawing/2014/main" id="{FD9C5583-490B-115F-F130-D89BF3C0366D}"/>
                  </a:ext>
                </a:extLst>
              </p:cNvPr>
              <p:cNvSpPr/>
              <p:nvPr/>
            </p:nvSpPr>
            <p:spPr>
              <a:xfrm>
                <a:off x="2276459" y="4166243"/>
                <a:ext cx="10971" cy="28438"/>
              </a:xfrm>
              <a:custGeom>
                <a:avLst/>
                <a:gdLst>
                  <a:gd name="connsiteX0" fmla="*/ 10971 w 10971"/>
                  <a:gd name="connsiteY0" fmla="*/ 2445 h 28438"/>
                  <a:gd name="connsiteX1" fmla="*/ 10971 w 10971"/>
                  <a:gd name="connsiteY1" fmla="*/ 19685 h 28438"/>
                  <a:gd name="connsiteX2" fmla="*/ 7447 w 10971"/>
                  <a:gd name="connsiteY2" fmla="*/ 25686 h 28438"/>
                  <a:gd name="connsiteX3" fmla="*/ 3542 w 10971"/>
                  <a:gd name="connsiteY3" fmla="*/ 27972 h 28438"/>
                  <a:gd name="connsiteX4" fmla="*/ 466 w 10971"/>
                  <a:gd name="connsiteY4" fmla="*/ 27598 h 28438"/>
                  <a:gd name="connsiteX5" fmla="*/ 17 w 10971"/>
                  <a:gd name="connsiteY5" fmla="*/ 25972 h 28438"/>
                  <a:gd name="connsiteX6" fmla="*/ 17 w 10971"/>
                  <a:gd name="connsiteY6" fmla="*/ 8827 h 28438"/>
                  <a:gd name="connsiteX7" fmla="*/ 3541 w 10971"/>
                  <a:gd name="connsiteY7" fmla="*/ 2731 h 28438"/>
                  <a:gd name="connsiteX8" fmla="*/ 7447 w 10971"/>
                  <a:gd name="connsiteY8" fmla="*/ 445 h 28438"/>
                  <a:gd name="connsiteX9" fmla="*/ 10971 w 10971"/>
                  <a:gd name="connsiteY9" fmla="*/ 2445 h 2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71" h="28438">
                    <a:moveTo>
                      <a:pt x="10971" y="2445"/>
                    </a:moveTo>
                    <a:lnTo>
                      <a:pt x="10971" y="19685"/>
                    </a:lnTo>
                    <a:cubicBezTo>
                      <a:pt x="10816" y="22132"/>
                      <a:pt x="9508" y="24359"/>
                      <a:pt x="7447" y="25686"/>
                    </a:cubicBezTo>
                    <a:lnTo>
                      <a:pt x="3542" y="27972"/>
                    </a:lnTo>
                    <a:cubicBezTo>
                      <a:pt x="2589" y="28718"/>
                      <a:pt x="1212" y="28551"/>
                      <a:pt x="466" y="27598"/>
                    </a:cubicBezTo>
                    <a:cubicBezTo>
                      <a:pt x="105" y="27138"/>
                      <a:pt x="-56" y="26552"/>
                      <a:pt x="17" y="25972"/>
                    </a:cubicBezTo>
                    <a:lnTo>
                      <a:pt x="17" y="8827"/>
                    </a:lnTo>
                    <a:cubicBezTo>
                      <a:pt x="158" y="6351"/>
                      <a:pt x="1465" y="4088"/>
                      <a:pt x="3541" y="2731"/>
                    </a:cubicBezTo>
                    <a:lnTo>
                      <a:pt x="7447" y="445"/>
                    </a:lnTo>
                    <a:cubicBezTo>
                      <a:pt x="9447" y="-603"/>
                      <a:pt x="10971" y="254"/>
                      <a:pt x="10971" y="2445"/>
                    </a:cubicBezTo>
                    <a:close/>
                  </a:path>
                </a:pathLst>
              </a:custGeom>
              <a:solidFill>
                <a:srgbClr val="37474F"/>
              </a:solidFill>
              <a:ln w="9525" cap="flat">
                <a:noFill/>
                <a:prstDash val="solid"/>
                <a:miter/>
              </a:ln>
            </p:spPr>
            <p:txBody>
              <a:bodyPr rtlCol="0" anchor="ctr"/>
              <a:lstStyle/>
              <a:p>
                <a:endParaRPr lang="vi-VN"/>
              </a:p>
            </p:txBody>
          </p:sp>
          <p:sp>
            <p:nvSpPr>
              <p:cNvPr id="305" name="Freeform: Shape 304">
                <a:extLst>
                  <a:ext uri="{FF2B5EF4-FFF2-40B4-BE49-F238E27FC236}">
                    <a16:creationId xmlns:a16="http://schemas.microsoft.com/office/drawing/2014/main" id="{9851EEA0-AAA6-C6FD-A130-48498608B7C2}"/>
                  </a:ext>
                </a:extLst>
              </p:cNvPr>
              <p:cNvSpPr/>
              <p:nvPr/>
            </p:nvSpPr>
            <p:spPr>
              <a:xfrm>
                <a:off x="2258855" y="4176435"/>
                <a:ext cx="10858" cy="28426"/>
              </a:xfrm>
              <a:custGeom>
                <a:avLst/>
                <a:gdLst>
                  <a:gd name="connsiteX0" fmla="*/ 10858 w 10858"/>
                  <a:gd name="connsiteY0" fmla="*/ 2445 h 28426"/>
                  <a:gd name="connsiteX1" fmla="*/ 10858 w 10858"/>
                  <a:gd name="connsiteY1" fmla="*/ 19685 h 28426"/>
                  <a:gd name="connsiteX2" fmla="*/ 7429 w 10858"/>
                  <a:gd name="connsiteY2" fmla="*/ 25686 h 28426"/>
                  <a:gd name="connsiteX3" fmla="*/ 3429 w 10858"/>
                  <a:gd name="connsiteY3" fmla="*/ 27972 h 28426"/>
                  <a:gd name="connsiteX4" fmla="*/ 0 w 10858"/>
                  <a:gd name="connsiteY4" fmla="*/ 25972 h 28426"/>
                  <a:gd name="connsiteX5" fmla="*/ 0 w 10858"/>
                  <a:gd name="connsiteY5" fmla="*/ 8827 h 28426"/>
                  <a:gd name="connsiteX6" fmla="*/ 3429 w 10858"/>
                  <a:gd name="connsiteY6" fmla="*/ 2731 h 28426"/>
                  <a:gd name="connsiteX7" fmla="*/ 7429 w 10858"/>
                  <a:gd name="connsiteY7" fmla="*/ 445 h 28426"/>
                  <a:gd name="connsiteX8" fmla="*/ 10858 w 10858"/>
                  <a:gd name="connsiteY8" fmla="*/ 2445 h 2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 h="28426">
                    <a:moveTo>
                      <a:pt x="10858" y="2445"/>
                    </a:moveTo>
                    <a:lnTo>
                      <a:pt x="10858" y="19685"/>
                    </a:lnTo>
                    <a:cubicBezTo>
                      <a:pt x="10740" y="22119"/>
                      <a:pt x="9466" y="24349"/>
                      <a:pt x="7429" y="25686"/>
                    </a:cubicBezTo>
                    <a:lnTo>
                      <a:pt x="3429" y="27972"/>
                    </a:lnTo>
                    <a:cubicBezTo>
                      <a:pt x="1524" y="29115"/>
                      <a:pt x="0" y="27972"/>
                      <a:pt x="0" y="25972"/>
                    </a:cubicBezTo>
                    <a:lnTo>
                      <a:pt x="0" y="8827"/>
                    </a:lnTo>
                    <a:cubicBezTo>
                      <a:pt x="103" y="6364"/>
                      <a:pt x="1378" y="4098"/>
                      <a:pt x="3429" y="2731"/>
                    </a:cubicBezTo>
                    <a:lnTo>
                      <a:pt x="7429" y="445"/>
                    </a:lnTo>
                    <a:cubicBezTo>
                      <a:pt x="9334" y="-603"/>
                      <a:pt x="10858" y="255"/>
                      <a:pt x="10858" y="2445"/>
                    </a:cubicBezTo>
                    <a:close/>
                  </a:path>
                </a:pathLst>
              </a:custGeom>
              <a:solidFill>
                <a:srgbClr val="BA68C8"/>
              </a:solidFill>
              <a:ln w="9525" cap="flat">
                <a:noFill/>
                <a:prstDash val="solid"/>
                <a:miter/>
              </a:ln>
            </p:spPr>
            <p:txBody>
              <a:bodyPr rtlCol="0" anchor="ctr"/>
              <a:lstStyle/>
              <a:p>
                <a:endParaRPr lang="vi-VN"/>
              </a:p>
            </p:txBody>
          </p:sp>
          <p:sp>
            <p:nvSpPr>
              <p:cNvPr id="306" name="Freeform: Shape 305">
                <a:extLst>
                  <a:ext uri="{FF2B5EF4-FFF2-40B4-BE49-F238E27FC236}">
                    <a16:creationId xmlns:a16="http://schemas.microsoft.com/office/drawing/2014/main" id="{9A8D3588-A709-48AF-D780-44CB73455103}"/>
                  </a:ext>
                </a:extLst>
              </p:cNvPr>
              <p:cNvSpPr/>
              <p:nvPr/>
            </p:nvSpPr>
            <p:spPr>
              <a:xfrm>
                <a:off x="2241329" y="4186627"/>
                <a:ext cx="10953" cy="28426"/>
              </a:xfrm>
              <a:custGeom>
                <a:avLst/>
                <a:gdLst>
                  <a:gd name="connsiteX0" fmla="*/ 10954 w 10953"/>
                  <a:gd name="connsiteY0" fmla="*/ 2445 h 28426"/>
                  <a:gd name="connsiteX1" fmla="*/ 10954 w 10953"/>
                  <a:gd name="connsiteY1" fmla="*/ 19685 h 28426"/>
                  <a:gd name="connsiteX2" fmla="*/ 7429 w 10953"/>
                  <a:gd name="connsiteY2" fmla="*/ 25686 h 28426"/>
                  <a:gd name="connsiteX3" fmla="*/ 3524 w 10953"/>
                  <a:gd name="connsiteY3" fmla="*/ 27972 h 28426"/>
                  <a:gd name="connsiteX4" fmla="*/ 0 w 10953"/>
                  <a:gd name="connsiteY4" fmla="*/ 25972 h 28426"/>
                  <a:gd name="connsiteX5" fmla="*/ 0 w 10953"/>
                  <a:gd name="connsiteY5" fmla="*/ 8827 h 28426"/>
                  <a:gd name="connsiteX6" fmla="*/ 3524 w 10953"/>
                  <a:gd name="connsiteY6" fmla="*/ 2731 h 28426"/>
                  <a:gd name="connsiteX7" fmla="*/ 7429 w 10953"/>
                  <a:gd name="connsiteY7" fmla="*/ 445 h 28426"/>
                  <a:gd name="connsiteX8" fmla="*/ 10954 w 10953"/>
                  <a:gd name="connsiteY8" fmla="*/ 2445 h 2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3" h="28426">
                    <a:moveTo>
                      <a:pt x="10954" y="2445"/>
                    </a:moveTo>
                    <a:lnTo>
                      <a:pt x="10954" y="19685"/>
                    </a:lnTo>
                    <a:cubicBezTo>
                      <a:pt x="10799" y="22132"/>
                      <a:pt x="9491" y="24360"/>
                      <a:pt x="7429" y="25686"/>
                    </a:cubicBezTo>
                    <a:lnTo>
                      <a:pt x="3524" y="27972"/>
                    </a:lnTo>
                    <a:cubicBezTo>
                      <a:pt x="1524" y="29115"/>
                      <a:pt x="0" y="27972"/>
                      <a:pt x="0" y="25972"/>
                    </a:cubicBezTo>
                    <a:lnTo>
                      <a:pt x="0" y="8827"/>
                    </a:lnTo>
                    <a:cubicBezTo>
                      <a:pt x="109" y="6341"/>
                      <a:pt x="1425" y="4066"/>
                      <a:pt x="3524" y="2731"/>
                    </a:cubicBezTo>
                    <a:lnTo>
                      <a:pt x="7429" y="445"/>
                    </a:lnTo>
                    <a:cubicBezTo>
                      <a:pt x="9144" y="-603"/>
                      <a:pt x="10954" y="254"/>
                      <a:pt x="10954" y="2445"/>
                    </a:cubicBezTo>
                    <a:close/>
                  </a:path>
                </a:pathLst>
              </a:custGeom>
              <a:solidFill>
                <a:srgbClr val="37474F"/>
              </a:solidFill>
              <a:ln w="9525" cap="flat">
                <a:noFill/>
                <a:prstDash val="solid"/>
                <a:miter/>
              </a:ln>
            </p:spPr>
            <p:txBody>
              <a:bodyPr rtlCol="0" anchor="ctr"/>
              <a:lstStyle/>
              <a:p>
                <a:endParaRPr lang="vi-VN"/>
              </a:p>
            </p:txBody>
          </p:sp>
          <p:sp>
            <p:nvSpPr>
              <p:cNvPr id="307" name="Freeform: Shape 306">
                <a:extLst>
                  <a:ext uri="{FF2B5EF4-FFF2-40B4-BE49-F238E27FC236}">
                    <a16:creationId xmlns:a16="http://schemas.microsoft.com/office/drawing/2014/main" id="{5690C9EA-BA8A-F5BB-4CA5-AB8E084E5968}"/>
                  </a:ext>
                </a:extLst>
              </p:cNvPr>
              <p:cNvSpPr/>
              <p:nvPr/>
            </p:nvSpPr>
            <p:spPr>
              <a:xfrm>
                <a:off x="2223404" y="4196818"/>
                <a:ext cx="10971" cy="28438"/>
              </a:xfrm>
              <a:custGeom>
                <a:avLst/>
                <a:gdLst>
                  <a:gd name="connsiteX0" fmla="*/ 10971 w 10971"/>
                  <a:gd name="connsiteY0" fmla="*/ 2445 h 28438"/>
                  <a:gd name="connsiteX1" fmla="*/ 10971 w 10971"/>
                  <a:gd name="connsiteY1" fmla="*/ 19685 h 28438"/>
                  <a:gd name="connsiteX2" fmla="*/ 7447 w 10971"/>
                  <a:gd name="connsiteY2" fmla="*/ 25686 h 28438"/>
                  <a:gd name="connsiteX3" fmla="*/ 3542 w 10971"/>
                  <a:gd name="connsiteY3" fmla="*/ 27972 h 28438"/>
                  <a:gd name="connsiteX4" fmla="*/ 466 w 10971"/>
                  <a:gd name="connsiteY4" fmla="*/ 27598 h 28438"/>
                  <a:gd name="connsiteX5" fmla="*/ 17 w 10971"/>
                  <a:gd name="connsiteY5" fmla="*/ 25972 h 28438"/>
                  <a:gd name="connsiteX6" fmla="*/ 17 w 10971"/>
                  <a:gd name="connsiteY6" fmla="*/ 8827 h 28438"/>
                  <a:gd name="connsiteX7" fmla="*/ 3542 w 10971"/>
                  <a:gd name="connsiteY7" fmla="*/ 2731 h 28438"/>
                  <a:gd name="connsiteX8" fmla="*/ 7447 w 10971"/>
                  <a:gd name="connsiteY8" fmla="*/ 445 h 28438"/>
                  <a:gd name="connsiteX9" fmla="*/ 10971 w 10971"/>
                  <a:gd name="connsiteY9" fmla="*/ 2445 h 2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71" h="28438">
                    <a:moveTo>
                      <a:pt x="10971" y="2445"/>
                    </a:moveTo>
                    <a:lnTo>
                      <a:pt x="10971" y="19685"/>
                    </a:lnTo>
                    <a:cubicBezTo>
                      <a:pt x="10864" y="22146"/>
                      <a:pt x="9544" y="24394"/>
                      <a:pt x="7447" y="25686"/>
                    </a:cubicBezTo>
                    <a:lnTo>
                      <a:pt x="3542" y="27972"/>
                    </a:lnTo>
                    <a:cubicBezTo>
                      <a:pt x="2589" y="28718"/>
                      <a:pt x="1212" y="28551"/>
                      <a:pt x="466" y="27598"/>
                    </a:cubicBezTo>
                    <a:cubicBezTo>
                      <a:pt x="105" y="27138"/>
                      <a:pt x="-56" y="26552"/>
                      <a:pt x="17" y="25972"/>
                    </a:cubicBezTo>
                    <a:lnTo>
                      <a:pt x="17" y="8827"/>
                    </a:lnTo>
                    <a:cubicBezTo>
                      <a:pt x="158" y="6351"/>
                      <a:pt x="1466" y="4088"/>
                      <a:pt x="3542" y="2731"/>
                    </a:cubicBezTo>
                    <a:lnTo>
                      <a:pt x="7447" y="445"/>
                    </a:lnTo>
                    <a:cubicBezTo>
                      <a:pt x="9828" y="-603"/>
                      <a:pt x="10971" y="254"/>
                      <a:pt x="10971" y="2445"/>
                    </a:cubicBezTo>
                    <a:close/>
                  </a:path>
                </a:pathLst>
              </a:custGeom>
              <a:solidFill>
                <a:srgbClr val="37474F"/>
              </a:solidFill>
              <a:ln w="9525" cap="flat">
                <a:noFill/>
                <a:prstDash val="solid"/>
                <a:miter/>
              </a:ln>
            </p:spPr>
            <p:txBody>
              <a:bodyPr rtlCol="0" anchor="ctr"/>
              <a:lstStyle/>
              <a:p>
                <a:endParaRPr lang="vi-VN"/>
              </a:p>
            </p:txBody>
          </p:sp>
          <p:sp>
            <p:nvSpPr>
              <p:cNvPr id="308" name="Freeform: Shape 307">
                <a:extLst>
                  <a:ext uri="{FF2B5EF4-FFF2-40B4-BE49-F238E27FC236}">
                    <a16:creationId xmlns:a16="http://schemas.microsoft.com/office/drawing/2014/main" id="{D60ADD2C-5912-7431-2A7A-A287962938EE}"/>
                  </a:ext>
                </a:extLst>
              </p:cNvPr>
              <p:cNvSpPr/>
              <p:nvPr/>
            </p:nvSpPr>
            <p:spPr>
              <a:xfrm>
                <a:off x="2205800" y="4207010"/>
                <a:ext cx="10953" cy="28426"/>
              </a:xfrm>
              <a:custGeom>
                <a:avLst/>
                <a:gdLst>
                  <a:gd name="connsiteX0" fmla="*/ 10954 w 10953"/>
                  <a:gd name="connsiteY0" fmla="*/ 2445 h 28426"/>
                  <a:gd name="connsiteX1" fmla="*/ 10954 w 10953"/>
                  <a:gd name="connsiteY1" fmla="*/ 19685 h 28426"/>
                  <a:gd name="connsiteX2" fmla="*/ 7430 w 10953"/>
                  <a:gd name="connsiteY2" fmla="*/ 25686 h 28426"/>
                  <a:gd name="connsiteX3" fmla="*/ 3429 w 10953"/>
                  <a:gd name="connsiteY3" fmla="*/ 27972 h 28426"/>
                  <a:gd name="connsiteX4" fmla="*/ 0 w 10953"/>
                  <a:gd name="connsiteY4" fmla="*/ 25972 h 28426"/>
                  <a:gd name="connsiteX5" fmla="*/ 0 w 10953"/>
                  <a:gd name="connsiteY5" fmla="*/ 8827 h 28426"/>
                  <a:gd name="connsiteX6" fmla="*/ 3429 w 10953"/>
                  <a:gd name="connsiteY6" fmla="*/ 2731 h 28426"/>
                  <a:gd name="connsiteX7" fmla="*/ 7429 w 10953"/>
                  <a:gd name="connsiteY7" fmla="*/ 445 h 28426"/>
                  <a:gd name="connsiteX8" fmla="*/ 10954 w 10953"/>
                  <a:gd name="connsiteY8" fmla="*/ 2445 h 28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3" h="28426">
                    <a:moveTo>
                      <a:pt x="10954" y="2445"/>
                    </a:moveTo>
                    <a:lnTo>
                      <a:pt x="10954" y="19685"/>
                    </a:lnTo>
                    <a:cubicBezTo>
                      <a:pt x="10799" y="22132"/>
                      <a:pt x="9491" y="24360"/>
                      <a:pt x="7430" y="25686"/>
                    </a:cubicBezTo>
                    <a:lnTo>
                      <a:pt x="3429" y="27972"/>
                    </a:lnTo>
                    <a:cubicBezTo>
                      <a:pt x="1524" y="29115"/>
                      <a:pt x="0" y="27972"/>
                      <a:pt x="0" y="25972"/>
                    </a:cubicBezTo>
                    <a:lnTo>
                      <a:pt x="0" y="8827"/>
                    </a:lnTo>
                    <a:cubicBezTo>
                      <a:pt x="103" y="6364"/>
                      <a:pt x="1378" y="4098"/>
                      <a:pt x="3429" y="2731"/>
                    </a:cubicBezTo>
                    <a:lnTo>
                      <a:pt x="7429" y="445"/>
                    </a:lnTo>
                    <a:cubicBezTo>
                      <a:pt x="9335" y="-603"/>
                      <a:pt x="10954" y="254"/>
                      <a:pt x="10954" y="2445"/>
                    </a:cubicBezTo>
                    <a:close/>
                  </a:path>
                </a:pathLst>
              </a:custGeom>
              <a:solidFill>
                <a:srgbClr val="BA68C8"/>
              </a:solidFill>
              <a:ln w="9525" cap="flat">
                <a:noFill/>
                <a:prstDash val="solid"/>
                <a:miter/>
              </a:ln>
            </p:spPr>
            <p:txBody>
              <a:bodyPr rtlCol="0" anchor="ctr"/>
              <a:lstStyle/>
              <a:p>
                <a:endParaRPr lang="vi-VN"/>
              </a:p>
            </p:txBody>
          </p:sp>
          <p:sp>
            <p:nvSpPr>
              <p:cNvPr id="309" name="Freeform: Shape 308">
                <a:extLst>
                  <a:ext uri="{FF2B5EF4-FFF2-40B4-BE49-F238E27FC236}">
                    <a16:creationId xmlns:a16="http://schemas.microsoft.com/office/drawing/2014/main" id="{C1E0152B-DC78-5952-B82D-4F2144F5791C}"/>
                  </a:ext>
                </a:extLst>
              </p:cNvPr>
              <p:cNvSpPr/>
              <p:nvPr/>
            </p:nvSpPr>
            <p:spPr>
              <a:xfrm>
                <a:off x="2188067" y="4217202"/>
                <a:ext cx="10971" cy="28438"/>
              </a:xfrm>
              <a:custGeom>
                <a:avLst/>
                <a:gdLst>
                  <a:gd name="connsiteX0" fmla="*/ 10971 w 10971"/>
                  <a:gd name="connsiteY0" fmla="*/ 2445 h 28438"/>
                  <a:gd name="connsiteX1" fmla="*/ 10971 w 10971"/>
                  <a:gd name="connsiteY1" fmla="*/ 19685 h 28438"/>
                  <a:gd name="connsiteX2" fmla="*/ 7447 w 10971"/>
                  <a:gd name="connsiteY2" fmla="*/ 25686 h 28438"/>
                  <a:gd name="connsiteX3" fmla="*/ 3542 w 10971"/>
                  <a:gd name="connsiteY3" fmla="*/ 27972 h 28438"/>
                  <a:gd name="connsiteX4" fmla="*/ 466 w 10971"/>
                  <a:gd name="connsiteY4" fmla="*/ 27598 h 28438"/>
                  <a:gd name="connsiteX5" fmla="*/ 17 w 10971"/>
                  <a:gd name="connsiteY5" fmla="*/ 25972 h 28438"/>
                  <a:gd name="connsiteX6" fmla="*/ 17 w 10971"/>
                  <a:gd name="connsiteY6" fmla="*/ 8827 h 28438"/>
                  <a:gd name="connsiteX7" fmla="*/ 3541 w 10971"/>
                  <a:gd name="connsiteY7" fmla="*/ 2731 h 28438"/>
                  <a:gd name="connsiteX8" fmla="*/ 7447 w 10971"/>
                  <a:gd name="connsiteY8" fmla="*/ 445 h 28438"/>
                  <a:gd name="connsiteX9" fmla="*/ 10971 w 10971"/>
                  <a:gd name="connsiteY9" fmla="*/ 2445 h 2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71" h="28438">
                    <a:moveTo>
                      <a:pt x="10971" y="2445"/>
                    </a:moveTo>
                    <a:lnTo>
                      <a:pt x="10971" y="19685"/>
                    </a:lnTo>
                    <a:cubicBezTo>
                      <a:pt x="10816" y="22132"/>
                      <a:pt x="9508" y="24359"/>
                      <a:pt x="7447" y="25686"/>
                    </a:cubicBezTo>
                    <a:lnTo>
                      <a:pt x="3542" y="27972"/>
                    </a:lnTo>
                    <a:cubicBezTo>
                      <a:pt x="2589" y="28718"/>
                      <a:pt x="1212" y="28551"/>
                      <a:pt x="466" y="27598"/>
                    </a:cubicBezTo>
                    <a:cubicBezTo>
                      <a:pt x="105" y="27138"/>
                      <a:pt x="-56" y="26552"/>
                      <a:pt x="17" y="25972"/>
                    </a:cubicBezTo>
                    <a:lnTo>
                      <a:pt x="17" y="8827"/>
                    </a:lnTo>
                    <a:cubicBezTo>
                      <a:pt x="158" y="6351"/>
                      <a:pt x="1465" y="4088"/>
                      <a:pt x="3541" y="2731"/>
                    </a:cubicBezTo>
                    <a:lnTo>
                      <a:pt x="7447" y="445"/>
                    </a:lnTo>
                    <a:cubicBezTo>
                      <a:pt x="9352" y="-603"/>
                      <a:pt x="10971" y="255"/>
                      <a:pt x="10971" y="2445"/>
                    </a:cubicBezTo>
                    <a:close/>
                  </a:path>
                </a:pathLst>
              </a:custGeom>
              <a:solidFill>
                <a:srgbClr val="BA68C8"/>
              </a:solidFill>
              <a:ln w="9525" cap="flat">
                <a:noFill/>
                <a:prstDash val="solid"/>
                <a:miter/>
              </a:ln>
            </p:spPr>
            <p:txBody>
              <a:bodyPr rtlCol="0" anchor="ctr"/>
              <a:lstStyle/>
              <a:p>
                <a:endParaRPr lang="vi-VN"/>
              </a:p>
            </p:txBody>
          </p:sp>
          <p:sp>
            <p:nvSpPr>
              <p:cNvPr id="310" name="Freeform: Shape 309">
                <a:extLst>
                  <a:ext uri="{FF2B5EF4-FFF2-40B4-BE49-F238E27FC236}">
                    <a16:creationId xmlns:a16="http://schemas.microsoft.com/office/drawing/2014/main" id="{F6AD277E-ACE6-4D90-B241-4868C74B51F8}"/>
                  </a:ext>
                </a:extLst>
              </p:cNvPr>
              <p:cNvSpPr/>
              <p:nvPr/>
            </p:nvSpPr>
            <p:spPr>
              <a:xfrm>
                <a:off x="2170463" y="4227498"/>
                <a:ext cx="10858" cy="28607"/>
              </a:xfrm>
              <a:custGeom>
                <a:avLst/>
                <a:gdLst>
                  <a:gd name="connsiteX0" fmla="*/ 10858 w 10858"/>
                  <a:gd name="connsiteY0" fmla="*/ 2626 h 28607"/>
                  <a:gd name="connsiteX1" fmla="*/ 10858 w 10858"/>
                  <a:gd name="connsiteY1" fmla="*/ 19866 h 28607"/>
                  <a:gd name="connsiteX2" fmla="*/ 7429 w 10858"/>
                  <a:gd name="connsiteY2" fmla="*/ 25867 h 28607"/>
                  <a:gd name="connsiteX3" fmla="*/ 3429 w 10858"/>
                  <a:gd name="connsiteY3" fmla="*/ 28153 h 28607"/>
                  <a:gd name="connsiteX4" fmla="*/ 0 w 10858"/>
                  <a:gd name="connsiteY4" fmla="*/ 26153 h 28607"/>
                  <a:gd name="connsiteX5" fmla="*/ 0 w 10858"/>
                  <a:gd name="connsiteY5" fmla="*/ 9008 h 28607"/>
                  <a:gd name="connsiteX6" fmla="*/ 3429 w 10858"/>
                  <a:gd name="connsiteY6" fmla="*/ 2912 h 28607"/>
                  <a:gd name="connsiteX7" fmla="*/ 7429 w 10858"/>
                  <a:gd name="connsiteY7" fmla="*/ 626 h 28607"/>
                  <a:gd name="connsiteX8" fmla="*/ 10858 w 10858"/>
                  <a:gd name="connsiteY8" fmla="*/ 2626 h 28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 h="28607">
                    <a:moveTo>
                      <a:pt x="10858" y="2626"/>
                    </a:moveTo>
                    <a:lnTo>
                      <a:pt x="10858" y="19866"/>
                    </a:lnTo>
                    <a:cubicBezTo>
                      <a:pt x="10740" y="22300"/>
                      <a:pt x="9466" y="24530"/>
                      <a:pt x="7429" y="25867"/>
                    </a:cubicBezTo>
                    <a:lnTo>
                      <a:pt x="3429" y="28153"/>
                    </a:lnTo>
                    <a:cubicBezTo>
                      <a:pt x="1524" y="29296"/>
                      <a:pt x="0" y="28153"/>
                      <a:pt x="0" y="26153"/>
                    </a:cubicBezTo>
                    <a:lnTo>
                      <a:pt x="0" y="9008"/>
                    </a:lnTo>
                    <a:cubicBezTo>
                      <a:pt x="103" y="6545"/>
                      <a:pt x="1378" y="4280"/>
                      <a:pt x="3429" y="2912"/>
                    </a:cubicBezTo>
                    <a:lnTo>
                      <a:pt x="7429" y="626"/>
                    </a:lnTo>
                    <a:cubicBezTo>
                      <a:pt x="9334" y="-708"/>
                      <a:pt x="10858" y="150"/>
                      <a:pt x="10858" y="2626"/>
                    </a:cubicBezTo>
                    <a:close/>
                  </a:path>
                </a:pathLst>
              </a:custGeom>
              <a:solidFill>
                <a:srgbClr val="BA68C8"/>
              </a:solidFill>
              <a:ln w="9525" cap="flat">
                <a:noFill/>
                <a:prstDash val="solid"/>
                <a:miter/>
              </a:ln>
            </p:spPr>
            <p:txBody>
              <a:bodyPr rtlCol="0" anchor="ctr"/>
              <a:lstStyle/>
              <a:p>
                <a:endParaRPr lang="vi-VN"/>
              </a:p>
            </p:txBody>
          </p:sp>
          <p:sp>
            <p:nvSpPr>
              <p:cNvPr id="311" name="Freeform: Shape 310">
                <a:extLst>
                  <a:ext uri="{FF2B5EF4-FFF2-40B4-BE49-F238E27FC236}">
                    <a16:creationId xmlns:a16="http://schemas.microsoft.com/office/drawing/2014/main" id="{CC81DD4D-68BE-780E-96DD-EDBDABE4D102}"/>
                  </a:ext>
                </a:extLst>
              </p:cNvPr>
              <p:cNvSpPr/>
              <p:nvPr/>
            </p:nvSpPr>
            <p:spPr>
              <a:xfrm>
                <a:off x="2152746" y="4237424"/>
                <a:ext cx="10953" cy="28206"/>
              </a:xfrm>
              <a:custGeom>
                <a:avLst/>
                <a:gdLst>
                  <a:gd name="connsiteX0" fmla="*/ 10954 w 10953"/>
                  <a:gd name="connsiteY0" fmla="*/ 2225 h 28206"/>
                  <a:gd name="connsiteX1" fmla="*/ 10954 w 10953"/>
                  <a:gd name="connsiteY1" fmla="*/ 19466 h 28206"/>
                  <a:gd name="connsiteX2" fmla="*/ 7429 w 10953"/>
                  <a:gd name="connsiteY2" fmla="*/ 25466 h 28206"/>
                  <a:gd name="connsiteX3" fmla="*/ 3524 w 10953"/>
                  <a:gd name="connsiteY3" fmla="*/ 27752 h 28206"/>
                  <a:gd name="connsiteX4" fmla="*/ 0 w 10953"/>
                  <a:gd name="connsiteY4" fmla="*/ 25752 h 28206"/>
                  <a:gd name="connsiteX5" fmla="*/ 0 w 10953"/>
                  <a:gd name="connsiteY5" fmla="*/ 8607 h 28206"/>
                  <a:gd name="connsiteX6" fmla="*/ 3524 w 10953"/>
                  <a:gd name="connsiteY6" fmla="*/ 2511 h 28206"/>
                  <a:gd name="connsiteX7" fmla="*/ 7429 w 10953"/>
                  <a:gd name="connsiteY7" fmla="*/ 225 h 28206"/>
                  <a:gd name="connsiteX8" fmla="*/ 10954 w 10953"/>
                  <a:gd name="connsiteY8" fmla="*/ 2225 h 28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3" h="28206">
                    <a:moveTo>
                      <a:pt x="10954" y="2225"/>
                    </a:moveTo>
                    <a:lnTo>
                      <a:pt x="10954" y="19466"/>
                    </a:lnTo>
                    <a:cubicBezTo>
                      <a:pt x="10799" y="21912"/>
                      <a:pt x="9491" y="24140"/>
                      <a:pt x="7429" y="25466"/>
                    </a:cubicBezTo>
                    <a:lnTo>
                      <a:pt x="3524" y="27752"/>
                    </a:lnTo>
                    <a:cubicBezTo>
                      <a:pt x="1524" y="28895"/>
                      <a:pt x="0" y="27752"/>
                      <a:pt x="0" y="25752"/>
                    </a:cubicBezTo>
                    <a:lnTo>
                      <a:pt x="0" y="8607"/>
                    </a:lnTo>
                    <a:cubicBezTo>
                      <a:pt x="109" y="6122"/>
                      <a:pt x="1425" y="3846"/>
                      <a:pt x="3524" y="2511"/>
                    </a:cubicBezTo>
                    <a:lnTo>
                      <a:pt x="7429" y="225"/>
                    </a:lnTo>
                    <a:cubicBezTo>
                      <a:pt x="9334" y="-442"/>
                      <a:pt x="10954" y="416"/>
                      <a:pt x="10954" y="2225"/>
                    </a:cubicBezTo>
                    <a:close/>
                  </a:path>
                </a:pathLst>
              </a:custGeom>
              <a:solidFill>
                <a:srgbClr val="37474F"/>
              </a:solidFill>
              <a:ln w="9525" cap="flat">
                <a:noFill/>
                <a:prstDash val="solid"/>
                <a:miter/>
              </a:ln>
            </p:spPr>
            <p:txBody>
              <a:bodyPr rtlCol="0" anchor="ctr"/>
              <a:lstStyle/>
              <a:p>
                <a:endParaRPr lang="vi-VN"/>
              </a:p>
            </p:txBody>
          </p:sp>
          <p:sp>
            <p:nvSpPr>
              <p:cNvPr id="312" name="Freeform: Shape 311">
                <a:extLst>
                  <a:ext uri="{FF2B5EF4-FFF2-40B4-BE49-F238E27FC236}">
                    <a16:creationId xmlns:a16="http://schemas.microsoft.com/office/drawing/2014/main" id="{ED9A151A-4C2A-E775-2325-FF08C93FD172}"/>
                  </a:ext>
                </a:extLst>
              </p:cNvPr>
              <p:cNvSpPr/>
              <p:nvPr/>
            </p:nvSpPr>
            <p:spPr>
              <a:xfrm>
                <a:off x="2135012" y="4247735"/>
                <a:ext cx="10971" cy="28480"/>
              </a:xfrm>
              <a:custGeom>
                <a:avLst/>
                <a:gdLst>
                  <a:gd name="connsiteX0" fmla="*/ 10971 w 10971"/>
                  <a:gd name="connsiteY0" fmla="*/ 2487 h 28480"/>
                  <a:gd name="connsiteX1" fmla="*/ 10971 w 10971"/>
                  <a:gd name="connsiteY1" fmla="*/ 19727 h 28480"/>
                  <a:gd name="connsiteX2" fmla="*/ 7447 w 10971"/>
                  <a:gd name="connsiteY2" fmla="*/ 25728 h 28480"/>
                  <a:gd name="connsiteX3" fmla="*/ 3542 w 10971"/>
                  <a:gd name="connsiteY3" fmla="*/ 28014 h 28480"/>
                  <a:gd name="connsiteX4" fmla="*/ 466 w 10971"/>
                  <a:gd name="connsiteY4" fmla="*/ 27640 h 28480"/>
                  <a:gd name="connsiteX5" fmla="*/ 17 w 10971"/>
                  <a:gd name="connsiteY5" fmla="*/ 26014 h 28480"/>
                  <a:gd name="connsiteX6" fmla="*/ 17 w 10971"/>
                  <a:gd name="connsiteY6" fmla="*/ 8869 h 28480"/>
                  <a:gd name="connsiteX7" fmla="*/ 3542 w 10971"/>
                  <a:gd name="connsiteY7" fmla="*/ 2772 h 28480"/>
                  <a:gd name="connsiteX8" fmla="*/ 7447 w 10971"/>
                  <a:gd name="connsiteY8" fmla="*/ 487 h 28480"/>
                  <a:gd name="connsiteX9" fmla="*/ 10971 w 10971"/>
                  <a:gd name="connsiteY9" fmla="*/ 2487 h 2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71" h="28480">
                    <a:moveTo>
                      <a:pt x="10971" y="2487"/>
                    </a:moveTo>
                    <a:lnTo>
                      <a:pt x="10971" y="19727"/>
                    </a:lnTo>
                    <a:cubicBezTo>
                      <a:pt x="10864" y="22188"/>
                      <a:pt x="9544" y="24436"/>
                      <a:pt x="7447" y="25728"/>
                    </a:cubicBezTo>
                    <a:lnTo>
                      <a:pt x="3542" y="28014"/>
                    </a:lnTo>
                    <a:cubicBezTo>
                      <a:pt x="2589" y="28760"/>
                      <a:pt x="1212" y="28593"/>
                      <a:pt x="466" y="27640"/>
                    </a:cubicBezTo>
                    <a:cubicBezTo>
                      <a:pt x="105" y="27180"/>
                      <a:pt x="-56" y="26594"/>
                      <a:pt x="17" y="26014"/>
                    </a:cubicBezTo>
                    <a:lnTo>
                      <a:pt x="17" y="8869"/>
                    </a:lnTo>
                    <a:cubicBezTo>
                      <a:pt x="158" y="6392"/>
                      <a:pt x="1466" y="4130"/>
                      <a:pt x="3542" y="2772"/>
                    </a:cubicBezTo>
                    <a:lnTo>
                      <a:pt x="7447" y="487"/>
                    </a:lnTo>
                    <a:cubicBezTo>
                      <a:pt x="9447" y="-656"/>
                      <a:pt x="10971" y="296"/>
                      <a:pt x="10971" y="2487"/>
                    </a:cubicBezTo>
                    <a:close/>
                  </a:path>
                </a:pathLst>
              </a:custGeom>
              <a:solidFill>
                <a:srgbClr val="BA68C8"/>
              </a:solidFill>
              <a:ln w="9525" cap="flat">
                <a:noFill/>
                <a:prstDash val="solid"/>
                <a:miter/>
              </a:ln>
            </p:spPr>
            <p:txBody>
              <a:bodyPr rtlCol="0" anchor="ctr"/>
              <a:lstStyle/>
              <a:p>
                <a:endParaRPr lang="vi-VN"/>
              </a:p>
            </p:txBody>
          </p:sp>
          <p:sp>
            <p:nvSpPr>
              <p:cNvPr id="313" name="Freeform: Shape 312">
                <a:extLst>
                  <a:ext uri="{FF2B5EF4-FFF2-40B4-BE49-F238E27FC236}">
                    <a16:creationId xmlns:a16="http://schemas.microsoft.com/office/drawing/2014/main" id="{E737E578-AA11-738E-0E07-D622DD715D9D}"/>
                  </a:ext>
                </a:extLst>
              </p:cNvPr>
              <p:cNvSpPr/>
              <p:nvPr/>
            </p:nvSpPr>
            <p:spPr>
              <a:xfrm>
                <a:off x="2117599" y="4258042"/>
                <a:ext cx="10858" cy="28448"/>
              </a:xfrm>
              <a:custGeom>
                <a:avLst/>
                <a:gdLst>
                  <a:gd name="connsiteX0" fmla="*/ 10858 w 10858"/>
                  <a:gd name="connsiteY0" fmla="*/ 2372 h 28448"/>
                  <a:gd name="connsiteX1" fmla="*/ 10858 w 10858"/>
                  <a:gd name="connsiteY1" fmla="*/ 19707 h 28448"/>
                  <a:gd name="connsiteX2" fmla="*/ 7429 w 10858"/>
                  <a:gd name="connsiteY2" fmla="*/ 25708 h 28448"/>
                  <a:gd name="connsiteX3" fmla="*/ 3429 w 10858"/>
                  <a:gd name="connsiteY3" fmla="*/ 27994 h 28448"/>
                  <a:gd name="connsiteX4" fmla="*/ 0 w 10858"/>
                  <a:gd name="connsiteY4" fmla="*/ 25994 h 28448"/>
                  <a:gd name="connsiteX5" fmla="*/ 0 w 10858"/>
                  <a:gd name="connsiteY5" fmla="*/ 8849 h 28448"/>
                  <a:gd name="connsiteX6" fmla="*/ 3429 w 10858"/>
                  <a:gd name="connsiteY6" fmla="*/ 2753 h 28448"/>
                  <a:gd name="connsiteX7" fmla="*/ 7429 w 10858"/>
                  <a:gd name="connsiteY7" fmla="*/ 467 h 28448"/>
                  <a:gd name="connsiteX8" fmla="*/ 10858 w 10858"/>
                  <a:gd name="connsiteY8" fmla="*/ 2372 h 28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 h="28448">
                    <a:moveTo>
                      <a:pt x="10858" y="2372"/>
                    </a:moveTo>
                    <a:lnTo>
                      <a:pt x="10858" y="19707"/>
                    </a:lnTo>
                    <a:cubicBezTo>
                      <a:pt x="10740" y="22141"/>
                      <a:pt x="9466" y="24371"/>
                      <a:pt x="7429" y="25708"/>
                    </a:cubicBezTo>
                    <a:lnTo>
                      <a:pt x="3429" y="27994"/>
                    </a:lnTo>
                    <a:cubicBezTo>
                      <a:pt x="1524" y="29137"/>
                      <a:pt x="0" y="27994"/>
                      <a:pt x="0" y="25994"/>
                    </a:cubicBezTo>
                    <a:lnTo>
                      <a:pt x="0" y="8849"/>
                    </a:lnTo>
                    <a:cubicBezTo>
                      <a:pt x="103" y="6385"/>
                      <a:pt x="1378" y="4120"/>
                      <a:pt x="3429" y="2753"/>
                    </a:cubicBezTo>
                    <a:lnTo>
                      <a:pt x="7429" y="467"/>
                    </a:lnTo>
                    <a:cubicBezTo>
                      <a:pt x="9144" y="-771"/>
                      <a:pt x="10858" y="657"/>
                      <a:pt x="10858" y="2372"/>
                    </a:cubicBezTo>
                    <a:close/>
                  </a:path>
                </a:pathLst>
              </a:custGeom>
              <a:solidFill>
                <a:srgbClr val="37474F"/>
              </a:solidFill>
              <a:ln w="9525" cap="flat">
                <a:noFill/>
                <a:prstDash val="solid"/>
                <a:miter/>
              </a:ln>
            </p:spPr>
            <p:txBody>
              <a:bodyPr rtlCol="0" anchor="ctr"/>
              <a:lstStyle/>
              <a:p>
                <a:endParaRPr lang="vi-VN"/>
              </a:p>
            </p:txBody>
          </p:sp>
          <p:sp>
            <p:nvSpPr>
              <p:cNvPr id="314" name="Freeform: Shape 313">
                <a:extLst>
                  <a:ext uri="{FF2B5EF4-FFF2-40B4-BE49-F238E27FC236}">
                    <a16:creationId xmlns:a16="http://schemas.microsoft.com/office/drawing/2014/main" id="{7D1B2879-66B1-19A8-C827-2CA1BFAF56CE}"/>
                  </a:ext>
                </a:extLst>
              </p:cNvPr>
              <p:cNvSpPr/>
              <p:nvPr/>
            </p:nvSpPr>
            <p:spPr>
              <a:xfrm>
                <a:off x="2099675" y="4268139"/>
                <a:ext cx="10988" cy="28459"/>
              </a:xfrm>
              <a:custGeom>
                <a:avLst/>
                <a:gdLst>
                  <a:gd name="connsiteX0" fmla="*/ 10971 w 10988"/>
                  <a:gd name="connsiteY0" fmla="*/ 2466 h 28459"/>
                  <a:gd name="connsiteX1" fmla="*/ 10971 w 10988"/>
                  <a:gd name="connsiteY1" fmla="*/ 19707 h 28459"/>
                  <a:gd name="connsiteX2" fmla="*/ 7447 w 10988"/>
                  <a:gd name="connsiteY2" fmla="*/ 25707 h 28459"/>
                  <a:gd name="connsiteX3" fmla="*/ 3542 w 10988"/>
                  <a:gd name="connsiteY3" fmla="*/ 27993 h 28459"/>
                  <a:gd name="connsiteX4" fmla="*/ 466 w 10988"/>
                  <a:gd name="connsiteY4" fmla="*/ 27620 h 28459"/>
                  <a:gd name="connsiteX5" fmla="*/ 17 w 10988"/>
                  <a:gd name="connsiteY5" fmla="*/ 25993 h 28459"/>
                  <a:gd name="connsiteX6" fmla="*/ 17 w 10988"/>
                  <a:gd name="connsiteY6" fmla="*/ 8848 h 28459"/>
                  <a:gd name="connsiteX7" fmla="*/ 3542 w 10988"/>
                  <a:gd name="connsiteY7" fmla="*/ 2752 h 28459"/>
                  <a:gd name="connsiteX8" fmla="*/ 7447 w 10988"/>
                  <a:gd name="connsiteY8" fmla="*/ 466 h 28459"/>
                  <a:gd name="connsiteX9" fmla="*/ 10522 w 10988"/>
                  <a:gd name="connsiteY9" fmla="*/ 840 h 28459"/>
                  <a:gd name="connsiteX10" fmla="*/ 10971 w 10988"/>
                  <a:gd name="connsiteY10" fmla="*/ 2466 h 2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988" h="28459">
                    <a:moveTo>
                      <a:pt x="10971" y="2466"/>
                    </a:moveTo>
                    <a:lnTo>
                      <a:pt x="10971" y="19707"/>
                    </a:lnTo>
                    <a:cubicBezTo>
                      <a:pt x="10816" y="22153"/>
                      <a:pt x="9508" y="24381"/>
                      <a:pt x="7447" y="25707"/>
                    </a:cubicBezTo>
                    <a:lnTo>
                      <a:pt x="3542" y="27993"/>
                    </a:lnTo>
                    <a:cubicBezTo>
                      <a:pt x="2589" y="28739"/>
                      <a:pt x="1212" y="28572"/>
                      <a:pt x="466" y="27620"/>
                    </a:cubicBezTo>
                    <a:cubicBezTo>
                      <a:pt x="105" y="27159"/>
                      <a:pt x="-56" y="26573"/>
                      <a:pt x="17" y="25993"/>
                    </a:cubicBezTo>
                    <a:lnTo>
                      <a:pt x="17" y="8848"/>
                    </a:lnTo>
                    <a:cubicBezTo>
                      <a:pt x="158" y="6372"/>
                      <a:pt x="1466" y="4109"/>
                      <a:pt x="3542" y="2752"/>
                    </a:cubicBezTo>
                    <a:lnTo>
                      <a:pt x="7447" y="466"/>
                    </a:lnTo>
                    <a:cubicBezTo>
                      <a:pt x="8399" y="-280"/>
                      <a:pt x="9776" y="-113"/>
                      <a:pt x="10522" y="840"/>
                    </a:cubicBezTo>
                    <a:cubicBezTo>
                      <a:pt x="10883" y="1300"/>
                      <a:pt x="11045" y="1886"/>
                      <a:pt x="10971" y="2466"/>
                    </a:cubicBezTo>
                    <a:close/>
                  </a:path>
                </a:pathLst>
              </a:custGeom>
              <a:solidFill>
                <a:srgbClr val="BA68C8"/>
              </a:solidFill>
              <a:ln w="9525" cap="flat">
                <a:noFill/>
                <a:prstDash val="solid"/>
                <a:miter/>
              </a:ln>
            </p:spPr>
            <p:txBody>
              <a:bodyPr rtlCol="0" anchor="ctr"/>
              <a:lstStyle/>
              <a:p>
                <a:endParaRPr lang="vi-VN"/>
              </a:p>
            </p:txBody>
          </p:sp>
          <p:sp>
            <p:nvSpPr>
              <p:cNvPr id="315" name="Freeform: Shape 314">
                <a:extLst>
                  <a:ext uri="{FF2B5EF4-FFF2-40B4-BE49-F238E27FC236}">
                    <a16:creationId xmlns:a16="http://schemas.microsoft.com/office/drawing/2014/main" id="{E05DB5B6-1CB6-0342-561B-07795EB33DC0}"/>
                  </a:ext>
                </a:extLst>
              </p:cNvPr>
              <p:cNvSpPr/>
              <p:nvPr/>
            </p:nvSpPr>
            <p:spPr>
              <a:xfrm>
                <a:off x="2081958" y="4278386"/>
                <a:ext cx="10971" cy="28404"/>
              </a:xfrm>
              <a:custGeom>
                <a:avLst/>
                <a:gdLst>
                  <a:gd name="connsiteX0" fmla="*/ 10971 w 10971"/>
                  <a:gd name="connsiteY0" fmla="*/ 2412 h 28404"/>
                  <a:gd name="connsiteX1" fmla="*/ 10971 w 10971"/>
                  <a:gd name="connsiteY1" fmla="*/ 19652 h 28404"/>
                  <a:gd name="connsiteX2" fmla="*/ 7542 w 10971"/>
                  <a:gd name="connsiteY2" fmla="*/ 25653 h 28404"/>
                  <a:gd name="connsiteX3" fmla="*/ 3542 w 10971"/>
                  <a:gd name="connsiteY3" fmla="*/ 27939 h 28404"/>
                  <a:gd name="connsiteX4" fmla="*/ 466 w 10971"/>
                  <a:gd name="connsiteY4" fmla="*/ 27565 h 28404"/>
                  <a:gd name="connsiteX5" fmla="*/ 17 w 10971"/>
                  <a:gd name="connsiteY5" fmla="*/ 25938 h 28404"/>
                  <a:gd name="connsiteX6" fmla="*/ 17 w 10971"/>
                  <a:gd name="connsiteY6" fmla="*/ 8889 h 28404"/>
                  <a:gd name="connsiteX7" fmla="*/ 3542 w 10971"/>
                  <a:gd name="connsiteY7" fmla="*/ 2793 h 28404"/>
                  <a:gd name="connsiteX8" fmla="*/ 7542 w 10971"/>
                  <a:gd name="connsiteY8" fmla="*/ 507 h 28404"/>
                  <a:gd name="connsiteX9" fmla="*/ 10971 w 10971"/>
                  <a:gd name="connsiteY9" fmla="*/ 2412 h 28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71" h="28404">
                    <a:moveTo>
                      <a:pt x="10971" y="2412"/>
                    </a:moveTo>
                    <a:lnTo>
                      <a:pt x="10971" y="19652"/>
                    </a:lnTo>
                    <a:cubicBezTo>
                      <a:pt x="10853" y="22085"/>
                      <a:pt x="9579" y="24316"/>
                      <a:pt x="7542" y="25653"/>
                    </a:cubicBezTo>
                    <a:lnTo>
                      <a:pt x="3542" y="27939"/>
                    </a:lnTo>
                    <a:cubicBezTo>
                      <a:pt x="2589" y="28685"/>
                      <a:pt x="1212" y="28517"/>
                      <a:pt x="466" y="27565"/>
                    </a:cubicBezTo>
                    <a:cubicBezTo>
                      <a:pt x="105" y="27104"/>
                      <a:pt x="-56" y="26519"/>
                      <a:pt x="17" y="25938"/>
                    </a:cubicBezTo>
                    <a:lnTo>
                      <a:pt x="17" y="8889"/>
                    </a:lnTo>
                    <a:cubicBezTo>
                      <a:pt x="158" y="6412"/>
                      <a:pt x="1466" y="4150"/>
                      <a:pt x="3542" y="2793"/>
                    </a:cubicBezTo>
                    <a:lnTo>
                      <a:pt x="7542" y="507"/>
                    </a:lnTo>
                    <a:cubicBezTo>
                      <a:pt x="9447" y="-636"/>
                      <a:pt x="10971" y="221"/>
                      <a:pt x="10971" y="2412"/>
                    </a:cubicBezTo>
                    <a:close/>
                  </a:path>
                </a:pathLst>
              </a:custGeom>
              <a:solidFill>
                <a:srgbClr val="37474F"/>
              </a:solidFill>
              <a:ln w="9525" cap="flat">
                <a:noFill/>
                <a:prstDash val="solid"/>
                <a:miter/>
              </a:ln>
            </p:spPr>
            <p:txBody>
              <a:bodyPr rtlCol="0" anchor="ctr"/>
              <a:lstStyle/>
              <a:p>
                <a:endParaRPr lang="vi-VN"/>
              </a:p>
            </p:txBody>
          </p:sp>
          <p:sp>
            <p:nvSpPr>
              <p:cNvPr id="316" name="Freeform: Shape 315">
                <a:extLst>
                  <a:ext uri="{FF2B5EF4-FFF2-40B4-BE49-F238E27FC236}">
                    <a16:creationId xmlns:a16="http://schemas.microsoft.com/office/drawing/2014/main" id="{C9EDDBDC-CCCD-FB7A-36A2-664CE5286DD1}"/>
                  </a:ext>
                </a:extLst>
              </p:cNvPr>
              <p:cNvSpPr/>
              <p:nvPr/>
            </p:nvSpPr>
            <p:spPr>
              <a:xfrm>
                <a:off x="2064354" y="4288523"/>
                <a:ext cx="10971" cy="28447"/>
              </a:xfrm>
              <a:custGeom>
                <a:avLst/>
                <a:gdLst>
                  <a:gd name="connsiteX0" fmla="*/ 10954 w 10971"/>
                  <a:gd name="connsiteY0" fmla="*/ 2467 h 28447"/>
                  <a:gd name="connsiteX1" fmla="*/ 10954 w 10971"/>
                  <a:gd name="connsiteY1" fmla="*/ 19707 h 28447"/>
                  <a:gd name="connsiteX2" fmla="*/ 7429 w 10971"/>
                  <a:gd name="connsiteY2" fmla="*/ 25708 h 28447"/>
                  <a:gd name="connsiteX3" fmla="*/ 3524 w 10971"/>
                  <a:gd name="connsiteY3" fmla="*/ 27994 h 28447"/>
                  <a:gd name="connsiteX4" fmla="*/ 0 w 10971"/>
                  <a:gd name="connsiteY4" fmla="*/ 25993 h 28447"/>
                  <a:gd name="connsiteX5" fmla="*/ 0 w 10971"/>
                  <a:gd name="connsiteY5" fmla="*/ 8848 h 28447"/>
                  <a:gd name="connsiteX6" fmla="*/ 3524 w 10971"/>
                  <a:gd name="connsiteY6" fmla="*/ 2752 h 28447"/>
                  <a:gd name="connsiteX7" fmla="*/ 7430 w 10971"/>
                  <a:gd name="connsiteY7" fmla="*/ 466 h 28447"/>
                  <a:gd name="connsiteX8" fmla="*/ 10505 w 10971"/>
                  <a:gd name="connsiteY8" fmla="*/ 840 h 28447"/>
                  <a:gd name="connsiteX9" fmla="*/ 10954 w 10971"/>
                  <a:gd name="connsiteY9" fmla="*/ 2466 h 28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71" h="28447">
                    <a:moveTo>
                      <a:pt x="10954" y="2467"/>
                    </a:moveTo>
                    <a:lnTo>
                      <a:pt x="10954" y="19707"/>
                    </a:lnTo>
                    <a:cubicBezTo>
                      <a:pt x="10799" y="22154"/>
                      <a:pt x="9491" y="24381"/>
                      <a:pt x="7429" y="25708"/>
                    </a:cubicBezTo>
                    <a:lnTo>
                      <a:pt x="3524" y="27994"/>
                    </a:lnTo>
                    <a:cubicBezTo>
                      <a:pt x="1524" y="29137"/>
                      <a:pt x="0" y="27994"/>
                      <a:pt x="0" y="25993"/>
                    </a:cubicBezTo>
                    <a:lnTo>
                      <a:pt x="0" y="8848"/>
                    </a:lnTo>
                    <a:cubicBezTo>
                      <a:pt x="109" y="6363"/>
                      <a:pt x="1425" y="4087"/>
                      <a:pt x="3524" y="2752"/>
                    </a:cubicBezTo>
                    <a:lnTo>
                      <a:pt x="7430" y="466"/>
                    </a:lnTo>
                    <a:cubicBezTo>
                      <a:pt x="8382" y="-280"/>
                      <a:pt x="9759" y="-113"/>
                      <a:pt x="10505" y="840"/>
                    </a:cubicBezTo>
                    <a:cubicBezTo>
                      <a:pt x="10866" y="1300"/>
                      <a:pt x="11027" y="1886"/>
                      <a:pt x="10954" y="2466"/>
                    </a:cubicBezTo>
                    <a:close/>
                  </a:path>
                </a:pathLst>
              </a:custGeom>
              <a:solidFill>
                <a:srgbClr val="BA68C8"/>
              </a:solidFill>
              <a:ln w="9525" cap="flat">
                <a:noFill/>
                <a:prstDash val="solid"/>
                <a:miter/>
              </a:ln>
            </p:spPr>
            <p:txBody>
              <a:bodyPr rtlCol="0" anchor="ctr"/>
              <a:lstStyle/>
              <a:p>
                <a:endParaRPr lang="vi-VN"/>
              </a:p>
            </p:txBody>
          </p:sp>
          <p:sp>
            <p:nvSpPr>
              <p:cNvPr id="317" name="Freeform: Shape 316">
                <a:extLst>
                  <a:ext uri="{FF2B5EF4-FFF2-40B4-BE49-F238E27FC236}">
                    <a16:creationId xmlns:a16="http://schemas.microsoft.com/office/drawing/2014/main" id="{AB6DD099-D0F1-3856-7820-4F103FCBA295}"/>
                  </a:ext>
                </a:extLst>
              </p:cNvPr>
              <p:cNvSpPr/>
              <p:nvPr/>
            </p:nvSpPr>
            <p:spPr>
              <a:xfrm>
                <a:off x="2046620" y="4298694"/>
                <a:ext cx="10971" cy="28480"/>
              </a:xfrm>
              <a:custGeom>
                <a:avLst/>
                <a:gdLst>
                  <a:gd name="connsiteX0" fmla="*/ 10971 w 10971"/>
                  <a:gd name="connsiteY0" fmla="*/ 2487 h 28480"/>
                  <a:gd name="connsiteX1" fmla="*/ 10971 w 10971"/>
                  <a:gd name="connsiteY1" fmla="*/ 19727 h 28480"/>
                  <a:gd name="connsiteX2" fmla="*/ 7447 w 10971"/>
                  <a:gd name="connsiteY2" fmla="*/ 25728 h 28480"/>
                  <a:gd name="connsiteX3" fmla="*/ 3542 w 10971"/>
                  <a:gd name="connsiteY3" fmla="*/ 28014 h 28480"/>
                  <a:gd name="connsiteX4" fmla="*/ 466 w 10971"/>
                  <a:gd name="connsiteY4" fmla="*/ 27640 h 28480"/>
                  <a:gd name="connsiteX5" fmla="*/ 17 w 10971"/>
                  <a:gd name="connsiteY5" fmla="*/ 26014 h 28480"/>
                  <a:gd name="connsiteX6" fmla="*/ 17 w 10971"/>
                  <a:gd name="connsiteY6" fmla="*/ 8869 h 28480"/>
                  <a:gd name="connsiteX7" fmla="*/ 3542 w 10971"/>
                  <a:gd name="connsiteY7" fmla="*/ 2772 h 28480"/>
                  <a:gd name="connsiteX8" fmla="*/ 7447 w 10971"/>
                  <a:gd name="connsiteY8" fmla="*/ 487 h 28480"/>
                  <a:gd name="connsiteX9" fmla="*/ 10971 w 10971"/>
                  <a:gd name="connsiteY9" fmla="*/ 2487 h 2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71" h="28480">
                    <a:moveTo>
                      <a:pt x="10971" y="2487"/>
                    </a:moveTo>
                    <a:lnTo>
                      <a:pt x="10971" y="19727"/>
                    </a:lnTo>
                    <a:cubicBezTo>
                      <a:pt x="10864" y="22188"/>
                      <a:pt x="9544" y="24435"/>
                      <a:pt x="7447" y="25728"/>
                    </a:cubicBezTo>
                    <a:lnTo>
                      <a:pt x="3542" y="28014"/>
                    </a:lnTo>
                    <a:cubicBezTo>
                      <a:pt x="2589" y="28760"/>
                      <a:pt x="1212" y="28593"/>
                      <a:pt x="466" y="27640"/>
                    </a:cubicBezTo>
                    <a:cubicBezTo>
                      <a:pt x="105" y="27180"/>
                      <a:pt x="-56" y="26594"/>
                      <a:pt x="17" y="26014"/>
                    </a:cubicBezTo>
                    <a:lnTo>
                      <a:pt x="17" y="8869"/>
                    </a:lnTo>
                    <a:cubicBezTo>
                      <a:pt x="158" y="6392"/>
                      <a:pt x="1466" y="4130"/>
                      <a:pt x="3542" y="2772"/>
                    </a:cubicBezTo>
                    <a:lnTo>
                      <a:pt x="7447" y="487"/>
                    </a:lnTo>
                    <a:cubicBezTo>
                      <a:pt x="9447" y="-656"/>
                      <a:pt x="10971" y="296"/>
                      <a:pt x="10971" y="2487"/>
                    </a:cubicBezTo>
                    <a:close/>
                  </a:path>
                </a:pathLst>
              </a:custGeom>
              <a:solidFill>
                <a:srgbClr val="BA68C8"/>
              </a:solidFill>
              <a:ln w="9525" cap="flat">
                <a:noFill/>
                <a:prstDash val="solid"/>
                <a:miter/>
              </a:ln>
            </p:spPr>
            <p:txBody>
              <a:bodyPr rtlCol="0" anchor="ctr"/>
              <a:lstStyle/>
              <a:p>
                <a:endParaRPr lang="vi-VN"/>
              </a:p>
            </p:txBody>
          </p:sp>
          <p:sp>
            <p:nvSpPr>
              <p:cNvPr id="318" name="Freeform: Shape 317">
                <a:extLst>
                  <a:ext uri="{FF2B5EF4-FFF2-40B4-BE49-F238E27FC236}">
                    <a16:creationId xmlns:a16="http://schemas.microsoft.com/office/drawing/2014/main" id="{CD06072F-7AE1-E78B-493D-6C44B1B2B7AD}"/>
                  </a:ext>
                </a:extLst>
              </p:cNvPr>
              <p:cNvSpPr/>
              <p:nvPr/>
            </p:nvSpPr>
            <p:spPr>
              <a:xfrm>
                <a:off x="2028254" y="3898612"/>
                <a:ext cx="295275" cy="230857"/>
              </a:xfrm>
              <a:custGeom>
                <a:avLst/>
                <a:gdLst>
                  <a:gd name="connsiteX0" fmla="*/ 277844 w 295275"/>
                  <a:gd name="connsiteY0" fmla="*/ 2423 h 230857"/>
                  <a:gd name="connsiteX1" fmla="*/ 17431 w 295275"/>
                  <a:gd name="connsiteY1" fmla="*/ 152728 h 230857"/>
                  <a:gd name="connsiteX2" fmla="*/ 0 w 295275"/>
                  <a:gd name="connsiteY2" fmla="*/ 183017 h 230857"/>
                  <a:gd name="connsiteX3" fmla="*/ 0 w 295275"/>
                  <a:gd name="connsiteY3" fmla="*/ 218355 h 230857"/>
                  <a:gd name="connsiteX4" fmla="*/ 17431 w 295275"/>
                  <a:gd name="connsiteY4" fmla="*/ 228452 h 230857"/>
                  <a:gd name="connsiteX5" fmla="*/ 277844 w 295275"/>
                  <a:gd name="connsiteY5" fmla="*/ 78147 h 230857"/>
                  <a:gd name="connsiteX6" fmla="*/ 295275 w 295275"/>
                  <a:gd name="connsiteY6" fmla="*/ 47858 h 230857"/>
                  <a:gd name="connsiteX7" fmla="*/ 295275 w 295275"/>
                  <a:gd name="connsiteY7" fmla="*/ 12520 h 230857"/>
                  <a:gd name="connsiteX8" fmla="*/ 277844 w 295275"/>
                  <a:gd name="connsiteY8" fmla="*/ 2423 h 230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5275" h="230857">
                    <a:moveTo>
                      <a:pt x="277844" y="2423"/>
                    </a:moveTo>
                    <a:lnTo>
                      <a:pt x="17431" y="152728"/>
                    </a:lnTo>
                    <a:cubicBezTo>
                      <a:pt x="7130" y="159474"/>
                      <a:pt x="657" y="170722"/>
                      <a:pt x="0" y="183017"/>
                    </a:cubicBezTo>
                    <a:lnTo>
                      <a:pt x="0" y="218355"/>
                    </a:lnTo>
                    <a:cubicBezTo>
                      <a:pt x="0" y="229499"/>
                      <a:pt x="7811" y="234071"/>
                      <a:pt x="17431" y="228452"/>
                    </a:cubicBezTo>
                    <a:lnTo>
                      <a:pt x="277844" y="78147"/>
                    </a:lnTo>
                    <a:cubicBezTo>
                      <a:pt x="288145" y="71401"/>
                      <a:pt x="294618" y="60153"/>
                      <a:pt x="295275" y="47858"/>
                    </a:cubicBezTo>
                    <a:lnTo>
                      <a:pt x="295275" y="12520"/>
                    </a:lnTo>
                    <a:cubicBezTo>
                      <a:pt x="295275" y="1280"/>
                      <a:pt x="287465" y="-3197"/>
                      <a:pt x="277844" y="2423"/>
                    </a:cubicBezTo>
                    <a:close/>
                  </a:path>
                </a:pathLst>
              </a:custGeom>
              <a:solidFill>
                <a:srgbClr val="455A64"/>
              </a:solidFill>
              <a:ln w="9525" cap="flat">
                <a:noFill/>
                <a:prstDash val="solid"/>
                <a:miter/>
              </a:ln>
            </p:spPr>
            <p:txBody>
              <a:bodyPr rtlCol="0" anchor="ctr"/>
              <a:lstStyle/>
              <a:p>
                <a:endParaRPr lang="vi-VN"/>
              </a:p>
            </p:txBody>
          </p:sp>
          <p:sp>
            <p:nvSpPr>
              <p:cNvPr id="319" name="Freeform: Shape 318">
                <a:extLst>
                  <a:ext uri="{FF2B5EF4-FFF2-40B4-BE49-F238E27FC236}">
                    <a16:creationId xmlns:a16="http://schemas.microsoft.com/office/drawing/2014/main" id="{FFDAE145-E81E-63F7-8D7B-0E45E9A99E6B}"/>
                  </a:ext>
                </a:extLst>
              </p:cNvPr>
              <p:cNvSpPr/>
              <p:nvPr/>
            </p:nvSpPr>
            <p:spPr>
              <a:xfrm>
                <a:off x="2294192" y="3928478"/>
                <a:ext cx="10971" cy="28447"/>
              </a:xfrm>
              <a:custGeom>
                <a:avLst/>
                <a:gdLst>
                  <a:gd name="connsiteX0" fmla="*/ 10954 w 10971"/>
                  <a:gd name="connsiteY0" fmla="*/ 2466 h 28447"/>
                  <a:gd name="connsiteX1" fmla="*/ 10954 w 10971"/>
                  <a:gd name="connsiteY1" fmla="*/ 19612 h 28447"/>
                  <a:gd name="connsiteX2" fmla="*/ 7430 w 10971"/>
                  <a:gd name="connsiteY2" fmla="*/ 25708 h 28447"/>
                  <a:gd name="connsiteX3" fmla="*/ 3524 w 10971"/>
                  <a:gd name="connsiteY3" fmla="*/ 27993 h 28447"/>
                  <a:gd name="connsiteX4" fmla="*/ 0 w 10971"/>
                  <a:gd name="connsiteY4" fmla="*/ 25993 h 28447"/>
                  <a:gd name="connsiteX5" fmla="*/ 0 w 10971"/>
                  <a:gd name="connsiteY5" fmla="*/ 8848 h 28447"/>
                  <a:gd name="connsiteX6" fmla="*/ 3524 w 10971"/>
                  <a:gd name="connsiteY6" fmla="*/ 2752 h 28447"/>
                  <a:gd name="connsiteX7" fmla="*/ 7429 w 10971"/>
                  <a:gd name="connsiteY7" fmla="*/ 466 h 28447"/>
                  <a:gd name="connsiteX8" fmla="*/ 10505 w 10971"/>
                  <a:gd name="connsiteY8" fmla="*/ 840 h 28447"/>
                  <a:gd name="connsiteX9" fmla="*/ 10954 w 10971"/>
                  <a:gd name="connsiteY9" fmla="*/ 2466 h 28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71" h="28447">
                    <a:moveTo>
                      <a:pt x="10954" y="2466"/>
                    </a:moveTo>
                    <a:lnTo>
                      <a:pt x="10954" y="19612"/>
                    </a:lnTo>
                    <a:cubicBezTo>
                      <a:pt x="10814" y="22088"/>
                      <a:pt x="9506" y="24351"/>
                      <a:pt x="7430" y="25708"/>
                    </a:cubicBezTo>
                    <a:lnTo>
                      <a:pt x="3524" y="27993"/>
                    </a:lnTo>
                    <a:cubicBezTo>
                      <a:pt x="1524" y="29137"/>
                      <a:pt x="0" y="27993"/>
                      <a:pt x="0" y="25993"/>
                    </a:cubicBezTo>
                    <a:lnTo>
                      <a:pt x="0" y="8848"/>
                    </a:lnTo>
                    <a:cubicBezTo>
                      <a:pt x="109" y="6363"/>
                      <a:pt x="1425" y="4087"/>
                      <a:pt x="3524" y="2752"/>
                    </a:cubicBezTo>
                    <a:lnTo>
                      <a:pt x="7429" y="466"/>
                    </a:lnTo>
                    <a:cubicBezTo>
                      <a:pt x="8382" y="-280"/>
                      <a:pt x="9759" y="-113"/>
                      <a:pt x="10505" y="840"/>
                    </a:cubicBezTo>
                    <a:cubicBezTo>
                      <a:pt x="10866" y="1300"/>
                      <a:pt x="11027" y="1886"/>
                      <a:pt x="10954" y="2466"/>
                    </a:cubicBezTo>
                    <a:close/>
                  </a:path>
                </a:pathLst>
              </a:custGeom>
              <a:solidFill>
                <a:srgbClr val="BA68C8"/>
              </a:solidFill>
              <a:ln w="9525" cap="flat">
                <a:noFill/>
                <a:prstDash val="solid"/>
                <a:miter/>
              </a:ln>
            </p:spPr>
            <p:txBody>
              <a:bodyPr rtlCol="0" anchor="ctr"/>
              <a:lstStyle/>
              <a:p>
                <a:endParaRPr lang="vi-VN"/>
              </a:p>
            </p:txBody>
          </p:sp>
          <p:sp>
            <p:nvSpPr>
              <p:cNvPr id="320" name="Freeform: Shape 319">
                <a:extLst>
                  <a:ext uri="{FF2B5EF4-FFF2-40B4-BE49-F238E27FC236}">
                    <a16:creationId xmlns:a16="http://schemas.microsoft.com/office/drawing/2014/main" id="{38F61FFD-BC64-E812-6B56-5999EB061514}"/>
                  </a:ext>
                </a:extLst>
              </p:cNvPr>
              <p:cNvSpPr/>
              <p:nvPr/>
            </p:nvSpPr>
            <p:spPr>
              <a:xfrm>
                <a:off x="2276459" y="3938649"/>
                <a:ext cx="10971" cy="28480"/>
              </a:xfrm>
              <a:custGeom>
                <a:avLst/>
                <a:gdLst>
                  <a:gd name="connsiteX0" fmla="*/ 10971 w 10971"/>
                  <a:gd name="connsiteY0" fmla="*/ 2487 h 28480"/>
                  <a:gd name="connsiteX1" fmla="*/ 10971 w 10971"/>
                  <a:gd name="connsiteY1" fmla="*/ 19632 h 28480"/>
                  <a:gd name="connsiteX2" fmla="*/ 7447 w 10971"/>
                  <a:gd name="connsiteY2" fmla="*/ 25728 h 28480"/>
                  <a:gd name="connsiteX3" fmla="*/ 3542 w 10971"/>
                  <a:gd name="connsiteY3" fmla="*/ 28014 h 28480"/>
                  <a:gd name="connsiteX4" fmla="*/ 466 w 10971"/>
                  <a:gd name="connsiteY4" fmla="*/ 27640 h 28480"/>
                  <a:gd name="connsiteX5" fmla="*/ 17 w 10971"/>
                  <a:gd name="connsiteY5" fmla="*/ 26014 h 28480"/>
                  <a:gd name="connsiteX6" fmla="*/ 17 w 10971"/>
                  <a:gd name="connsiteY6" fmla="*/ 8773 h 28480"/>
                  <a:gd name="connsiteX7" fmla="*/ 3541 w 10971"/>
                  <a:gd name="connsiteY7" fmla="*/ 2773 h 28480"/>
                  <a:gd name="connsiteX8" fmla="*/ 7447 w 10971"/>
                  <a:gd name="connsiteY8" fmla="*/ 487 h 28480"/>
                  <a:gd name="connsiteX9" fmla="*/ 10971 w 10971"/>
                  <a:gd name="connsiteY9" fmla="*/ 2487 h 2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71" h="28480">
                    <a:moveTo>
                      <a:pt x="10971" y="2487"/>
                    </a:moveTo>
                    <a:lnTo>
                      <a:pt x="10971" y="19632"/>
                    </a:lnTo>
                    <a:cubicBezTo>
                      <a:pt x="10831" y="22108"/>
                      <a:pt x="9523" y="24371"/>
                      <a:pt x="7447" y="25728"/>
                    </a:cubicBezTo>
                    <a:lnTo>
                      <a:pt x="3542" y="28014"/>
                    </a:lnTo>
                    <a:cubicBezTo>
                      <a:pt x="2589" y="28760"/>
                      <a:pt x="1212" y="28593"/>
                      <a:pt x="466" y="27640"/>
                    </a:cubicBezTo>
                    <a:cubicBezTo>
                      <a:pt x="105" y="27180"/>
                      <a:pt x="-56" y="26594"/>
                      <a:pt x="17" y="26014"/>
                    </a:cubicBezTo>
                    <a:lnTo>
                      <a:pt x="17" y="8773"/>
                    </a:lnTo>
                    <a:cubicBezTo>
                      <a:pt x="187" y="6331"/>
                      <a:pt x="1491" y="4110"/>
                      <a:pt x="3541" y="2773"/>
                    </a:cubicBezTo>
                    <a:lnTo>
                      <a:pt x="7447" y="487"/>
                    </a:lnTo>
                    <a:cubicBezTo>
                      <a:pt x="9447" y="-656"/>
                      <a:pt x="10971" y="296"/>
                      <a:pt x="10971" y="2487"/>
                    </a:cubicBezTo>
                    <a:close/>
                  </a:path>
                </a:pathLst>
              </a:custGeom>
              <a:solidFill>
                <a:srgbClr val="BA68C8"/>
              </a:solidFill>
              <a:ln w="9525" cap="flat">
                <a:noFill/>
                <a:prstDash val="solid"/>
                <a:miter/>
              </a:ln>
            </p:spPr>
            <p:txBody>
              <a:bodyPr rtlCol="0" anchor="ctr"/>
              <a:lstStyle/>
              <a:p>
                <a:endParaRPr lang="vi-VN"/>
              </a:p>
            </p:txBody>
          </p:sp>
          <p:sp>
            <p:nvSpPr>
              <p:cNvPr id="321" name="Freeform: Shape 320">
                <a:extLst>
                  <a:ext uri="{FF2B5EF4-FFF2-40B4-BE49-F238E27FC236}">
                    <a16:creationId xmlns:a16="http://schemas.microsoft.com/office/drawing/2014/main" id="{53B5D578-DA0E-4877-9C68-1E4BF00F4E78}"/>
                  </a:ext>
                </a:extLst>
              </p:cNvPr>
              <p:cNvSpPr/>
              <p:nvPr/>
            </p:nvSpPr>
            <p:spPr>
              <a:xfrm>
                <a:off x="2258855" y="3948841"/>
                <a:ext cx="10858" cy="28468"/>
              </a:xfrm>
              <a:custGeom>
                <a:avLst/>
                <a:gdLst>
                  <a:gd name="connsiteX0" fmla="*/ 10858 w 10858"/>
                  <a:gd name="connsiteY0" fmla="*/ 2487 h 28468"/>
                  <a:gd name="connsiteX1" fmla="*/ 10858 w 10858"/>
                  <a:gd name="connsiteY1" fmla="*/ 19632 h 28468"/>
                  <a:gd name="connsiteX2" fmla="*/ 7429 w 10858"/>
                  <a:gd name="connsiteY2" fmla="*/ 25728 h 28468"/>
                  <a:gd name="connsiteX3" fmla="*/ 3429 w 10858"/>
                  <a:gd name="connsiteY3" fmla="*/ 28014 h 28468"/>
                  <a:gd name="connsiteX4" fmla="*/ 0 w 10858"/>
                  <a:gd name="connsiteY4" fmla="*/ 26014 h 28468"/>
                  <a:gd name="connsiteX5" fmla="*/ 0 w 10858"/>
                  <a:gd name="connsiteY5" fmla="*/ 8869 h 28468"/>
                  <a:gd name="connsiteX6" fmla="*/ 3429 w 10858"/>
                  <a:gd name="connsiteY6" fmla="*/ 2772 h 28468"/>
                  <a:gd name="connsiteX7" fmla="*/ 7429 w 10858"/>
                  <a:gd name="connsiteY7" fmla="*/ 487 h 28468"/>
                  <a:gd name="connsiteX8" fmla="*/ 10858 w 10858"/>
                  <a:gd name="connsiteY8" fmla="*/ 2487 h 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 h="28468">
                    <a:moveTo>
                      <a:pt x="10858" y="2487"/>
                    </a:moveTo>
                    <a:lnTo>
                      <a:pt x="10858" y="19632"/>
                    </a:lnTo>
                    <a:cubicBezTo>
                      <a:pt x="10755" y="22095"/>
                      <a:pt x="9481" y="24360"/>
                      <a:pt x="7429" y="25728"/>
                    </a:cubicBezTo>
                    <a:lnTo>
                      <a:pt x="3429" y="28014"/>
                    </a:lnTo>
                    <a:cubicBezTo>
                      <a:pt x="1524" y="29157"/>
                      <a:pt x="0" y="28014"/>
                      <a:pt x="0" y="26014"/>
                    </a:cubicBezTo>
                    <a:lnTo>
                      <a:pt x="0" y="8869"/>
                    </a:lnTo>
                    <a:cubicBezTo>
                      <a:pt x="103" y="6405"/>
                      <a:pt x="1378" y="4140"/>
                      <a:pt x="3429" y="2772"/>
                    </a:cubicBezTo>
                    <a:lnTo>
                      <a:pt x="7429" y="487"/>
                    </a:lnTo>
                    <a:cubicBezTo>
                      <a:pt x="9334" y="-656"/>
                      <a:pt x="10858" y="296"/>
                      <a:pt x="10858" y="2487"/>
                    </a:cubicBezTo>
                    <a:close/>
                  </a:path>
                </a:pathLst>
              </a:custGeom>
              <a:solidFill>
                <a:srgbClr val="BA68C8"/>
              </a:solidFill>
              <a:ln w="9525" cap="flat">
                <a:noFill/>
                <a:prstDash val="solid"/>
                <a:miter/>
              </a:ln>
            </p:spPr>
            <p:txBody>
              <a:bodyPr rtlCol="0" anchor="ctr"/>
              <a:lstStyle/>
              <a:p>
                <a:endParaRPr lang="vi-VN"/>
              </a:p>
            </p:txBody>
          </p:sp>
          <p:sp>
            <p:nvSpPr>
              <p:cNvPr id="322" name="Freeform: Shape 321">
                <a:extLst>
                  <a:ext uri="{FF2B5EF4-FFF2-40B4-BE49-F238E27FC236}">
                    <a16:creationId xmlns:a16="http://schemas.microsoft.com/office/drawing/2014/main" id="{30F04294-03B0-4FF7-28E9-9EC3DDBF2A3F}"/>
                  </a:ext>
                </a:extLst>
              </p:cNvPr>
              <p:cNvSpPr/>
              <p:nvPr/>
            </p:nvSpPr>
            <p:spPr>
              <a:xfrm>
                <a:off x="2241329" y="3959053"/>
                <a:ext cx="10971" cy="28447"/>
              </a:xfrm>
              <a:custGeom>
                <a:avLst/>
                <a:gdLst>
                  <a:gd name="connsiteX0" fmla="*/ 10954 w 10971"/>
                  <a:gd name="connsiteY0" fmla="*/ 2466 h 28447"/>
                  <a:gd name="connsiteX1" fmla="*/ 10954 w 10971"/>
                  <a:gd name="connsiteY1" fmla="*/ 19612 h 28447"/>
                  <a:gd name="connsiteX2" fmla="*/ 7429 w 10971"/>
                  <a:gd name="connsiteY2" fmla="*/ 25708 h 28447"/>
                  <a:gd name="connsiteX3" fmla="*/ 3524 w 10971"/>
                  <a:gd name="connsiteY3" fmla="*/ 27994 h 28447"/>
                  <a:gd name="connsiteX4" fmla="*/ 0 w 10971"/>
                  <a:gd name="connsiteY4" fmla="*/ 25993 h 28447"/>
                  <a:gd name="connsiteX5" fmla="*/ 0 w 10971"/>
                  <a:gd name="connsiteY5" fmla="*/ 8753 h 28447"/>
                  <a:gd name="connsiteX6" fmla="*/ 3524 w 10971"/>
                  <a:gd name="connsiteY6" fmla="*/ 2752 h 28447"/>
                  <a:gd name="connsiteX7" fmla="*/ 7429 w 10971"/>
                  <a:gd name="connsiteY7" fmla="*/ 466 h 28447"/>
                  <a:gd name="connsiteX8" fmla="*/ 10505 w 10971"/>
                  <a:gd name="connsiteY8" fmla="*/ 840 h 28447"/>
                  <a:gd name="connsiteX9" fmla="*/ 10954 w 10971"/>
                  <a:gd name="connsiteY9" fmla="*/ 2466 h 28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71" h="28447">
                    <a:moveTo>
                      <a:pt x="10954" y="2466"/>
                    </a:moveTo>
                    <a:lnTo>
                      <a:pt x="10954" y="19612"/>
                    </a:lnTo>
                    <a:cubicBezTo>
                      <a:pt x="10813" y="22088"/>
                      <a:pt x="9506" y="24351"/>
                      <a:pt x="7429" y="25708"/>
                    </a:cubicBezTo>
                    <a:lnTo>
                      <a:pt x="3524" y="27994"/>
                    </a:lnTo>
                    <a:cubicBezTo>
                      <a:pt x="1524" y="29137"/>
                      <a:pt x="0" y="27994"/>
                      <a:pt x="0" y="25993"/>
                    </a:cubicBezTo>
                    <a:lnTo>
                      <a:pt x="0" y="8753"/>
                    </a:lnTo>
                    <a:cubicBezTo>
                      <a:pt x="139" y="6302"/>
                      <a:pt x="1451" y="4068"/>
                      <a:pt x="3524" y="2752"/>
                    </a:cubicBezTo>
                    <a:lnTo>
                      <a:pt x="7429" y="466"/>
                    </a:lnTo>
                    <a:cubicBezTo>
                      <a:pt x="8382" y="-280"/>
                      <a:pt x="9759" y="-113"/>
                      <a:pt x="10505" y="840"/>
                    </a:cubicBezTo>
                    <a:cubicBezTo>
                      <a:pt x="10866" y="1300"/>
                      <a:pt x="11027" y="1886"/>
                      <a:pt x="10954" y="2466"/>
                    </a:cubicBezTo>
                    <a:close/>
                  </a:path>
                </a:pathLst>
              </a:custGeom>
              <a:solidFill>
                <a:srgbClr val="BA68C8"/>
              </a:solidFill>
              <a:ln w="9525" cap="flat">
                <a:noFill/>
                <a:prstDash val="solid"/>
                <a:miter/>
              </a:ln>
            </p:spPr>
            <p:txBody>
              <a:bodyPr rtlCol="0" anchor="ctr"/>
              <a:lstStyle/>
              <a:p>
                <a:endParaRPr lang="vi-VN"/>
              </a:p>
            </p:txBody>
          </p:sp>
          <p:sp>
            <p:nvSpPr>
              <p:cNvPr id="323" name="Freeform: Shape 322">
                <a:extLst>
                  <a:ext uri="{FF2B5EF4-FFF2-40B4-BE49-F238E27FC236}">
                    <a16:creationId xmlns:a16="http://schemas.microsoft.com/office/drawing/2014/main" id="{B0BEE565-72EE-6F67-F8DF-818D96EBDD14}"/>
                  </a:ext>
                </a:extLst>
              </p:cNvPr>
              <p:cNvSpPr/>
              <p:nvPr/>
            </p:nvSpPr>
            <p:spPr>
              <a:xfrm>
                <a:off x="2223404" y="3969224"/>
                <a:ext cx="10971" cy="28479"/>
              </a:xfrm>
              <a:custGeom>
                <a:avLst/>
                <a:gdLst>
                  <a:gd name="connsiteX0" fmla="*/ 10971 w 10971"/>
                  <a:gd name="connsiteY0" fmla="*/ 2487 h 28479"/>
                  <a:gd name="connsiteX1" fmla="*/ 10971 w 10971"/>
                  <a:gd name="connsiteY1" fmla="*/ 19632 h 28479"/>
                  <a:gd name="connsiteX2" fmla="*/ 7447 w 10971"/>
                  <a:gd name="connsiteY2" fmla="*/ 25728 h 28479"/>
                  <a:gd name="connsiteX3" fmla="*/ 3542 w 10971"/>
                  <a:gd name="connsiteY3" fmla="*/ 28014 h 28479"/>
                  <a:gd name="connsiteX4" fmla="*/ 466 w 10971"/>
                  <a:gd name="connsiteY4" fmla="*/ 27640 h 28479"/>
                  <a:gd name="connsiteX5" fmla="*/ 17 w 10971"/>
                  <a:gd name="connsiteY5" fmla="*/ 26014 h 28479"/>
                  <a:gd name="connsiteX6" fmla="*/ 17 w 10971"/>
                  <a:gd name="connsiteY6" fmla="*/ 8773 h 28479"/>
                  <a:gd name="connsiteX7" fmla="*/ 3542 w 10971"/>
                  <a:gd name="connsiteY7" fmla="*/ 2772 h 28479"/>
                  <a:gd name="connsiteX8" fmla="*/ 7447 w 10971"/>
                  <a:gd name="connsiteY8" fmla="*/ 487 h 28479"/>
                  <a:gd name="connsiteX9" fmla="*/ 10971 w 10971"/>
                  <a:gd name="connsiteY9" fmla="*/ 2487 h 2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71" h="28479">
                    <a:moveTo>
                      <a:pt x="10971" y="2487"/>
                    </a:moveTo>
                    <a:lnTo>
                      <a:pt x="10971" y="19632"/>
                    </a:lnTo>
                    <a:cubicBezTo>
                      <a:pt x="10862" y="22118"/>
                      <a:pt x="9546" y="24393"/>
                      <a:pt x="7447" y="25728"/>
                    </a:cubicBezTo>
                    <a:lnTo>
                      <a:pt x="3542" y="28014"/>
                    </a:lnTo>
                    <a:cubicBezTo>
                      <a:pt x="2589" y="28760"/>
                      <a:pt x="1212" y="28592"/>
                      <a:pt x="466" y="27640"/>
                    </a:cubicBezTo>
                    <a:cubicBezTo>
                      <a:pt x="105" y="27179"/>
                      <a:pt x="-56" y="26594"/>
                      <a:pt x="17" y="26014"/>
                    </a:cubicBezTo>
                    <a:lnTo>
                      <a:pt x="17" y="8773"/>
                    </a:lnTo>
                    <a:cubicBezTo>
                      <a:pt x="187" y="6331"/>
                      <a:pt x="1491" y="4110"/>
                      <a:pt x="3542" y="2772"/>
                    </a:cubicBezTo>
                    <a:lnTo>
                      <a:pt x="7447" y="487"/>
                    </a:lnTo>
                    <a:cubicBezTo>
                      <a:pt x="9828" y="-656"/>
                      <a:pt x="10971" y="296"/>
                      <a:pt x="10971" y="2487"/>
                    </a:cubicBezTo>
                    <a:close/>
                  </a:path>
                </a:pathLst>
              </a:custGeom>
              <a:solidFill>
                <a:srgbClr val="37474F"/>
              </a:solidFill>
              <a:ln w="9525" cap="flat">
                <a:noFill/>
                <a:prstDash val="solid"/>
                <a:miter/>
              </a:ln>
            </p:spPr>
            <p:txBody>
              <a:bodyPr rtlCol="0" anchor="ctr"/>
              <a:lstStyle/>
              <a:p>
                <a:endParaRPr lang="vi-VN"/>
              </a:p>
            </p:txBody>
          </p:sp>
          <p:sp>
            <p:nvSpPr>
              <p:cNvPr id="324" name="Freeform: Shape 323">
                <a:extLst>
                  <a:ext uri="{FF2B5EF4-FFF2-40B4-BE49-F238E27FC236}">
                    <a16:creationId xmlns:a16="http://schemas.microsoft.com/office/drawing/2014/main" id="{599EB95A-794A-D6AB-5424-2CB2707E0EBF}"/>
                  </a:ext>
                </a:extLst>
              </p:cNvPr>
              <p:cNvSpPr/>
              <p:nvPr/>
            </p:nvSpPr>
            <p:spPr>
              <a:xfrm>
                <a:off x="2205800" y="3979437"/>
                <a:ext cx="10971" cy="28447"/>
              </a:xfrm>
              <a:custGeom>
                <a:avLst/>
                <a:gdLst>
                  <a:gd name="connsiteX0" fmla="*/ 10954 w 10971"/>
                  <a:gd name="connsiteY0" fmla="*/ 2466 h 28447"/>
                  <a:gd name="connsiteX1" fmla="*/ 10954 w 10971"/>
                  <a:gd name="connsiteY1" fmla="*/ 19611 h 28447"/>
                  <a:gd name="connsiteX2" fmla="*/ 7430 w 10971"/>
                  <a:gd name="connsiteY2" fmla="*/ 25707 h 28447"/>
                  <a:gd name="connsiteX3" fmla="*/ 3429 w 10971"/>
                  <a:gd name="connsiteY3" fmla="*/ 27993 h 28447"/>
                  <a:gd name="connsiteX4" fmla="*/ 0 w 10971"/>
                  <a:gd name="connsiteY4" fmla="*/ 25993 h 28447"/>
                  <a:gd name="connsiteX5" fmla="*/ 0 w 10971"/>
                  <a:gd name="connsiteY5" fmla="*/ 8753 h 28447"/>
                  <a:gd name="connsiteX6" fmla="*/ 3429 w 10971"/>
                  <a:gd name="connsiteY6" fmla="*/ 2752 h 28447"/>
                  <a:gd name="connsiteX7" fmla="*/ 7429 w 10971"/>
                  <a:gd name="connsiteY7" fmla="*/ 466 h 28447"/>
                  <a:gd name="connsiteX8" fmla="*/ 10505 w 10971"/>
                  <a:gd name="connsiteY8" fmla="*/ 840 h 28447"/>
                  <a:gd name="connsiteX9" fmla="*/ 10954 w 10971"/>
                  <a:gd name="connsiteY9" fmla="*/ 2466 h 28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71" h="28447">
                    <a:moveTo>
                      <a:pt x="10954" y="2466"/>
                    </a:moveTo>
                    <a:lnTo>
                      <a:pt x="10954" y="19611"/>
                    </a:lnTo>
                    <a:cubicBezTo>
                      <a:pt x="10814" y="22088"/>
                      <a:pt x="9506" y="24350"/>
                      <a:pt x="7430" y="25707"/>
                    </a:cubicBezTo>
                    <a:lnTo>
                      <a:pt x="3429" y="27993"/>
                    </a:lnTo>
                    <a:cubicBezTo>
                      <a:pt x="1524" y="29136"/>
                      <a:pt x="0" y="27993"/>
                      <a:pt x="0" y="25993"/>
                    </a:cubicBezTo>
                    <a:lnTo>
                      <a:pt x="0" y="8753"/>
                    </a:lnTo>
                    <a:cubicBezTo>
                      <a:pt x="133" y="6324"/>
                      <a:pt x="1404" y="4100"/>
                      <a:pt x="3429" y="2752"/>
                    </a:cubicBezTo>
                    <a:lnTo>
                      <a:pt x="7429" y="466"/>
                    </a:lnTo>
                    <a:cubicBezTo>
                      <a:pt x="8382" y="-280"/>
                      <a:pt x="9759" y="-113"/>
                      <a:pt x="10505" y="840"/>
                    </a:cubicBezTo>
                    <a:cubicBezTo>
                      <a:pt x="10866" y="1300"/>
                      <a:pt x="11027" y="1886"/>
                      <a:pt x="10954" y="2466"/>
                    </a:cubicBezTo>
                    <a:close/>
                  </a:path>
                </a:pathLst>
              </a:custGeom>
              <a:solidFill>
                <a:srgbClr val="37474F"/>
              </a:solidFill>
              <a:ln w="9525" cap="flat">
                <a:noFill/>
                <a:prstDash val="solid"/>
                <a:miter/>
              </a:ln>
            </p:spPr>
            <p:txBody>
              <a:bodyPr rtlCol="0" anchor="ctr"/>
              <a:lstStyle/>
              <a:p>
                <a:endParaRPr lang="vi-VN"/>
              </a:p>
            </p:txBody>
          </p:sp>
          <p:sp>
            <p:nvSpPr>
              <p:cNvPr id="325" name="Freeform: Shape 324">
                <a:extLst>
                  <a:ext uri="{FF2B5EF4-FFF2-40B4-BE49-F238E27FC236}">
                    <a16:creationId xmlns:a16="http://schemas.microsoft.com/office/drawing/2014/main" id="{B45D999F-D6C5-B63B-9BAA-2562383598FF}"/>
                  </a:ext>
                </a:extLst>
              </p:cNvPr>
              <p:cNvSpPr/>
              <p:nvPr/>
            </p:nvSpPr>
            <p:spPr>
              <a:xfrm>
                <a:off x="2188067" y="3989533"/>
                <a:ext cx="10988" cy="28459"/>
              </a:xfrm>
              <a:custGeom>
                <a:avLst/>
                <a:gdLst>
                  <a:gd name="connsiteX0" fmla="*/ 10971 w 10988"/>
                  <a:gd name="connsiteY0" fmla="*/ 2466 h 28459"/>
                  <a:gd name="connsiteX1" fmla="*/ 10971 w 10988"/>
                  <a:gd name="connsiteY1" fmla="*/ 19611 h 28459"/>
                  <a:gd name="connsiteX2" fmla="*/ 7447 w 10988"/>
                  <a:gd name="connsiteY2" fmla="*/ 25707 h 28459"/>
                  <a:gd name="connsiteX3" fmla="*/ 3542 w 10988"/>
                  <a:gd name="connsiteY3" fmla="*/ 27993 h 28459"/>
                  <a:gd name="connsiteX4" fmla="*/ 466 w 10988"/>
                  <a:gd name="connsiteY4" fmla="*/ 27620 h 28459"/>
                  <a:gd name="connsiteX5" fmla="*/ 17 w 10988"/>
                  <a:gd name="connsiteY5" fmla="*/ 25993 h 28459"/>
                  <a:gd name="connsiteX6" fmla="*/ 17 w 10988"/>
                  <a:gd name="connsiteY6" fmla="*/ 8753 h 28459"/>
                  <a:gd name="connsiteX7" fmla="*/ 3541 w 10988"/>
                  <a:gd name="connsiteY7" fmla="*/ 2752 h 28459"/>
                  <a:gd name="connsiteX8" fmla="*/ 7447 w 10988"/>
                  <a:gd name="connsiteY8" fmla="*/ 466 h 28459"/>
                  <a:gd name="connsiteX9" fmla="*/ 10522 w 10988"/>
                  <a:gd name="connsiteY9" fmla="*/ 840 h 28459"/>
                  <a:gd name="connsiteX10" fmla="*/ 10971 w 10988"/>
                  <a:gd name="connsiteY10" fmla="*/ 2466 h 28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988" h="28459">
                    <a:moveTo>
                      <a:pt x="10971" y="2466"/>
                    </a:moveTo>
                    <a:lnTo>
                      <a:pt x="10971" y="19611"/>
                    </a:lnTo>
                    <a:cubicBezTo>
                      <a:pt x="10831" y="22088"/>
                      <a:pt x="9523" y="24350"/>
                      <a:pt x="7447" y="25707"/>
                    </a:cubicBezTo>
                    <a:lnTo>
                      <a:pt x="3542" y="27993"/>
                    </a:lnTo>
                    <a:cubicBezTo>
                      <a:pt x="2589" y="28739"/>
                      <a:pt x="1212" y="28572"/>
                      <a:pt x="466" y="27620"/>
                    </a:cubicBezTo>
                    <a:cubicBezTo>
                      <a:pt x="105" y="27159"/>
                      <a:pt x="-56" y="26573"/>
                      <a:pt x="17" y="25993"/>
                    </a:cubicBezTo>
                    <a:lnTo>
                      <a:pt x="17" y="8753"/>
                    </a:lnTo>
                    <a:cubicBezTo>
                      <a:pt x="187" y="6311"/>
                      <a:pt x="1491" y="4090"/>
                      <a:pt x="3541" y="2752"/>
                    </a:cubicBezTo>
                    <a:lnTo>
                      <a:pt x="7447" y="466"/>
                    </a:lnTo>
                    <a:cubicBezTo>
                      <a:pt x="8399" y="-280"/>
                      <a:pt x="9776" y="-113"/>
                      <a:pt x="10522" y="840"/>
                    </a:cubicBezTo>
                    <a:cubicBezTo>
                      <a:pt x="10883" y="1300"/>
                      <a:pt x="11044" y="1886"/>
                      <a:pt x="10971" y="2466"/>
                    </a:cubicBezTo>
                    <a:close/>
                  </a:path>
                </a:pathLst>
              </a:custGeom>
              <a:solidFill>
                <a:srgbClr val="BA68C8"/>
              </a:solidFill>
              <a:ln w="9525" cap="flat">
                <a:noFill/>
                <a:prstDash val="solid"/>
                <a:miter/>
              </a:ln>
            </p:spPr>
            <p:txBody>
              <a:bodyPr rtlCol="0" anchor="ctr"/>
              <a:lstStyle/>
              <a:p>
                <a:endParaRPr lang="vi-VN"/>
              </a:p>
            </p:txBody>
          </p:sp>
          <p:sp>
            <p:nvSpPr>
              <p:cNvPr id="326" name="Freeform: Shape 325">
                <a:extLst>
                  <a:ext uri="{FF2B5EF4-FFF2-40B4-BE49-F238E27FC236}">
                    <a16:creationId xmlns:a16="http://schemas.microsoft.com/office/drawing/2014/main" id="{3A210A2B-F940-19FA-004E-501B8C761D49}"/>
                  </a:ext>
                </a:extLst>
              </p:cNvPr>
              <p:cNvSpPr/>
              <p:nvPr/>
            </p:nvSpPr>
            <p:spPr>
              <a:xfrm>
                <a:off x="2170463" y="3999800"/>
                <a:ext cx="10858" cy="28468"/>
              </a:xfrm>
              <a:custGeom>
                <a:avLst/>
                <a:gdLst>
                  <a:gd name="connsiteX0" fmla="*/ 10858 w 10858"/>
                  <a:gd name="connsiteY0" fmla="*/ 2487 h 28468"/>
                  <a:gd name="connsiteX1" fmla="*/ 10858 w 10858"/>
                  <a:gd name="connsiteY1" fmla="*/ 19632 h 28468"/>
                  <a:gd name="connsiteX2" fmla="*/ 7429 w 10858"/>
                  <a:gd name="connsiteY2" fmla="*/ 25728 h 28468"/>
                  <a:gd name="connsiteX3" fmla="*/ 3429 w 10858"/>
                  <a:gd name="connsiteY3" fmla="*/ 28014 h 28468"/>
                  <a:gd name="connsiteX4" fmla="*/ 0 w 10858"/>
                  <a:gd name="connsiteY4" fmla="*/ 26014 h 28468"/>
                  <a:gd name="connsiteX5" fmla="*/ 0 w 10858"/>
                  <a:gd name="connsiteY5" fmla="*/ 8773 h 28468"/>
                  <a:gd name="connsiteX6" fmla="*/ 3429 w 10858"/>
                  <a:gd name="connsiteY6" fmla="*/ 2772 h 28468"/>
                  <a:gd name="connsiteX7" fmla="*/ 7429 w 10858"/>
                  <a:gd name="connsiteY7" fmla="*/ 487 h 28468"/>
                  <a:gd name="connsiteX8" fmla="*/ 10858 w 10858"/>
                  <a:gd name="connsiteY8" fmla="*/ 2487 h 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 h="28468">
                    <a:moveTo>
                      <a:pt x="10858" y="2487"/>
                    </a:moveTo>
                    <a:lnTo>
                      <a:pt x="10858" y="19632"/>
                    </a:lnTo>
                    <a:cubicBezTo>
                      <a:pt x="10755" y="22095"/>
                      <a:pt x="9481" y="24360"/>
                      <a:pt x="7429" y="25728"/>
                    </a:cubicBezTo>
                    <a:lnTo>
                      <a:pt x="3429" y="28014"/>
                    </a:lnTo>
                    <a:cubicBezTo>
                      <a:pt x="1524" y="29157"/>
                      <a:pt x="0" y="28014"/>
                      <a:pt x="0" y="26014"/>
                    </a:cubicBezTo>
                    <a:lnTo>
                      <a:pt x="0" y="8773"/>
                    </a:lnTo>
                    <a:cubicBezTo>
                      <a:pt x="133" y="6344"/>
                      <a:pt x="1404" y="4120"/>
                      <a:pt x="3429" y="2772"/>
                    </a:cubicBezTo>
                    <a:lnTo>
                      <a:pt x="7429" y="487"/>
                    </a:lnTo>
                    <a:cubicBezTo>
                      <a:pt x="9334" y="-656"/>
                      <a:pt x="10858" y="296"/>
                      <a:pt x="10858" y="2487"/>
                    </a:cubicBezTo>
                    <a:close/>
                  </a:path>
                </a:pathLst>
              </a:custGeom>
              <a:solidFill>
                <a:srgbClr val="BA68C8"/>
              </a:solidFill>
              <a:ln w="9525" cap="flat">
                <a:noFill/>
                <a:prstDash val="solid"/>
                <a:miter/>
              </a:ln>
            </p:spPr>
            <p:txBody>
              <a:bodyPr rtlCol="0" anchor="ctr"/>
              <a:lstStyle/>
              <a:p>
                <a:endParaRPr lang="vi-VN"/>
              </a:p>
            </p:txBody>
          </p:sp>
          <p:sp>
            <p:nvSpPr>
              <p:cNvPr id="327" name="Freeform: Shape 326">
                <a:extLst>
                  <a:ext uri="{FF2B5EF4-FFF2-40B4-BE49-F238E27FC236}">
                    <a16:creationId xmlns:a16="http://schemas.microsoft.com/office/drawing/2014/main" id="{F7CD15CA-1512-DBE3-CCCD-BAAC9801168D}"/>
                  </a:ext>
                </a:extLst>
              </p:cNvPr>
              <p:cNvSpPr/>
              <p:nvPr/>
            </p:nvSpPr>
            <p:spPr>
              <a:xfrm>
                <a:off x="2152746" y="4010494"/>
                <a:ext cx="10953" cy="28441"/>
              </a:xfrm>
              <a:custGeom>
                <a:avLst/>
                <a:gdLst>
                  <a:gd name="connsiteX0" fmla="*/ 10954 w 10953"/>
                  <a:gd name="connsiteY0" fmla="*/ 1984 h 28441"/>
                  <a:gd name="connsiteX1" fmla="*/ 10954 w 10953"/>
                  <a:gd name="connsiteY1" fmla="*/ 19606 h 28441"/>
                  <a:gd name="connsiteX2" fmla="*/ 7429 w 10953"/>
                  <a:gd name="connsiteY2" fmla="*/ 25702 h 28441"/>
                  <a:gd name="connsiteX3" fmla="*/ 3524 w 10953"/>
                  <a:gd name="connsiteY3" fmla="*/ 27988 h 28441"/>
                  <a:gd name="connsiteX4" fmla="*/ 0 w 10953"/>
                  <a:gd name="connsiteY4" fmla="*/ 25987 h 28441"/>
                  <a:gd name="connsiteX5" fmla="*/ 0 w 10953"/>
                  <a:gd name="connsiteY5" fmla="*/ 8747 h 28441"/>
                  <a:gd name="connsiteX6" fmla="*/ 3524 w 10953"/>
                  <a:gd name="connsiteY6" fmla="*/ 2746 h 28441"/>
                  <a:gd name="connsiteX7" fmla="*/ 7429 w 10953"/>
                  <a:gd name="connsiteY7" fmla="*/ 460 h 28441"/>
                  <a:gd name="connsiteX8" fmla="*/ 10503 w 10953"/>
                  <a:gd name="connsiteY8" fmla="*/ 848 h 28441"/>
                  <a:gd name="connsiteX9" fmla="*/ 10954 w 10953"/>
                  <a:gd name="connsiteY9" fmla="*/ 1984 h 28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53" h="28441">
                    <a:moveTo>
                      <a:pt x="10954" y="1984"/>
                    </a:moveTo>
                    <a:lnTo>
                      <a:pt x="10954" y="19606"/>
                    </a:lnTo>
                    <a:cubicBezTo>
                      <a:pt x="10814" y="22082"/>
                      <a:pt x="9505" y="24345"/>
                      <a:pt x="7429" y="25702"/>
                    </a:cubicBezTo>
                    <a:lnTo>
                      <a:pt x="3524" y="27988"/>
                    </a:lnTo>
                    <a:cubicBezTo>
                      <a:pt x="1524" y="29131"/>
                      <a:pt x="0" y="27988"/>
                      <a:pt x="0" y="25987"/>
                    </a:cubicBezTo>
                    <a:lnTo>
                      <a:pt x="0" y="8747"/>
                    </a:lnTo>
                    <a:cubicBezTo>
                      <a:pt x="139" y="6296"/>
                      <a:pt x="1451" y="4062"/>
                      <a:pt x="3524" y="2746"/>
                    </a:cubicBezTo>
                    <a:lnTo>
                      <a:pt x="7429" y="460"/>
                    </a:lnTo>
                    <a:cubicBezTo>
                      <a:pt x="8385" y="-282"/>
                      <a:pt x="9761" y="-108"/>
                      <a:pt x="10503" y="848"/>
                    </a:cubicBezTo>
                    <a:cubicBezTo>
                      <a:pt x="10758" y="1176"/>
                      <a:pt x="10915" y="1570"/>
                      <a:pt x="10954" y="1984"/>
                    </a:cubicBezTo>
                    <a:close/>
                  </a:path>
                </a:pathLst>
              </a:custGeom>
              <a:solidFill>
                <a:srgbClr val="BA68C8"/>
              </a:solidFill>
              <a:ln w="9525" cap="flat">
                <a:noFill/>
                <a:prstDash val="solid"/>
                <a:miter/>
              </a:ln>
            </p:spPr>
            <p:txBody>
              <a:bodyPr rtlCol="0" anchor="ctr"/>
              <a:lstStyle/>
              <a:p>
                <a:endParaRPr lang="vi-VN"/>
              </a:p>
            </p:txBody>
          </p:sp>
          <p:sp>
            <p:nvSpPr>
              <p:cNvPr id="328" name="Freeform: Shape 327">
                <a:extLst>
                  <a:ext uri="{FF2B5EF4-FFF2-40B4-BE49-F238E27FC236}">
                    <a16:creationId xmlns:a16="http://schemas.microsoft.com/office/drawing/2014/main" id="{9DF104AB-8DF2-E2AA-2F81-A1E18EBED7D2}"/>
                  </a:ext>
                </a:extLst>
              </p:cNvPr>
              <p:cNvSpPr/>
              <p:nvPr/>
            </p:nvSpPr>
            <p:spPr>
              <a:xfrm>
                <a:off x="2135012" y="4020125"/>
                <a:ext cx="10971" cy="28347"/>
              </a:xfrm>
              <a:custGeom>
                <a:avLst/>
                <a:gdLst>
                  <a:gd name="connsiteX0" fmla="*/ 10971 w 10971"/>
                  <a:gd name="connsiteY0" fmla="*/ 2545 h 28347"/>
                  <a:gd name="connsiteX1" fmla="*/ 10971 w 10971"/>
                  <a:gd name="connsiteY1" fmla="*/ 19500 h 28347"/>
                  <a:gd name="connsiteX2" fmla="*/ 7447 w 10971"/>
                  <a:gd name="connsiteY2" fmla="*/ 25596 h 28347"/>
                  <a:gd name="connsiteX3" fmla="*/ 3542 w 10971"/>
                  <a:gd name="connsiteY3" fmla="*/ 27882 h 28347"/>
                  <a:gd name="connsiteX4" fmla="*/ 466 w 10971"/>
                  <a:gd name="connsiteY4" fmla="*/ 27508 h 28347"/>
                  <a:gd name="connsiteX5" fmla="*/ 17 w 10971"/>
                  <a:gd name="connsiteY5" fmla="*/ 25881 h 28347"/>
                  <a:gd name="connsiteX6" fmla="*/ 17 w 10971"/>
                  <a:gd name="connsiteY6" fmla="*/ 8641 h 28347"/>
                  <a:gd name="connsiteX7" fmla="*/ 3542 w 10971"/>
                  <a:gd name="connsiteY7" fmla="*/ 2640 h 28347"/>
                  <a:gd name="connsiteX8" fmla="*/ 7447 w 10971"/>
                  <a:gd name="connsiteY8" fmla="*/ 354 h 28347"/>
                  <a:gd name="connsiteX9" fmla="*/ 10971 w 10971"/>
                  <a:gd name="connsiteY9" fmla="*/ 2545 h 28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71" h="28347">
                    <a:moveTo>
                      <a:pt x="10971" y="2545"/>
                    </a:moveTo>
                    <a:lnTo>
                      <a:pt x="10971" y="19500"/>
                    </a:lnTo>
                    <a:cubicBezTo>
                      <a:pt x="10862" y="21985"/>
                      <a:pt x="9546" y="24261"/>
                      <a:pt x="7447" y="25596"/>
                    </a:cubicBezTo>
                    <a:lnTo>
                      <a:pt x="3542" y="27882"/>
                    </a:lnTo>
                    <a:cubicBezTo>
                      <a:pt x="2589" y="28628"/>
                      <a:pt x="1212" y="28460"/>
                      <a:pt x="466" y="27508"/>
                    </a:cubicBezTo>
                    <a:cubicBezTo>
                      <a:pt x="105" y="27047"/>
                      <a:pt x="-56" y="26462"/>
                      <a:pt x="17" y="25881"/>
                    </a:cubicBezTo>
                    <a:lnTo>
                      <a:pt x="17" y="8641"/>
                    </a:lnTo>
                    <a:cubicBezTo>
                      <a:pt x="187" y="6199"/>
                      <a:pt x="1491" y="3977"/>
                      <a:pt x="3542" y="2640"/>
                    </a:cubicBezTo>
                    <a:lnTo>
                      <a:pt x="7447" y="354"/>
                    </a:lnTo>
                    <a:cubicBezTo>
                      <a:pt x="9447" y="-598"/>
                      <a:pt x="10971" y="450"/>
                      <a:pt x="10971" y="2545"/>
                    </a:cubicBezTo>
                    <a:close/>
                  </a:path>
                </a:pathLst>
              </a:custGeom>
              <a:solidFill>
                <a:srgbClr val="37474F"/>
              </a:solidFill>
              <a:ln w="9525" cap="flat">
                <a:noFill/>
                <a:prstDash val="solid"/>
                <a:miter/>
              </a:ln>
            </p:spPr>
            <p:txBody>
              <a:bodyPr rtlCol="0" anchor="ctr"/>
              <a:lstStyle/>
              <a:p>
                <a:endParaRPr lang="vi-VN"/>
              </a:p>
            </p:txBody>
          </p:sp>
          <p:sp>
            <p:nvSpPr>
              <p:cNvPr id="329" name="Freeform: Shape 328">
                <a:extLst>
                  <a:ext uri="{FF2B5EF4-FFF2-40B4-BE49-F238E27FC236}">
                    <a16:creationId xmlns:a16="http://schemas.microsoft.com/office/drawing/2014/main" id="{E8D47B99-79D2-0C88-6098-3F0C0C7ADA4C}"/>
                  </a:ext>
                </a:extLst>
              </p:cNvPr>
              <p:cNvSpPr/>
              <p:nvPr/>
            </p:nvSpPr>
            <p:spPr>
              <a:xfrm>
                <a:off x="2117599" y="4030695"/>
                <a:ext cx="10858" cy="28148"/>
              </a:xfrm>
              <a:custGeom>
                <a:avLst/>
                <a:gdLst>
                  <a:gd name="connsiteX0" fmla="*/ 10858 w 10858"/>
                  <a:gd name="connsiteY0" fmla="*/ 2167 h 28148"/>
                  <a:gd name="connsiteX1" fmla="*/ 10858 w 10858"/>
                  <a:gd name="connsiteY1" fmla="*/ 19312 h 28148"/>
                  <a:gd name="connsiteX2" fmla="*/ 7429 w 10858"/>
                  <a:gd name="connsiteY2" fmla="*/ 25408 h 28148"/>
                  <a:gd name="connsiteX3" fmla="*/ 3429 w 10858"/>
                  <a:gd name="connsiteY3" fmla="*/ 27694 h 28148"/>
                  <a:gd name="connsiteX4" fmla="*/ 0 w 10858"/>
                  <a:gd name="connsiteY4" fmla="*/ 25694 h 28148"/>
                  <a:gd name="connsiteX5" fmla="*/ 0 w 10858"/>
                  <a:gd name="connsiteY5" fmla="*/ 8930 h 28148"/>
                  <a:gd name="connsiteX6" fmla="*/ 3429 w 10858"/>
                  <a:gd name="connsiteY6" fmla="*/ 2929 h 28148"/>
                  <a:gd name="connsiteX7" fmla="*/ 7429 w 10858"/>
                  <a:gd name="connsiteY7" fmla="*/ 643 h 28148"/>
                  <a:gd name="connsiteX8" fmla="*/ 10858 w 10858"/>
                  <a:gd name="connsiteY8" fmla="*/ 2167 h 2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 h="28148">
                    <a:moveTo>
                      <a:pt x="10858" y="2167"/>
                    </a:moveTo>
                    <a:lnTo>
                      <a:pt x="10858" y="19312"/>
                    </a:lnTo>
                    <a:cubicBezTo>
                      <a:pt x="10755" y="21775"/>
                      <a:pt x="9481" y="24041"/>
                      <a:pt x="7429" y="25408"/>
                    </a:cubicBezTo>
                    <a:lnTo>
                      <a:pt x="3429" y="27694"/>
                    </a:lnTo>
                    <a:cubicBezTo>
                      <a:pt x="1524" y="28837"/>
                      <a:pt x="0" y="27694"/>
                      <a:pt x="0" y="25694"/>
                    </a:cubicBezTo>
                    <a:lnTo>
                      <a:pt x="0" y="8930"/>
                    </a:lnTo>
                    <a:cubicBezTo>
                      <a:pt x="133" y="6501"/>
                      <a:pt x="1404" y="4277"/>
                      <a:pt x="3429" y="2929"/>
                    </a:cubicBezTo>
                    <a:lnTo>
                      <a:pt x="7429" y="643"/>
                    </a:lnTo>
                    <a:cubicBezTo>
                      <a:pt x="9144" y="-595"/>
                      <a:pt x="10858" y="-24"/>
                      <a:pt x="10858" y="2167"/>
                    </a:cubicBezTo>
                    <a:close/>
                  </a:path>
                </a:pathLst>
              </a:custGeom>
              <a:solidFill>
                <a:srgbClr val="BA68C8"/>
              </a:solidFill>
              <a:ln w="9525" cap="flat">
                <a:noFill/>
                <a:prstDash val="solid"/>
                <a:miter/>
              </a:ln>
            </p:spPr>
            <p:txBody>
              <a:bodyPr rtlCol="0" anchor="ctr"/>
              <a:lstStyle/>
              <a:p>
                <a:endParaRPr lang="vi-VN"/>
              </a:p>
            </p:txBody>
          </p:sp>
          <p:sp>
            <p:nvSpPr>
              <p:cNvPr id="330" name="Freeform: Shape 329">
                <a:extLst>
                  <a:ext uri="{FF2B5EF4-FFF2-40B4-BE49-F238E27FC236}">
                    <a16:creationId xmlns:a16="http://schemas.microsoft.com/office/drawing/2014/main" id="{CAFD1182-C754-9A64-CA22-BF87650E83F3}"/>
                  </a:ext>
                </a:extLst>
              </p:cNvPr>
              <p:cNvSpPr/>
              <p:nvPr/>
            </p:nvSpPr>
            <p:spPr>
              <a:xfrm>
                <a:off x="2099675" y="4040365"/>
                <a:ext cx="11028" cy="28682"/>
              </a:xfrm>
              <a:custGeom>
                <a:avLst/>
                <a:gdLst>
                  <a:gd name="connsiteX0" fmla="*/ 10971 w 11028"/>
                  <a:gd name="connsiteY0" fmla="*/ 2689 h 28682"/>
                  <a:gd name="connsiteX1" fmla="*/ 10971 w 11028"/>
                  <a:gd name="connsiteY1" fmla="*/ 19834 h 28682"/>
                  <a:gd name="connsiteX2" fmla="*/ 7447 w 11028"/>
                  <a:gd name="connsiteY2" fmla="*/ 25930 h 28682"/>
                  <a:gd name="connsiteX3" fmla="*/ 3542 w 11028"/>
                  <a:gd name="connsiteY3" fmla="*/ 28216 h 28682"/>
                  <a:gd name="connsiteX4" fmla="*/ 466 w 11028"/>
                  <a:gd name="connsiteY4" fmla="*/ 27842 h 28682"/>
                  <a:gd name="connsiteX5" fmla="*/ 17 w 11028"/>
                  <a:gd name="connsiteY5" fmla="*/ 26216 h 28682"/>
                  <a:gd name="connsiteX6" fmla="*/ 17 w 11028"/>
                  <a:gd name="connsiteY6" fmla="*/ 8785 h 28682"/>
                  <a:gd name="connsiteX7" fmla="*/ 3542 w 11028"/>
                  <a:gd name="connsiteY7" fmla="*/ 2784 h 28682"/>
                  <a:gd name="connsiteX8" fmla="*/ 7447 w 11028"/>
                  <a:gd name="connsiteY8" fmla="*/ 498 h 28682"/>
                  <a:gd name="connsiteX9" fmla="*/ 10530 w 11028"/>
                  <a:gd name="connsiteY9" fmla="*/ 800 h 28682"/>
                  <a:gd name="connsiteX10" fmla="*/ 10971 w 11028"/>
                  <a:gd name="connsiteY10" fmla="*/ 2689 h 28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028" h="28682">
                    <a:moveTo>
                      <a:pt x="10971" y="2689"/>
                    </a:moveTo>
                    <a:lnTo>
                      <a:pt x="10971" y="19834"/>
                    </a:lnTo>
                    <a:cubicBezTo>
                      <a:pt x="10831" y="22310"/>
                      <a:pt x="9523" y="24573"/>
                      <a:pt x="7447" y="25930"/>
                    </a:cubicBezTo>
                    <a:lnTo>
                      <a:pt x="3542" y="28216"/>
                    </a:lnTo>
                    <a:cubicBezTo>
                      <a:pt x="2589" y="28962"/>
                      <a:pt x="1212" y="28795"/>
                      <a:pt x="466" y="27842"/>
                    </a:cubicBezTo>
                    <a:cubicBezTo>
                      <a:pt x="105" y="27382"/>
                      <a:pt x="-56" y="26796"/>
                      <a:pt x="17" y="26216"/>
                    </a:cubicBezTo>
                    <a:lnTo>
                      <a:pt x="17" y="8785"/>
                    </a:lnTo>
                    <a:cubicBezTo>
                      <a:pt x="187" y="6343"/>
                      <a:pt x="1491" y="4122"/>
                      <a:pt x="3542" y="2784"/>
                    </a:cubicBezTo>
                    <a:lnTo>
                      <a:pt x="7447" y="498"/>
                    </a:lnTo>
                    <a:cubicBezTo>
                      <a:pt x="8382" y="-270"/>
                      <a:pt x="9762" y="-135"/>
                      <a:pt x="10530" y="800"/>
                    </a:cubicBezTo>
                    <a:cubicBezTo>
                      <a:pt x="10963" y="1327"/>
                      <a:pt x="11126" y="2025"/>
                      <a:pt x="10971" y="2689"/>
                    </a:cubicBezTo>
                    <a:close/>
                  </a:path>
                </a:pathLst>
              </a:custGeom>
              <a:solidFill>
                <a:srgbClr val="BA68C8"/>
              </a:solidFill>
              <a:ln w="9525" cap="flat">
                <a:noFill/>
                <a:prstDash val="solid"/>
                <a:miter/>
              </a:ln>
            </p:spPr>
            <p:txBody>
              <a:bodyPr rtlCol="0" anchor="ctr"/>
              <a:lstStyle/>
              <a:p>
                <a:endParaRPr lang="vi-VN"/>
              </a:p>
            </p:txBody>
          </p:sp>
          <p:sp>
            <p:nvSpPr>
              <p:cNvPr id="331" name="Freeform: Shape 330">
                <a:extLst>
                  <a:ext uri="{FF2B5EF4-FFF2-40B4-BE49-F238E27FC236}">
                    <a16:creationId xmlns:a16="http://schemas.microsoft.com/office/drawing/2014/main" id="{3ED5F44A-BD6D-BFC4-8D81-5A0296E30453}"/>
                  </a:ext>
                </a:extLst>
              </p:cNvPr>
              <p:cNvSpPr/>
              <p:nvPr/>
            </p:nvSpPr>
            <p:spPr>
              <a:xfrm>
                <a:off x="2081958" y="4050758"/>
                <a:ext cx="10971" cy="28479"/>
              </a:xfrm>
              <a:custGeom>
                <a:avLst/>
                <a:gdLst>
                  <a:gd name="connsiteX0" fmla="*/ 10971 w 10971"/>
                  <a:gd name="connsiteY0" fmla="*/ 2487 h 28479"/>
                  <a:gd name="connsiteX1" fmla="*/ 10971 w 10971"/>
                  <a:gd name="connsiteY1" fmla="*/ 19632 h 28479"/>
                  <a:gd name="connsiteX2" fmla="*/ 7542 w 10971"/>
                  <a:gd name="connsiteY2" fmla="*/ 25728 h 28479"/>
                  <a:gd name="connsiteX3" fmla="*/ 3542 w 10971"/>
                  <a:gd name="connsiteY3" fmla="*/ 28014 h 28479"/>
                  <a:gd name="connsiteX4" fmla="*/ 466 w 10971"/>
                  <a:gd name="connsiteY4" fmla="*/ 27640 h 28479"/>
                  <a:gd name="connsiteX5" fmla="*/ 17 w 10971"/>
                  <a:gd name="connsiteY5" fmla="*/ 26014 h 28479"/>
                  <a:gd name="connsiteX6" fmla="*/ 17 w 10971"/>
                  <a:gd name="connsiteY6" fmla="*/ 8773 h 28479"/>
                  <a:gd name="connsiteX7" fmla="*/ 3542 w 10971"/>
                  <a:gd name="connsiteY7" fmla="*/ 2772 h 28479"/>
                  <a:gd name="connsiteX8" fmla="*/ 7542 w 10971"/>
                  <a:gd name="connsiteY8" fmla="*/ 487 h 28479"/>
                  <a:gd name="connsiteX9" fmla="*/ 10971 w 10971"/>
                  <a:gd name="connsiteY9" fmla="*/ 2487 h 2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71" h="28479">
                    <a:moveTo>
                      <a:pt x="10971" y="2487"/>
                    </a:moveTo>
                    <a:lnTo>
                      <a:pt x="10971" y="19632"/>
                    </a:lnTo>
                    <a:cubicBezTo>
                      <a:pt x="10868" y="22095"/>
                      <a:pt x="9593" y="24360"/>
                      <a:pt x="7542" y="25728"/>
                    </a:cubicBezTo>
                    <a:lnTo>
                      <a:pt x="3542" y="28014"/>
                    </a:lnTo>
                    <a:cubicBezTo>
                      <a:pt x="2589" y="28760"/>
                      <a:pt x="1212" y="28592"/>
                      <a:pt x="466" y="27640"/>
                    </a:cubicBezTo>
                    <a:cubicBezTo>
                      <a:pt x="105" y="27179"/>
                      <a:pt x="-56" y="26594"/>
                      <a:pt x="17" y="26014"/>
                    </a:cubicBezTo>
                    <a:lnTo>
                      <a:pt x="17" y="8773"/>
                    </a:lnTo>
                    <a:cubicBezTo>
                      <a:pt x="187" y="6331"/>
                      <a:pt x="1491" y="4110"/>
                      <a:pt x="3542" y="2772"/>
                    </a:cubicBezTo>
                    <a:lnTo>
                      <a:pt x="7542" y="487"/>
                    </a:lnTo>
                    <a:cubicBezTo>
                      <a:pt x="9447" y="-656"/>
                      <a:pt x="10971" y="296"/>
                      <a:pt x="10971" y="2487"/>
                    </a:cubicBezTo>
                    <a:close/>
                  </a:path>
                </a:pathLst>
              </a:custGeom>
              <a:solidFill>
                <a:srgbClr val="37474F"/>
              </a:solidFill>
              <a:ln w="9525" cap="flat">
                <a:noFill/>
                <a:prstDash val="solid"/>
                <a:miter/>
              </a:ln>
            </p:spPr>
            <p:txBody>
              <a:bodyPr rtlCol="0" anchor="ctr"/>
              <a:lstStyle/>
              <a:p>
                <a:endParaRPr lang="vi-VN"/>
              </a:p>
            </p:txBody>
          </p:sp>
          <p:sp>
            <p:nvSpPr>
              <p:cNvPr id="332" name="Freeform: Shape 331">
                <a:extLst>
                  <a:ext uri="{FF2B5EF4-FFF2-40B4-BE49-F238E27FC236}">
                    <a16:creationId xmlns:a16="http://schemas.microsoft.com/office/drawing/2014/main" id="{E5C0B0D9-50FF-E4A5-4860-A02607F03B2C}"/>
                  </a:ext>
                </a:extLst>
              </p:cNvPr>
              <p:cNvSpPr/>
              <p:nvPr/>
            </p:nvSpPr>
            <p:spPr>
              <a:xfrm>
                <a:off x="2064354" y="4060971"/>
                <a:ext cx="10971" cy="28447"/>
              </a:xfrm>
              <a:custGeom>
                <a:avLst/>
                <a:gdLst>
                  <a:gd name="connsiteX0" fmla="*/ 10954 w 10971"/>
                  <a:gd name="connsiteY0" fmla="*/ 2466 h 28447"/>
                  <a:gd name="connsiteX1" fmla="*/ 10954 w 10971"/>
                  <a:gd name="connsiteY1" fmla="*/ 19611 h 28447"/>
                  <a:gd name="connsiteX2" fmla="*/ 7429 w 10971"/>
                  <a:gd name="connsiteY2" fmla="*/ 25707 h 28447"/>
                  <a:gd name="connsiteX3" fmla="*/ 3524 w 10971"/>
                  <a:gd name="connsiteY3" fmla="*/ 27993 h 28447"/>
                  <a:gd name="connsiteX4" fmla="*/ 0 w 10971"/>
                  <a:gd name="connsiteY4" fmla="*/ 25993 h 28447"/>
                  <a:gd name="connsiteX5" fmla="*/ 0 w 10971"/>
                  <a:gd name="connsiteY5" fmla="*/ 8753 h 28447"/>
                  <a:gd name="connsiteX6" fmla="*/ 3524 w 10971"/>
                  <a:gd name="connsiteY6" fmla="*/ 2752 h 28447"/>
                  <a:gd name="connsiteX7" fmla="*/ 7430 w 10971"/>
                  <a:gd name="connsiteY7" fmla="*/ 466 h 28447"/>
                  <a:gd name="connsiteX8" fmla="*/ 10505 w 10971"/>
                  <a:gd name="connsiteY8" fmla="*/ 840 h 28447"/>
                  <a:gd name="connsiteX9" fmla="*/ 10954 w 10971"/>
                  <a:gd name="connsiteY9" fmla="*/ 2466 h 28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71" h="28447">
                    <a:moveTo>
                      <a:pt x="10954" y="2466"/>
                    </a:moveTo>
                    <a:lnTo>
                      <a:pt x="10954" y="19611"/>
                    </a:lnTo>
                    <a:cubicBezTo>
                      <a:pt x="10814" y="22088"/>
                      <a:pt x="9506" y="24350"/>
                      <a:pt x="7429" y="25707"/>
                    </a:cubicBezTo>
                    <a:lnTo>
                      <a:pt x="3524" y="27993"/>
                    </a:lnTo>
                    <a:cubicBezTo>
                      <a:pt x="1524" y="29136"/>
                      <a:pt x="0" y="27993"/>
                      <a:pt x="0" y="25993"/>
                    </a:cubicBezTo>
                    <a:lnTo>
                      <a:pt x="0" y="8753"/>
                    </a:lnTo>
                    <a:cubicBezTo>
                      <a:pt x="139" y="6302"/>
                      <a:pt x="1451" y="4068"/>
                      <a:pt x="3524" y="2752"/>
                    </a:cubicBezTo>
                    <a:lnTo>
                      <a:pt x="7430" y="466"/>
                    </a:lnTo>
                    <a:cubicBezTo>
                      <a:pt x="8382" y="-280"/>
                      <a:pt x="9759" y="-113"/>
                      <a:pt x="10505" y="840"/>
                    </a:cubicBezTo>
                    <a:cubicBezTo>
                      <a:pt x="10866" y="1300"/>
                      <a:pt x="11027" y="1886"/>
                      <a:pt x="10954" y="2466"/>
                    </a:cubicBezTo>
                    <a:close/>
                  </a:path>
                </a:pathLst>
              </a:custGeom>
              <a:solidFill>
                <a:srgbClr val="BA68C8"/>
              </a:solidFill>
              <a:ln w="9525" cap="flat">
                <a:noFill/>
                <a:prstDash val="solid"/>
                <a:miter/>
              </a:ln>
            </p:spPr>
            <p:txBody>
              <a:bodyPr rtlCol="0" anchor="ctr"/>
              <a:lstStyle/>
              <a:p>
                <a:endParaRPr lang="vi-VN"/>
              </a:p>
            </p:txBody>
          </p:sp>
          <p:sp>
            <p:nvSpPr>
              <p:cNvPr id="333" name="Freeform: Shape 332">
                <a:extLst>
                  <a:ext uri="{FF2B5EF4-FFF2-40B4-BE49-F238E27FC236}">
                    <a16:creationId xmlns:a16="http://schemas.microsoft.com/office/drawing/2014/main" id="{1D1A7C23-2438-3945-D26E-D22EA0A1EE27}"/>
                  </a:ext>
                </a:extLst>
              </p:cNvPr>
              <p:cNvSpPr/>
              <p:nvPr/>
            </p:nvSpPr>
            <p:spPr>
              <a:xfrm>
                <a:off x="2046620" y="4071142"/>
                <a:ext cx="10971" cy="28480"/>
              </a:xfrm>
              <a:custGeom>
                <a:avLst/>
                <a:gdLst>
                  <a:gd name="connsiteX0" fmla="*/ 10971 w 10971"/>
                  <a:gd name="connsiteY0" fmla="*/ 2487 h 28480"/>
                  <a:gd name="connsiteX1" fmla="*/ 10971 w 10971"/>
                  <a:gd name="connsiteY1" fmla="*/ 19632 h 28480"/>
                  <a:gd name="connsiteX2" fmla="*/ 7447 w 10971"/>
                  <a:gd name="connsiteY2" fmla="*/ 25728 h 28480"/>
                  <a:gd name="connsiteX3" fmla="*/ 3542 w 10971"/>
                  <a:gd name="connsiteY3" fmla="*/ 28014 h 28480"/>
                  <a:gd name="connsiteX4" fmla="*/ 466 w 10971"/>
                  <a:gd name="connsiteY4" fmla="*/ 27640 h 28480"/>
                  <a:gd name="connsiteX5" fmla="*/ 17 w 10971"/>
                  <a:gd name="connsiteY5" fmla="*/ 26014 h 28480"/>
                  <a:gd name="connsiteX6" fmla="*/ 17 w 10971"/>
                  <a:gd name="connsiteY6" fmla="*/ 8774 h 28480"/>
                  <a:gd name="connsiteX7" fmla="*/ 3542 w 10971"/>
                  <a:gd name="connsiteY7" fmla="*/ 2773 h 28480"/>
                  <a:gd name="connsiteX8" fmla="*/ 7447 w 10971"/>
                  <a:gd name="connsiteY8" fmla="*/ 487 h 28480"/>
                  <a:gd name="connsiteX9" fmla="*/ 10971 w 10971"/>
                  <a:gd name="connsiteY9" fmla="*/ 2487 h 2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71" h="28480">
                    <a:moveTo>
                      <a:pt x="10971" y="2487"/>
                    </a:moveTo>
                    <a:lnTo>
                      <a:pt x="10971" y="19632"/>
                    </a:lnTo>
                    <a:cubicBezTo>
                      <a:pt x="10862" y="22118"/>
                      <a:pt x="9546" y="24393"/>
                      <a:pt x="7447" y="25728"/>
                    </a:cubicBezTo>
                    <a:lnTo>
                      <a:pt x="3542" y="28014"/>
                    </a:lnTo>
                    <a:cubicBezTo>
                      <a:pt x="2589" y="28760"/>
                      <a:pt x="1212" y="28593"/>
                      <a:pt x="466" y="27640"/>
                    </a:cubicBezTo>
                    <a:cubicBezTo>
                      <a:pt x="105" y="27180"/>
                      <a:pt x="-56" y="26594"/>
                      <a:pt x="17" y="26014"/>
                    </a:cubicBezTo>
                    <a:lnTo>
                      <a:pt x="17" y="8774"/>
                    </a:lnTo>
                    <a:cubicBezTo>
                      <a:pt x="187" y="6332"/>
                      <a:pt x="1491" y="4110"/>
                      <a:pt x="3542" y="2773"/>
                    </a:cubicBezTo>
                    <a:lnTo>
                      <a:pt x="7447" y="487"/>
                    </a:lnTo>
                    <a:cubicBezTo>
                      <a:pt x="9447" y="-656"/>
                      <a:pt x="10971" y="296"/>
                      <a:pt x="10971" y="2487"/>
                    </a:cubicBezTo>
                    <a:close/>
                  </a:path>
                </a:pathLst>
              </a:custGeom>
              <a:solidFill>
                <a:srgbClr val="37474F"/>
              </a:solidFill>
              <a:ln w="9525" cap="flat">
                <a:noFill/>
                <a:prstDash val="solid"/>
                <a:miter/>
              </a:ln>
            </p:spPr>
            <p:txBody>
              <a:bodyPr rtlCol="0" anchor="ctr"/>
              <a:lstStyle/>
              <a:p>
                <a:endParaRPr lang="vi-VN"/>
              </a:p>
            </p:txBody>
          </p:sp>
          <p:sp>
            <p:nvSpPr>
              <p:cNvPr id="334" name="Freeform: Shape 333">
                <a:extLst>
                  <a:ext uri="{FF2B5EF4-FFF2-40B4-BE49-F238E27FC236}">
                    <a16:creationId xmlns:a16="http://schemas.microsoft.com/office/drawing/2014/main" id="{99B4497E-BC84-62A4-8A20-CBE26B9FCC31}"/>
                  </a:ext>
                </a:extLst>
              </p:cNvPr>
              <p:cNvSpPr/>
              <p:nvPr/>
            </p:nvSpPr>
            <p:spPr>
              <a:xfrm>
                <a:off x="2028254" y="3671363"/>
                <a:ext cx="295275" cy="230935"/>
              </a:xfrm>
              <a:custGeom>
                <a:avLst/>
                <a:gdLst>
                  <a:gd name="connsiteX0" fmla="*/ 277844 w 295275"/>
                  <a:gd name="connsiteY0" fmla="*/ 2406 h 230935"/>
                  <a:gd name="connsiteX1" fmla="*/ 17431 w 295275"/>
                  <a:gd name="connsiteY1" fmla="*/ 152806 h 230935"/>
                  <a:gd name="connsiteX2" fmla="*/ 0 w 295275"/>
                  <a:gd name="connsiteY2" fmla="*/ 183095 h 230935"/>
                  <a:gd name="connsiteX3" fmla="*/ 0 w 295275"/>
                  <a:gd name="connsiteY3" fmla="*/ 218433 h 230935"/>
                  <a:gd name="connsiteX4" fmla="*/ 17431 w 295275"/>
                  <a:gd name="connsiteY4" fmla="*/ 228529 h 230935"/>
                  <a:gd name="connsiteX5" fmla="*/ 277844 w 295275"/>
                  <a:gd name="connsiteY5" fmla="*/ 78225 h 230935"/>
                  <a:gd name="connsiteX6" fmla="*/ 295275 w 295275"/>
                  <a:gd name="connsiteY6" fmla="*/ 47936 h 230935"/>
                  <a:gd name="connsiteX7" fmla="*/ 295275 w 295275"/>
                  <a:gd name="connsiteY7" fmla="*/ 12503 h 230935"/>
                  <a:gd name="connsiteX8" fmla="*/ 277844 w 295275"/>
                  <a:gd name="connsiteY8" fmla="*/ 2406 h 230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5275" h="230935">
                    <a:moveTo>
                      <a:pt x="277844" y="2406"/>
                    </a:moveTo>
                    <a:lnTo>
                      <a:pt x="17431" y="152806"/>
                    </a:lnTo>
                    <a:cubicBezTo>
                      <a:pt x="7130" y="159552"/>
                      <a:pt x="657" y="170800"/>
                      <a:pt x="0" y="183095"/>
                    </a:cubicBezTo>
                    <a:lnTo>
                      <a:pt x="0" y="218433"/>
                    </a:lnTo>
                    <a:cubicBezTo>
                      <a:pt x="0" y="229577"/>
                      <a:pt x="7811" y="234149"/>
                      <a:pt x="17431" y="228529"/>
                    </a:cubicBezTo>
                    <a:lnTo>
                      <a:pt x="277844" y="78225"/>
                    </a:lnTo>
                    <a:cubicBezTo>
                      <a:pt x="288145" y="71479"/>
                      <a:pt x="294618" y="60231"/>
                      <a:pt x="295275" y="47936"/>
                    </a:cubicBezTo>
                    <a:lnTo>
                      <a:pt x="295275" y="12503"/>
                    </a:lnTo>
                    <a:cubicBezTo>
                      <a:pt x="295275" y="1358"/>
                      <a:pt x="287465" y="-3214"/>
                      <a:pt x="277844" y="2406"/>
                    </a:cubicBezTo>
                    <a:close/>
                  </a:path>
                </a:pathLst>
              </a:custGeom>
              <a:solidFill>
                <a:srgbClr val="455A64"/>
              </a:solidFill>
              <a:ln w="9525" cap="flat">
                <a:noFill/>
                <a:prstDash val="solid"/>
                <a:miter/>
              </a:ln>
            </p:spPr>
            <p:txBody>
              <a:bodyPr rtlCol="0" anchor="ctr"/>
              <a:lstStyle/>
              <a:p>
                <a:endParaRPr lang="vi-VN"/>
              </a:p>
            </p:txBody>
          </p:sp>
          <p:sp>
            <p:nvSpPr>
              <p:cNvPr id="335" name="Freeform: Shape 334">
                <a:extLst>
                  <a:ext uri="{FF2B5EF4-FFF2-40B4-BE49-F238E27FC236}">
                    <a16:creationId xmlns:a16="http://schemas.microsoft.com/office/drawing/2014/main" id="{8EB0C396-4542-76B7-3188-6F1434610FD6}"/>
                  </a:ext>
                </a:extLst>
              </p:cNvPr>
              <p:cNvSpPr/>
              <p:nvPr/>
            </p:nvSpPr>
            <p:spPr>
              <a:xfrm>
                <a:off x="2294192" y="3701307"/>
                <a:ext cx="10971" cy="28447"/>
              </a:xfrm>
              <a:custGeom>
                <a:avLst/>
                <a:gdLst>
                  <a:gd name="connsiteX0" fmla="*/ 10954 w 10971"/>
                  <a:gd name="connsiteY0" fmla="*/ 2466 h 28447"/>
                  <a:gd name="connsiteX1" fmla="*/ 10954 w 10971"/>
                  <a:gd name="connsiteY1" fmla="*/ 19612 h 28447"/>
                  <a:gd name="connsiteX2" fmla="*/ 7430 w 10971"/>
                  <a:gd name="connsiteY2" fmla="*/ 25708 h 28447"/>
                  <a:gd name="connsiteX3" fmla="*/ 3524 w 10971"/>
                  <a:gd name="connsiteY3" fmla="*/ 27994 h 28447"/>
                  <a:gd name="connsiteX4" fmla="*/ 0 w 10971"/>
                  <a:gd name="connsiteY4" fmla="*/ 25993 h 28447"/>
                  <a:gd name="connsiteX5" fmla="*/ 0 w 10971"/>
                  <a:gd name="connsiteY5" fmla="*/ 8753 h 28447"/>
                  <a:gd name="connsiteX6" fmla="*/ 3524 w 10971"/>
                  <a:gd name="connsiteY6" fmla="*/ 2752 h 28447"/>
                  <a:gd name="connsiteX7" fmla="*/ 7429 w 10971"/>
                  <a:gd name="connsiteY7" fmla="*/ 466 h 28447"/>
                  <a:gd name="connsiteX8" fmla="*/ 10505 w 10971"/>
                  <a:gd name="connsiteY8" fmla="*/ 840 h 28447"/>
                  <a:gd name="connsiteX9" fmla="*/ 10954 w 10971"/>
                  <a:gd name="connsiteY9" fmla="*/ 2466 h 28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71" h="28447">
                    <a:moveTo>
                      <a:pt x="10954" y="2466"/>
                    </a:moveTo>
                    <a:lnTo>
                      <a:pt x="10954" y="19612"/>
                    </a:lnTo>
                    <a:cubicBezTo>
                      <a:pt x="10814" y="22088"/>
                      <a:pt x="9506" y="24351"/>
                      <a:pt x="7430" y="25708"/>
                    </a:cubicBezTo>
                    <a:lnTo>
                      <a:pt x="3524" y="27994"/>
                    </a:lnTo>
                    <a:cubicBezTo>
                      <a:pt x="1524" y="29137"/>
                      <a:pt x="0" y="27994"/>
                      <a:pt x="0" y="25993"/>
                    </a:cubicBezTo>
                    <a:lnTo>
                      <a:pt x="0" y="8753"/>
                    </a:lnTo>
                    <a:cubicBezTo>
                      <a:pt x="139" y="6302"/>
                      <a:pt x="1451" y="4068"/>
                      <a:pt x="3524" y="2752"/>
                    </a:cubicBezTo>
                    <a:lnTo>
                      <a:pt x="7429" y="466"/>
                    </a:lnTo>
                    <a:cubicBezTo>
                      <a:pt x="8382" y="-280"/>
                      <a:pt x="9759" y="-113"/>
                      <a:pt x="10505" y="840"/>
                    </a:cubicBezTo>
                    <a:cubicBezTo>
                      <a:pt x="10866" y="1300"/>
                      <a:pt x="11027" y="1886"/>
                      <a:pt x="10954" y="2466"/>
                    </a:cubicBezTo>
                    <a:close/>
                  </a:path>
                </a:pathLst>
              </a:custGeom>
              <a:solidFill>
                <a:srgbClr val="BA68C8"/>
              </a:solidFill>
              <a:ln w="9525" cap="flat">
                <a:noFill/>
                <a:prstDash val="solid"/>
                <a:miter/>
              </a:ln>
            </p:spPr>
            <p:txBody>
              <a:bodyPr rtlCol="0" anchor="ctr"/>
              <a:lstStyle/>
              <a:p>
                <a:endParaRPr lang="vi-VN"/>
              </a:p>
            </p:txBody>
          </p:sp>
          <p:sp>
            <p:nvSpPr>
              <p:cNvPr id="336" name="Freeform: Shape 335">
                <a:extLst>
                  <a:ext uri="{FF2B5EF4-FFF2-40B4-BE49-F238E27FC236}">
                    <a16:creationId xmlns:a16="http://schemas.microsoft.com/office/drawing/2014/main" id="{08B40113-C7B9-7680-0C99-B36A91B2E1D3}"/>
                  </a:ext>
                </a:extLst>
              </p:cNvPr>
              <p:cNvSpPr/>
              <p:nvPr/>
            </p:nvSpPr>
            <p:spPr>
              <a:xfrm>
                <a:off x="2276459" y="3711478"/>
                <a:ext cx="10971" cy="28479"/>
              </a:xfrm>
              <a:custGeom>
                <a:avLst/>
                <a:gdLst>
                  <a:gd name="connsiteX0" fmla="*/ 10971 w 10971"/>
                  <a:gd name="connsiteY0" fmla="*/ 2487 h 28479"/>
                  <a:gd name="connsiteX1" fmla="*/ 10971 w 10971"/>
                  <a:gd name="connsiteY1" fmla="*/ 19632 h 28479"/>
                  <a:gd name="connsiteX2" fmla="*/ 7447 w 10971"/>
                  <a:gd name="connsiteY2" fmla="*/ 25728 h 28479"/>
                  <a:gd name="connsiteX3" fmla="*/ 3542 w 10971"/>
                  <a:gd name="connsiteY3" fmla="*/ 28014 h 28479"/>
                  <a:gd name="connsiteX4" fmla="*/ 466 w 10971"/>
                  <a:gd name="connsiteY4" fmla="*/ 27640 h 28479"/>
                  <a:gd name="connsiteX5" fmla="*/ 17 w 10971"/>
                  <a:gd name="connsiteY5" fmla="*/ 26014 h 28479"/>
                  <a:gd name="connsiteX6" fmla="*/ 17 w 10971"/>
                  <a:gd name="connsiteY6" fmla="*/ 8773 h 28479"/>
                  <a:gd name="connsiteX7" fmla="*/ 3541 w 10971"/>
                  <a:gd name="connsiteY7" fmla="*/ 2773 h 28479"/>
                  <a:gd name="connsiteX8" fmla="*/ 7447 w 10971"/>
                  <a:gd name="connsiteY8" fmla="*/ 487 h 28479"/>
                  <a:gd name="connsiteX9" fmla="*/ 10971 w 10971"/>
                  <a:gd name="connsiteY9" fmla="*/ 2487 h 2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71" h="28479">
                    <a:moveTo>
                      <a:pt x="10971" y="2487"/>
                    </a:moveTo>
                    <a:lnTo>
                      <a:pt x="10971" y="19632"/>
                    </a:lnTo>
                    <a:cubicBezTo>
                      <a:pt x="10831" y="22108"/>
                      <a:pt x="9523" y="24371"/>
                      <a:pt x="7447" y="25728"/>
                    </a:cubicBezTo>
                    <a:lnTo>
                      <a:pt x="3542" y="28014"/>
                    </a:lnTo>
                    <a:cubicBezTo>
                      <a:pt x="2589" y="28760"/>
                      <a:pt x="1212" y="28592"/>
                      <a:pt x="466" y="27640"/>
                    </a:cubicBezTo>
                    <a:cubicBezTo>
                      <a:pt x="105" y="27179"/>
                      <a:pt x="-56" y="26594"/>
                      <a:pt x="17" y="26014"/>
                    </a:cubicBezTo>
                    <a:lnTo>
                      <a:pt x="17" y="8773"/>
                    </a:lnTo>
                    <a:cubicBezTo>
                      <a:pt x="187" y="6331"/>
                      <a:pt x="1491" y="4110"/>
                      <a:pt x="3541" y="2773"/>
                    </a:cubicBezTo>
                    <a:lnTo>
                      <a:pt x="7447" y="487"/>
                    </a:lnTo>
                    <a:cubicBezTo>
                      <a:pt x="9447" y="-656"/>
                      <a:pt x="10971" y="296"/>
                      <a:pt x="10971" y="2487"/>
                    </a:cubicBezTo>
                    <a:close/>
                  </a:path>
                </a:pathLst>
              </a:custGeom>
              <a:solidFill>
                <a:srgbClr val="37474F"/>
              </a:solidFill>
              <a:ln w="9525" cap="flat">
                <a:noFill/>
                <a:prstDash val="solid"/>
                <a:miter/>
              </a:ln>
            </p:spPr>
            <p:txBody>
              <a:bodyPr rtlCol="0" anchor="ctr"/>
              <a:lstStyle/>
              <a:p>
                <a:endParaRPr lang="vi-VN"/>
              </a:p>
            </p:txBody>
          </p:sp>
          <p:sp>
            <p:nvSpPr>
              <p:cNvPr id="337" name="Freeform: Shape 336">
                <a:extLst>
                  <a:ext uri="{FF2B5EF4-FFF2-40B4-BE49-F238E27FC236}">
                    <a16:creationId xmlns:a16="http://schemas.microsoft.com/office/drawing/2014/main" id="{D9191A4C-038C-FE2C-3B78-F528EA3E877B}"/>
                  </a:ext>
                </a:extLst>
              </p:cNvPr>
              <p:cNvSpPr/>
              <p:nvPr/>
            </p:nvSpPr>
            <p:spPr>
              <a:xfrm>
                <a:off x="2258855" y="3721670"/>
                <a:ext cx="10858" cy="28467"/>
              </a:xfrm>
              <a:custGeom>
                <a:avLst/>
                <a:gdLst>
                  <a:gd name="connsiteX0" fmla="*/ 10858 w 10858"/>
                  <a:gd name="connsiteY0" fmla="*/ 2487 h 28467"/>
                  <a:gd name="connsiteX1" fmla="*/ 10858 w 10858"/>
                  <a:gd name="connsiteY1" fmla="*/ 19632 h 28467"/>
                  <a:gd name="connsiteX2" fmla="*/ 7429 w 10858"/>
                  <a:gd name="connsiteY2" fmla="*/ 25728 h 28467"/>
                  <a:gd name="connsiteX3" fmla="*/ 3429 w 10858"/>
                  <a:gd name="connsiteY3" fmla="*/ 28014 h 28467"/>
                  <a:gd name="connsiteX4" fmla="*/ 0 w 10858"/>
                  <a:gd name="connsiteY4" fmla="*/ 26014 h 28467"/>
                  <a:gd name="connsiteX5" fmla="*/ 0 w 10858"/>
                  <a:gd name="connsiteY5" fmla="*/ 8773 h 28467"/>
                  <a:gd name="connsiteX6" fmla="*/ 3429 w 10858"/>
                  <a:gd name="connsiteY6" fmla="*/ 2773 h 28467"/>
                  <a:gd name="connsiteX7" fmla="*/ 7429 w 10858"/>
                  <a:gd name="connsiteY7" fmla="*/ 487 h 28467"/>
                  <a:gd name="connsiteX8" fmla="*/ 10858 w 10858"/>
                  <a:gd name="connsiteY8" fmla="*/ 2487 h 28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 h="28467">
                    <a:moveTo>
                      <a:pt x="10858" y="2487"/>
                    </a:moveTo>
                    <a:lnTo>
                      <a:pt x="10858" y="19632"/>
                    </a:lnTo>
                    <a:cubicBezTo>
                      <a:pt x="10755" y="22095"/>
                      <a:pt x="9481" y="24360"/>
                      <a:pt x="7429" y="25728"/>
                    </a:cubicBezTo>
                    <a:lnTo>
                      <a:pt x="3429" y="28014"/>
                    </a:lnTo>
                    <a:cubicBezTo>
                      <a:pt x="1524" y="29157"/>
                      <a:pt x="0" y="28014"/>
                      <a:pt x="0" y="26014"/>
                    </a:cubicBezTo>
                    <a:lnTo>
                      <a:pt x="0" y="8773"/>
                    </a:lnTo>
                    <a:cubicBezTo>
                      <a:pt x="133" y="6345"/>
                      <a:pt x="1404" y="4121"/>
                      <a:pt x="3429" y="2773"/>
                    </a:cubicBezTo>
                    <a:lnTo>
                      <a:pt x="7429" y="487"/>
                    </a:lnTo>
                    <a:cubicBezTo>
                      <a:pt x="9334" y="-656"/>
                      <a:pt x="10858" y="296"/>
                      <a:pt x="10858" y="2487"/>
                    </a:cubicBezTo>
                    <a:close/>
                  </a:path>
                </a:pathLst>
              </a:custGeom>
              <a:solidFill>
                <a:srgbClr val="BA68C8"/>
              </a:solidFill>
              <a:ln w="9525" cap="flat">
                <a:noFill/>
                <a:prstDash val="solid"/>
                <a:miter/>
              </a:ln>
            </p:spPr>
            <p:txBody>
              <a:bodyPr rtlCol="0" anchor="ctr"/>
              <a:lstStyle/>
              <a:p>
                <a:endParaRPr lang="vi-VN"/>
              </a:p>
            </p:txBody>
          </p:sp>
          <p:sp>
            <p:nvSpPr>
              <p:cNvPr id="338" name="Freeform: Shape 337">
                <a:extLst>
                  <a:ext uri="{FF2B5EF4-FFF2-40B4-BE49-F238E27FC236}">
                    <a16:creationId xmlns:a16="http://schemas.microsoft.com/office/drawing/2014/main" id="{4413706D-B526-EB90-B4EA-2E07A4A7ECCC}"/>
                  </a:ext>
                </a:extLst>
              </p:cNvPr>
              <p:cNvSpPr/>
              <p:nvPr/>
            </p:nvSpPr>
            <p:spPr>
              <a:xfrm>
                <a:off x="2241329" y="3732358"/>
                <a:ext cx="10971" cy="28447"/>
              </a:xfrm>
              <a:custGeom>
                <a:avLst/>
                <a:gdLst>
                  <a:gd name="connsiteX0" fmla="*/ 10954 w 10971"/>
                  <a:gd name="connsiteY0" fmla="*/ 2466 h 28447"/>
                  <a:gd name="connsiteX1" fmla="*/ 10954 w 10971"/>
                  <a:gd name="connsiteY1" fmla="*/ 19611 h 28447"/>
                  <a:gd name="connsiteX2" fmla="*/ 7429 w 10971"/>
                  <a:gd name="connsiteY2" fmla="*/ 25707 h 28447"/>
                  <a:gd name="connsiteX3" fmla="*/ 3524 w 10971"/>
                  <a:gd name="connsiteY3" fmla="*/ 27993 h 28447"/>
                  <a:gd name="connsiteX4" fmla="*/ 0 w 10971"/>
                  <a:gd name="connsiteY4" fmla="*/ 25993 h 28447"/>
                  <a:gd name="connsiteX5" fmla="*/ 0 w 10971"/>
                  <a:gd name="connsiteY5" fmla="*/ 8753 h 28447"/>
                  <a:gd name="connsiteX6" fmla="*/ 3524 w 10971"/>
                  <a:gd name="connsiteY6" fmla="*/ 2752 h 28447"/>
                  <a:gd name="connsiteX7" fmla="*/ 7429 w 10971"/>
                  <a:gd name="connsiteY7" fmla="*/ 466 h 28447"/>
                  <a:gd name="connsiteX8" fmla="*/ 10505 w 10971"/>
                  <a:gd name="connsiteY8" fmla="*/ 840 h 28447"/>
                  <a:gd name="connsiteX9" fmla="*/ 10954 w 10971"/>
                  <a:gd name="connsiteY9" fmla="*/ 2466 h 28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71" h="28447">
                    <a:moveTo>
                      <a:pt x="10954" y="2466"/>
                    </a:moveTo>
                    <a:lnTo>
                      <a:pt x="10954" y="19611"/>
                    </a:lnTo>
                    <a:cubicBezTo>
                      <a:pt x="10813" y="22088"/>
                      <a:pt x="9506" y="24350"/>
                      <a:pt x="7429" y="25707"/>
                    </a:cubicBezTo>
                    <a:lnTo>
                      <a:pt x="3524" y="27993"/>
                    </a:lnTo>
                    <a:cubicBezTo>
                      <a:pt x="1524" y="29136"/>
                      <a:pt x="0" y="27993"/>
                      <a:pt x="0" y="25993"/>
                    </a:cubicBezTo>
                    <a:lnTo>
                      <a:pt x="0" y="8753"/>
                    </a:lnTo>
                    <a:cubicBezTo>
                      <a:pt x="139" y="6302"/>
                      <a:pt x="1451" y="4068"/>
                      <a:pt x="3524" y="2752"/>
                    </a:cubicBezTo>
                    <a:lnTo>
                      <a:pt x="7429" y="466"/>
                    </a:lnTo>
                    <a:cubicBezTo>
                      <a:pt x="8382" y="-280"/>
                      <a:pt x="9759" y="-113"/>
                      <a:pt x="10505" y="840"/>
                    </a:cubicBezTo>
                    <a:cubicBezTo>
                      <a:pt x="10866" y="1300"/>
                      <a:pt x="11027" y="1886"/>
                      <a:pt x="10954" y="2466"/>
                    </a:cubicBezTo>
                    <a:close/>
                  </a:path>
                </a:pathLst>
              </a:custGeom>
              <a:solidFill>
                <a:srgbClr val="BA68C8"/>
              </a:solidFill>
              <a:ln w="9525" cap="flat">
                <a:noFill/>
                <a:prstDash val="solid"/>
                <a:miter/>
              </a:ln>
            </p:spPr>
            <p:txBody>
              <a:bodyPr rtlCol="0" anchor="ctr"/>
              <a:lstStyle/>
              <a:p>
                <a:endParaRPr lang="vi-VN"/>
              </a:p>
            </p:txBody>
          </p:sp>
          <p:sp>
            <p:nvSpPr>
              <p:cNvPr id="339" name="Freeform: Shape 338">
                <a:extLst>
                  <a:ext uri="{FF2B5EF4-FFF2-40B4-BE49-F238E27FC236}">
                    <a16:creationId xmlns:a16="http://schemas.microsoft.com/office/drawing/2014/main" id="{07E902B3-D6A9-3D49-F2E3-0D021627B63E}"/>
                  </a:ext>
                </a:extLst>
              </p:cNvPr>
              <p:cNvSpPr/>
              <p:nvPr/>
            </p:nvSpPr>
            <p:spPr>
              <a:xfrm>
                <a:off x="2223404" y="3741977"/>
                <a:ext cx="10971" cy="28365"/>
              </a:xfrm>
              <a:custGeom>
                <a:avLst/>
                <a:gdLst>
                  <a:gd name="connsiteX0" fmla="*/ 10971 w 10971"/>
                  <a:gd name="connsiteY0" fmla="*/ 2372 h 28365"/>
                  <a:gd name="connsiteX1" fmla="*/ 10971 w 10971"/>
                  <a:gd name="connsiteY1" fmla="*/ 19517 h 28365"/>
                  <a:gd name="connsiteX2" fmla="*/ 7447 w 10971"/>
                  <a:gd name="connsiteY2" fmla="*/ 25613 h 28365"/>
                  <a:gd name="connsiteX3" fmla="*/ 3542 w 10971"/>
                  <a:gd name="connsiteY3" fmla="*/ 27899 h 28365"/>
                  <a:gd name="connsiteX4" fmla="*/ 466 w 10971"/>
                  <a:gd name="connsiteY4" fmla="*/ 27525 h 28365"/>
                  <a:gd name="connsiteX5" fmla="*/ 17 w 10971"/>
                  <a:gd name="connsiteY5" fmla="*/ 25899 h 28365"/>
                  <a:gd name="connsiteX6" fmla="*/ 17 w 10971"/>
                  <a:gd name="connsiteY6" fmla="*/ 8659 h 28365"/>
                  <a:gd name="connsiteX7" fmla="*/ 3542 w 10971"/>
                  <a:gd name="connsiteY7" fmla="*/ 2658 h 28365"/>
                  <a:gd name="connsiteX8" fmla="*/ 7447 w 10971"/>
                  <a:gd name="connsiteY8" fmla="*/ 372 h 28365"/>
                  <a:gd name="connsiteX9" fmla="*/ 10971 w 10971"/>
                  <a:gd name="connsiteY9" fmla="*/ 2372 h 28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71" h="28365">
                    <a:moveTo>
                      <a:pt x="10971" y="2372"/>
                    </a:moveTo>
                    <a:lnTo>
                      <a:pt x="10971" y="19517"/>
                    </a:lnTo>
                    <a:cubicBezTo>
                      <a:pt x="10862" y="22003"/>
                      <a:pt x="9546" y="24278"/>
                      <a:pt x="7447" y="25613"/>
                    </a:cubicBezTo>
                    <a:lnTo>
                      <a:pt x="3542" y="27899"/>
                    </a:lnTo>
                    <a:cubicBezTo>
                      <a:pt x="2589" y="28645"/>
                      <a:pt x="1212" y="28478"/>
                      <a:pt x="466" y="27525"/>
                    </a:cubicBezTo>
                    <a:cubicBezTo>
                      <a:pt x="105" y="27065"/>
                      <a:pt x="-56" y="26479"/>
                      <a:pt x="17" y="25899"/>
                    </a:cubicBezTo>
                    <a:lnTo>
                      <a:pt x="17" y="8659"/>
                    </a:lnTo>
                    <a:cubicBezTo>
                      <a:pt x="187" y="6217"/>
                      <a:pt x="1491" y="3995"/>
                      <a:pt x="3542" y="2658"/>
                    </a:cubicBezTo>
                    <a:lnTo>
                      <a:pt x="7447" y="372"/>
                    </a:lnTo>
                    <a:cubicBezTo>
                      <a:pt x="9828" y="-581"/>
                      <a:pt x="10971" y="372"/>
                      <a:pt x="10971" y="2372"/>
                    </a:cubicBezTo>
                    <a:close/>
                  </a:path>
                </a:pathLst>
              </a:custGeom>
              <a:solidFill>
                <a:srgbClr val="BA68C8"/>
              </a:solidFill>
              <a:ln w="9525" cap="flat">
                <a:noFill/>
                <a:prstDash val="solid"/>
                <a:miter/>
              </a:ln>
            </p:spPr>
            <p:txBody>
              <a:bodyPr rtlCol="0" anchor="ctr"/>
              <a:lstStyle/>
              <a:p>
                <a:endParaRPr lang="vi-VN"/>
              </a:p>
            </p:txBody>
          </p:sp>
          <p:sp>
            <p:nvSpPr>
              <p:cNvPr id="340" name="Freeform: Shape 339">
                <a:extLst>
                  <a:ext uri="{FF2B5EF4-FFF2-40B4-BE49-F238E27FC236}">
                    <a16:creationId xmlns:a16="http://schemas.microsoft.com/office/drawing/2014/main" id="{F1DC6DF1-D23F-1CC6-F1F4-3DB6965968C7}"/>
                  </a:ext>
                </a:extLst>
              </p:cNvPr>
              <p:cNvSpPr/>
              <p:nvPr/>
            </p:nvSpPr>
            <p:spPr>
              <a:xfrm>
                <a:off x="2205800" y="3752265"/>
                <a:ext cx="10971" cy="28447"/>
              </a:xfrm>
              <a:custGeom>
                <a:avLst/>
                <a:gdLst>
                  <a:gd name="connsiteX0" fmla="*/ 10954 w 10971"/>
                  <a:gd name="connsiteY0" fmla="*/ 2466 h 28447"/>
                  <a:gd name="connsiteX1" fmla="*/ 10954 w 10971"/>
                  <a:gd name="connsiteY1" fmla="*/ 19612 h 28447"/>
                  <a:gd name="connsiteX2" fmla="*/ 7430 w 10971"/>
                  <a:gd name="connsiteY2" fmla="*/ 25708 h 28447"/>
                  <a:gd name="connsiteX3" fmla="*/ 3429 w 10971"/>
                  <a:gd name="connsiteY3" fmla="*/ 27993 h 28447"/>
                  <a:gd name="connsiteX4" fmla="*/ 0 w 10971"/>
                  <a:gd name="connsiteY4" fmla="*/ 25993 h 28447"/>
                  <a:gd name="connsiteX5" fmla="*/ 0 w 10971"/>
                  <a:gd name="connsiteY5" fmla="*/ 8753 h 28447"/>
                  <a:gd name="connsiteX6" fmla="*/ 3429 w 10971"/>
                  <a:gd name="connsiteY6" fmla="*/ 2752 h 28447"/>
                  <a:gd name="connsiteX7" fmla="*/ 7429 w 10971"/>
                  <a:gd name="connsiteY7" fmla="*/ 466 h 28447"/>
                  <a:gd name="connsiteX8" fmla="*/ 10505 w 10971"/>
                  <a:gd name="connsiteY8" fmla="*/ 840 h 28447"/>
                  <a:gd name="connsiteX9" fmla="*/ 10954 w 10971"/>
                  <a:gd name="connsiteY9" fmla="*/ 2466 h 28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71" h="28447">
                    <a:moveTo>
                      <a:pt x="10954" y="2466"/>
                    </a:moveTo>
                    <a:lnTo>
                      <a:pt x="10954" y="19612"/>
                    </a:lnTo>
                    <a:cubicBezTo>
                      <a:pt x="10814" y="22088"/>
                      <a:pt x="9506" y="24351"/>
                      <a:pt x="7430" y="25708"/>
                    </a:cubicBezTo>
                    <a:lnTo>
                      <a:pt x="3429" y="27993"/>
                    </a:lnTo>
                    <a:cubicBezTo>
                      <a:pt x="1524" y="29137"/>
                      <a:pt x="0" y="27993"/>
                      <a:pt x="0" y="25993"/>
                    </a:cubicBezTo>
                    <a:lnTo>
                      <a:pt x="0" y="8753"/>
                    </a:lnTo>
                    <a:cubicBezTo>
                      <a:pt x="133" y="6324"/>
                      <a:pt x="1404" y="4100"/>
                      <a:pt x="3429" y="2752"/>
                    </a:cubicBezTo>
                    <a:lnTo>
                      <a:pt x="7429" y="466"/>
                    </a:lnTo>
                    <a:cubicBezTo>
                      <a:pt x="8382" y="-280"/>
                      <a:pt x="9759" y="-113"/>
                      <a:pt x="10505" y="840"/>
                    </a:cubicBezTo>
                    <a:cubicBezTo>
                      <a:pt x="10866" y="1300"/>
                      <a:pt x="11027" y="1886"/>
                      <a:pt x="10954" y="2466"/>
                    </a:cubicBezTo>
                    <a:close/>
                  </a:path>
                </a:pathLst>
              </a:custGeom>
              <a:solidFill>
                <a:srgbClr val="37474F"/>
              </a:solidFill>
              <a:ln w="9525" cap="flat">
                <a:noFill/>
                <a:prstDash val="solid"/>
                <a:miter/>
              </a:ln>
            </p:spPr>
            <p:txBody>
              <a:bodyPr rtlCol="0" anchor="ctr"/>
              <a:lstStyle/>
              <a:p>
                <a:endParaRPr lang="vi-VN"/>
              </a:p>
            </p:txBody>
          </p:sp>
          <p:sp>
            <p:nvSpPr>
              <p:cNvPr id="341" name="Freeform: Shape 340">
                <a:extLst>
                  <a:ext uri="{FF2B5EF4-FFF2-40B4-BE49-F238E27FC236}">
                    <a16:creationId xmlns:a16="http://schemas.microsoft.com/office/drawing/2014/main" id="{0F6C8FC0-CB27-B948-7998-67FAA75251AE}"/>
                  </a:ext>
                </a:extLst>
              </p:cNvPr>
              <p:cNvSpPr/>
              <p:nvPr/>
            </p:nvSpPr>
            <p:spPr>
              <a:xfrm>
                <a:off x="2188067" y="3762564"/>
                <a:ext cx="10977" cy="28733"/>
              </a:xfrm>
              <a:custGeom>
                <a:avLst/>
                <a:gdLst>
                  <a:gd name="connsiteX0" fmla="*/ 10971 w 10977"/>
                  <a:gd name="connsiteY0" fmla="*/ 2359 h 28733"/>
                  <a:gd name="connsiteX1" fmla="*/ 10971 w 10977"/>
                  <a:gd name="connsiteY1" fmla="*/ 19885 h 28733"/>
                  <a:gd name="connsiteX2" fmla="*/ 7447 w 10977"/>
                  <a:gd name="connsiteY2" fmla="*/ 25981 h 28733"/>
                  <a:gd name="connsiteX3" fmla="*/ 3542 w 10977"/>
                  <a:gd name="connsiteY3" fmla="*/ 28267 h 28733"/>
                  <a:gd name="connsiteX4" fmla="*/ 466 w 10977"/>
                  <a:gd name="connsiteY4" fmla="*/ 27894 h 28733"/>
                  <a:gd name="connsiteX5" fmla="*/ 17 w 10977"/>
                  <a:gd name="connsiteY5" fmla="*/ 26267 h 28733"/>
                  <a:gd name="connsiteX6" fmla="*/ 17 w 10977"/>
                  <a:gd name="connsiteY6" fmla="*/ 9027 h 28733"/>
                  <a:gd name="connsiteX7" fmla="*/ 3541 w 10977"/>
                  <a:gd name="connsiteY7" fmla="*/ 3026 h 28733"/>
                  <a:gd name="connsiteX8" fmla="*/ 7066 w 10977"/>
                  <a:gd name="connsiteY8" fmla="*/ 835 h 28733"/>
                  <a:gd name="connsiteX9" fmla="*/ 10142 w 10977"/>
                  <a:gd name="connsiteY9" fmla="*/ 470 h 28733"/>
                  <a:gd name="connsiteX10" fmla="*/ 10971 w 10977"/>
                  <a:gd name="connsiteY10" fmla="*/ 2359 h 28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977" h="28733">
                    <a:moveTo>
                      <a:pt x="10971" y="2359"/>
                    </a:moveTo>
                    <a:lnTo>
                      <a:pt x="10971" y="19885"/>
                    </a:lnTo>
                    <a:cubicBezTo>
                      <a:pt x="10831" y="22362"/>
                      <a:pt x="9523" y="24624"/>
                      <a:pt x="7447" y="25981"/>
                    </a:cubicBezTo>
                    <a:lnTo>
                      <a:pt x="3542" y="28267"/>
                    </a:lnTo>
                    <a:cubicBezTo>
                      <a:pt x="2589" y="29014"/>
                      <a:pt x="1212" y="28846"/>
                      <a:pt x="466" y="27894"/>
                    </a:cubicBezTo>
                    <a:cubicBezTo>
                      <a:pt x="105" y="27433"/>
                      <a:pt x="-56" y="26847"/>
                      <a:pt x="17" y="26267"/>
                    </a:cubicBezTo>
                    <a:lnTo>
                      <a:pt x="17" y="9027"/>
                    </a:lnTo>
                    <a:cubicBezTo>
                      <a:pt x="187" y="6585"/>
                      <a:pt x="1491" y="4363"/>
                      <a:pt x="3541" y="3026"/>
                    </a:cubicBezTo>
                    <a:lnTo>
                      <a:pt x="7066" y="835"/>
                    </a:lnTo>
                    <a:cubicBezTo>
                      <a:pt x="7814" y="-115"/>
                      <a:pt x="9192" y="-279"/>
                      <a:pt x="10142" y="470"/>
                    </a:cubicBezTo>
                    <a:cubicBezTo>
                      <a:pt x="10716" y="922"/>
                      <a:pt x="11027" y="1631"/>
                      <a:pt x="10971" y="2359"/>
                    </a:cubicBezTo>
                    <a:close/>
                  </a:path>
                </a:pathLst>
              </a:custGeom>
              <a:solidFill>
                <a:srgbClr val="37474F"/>
              </a:solidFill>
              <a:ln w="9525" cap="flat">
                <a:noFill/>
                <a:prstDash val="solid"/>
                <a:miter/>
              </a:ln>
            </p:spPr>
            <p:txBody>
              <a:bodyPr rtlCol="0" anchor="ctr"/>
              <a:lstStyle/>
              <a:p>
                <a:endParaRPr lang="vi-VN"/>
              </a:p>
            </p:txBody>
          </p:sp>
          <p:sp>
            <p:nvSpPr>
              <p:cNvPr id="342" name="Freeform: Shape 341">
                <a:extLst>
                  <a:ext uri="{FF2B5EF4-FFF2-40B4-BE49-F238E27FC236}">
                    <a16:creationId xmlns:a16="http://schemas.microsoft.com/office/drawing/2014/main" id="{5CF146C5-51AE-490C-74E6-0D98CBE5D6EC}"/>
                  </a:ext>
                </a:extLst>
              </p:cNvPr>
              <p:cNvSpPr/>
              <p:nvPr/>
            </p:nvSpPr>
            <p:spPr>
              <a:xfrm>
                <a:off x="2170463" y="3772517"/>
                <a:ext cx="10858" cy="28294"/>
              </a:xfrm>
              <a:custGeom>
                <a:avLst/>
                <a:gdLst>
                  <a:gd name="connsiteX0" fmla="*/ 10858 w 10858"/>
                  <a:gd name="connsiteY0" fmla="*/ 2599 h 28294"/>
                  <a:gd name="connsiteX1" fmla="*/ 10858 w 10858"/>
                  <a:gd name="connsiteY1" fmla="*/ 19458 h 28294"/>
                  <a:gd name="connsiteX2" fmla="*/ 7429 w 10858"/>
                  <a:gd name="connsiteY2" fmla="*/ 25554 h 28294"/>
                  <a:gd name="connsiteX3" fmla="*/ 3429 w 10858"/>
                  <a:gd name="connsiteY3" fmla="*/ 27840 h 28294"/>
                  <a:gd name="connsiteX4" fmla="*/ 0 w 10858"/>
                  <a:gd name="connsiteY4" fmla="*/ 25840 h 28294"/>
                  <a:gd name="connsiteX5" fmla="*/ 0 w 10858"/>
                  <a:gd name="connsiteY5" fmla="*/ 8599 h 28294"/>
                  <a:gd name="connsiteX6" fmla="*/ 3429 w 10858"/>
                  <a:gd name="connsiteY6" fmla="*/ 2598 h 28294"/>
                  <a:gd name="connsiteX7" fmla="*/ 7429 w 10858"/>
                  <a:gd name="connsiteY7" fmla="*/ 313 h 28294"/>
                  <a:gd name="connsiteX8" fmla="*/ 10858 w 10858"/>
                  <a:gd name="connsiteY8" fmla="*/ 2599 h 28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 h="28294">
                    <a:moveTo>
                      <a:pt x="10858" y="2599"/>
                    </a:moveTo>
                    <a:lnTo>
                      <a:pt x="10858" y="19458"/>
                    </a:lnTo>
                    <a:cubicBezTo>
                      <a:pt x="10755" y="21921"/>
                      <a:pt x="9481" y="24186"/>
                      <a:pt x="7429" y="25554"/>
                    </a:cubicBezTo>
                    <a:lnTo>
                      <a:pt x="3429" y="27840"/>
                    </a:lnTo>
                    <a:cubicBezTo>
                      <a:pt x="1524" y="28983"/>
                      <a:pt x="0" y="27840"/>
                      <a:pt x="0" y="25840"/>
                    </a:cubicBezTo>
                    <a:lnTo>
                      <a:pt x="0" y="8599"/>
                    </a:lnTo>
                    <a:cubicBezTo>
                      <a:pt x="133" y="6170"/>
                      <a:pt x="1404" y="3946"/>
                      <a:pt x="3429" y="2598"/>
                    </a:cubicBezTo>
                    <a:lnTo>
                      <a:pt x="7429" y="313"/>
                    </a:lnTo>
                    <a:cubicBezTo>
                      <a:pt x="9334" y="-545"/>
                      <a:pt x="10858" y="408"/>
                      <a:pt x="10858" y="2599"/>
                    </a:cubicBezTo>
                    <a:close/>
                  </a:path>
                </a:pathLst>
              </a:custGeom>
              <a:solidFill>
                <a:srgbClr val="BA68C8"/>
              </a:solidFill>
              <a:ln w="9525" cap="flat">
                <a:noFill/>
                <a:prstDash val="solid"/>
                <a:miter/>
              </a:ln>
            </p:spPr>
            <p:txBody>
              <a:bodyPr rtlCol="0" anchor="ctr"/>
              <a:lstStyle/>
              <a:p>
                <a:endParaRPr lang="vi-VN"/>
              </a:p>
            </p:txBody>
          </p:sp>
          <p:sp>
            <p:nvSpPr>
              <p:cNvPr id="343" name="Freeform: Shape 342">
                <a:extLst>
                  <a:ext uri="{FF2B5EF4-FFF2-40B4-BE49-F238E27FC236}">
                    <a16:creationId xmlns:a16="http://schemas.microsoft.com/office/drawing/2014/main" id="{1D691601-BBFF-1994-6166-7B0FC991DDBB}"/>
                  </a:ext>
                </a:extLst>
              </p:cNvPr>
              <p:cNvSpPr/>
              <p:nvPr/>
            </p:nvSpPr>
            <p:spPr>
              <a:xfrm>
                <a:off x="2152746" y="3783233"/>
                <a:ext cx="10953" cy="28055"/>
              </a:xfrm>
              <a:custGeom>
                <a:avLst/>
                <a:gdLst>
                  <a:gd name="connsiteX0" fmla="*/ 10954 w 10953"/>
                  <a:gd name="connsiteY0" fmla="*/ 2074 h 28055"/>
                  <a:gd name="connsiteX1" fmla="*/ 10954 w 10953"/>
                  <a:gd name="connsiteY1" fmla="*/ 19219 h 28055"/>
                  <a:gd name="connsiteX2" fmla="*/ 7429 w 10953"/>
                  <a:gd name="connsiteY2" fmla="*/ 25316 h 28055"/>
                  <a:gd name="connsiteX3" fmla="*/ 3524 w 10953"/>
                  <a:gd name="connsiteY3" fmla="*/ 27601 h 28055"/>
                  <a:gd name="connsiteX4" fmla="*/ 0 w 10953"/>
                  <a:gd name="connsiteY4" fmla="*/ 25601 h 28055"/>
                  <a:gd name="connsiteX5" fmla="*/ 0 w 10953"/>
                  <a:gd name="connsiteY5" fmla="*/ 8742 h 28055"/>
                  <a:gd name="connsiteX6" fmla="*/ 3524 w 10953"/>
                  <a:gd name="connsiteY6" fmla="*/ 2741 h 28055"/>
                  <a:gd name="connsiteX7" fmla="*/ 7429 w 10953"/>
                  <a:gd name="connsiteY7" fmla="*/ 455 h 28055"/>
                  <a:gd name="connsiteX8" fmla="*/ 10502 w 10953"/>
                  <a:gd name="connsiteY8" fmla="*/ 854 h 28055"/>
                  <a:gd name="connsiteX9" fmla="*/ 10954 w 10953"/>
                  <a:gd name="connsiteY9" fmla="*/ 2074 h 28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53" h="28055">
                    <a:moveTo>
                      <a:pt x="10954" y="2074"/>
                    </a:moveTo>
                    <a:lnTo>
                      <a:pt x="10954" y="19219"/>
                    </a:lnTo>
                    <a:cubicBezTo>
                      <a:pt x="10814" y="21696"/>
                      <a:pt x="9505" y="23958"/>
                      <a:pt x="7429" y="25316"/>
                    </a:cubicBezTo>
                    <a:lnTo>
                      <a:pt x="3524" y="27601"/>
                    </a:lnTo>
                    <a:cubicBezTo>
                      <a:pt x="1524" y="28744"/>
                      <a:pt x="0" y="27601"/>
                      <a:pt x="0" y="25601"/>
                    </a:cubicBezTo>
                    <a:lnTo>
                      <a:pt x="0" y="8742"/>
                    </a:lnTo>
                    <a:cubicBezTo>
                      <a:pt x="107" y="6281"/>
                      <a:pt x="1427" y="4033"/>
                      <a:pt x="3524" y="2741"/>
                    </a:cubicBezTo>
                    <a:lnTo>
                      <a:pt x="7429" y="455"/>
                    </a:lnTo>
                    <a:cubicBezTo>
                      <a:pt x="8388" y="-283"/>
                      <a:pt x="9764" y="-104"/>
                      <a:pt x="10502" y="854"/>
                    </a:cubicBezTo>
                    <a:cubicBezTo>
                      <a:pt x="10773" y="1206"/>
                      <a:pt x="10930" y="1631"/>
                      <a:pt x="10954" y="2074"/>
                    </a:cubicBezTo>
                    <a:close/>
                  </a:path>
                </a:pathLst>
              </a:custGeom>
              <a:solidFill>
                <a:srgbClr val="37474F"/>
              </a:solidFill>
              <a:ln w="9525" cap="flat">
                <a:noFill/>
                <a:prstDash val="solid"/>
                <a:miter/>
              </a:ln>
            </p:spPr>
            <p:txBody>
              <a:bodyPr rtlCol="0" anchor="ctr"/>
              <a:lstStyle/>
              <a:p>
                <a:endParaRPr lang="vi-VN"/>
              </a:p>
            </p:txBody>
          </p:sp>
          <p:sp>
            <p:nvSpPr>
              <p:cNvPr id="344" name="Freeform: Shape 343">
                <a:extLst>
                  <a:ext uri="{FF2B5EF4-FFF2-40B4-BE49-F238E27FC236}">
                    <a16:creationId xmlns:a16="http://schemas.microsoft.com/office/drawing/2014/main" id="{508C0CF6-9166-F233-CC61-63D1BA0199A8}"/>
                  </a:ext>
                </a:extLst>
              </p:cNvPr>
              <p:cNvSpPr/>
              <p:nvPr/>
            </p:nvSpPr>
            <p:spPr>
              <a:xfrm>
                <a:off x="2135012" y="3792738"/>
                <a:ext cx="10971" cy="28753"/>
              </a:xfrm>
              <a:custGeom>
                <a:avLst/>
                <a:gdLst>
                  <a:gd name="connsiteX0" fmla="*/ 10971 w 10971"/>
                  <a:gd name="connsiteY0" fmla="*/ 2760 h 28753"/>
                  <a:gd name="connsiteX1" fmla="*/ 10971 w 10971"/>
                  <a:gd name="connsiteY1" fmla="*/ 19906 h 28753"/>
                  <a:gd name="connsiteX2" fmla="*/ 7447 w 10971"/>
                  <a:gd name="connsiteY2" fmla="*/ 26002 h 28753"/>
                  <a:gd name="connsiteX3" fmla="*/ 3542 w 10971"/>
                  <a:gd name="connsiteY3" fmla="*/ 28287 h 28753"/>
                  <a:gd name="connsiteX4" fmla="*/ 466 w 10971"/>
                  <a:gd name="connsiteY4" fmla="*/ 27914 h 28753"/>
                  <a:gd name="connsiteX5" fmla="*/ 17 w 10971"/>
                  <a:gd name="connsiteY5" fmla="*/ 26287 h 28753"/>
                  <a:gd name="connsiteX6" fmla="*/ 17 w 10971"/>
                  <a:gd name="connsiteY6" fmla="*/ 8761 h 28753"/>
                  <a:gd name="connsiteX7" fmla="*/ 3542 w 10971"/>
                  <a:gd name="connsiteY7" fmla="*/ 2760 h 28753"/>
                  <a:gd name="connsiteX8" fmla="*/ 7447 w 10971"/>
                  <a:gd name="connsiteY8" fmla="*/ 475 h 28753"/>
                  <a:gd name="connsiteX9" fmla="*/ 10971 w 10971"/>
                  <a:gd name="connsiteY9" fmla="*/ 2760 h 28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71" h="28753">
                    <a:moveTo>
                      <a:pt x="10971" y="2760"/>
                    </a:moveTo>
                    <a:lnTo>
                      <a:pt x="10971" y="19906"/>
                    </a:lnTo>
                    <a:cubicBezTo>
                      <a:pt x="10862" y="22391"/>
                      <a:pt x="9546" y="24667"/>
                      <a:pt x="7447" y="26002"/>
                    </a:cubicBezTo>
                    <a:lnTo>
                      <a:pt x="3542" y="28287"/>
                    </a:lnTo>
                    <a:cubicBezTo>
                      <a:pt x="2589" y="29034"/>
                      <a:pt x="1212" y="28866"/>
                      <a:pt x="466" y="27914"/>
                    </a:cubicBezTo>
                    <a:cubicBezTo>
                      <a:pt x="105" y="27453"/>
                      <a:pt x="-56" y="26867"/>
                      <a:pt x="17" y="26287"/>
                    </a:cubicBezTo>
                    <a:lnTo>
                      <a:pt x="17" y="8761"/>
                    </a:lnTo>
                    <a:cubicBezTo>
                      <a:pt x="187" y="6319"/>
                      <a:pt x="1491" y="4098"/>
                      <a:pt x="3542" y="2760"/>
                    </a:cubicBezTo>
                    <a:lnTo>
                      <a:pt x="7447" y="475"/>
                    </a:lnTo>
                    <a:cubicBezTo>
                      <a:pt x="9447" y="-764"/>
                      <a:pt x="10971" y="570"/>
                      <a:pt x="10971" y="2760"/>
                    </a:cubicBezTo>
                    <a:close/>
                  </a:path>
                </a:pathLst>
              </a:custGeom>
              <a:solidFill>
                <a:srgbClr val="BA68C8"/>
              </a:solidFill>
              <a:ln w="9525" cap="flat">
                <a:noFill/>
                <a:prstDash val="solid"/>
                <a:miter/>
              </a:ln>
            </p:spPr>
            <p:txBody>
              <a:bodyPr rtlCol="0" anchor="ctr"/>
              <a:lstStyle/>
              <a:p>
                <a:endParaRPr lang="vi-VN"/>
              </a:p>
            </p:txBody>
          </p:sp>
          <p:sp>
            <p:nvSpPr>
              <p:cNvPr id="345" name="Freeform: Shape 344">
                <a:extLst>
                  <a:ext uri="{FF2B5EF4-FFF2-40B4-BE49-F238E27FC236}">
                    <a16:creationId xmlns:a16="http://schemas.microsoft.com/office/drawing/2014/main" id="{756CD411-04C8-8E60-6BEC-281D5D607191}"/>
                  </a:ext>
                </a:extLst>
              </p:cNvPr>
              <p:cNvSpPr/>
              <p:nvPr/>
            </p:nvSpPr>
            <p:spPr>
              <a:xfrm>
                <a:off x="2117599" y="3803204"/>
                <a:ext cx="10858" cy="28467"/>
              </a:xfrm>
              <a:custGeom>
                <a:avLst/>
                <a:gdLst>
                  <a:gd name="connsiteX0" fmla="*/ 10858 w 10858"/>
                  <a:gd name="connsiteY0" fmla="*/ 2487 h 28467"/>
                  <a:gd name="connsiteX1" fmla="*/ 10858 w 10858"/>
                  <a:gd name="connsiteY1" fmla="*/ 19632 h 28467"/>
                  <a:gd name="connsiteX2" fmla="*/ 7429 w 10858"/>
                  <a:gd name="connsiteY2" fmla="*/ 25728 h 28467"/>
                  <a:gd name="connsiteX3" fmla="*/ 3429 w 10858"/>
                  <a:gd name="connsiteY3" fmla="*/ 28014 h 28467"/>
                  <a:gd name="connsiteX4" fmla="*/ 0 w 10858"/>
                  <a:gd name="connsiteY4" fmla="*/ 26014 h 28467"/>
                  <a:gd name="connsiteX5" fmla="*/ 0 w 10858"/>
                  <a:gd name="connsiteY5" fmla="*/ 8773 h 28467"/>
                  <a:gd name="connsiteX6" fmla="*/ 3429 w 10858"/>
                  <a:gd name="connsiteY6" fmla="*/ 2773 h 28467"/>
                  <a:gd name="connsiteX7" fmla="*/ 7429 w 10858"/>
                  <a:gd name="connsiteY7" fmla="*/ 487 h 28467"/>
                  <a:gd name="connsiteX8" fmla="*/ 10858 w 10858"/>
                  <a:gd name="connsiteY8" fmla="*/ 2487 h 28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 h="28467">
                    <a:moveTo>
                      <a:pt x="10858" y="2487"/>
                    </a:moveTo>
                    <a:lnTo>
                      <a:pt x="10858" y="19632"/>
                    </a:lnTo>
                    <a:cubicBezTo>
                      <a:pt x="10755" y="22095"/>
                      <a:pt x="9481" y="24360"/>
                      <a:pt x="7429" y="25728"/>
                    </a:cubicBezTo>
                    <a:lnTo>
                      <a:pt x="3429" y="28014"/>
                    </a:lnTo>
                    <a:cubicBezTo>
                      <a:pt x="1524" y="29157"/>
                      <a:pt x="0" y="28014"/>
                      <a:pt x="0" y="26014"/>
                    </a:cubicBezTo>
                    <a:lnTo>
                      <a:pt x="0" y="8773"/>
                    </a:lnTo>
                    <a:cubicBezTo>
                      <a:pt x="133" y="6345"/>
                      <a:pt x="1404" y="4121"/>
                      <a:pt x="3429" y="2773"/>
                    </a:cubicBezTo>
                    <a:lnTo>
                      <a:pt x="7429" y="487"/>
                    </a:lnTo>
                    <a:cubicBezTo>
                      <a:pt x="9144" y="-656"/>
                      <a:pt x="10858" y="296"/>
                      <a:pt x="10858" y="2487"/>
                    </a:cubicBezTo>
                    <a:close/>
                  </a:path>
                </a:pathLst>
              </a:custGeom>
              <a:solidFill>
                <a:srgbClr val="BA68C8"/>
              </a:solidFill>
              <a:ln w="9525" cap="flat">
                <a:noFill/>
                <a:prstDash val="solid"/>
                <a:miter/>
              </a:ln>
            </p:spPr>
            <p:txBody>
              <a:bodyPr rtlCol="0" anchor="ctr"/>
              <a:lstStyle/>
              <a:p>
                <a:endParaRPr lang="vi-VN"/>
              </a:p>
            </p:txBody>
          </p:sp>
          <p:sp>
            <p:nvSpPr>
              <p:cNvPr id="346" name="Freeform: Shape 345">
                <a:extLst>
                  <a:ext uri="{FF2B5EF4-FFF2-40B4-BE49-F238E27FC236}">
                    <a16:creationId xmlns:a16="http://schemas.microsoft.com/office/drawing/2014/main" id="{DBB64F64-F66B-7D07-4FE7-20B680D13FEC}"/>
                  </a:ext>
                </a:extLst>
              </p:cNvPr>
              <p:cNvSpPr/>
              <p:nvPr/>
            </p:nvSpPr>
            <p:spPr>
              <a:xfrm>
                <a:off x="2099883" y="3813750"/>
                <a:ext cx="10763" cy="27981"/>
              </a:xfrm>
              <a:custGeom>
                <a:avLst/>
                <a:gdLst>
                  <a:gd name="connsiteX0" fmla="*/ 10763 w 10763"/>
                  <a:gd name="connsiteY0" fmla="*/ 2132 h 27981"/>
                  <a:gd name="connsiteX1" fmla="*/ 10763 w 10763"/>
                  <a:gd name="connsiteY1" fmla="*/ 19277 h 27981"/>
                  <a:gd name="connsiteX2" fmla="*/ 7239 w 10763"/>
                  <a:gd name="connsiteY2" fmla="*/ 25373 h 27981"/>
                  <a:gd name="connsiteX3" fmla="*/ 3334 w 10763"/>
                  <a:gd name="connsiteY3" fmla="*/ 27659 h 27981"/>
                  <a:gd name="connsiteX4" fmla="*/ 321 w 10763"/>
                  <a:gd name="connsiteY4" fmla="*/ 26935 h 27981"/>
                  <a:gd name="connsiteX5" fmla="*/ 0 w 10763"/>
                  <a:gd name="connsiteY5" fmla="*/ 25850 h 27981"/>
                  <a:gd name="connsiteX6" fmla="*/ 0 w 10763"/>
                  <a:gd name="connsiteY6" fmla="*/ 8609 h 27981"/>
                  <a:gd name="connsiteX7" fmla="*/ 3524 w 10763"/>
                  <a:gd name="connsiteY7" fmla="*/ 2608 h 27981"/>
                  <a:gd name="connsiteX8" fmla="*/ 7429 w 10763"/>
                  <a:gd name="connsiteY8" fmla="*/ 323 h 27981"/>
                  <a:gd name="connsiteX9" fmla="*/ 10442 w 10763"/>
                  <a:gd name="connsiteY9" fmla="*/ 1047 h 27981"/>
                  <a:gd name="connsiteX10" fmla="*/ 10763 w 10763"/>
                  <a:gd name="connsiteY10" fmla="*/ 2132 h 27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63" h="27981">
                    <a:moveTo>
                      <a:pt x="10763" y="2132"/>
                    </a:moveTo>
                    <a:lnTo>
                      <a:pt x="10763" y="19277"/>
                    </a:lnTo>
                    <a:cubicBezTo>
                      <a:pt x="10623" y="21754"/>
                      <a:pt x="9315" y="24016"/>
                      <a:pt x="7239" y="25373"/>
                    </a:cubicBezTo>
                    <a:lnTo>
                      <a:pt x="3334" y="27659"/>
                    </a:lnTo>
                    <a:cubicBezTo>
                      <a:pt x="2302" y="28291"/>
                      <a:pt x="953" y="27967"/>
                      <a:pt x="321" y="26935"/>
                    </a:cubicBezTo>
                    <a:cubicBezTo>
                      <a:pt x="121" y="26607"/>
                      <a:pt x="10" y="26233"/>
                      <a:pt x="0" y="25850"/>
                    </a:cubicBezTo>
                    <a:lnTo>
                      <a:pt x="0" y="8609"/>
                    </a:lnTo>
                    <a:cubicBezTo>
                      <a:pt x="155" y="6163"/>
                      <a:pt x="1463" y="3935"/>
                      <a:pt x="3524" y="2608"/>
                    </a:cubicBezTo>
                    <a:lnTo>
                      <a:pt x="7429" y="323"/>
                    </a:lnTo>
                    <a:cubicBezTo>
                      <a:pt x="8461" y="-309"/>
                      <a:pt x="9810" y="15"/>
                      <a:pt x="10442" y="1047"/>
                    </a:cubicBezTo>
                    <a:cubicBezTo>
                      <a:pt x="10642" y="1375"/>
                      <a:pt x="10753" y="1749"/>
                      <a:pt x="10763" y="2132"/>
                    </a:cubicBezTo>
                    <a:close/>
                  </a:path>
                </a:pathLst>
              </a:custGeom>
              <a:solidFill>
                <a:srgbClr val="BA68C8"/>
              </a:solidFill>
              <a:ln w="9525" cap="flat">
                <a:noFill/>
                <a:prstDash val="solid"/>
                <a:miter/>
              </a:ln>
            </p:spPr>
            <p:txBody>
              <a:bodyPr rtlCol="0" anchor="ctr"/>
              <a:lstStyle/>
              <a:p>
                <a:endParaRPr lang="vi-VN"/>
              </a:p>
            </p:txBody>
          </p:sp>
          <p:sp>
            <p:nvSpPr>
              <p:cNvPr id="347" name="Freeform: Shape 346">
                <a:extLst>
                  <a:ext uri="{FF2B5EF4-FFF2-40B4-BE49-F238E27FC236}">
                    <a16:creationId xmlns:a16="http://schemas.microsoft.com/office/drawing/2014/main" id="{182523A9-12DF-3C27-9CB7-C938100EA5F1}"/>
                  </a:ext>
                </a:extLst>
              </p:cNvPr>
              <p:cNvSpPr/>
              <p:nvPr/>
            </p:nvSpPr>
            <p:spPr>
              <a:xfrm>
                <a:off x="2081958" y="3823587"/>
                <a:ext cx="10971" cy="28480"/>
              </a:xfrm>
              <a:custGeom>
                <a:avLst/>
                <a:gdLst>
                  <a:gd name="connsiteX0" fmla="*/ 10971 w 10971"/>
                  <a:gd name="connsiteY0" fmla="*/ 2487 h 28480"/>
                  <a:gd name="connsiteX1" fmla="*/ 10971 w 10971"/>
                  <a:gd name="connsiteY1" fmla="*/ 19632 h 28480"/>
                  <a:gd name="connsiteX2" fmla="*/ 7542 w 10971"/>
                  <a:gd name="connsiteY2" fmla="*/ 25728 h 28480"/>
                  <a:gd name="connsiteX3" fmla="*/ 3542 w 10971"/>
                  <a:gd name="connsiteY3" fmla="*/ 28014 h 28480"/>
                  <a:gd name="connsiteX4" fmla="*/ 466 w 10971"/>
                  <a:gd name="connsiteY4" fmla="*/ 27640 h 28480"/>
                  <a:gd name="connsiteX5" fmla="*/ 17 w 10971"/>
                  <a:gd name="connsiteY5" fmla="*/ 26014 h 28480"/>
                  <a:gd name="connsiteX6" fmla="*/ 17 w 10971"/>
                  <a:gd name="connsiteY6" fmla="*/ 8773 h 28480"/>
                  <a:gd name="connsiteX7" fmla="*/ 3542 w 10971"/>
                  <a:gd name="connsiteY7" fmla="*/ 2772 h 28480"/>
                  <a:gd name="connsiteX8" fmla="*/ 7542 w 10971"/>
                  <a:gd name="connsiteY8" fmla="*/ 487 h 28480"/>
                  <a:gd name="connsiteX9" fmla="*/ 10971 w 10971"/>
                  <a:gd name="connsiteY9" fmla="*/ 2487 h 2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71" h="28480">
                    <a:moveTo>
                      <a:pt x="10971" y="2487"/>
                    </a:moveTo>
                    <a:lnTo>
                      <a:pt x="10971" y="19632"/>
                    </a:lnTo>
                    <a:cubicBezTo>
                      <a:pt x="10868" y="22095"/>
                      <a:pt x="9593" y="24360"/>
                      <a:pt x="7542" y="25728"/>
                    </a:cubicBezTo>
                    <a:lnTo>
                      <a:pt x="3542" y="28014"/>
                    </a:lnTo>
                    <a:cubicBezTo>
                      <a:pt x="2589" y="28760"/>
                      <a:pt x="1212" y="28593"/>
                      <a:pt x="466" y="27640"/>
                    </a:cubicBezTo>
                    <a:cubicBezTo>
                      <a:pt x="105" y="27180"/>
                      <a:pt x="-56" y="26594"/>
                      <a:pt x="17" y="26014"/>
                    </a:cubicBezTo>
                    <a:lnTo>
                      <a:pt x="17" y="8773"/>
                    </a:lnTo>
                    <a:cubicBezTo>
                      <a:pt x="172" y="6327"/>
                      <a:pt x="1480" y="4099"/>
                      <a:pt x="3542" y="2772"/>
                    </a:cubicBezTo>
                    <a:lnTo>
                      <a:pt x="7542" y="487"/>
                    </a:lnTo>
                    <a:cubicBezTo>
                      <a:pt x="9447" y="-656"/>
                      <a:pt x="10971" y="296"/>
                      <a:pt x="10971" y="2487"/>
                    </a:cubicBezTo>
                    <a:close/>
                  </a:path>
                </a:pathLst>
              </a:custGeom>
              <a:solidFill>
                <a:srgbClr val="37474F"/>
              </a:solidFill>
              <a:ln w="9525" cap="flat">
                <a:noFill/>
                <a:prstDash val="solid"/>
                <a:miter/>
              </a:ln>
            </p:spPr>
            <p:txBody>
              <a:bodyPr rtlCol="0" anchor="ctr"/>
              <a:lstStyle/>
              <a:p>
                <a:endParaRPr lang="vi-VN"/>
              </a:p>
            </p:txBody>
          </p:sp>
          <p:sp>
            <p:nvSpPr>
              <p:cNvPr id="348" name="Freeform: Shape 347">
                <a:extLst>
                  <a:ext uri="{FF2B5EF4-FFF2-40B4-BE49-F238E27FC236}">
                    <a16:creationId xmlns:a16="http://schemas.microsoft.com/office/drawing/2014/main" id="{C026C296-7DD3-8527-02A3-3445C4C6A8EE}"/>
                  </a:ext>
                </a:extLst>
              </p:cNvPr>
              <p:cNvSpPr/>
              <p:nvPr/>
            </p:nvSpPr>
            <p:spPr>
              <a:xfrm>
                <a:off x="2064354" y="3833799"/>
                <a:ext cx="10971" cy="28447"/>
              </a:xfrm>
              <a:custGeom>
                <a:avLst/>
                <a:gdLst>
                  <a:gd name="connsiteX0" fmla="*/ 10954 w 10971"/>
                  <a:gd name="connsiteY0" fmla="*/ 2466 h 28447"/>
                  <a:gd name="connsiteX1" fmla="*/ 10954 w 10971"/>
                  <a:gd name="connsiteY1" fmla="*/ 19612 h 28447"/>
                  <a:gd name="connsiteX2" fmla="*/ 7429 w 10971"/>
                  <a:gd name="connsiteY2" fmla="*/ 25708 h 28447"/>
                  <a:gd name="connsiteX3" fmla="*/ 3524 w 10971"/>
                  <a:gd name="connsiteY3" fmla="*/ 27993 h 28447"/>
                  <a:gd name="connsiteX4" fmla="*/ 0 w 10971"/>
                  <a:gd name="connsiteY4" fmla="*/ 25993 h 28447"/>
                  <a:gd name="connsiteX5" fmla="*/ 0 w 10971"/>
                  <a:gd name="connsiteY5" fmla="*/ 8753 h 28447"/>
                  <a:gd name="connsiteX6" fmla="*/ 3524 w 10971"/>
                  <a:gd name="connsiteY6" fmla="*/ 2752 h 28447"/>
                  <a:gd name="connsiteX7" fmla="*/ 7430 w 10971"/>
                  <a:gd name="connsiteY7" fmla="*/ 466 h 28447"/>
                  <a:gd name="connsiteX8" fmla="*/ 10505 w 10971"/>
                  <a:gd name="connsiteY8" fmla="*/ 840 h 28447"/>
                  <a:gd name="connsiteX9" fmla="*/ 10954 w 10971"/>
                  <a:gd name="connsiteY9" fmla="*/ 2466 h 28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71" h="28447">
                    <a:moveTo>
                      <a:pt x="10954" y="2466"/>
                    </a:moveTo>
                    <a:lnTo>
                      <a:pt x="10954" y="19612"/>
                    </a:lnTo>
                    <a:cubicBezTo>
                      <a:pt x="10814" y="22088"/>
                      <a:pt x="9506" y="24351"/>
                      <a:pt x="7429" y="25708"/>
                    </a:cubicBezTo>
                    <a:lnTo>
                      <a:pt x="3524" y="27993"/>
                    </a:lnTo>
                    <a:cubicBezTo>
                      <a:pt x="1524" y="29137"/>
                      <a:pt x="0" y="27993"/>
                      <a:pt x="0" y="25993"/>
                    </a:cubicBezTo>
                    <a:lnTo>
                      <a:pt x="0" y="8753"/>
                    </a:lnTo>
                    <a:cubicBezTo>
                      <a:pt x="107" y="6292"/>
                      <a:pt x="1427" y="4044"/>
                      <a:pt x="3524" y="2752"/>
                    </a:cubicBezTo>
                    <a:lnTo>
                      <a:pt x="7430" y="466"/>
                    </a:lnTo>
                    <a:cubicBezTo>
                      <a:pt x="8382" y="-280"/>
                      <a:pt x="9759" y="-113"/>
                      <a:pt x="10505" y="840"/>
                    </a:cubicBezTo>
                    <a:cubicBezTo>
                      <a:pt x="10866" y="1300"/>
                      <a:pt x="11027" y="1886"/>
                      <a:pt x="10954" y="2466"/>
                    </a:cubicBezTo>
                    <a:close/>
                  </a:path>
                </a:pathLst>
              </a:custGeom>
              <a:solidFill>
                <a:srgbClr val="BA68C8"/>
              </a:solidFill>
              <a:ln w="9525" cap="flat">
                <a:noFill/>
                <a:prstDash val="solid"/>
                <a:miter/>
              </a:ln>
            </p:spPr>
            <p:txBody>
              <a:bodyPr rtlCol="0" anchor="ctr"/>
              <a:lstStyle/>
              <a:p>
                <a:endParaRPr lang="vi-VN"/>
              </a:p>
            </p:txBody>
          </p:sp>
          <p:sp>
            <p:nvSpPr>
              <p:cNvPr id="349" name="Freeform: Shape 348">
                <a:extLst>
                  <a:ext uri="{FF2B5EF4-FFF2-40B4-BE49-F238E27FC236}">
                    <a16:creationId xmlns:a16="http://schemas.microsoft.com/office/drawing/2014/main" id="{F88F91FF-703A-9AB0-A219-E76E4E7F2449}"/>
                  </a:ext>
                </a:extLst>
              </p:cNvPr>
              <p:cNvSpPr/>
              <p:nvPr/>
            </p:nvSpPr>
            <p:spPr>
              <a:xfrm>
                <a:off x="2046620" y="3843971"/>
                <a:ext cx="10971" cy="28479"/>
              </a:xfrm>
              <a:custGeom>
                <a:avLst/>
                <a:gdLst>
                  <a:gd name="connsiteX0" fmla="*/ 10971 w 10971"/>
                  <a:gd name="connsiteY0" fmla="*/ 2487 h 28479"/>
                  <a:gd name="connsiteX1" fmla="*/ 10971 w 10971"/>
                  <a:gd name="connsiteY1" fmla="*/ 19632 h 28479"/>
                  <a:gd name="connsiteX2" fmla="*/ 7447 w 10971"/>
                  <a:gd name="connsiteY2" fmla="*/ 25728 h 28479"/>
                  <a:gd name="connsiteX3" fmla="*/ 3542 w 10971"/>
                  <a:gd name="connsiteY3" fmla="*/ 28014 h 28479"/>
                  <a:gd name="connsiteX4" fmla="*/ 466 w 10971"/>
                  <a:gd name="connsiteY4" fmla="*/ 27640 h 28479"/>
                  <a:gd name="connsiteX5" fmla="*/ 17 w 10971"/>
                  <a:gd name="connsiteY5" fmla="*/ 26014 h 28479"/>
                  <a:gd name="connsiteX6" fmla="*/ 17 w 10971"/>
                  <a:gd name="connsiteY6" fmla="*/ 8773 h 28479"/>
                  <a:gd name="connsiteX7" fmla="*/ 3542 w 10971"/>
                  <a:gd name="connsiteY7" fmla="*/ 2773 h 28479"/>
                  <a:gd name="connsiteX8" fmla="*/ 7447 w 10971"/>
                  <a:gd name="connsiteY8" fmla="*/ 487 h 28479"/>
                  <a:gd name="connsiteX9" fmla="*/ 10971 w 10971"/>
                  <a:gd name="connsiteY9" fmla="*/ 2487 h 2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71" h="28479">
                    <a:moveTo>
                      <a:pt x="10971" y="2487"/>
                    </a:moveTo>
                    <a:lnTo>
                      <a:pt x="10971" y="19632"/>
                    </a:lnTo>
                    <a:cubicBezTo>
                      <a:pt x="10862" y="22117"/>
                      <a:pt x="9546" y="24393"/>
                      <a:pt x="7447" y="25728"/>
                    </a:cubicBezTo>
                    <a:lnTo>
                      <a:pt x="3542" y="28014"/>
                    </a:lnTo>
                    <a:cubicBezTo>
                      <a:pt x="2589" y="28760"/>
                      <a:pt x="1212" y="28592"/>
                      <a:pt x="466" y="27640"/>
                    </a:cubicBezTo>
                    <a:cubicBezTo>
                      <a:pt x="105" y="27179"/>
                      <a:pt x="-56" y="26594"/>
                      <a:pt x="17" y="26014"/>
                    </a:cubicBezTo>
                    <a:lnTo>
                      <a:pt x="17" y="8773"/>
                    </a:lnTo>
                    <a:cubicBezTo>
                      <a:pt x="172" y="6327"/>
                      <a:pt x="1480" y="4099"/>
                      <a:pt x="3542" y="2773"/>
                    </a:cubicBezTo>
                    <a:lnTo>
                      <a:pt x="7447" y="487"/>
                    </a:lnTo>
                    <a:cubicBezTo>
                      <a:pt x="9447" y="-656"/>
                      <a:pt x="10971" y="296"/>
                      <a:pt x="10971" y="2487"/>
                    </a:cubicBezTo>
                    <a:close/>
                  </a:path>
                </a:pathLst>
              </a:custGeom>
              <a:solidFill>
                <a:srgbClr val="BA68C8"/>
              </a:solidFill>
              <a:ln w="9525" cap="flat">
                <a:noFill/>
                <a:prstDash val="solid"/>
                <a:miter/>
              </a:ln>
            </p:spPr>
            <p:txBody>
              <a:bodyPr rtlCol="0" anchor="ctr"/>
              <a:lstStyle/>
              <a:p>
                <a:endParaRPr lang="vi-VN"/>
              </a:p>
            </p:txBody>
          </p:sp>
          <p:sp>
            <p:nvSpPr>
              <p:cNvPr id="350" name="Freeform: Shape 349">
                <a:extLst>
                  <a:ext uri="{FF2B5EF4-FFF2-40B4-BE49-F238E27FC236}">
                    <a16:creationId xmlns:a16="http://schemas.microsoft.com/office/drawing/2014/main" id="{1BE85CFB-9FEB-E457-C7A2-12BE85282131}"/>
                  </a:ext>
                </a:extLst>
              </p:cNvPr>
              <p:cNvSpPr/>
              <p:nvPr/>
            </p:nvSpPr>
            <p:spPr>
              <a:xfrm>
                <a:off x="2028254" y="3443662"/>
                <a:ext cx="295275" cy="230893"/>
              </a:xfrm>
              <a:custGeom>
                <a:avLst/>
                <a:gdLst>
                  <a:gd name="connsiteX0" fmla="*/ 277844 w 295275"/>
                  <a:gd name="connsiteY0" fmla="*/ 2364 h 230893"/>
                  <a:gd name="connsiteX1" fmla="*/ 17431 w 295275"/>
                  <a:gd name="connsiteY1" fmla="*/ 152669 h 230893"/>
                  <a:gd name="connsiteX2" fmla="*/ 0 w 295275"/>
                  <a:gd name="connsiteY2" fmla="*/ 182958 h 230893"/>
                  <a:gd name="connsiteX3" fmla="*/ 0 w 295275"/>
                  <a:gd name="connsiteY3" fmla="*/ 218391 h 230893"/>
                  <a:gd name="connsiteX4" fmla="*/ 17431 w 295275"/>
                  <a:gd name="connsiteY4" fmla="*/ 228488 h 230893"/>
                  <a:gd name="connsiteX5" fmla="*/ 277844 w 295275"/>
                  <a:gd name="connsiteY5" fmla="*/ 78183 h 230893"/>
                  <a:gd name="connsiteX6" fmla="*/ 295275 w 295275"/>
                  <a:gd name="connsiteY6" fmla="*/ 47894 h 230893"/>
                  <a:gd name="connsiteX7" fmla="*/ 295275 w 295275"/>
                  <a:gd name="connsiteY7" fmla="*/ 12461 h 230893"/>
                  <a:gd name="connsiteX8" fmla="*/ 277844 w 295275"/>
                  <a:gd name="connsiteY8" fmla="*/ 2364 h 230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5275" h="230893">
                    <a:moveTo>
                      <a:pt x="277844" y="2364"/>
                    </a:moveTo>
                    <a:lnTo>
                      <a:pt x="17431" y="152669"/>
                    </a:lnTo>
                    <a:cubicBezTo>
                      <a:pt x="7141" y="159425"/>
                      <a:pt x="672" y="170667"/>
                      <a:pt x="0" y="182958"/>
                    </a:cubicBezTo>
                    <a:lnTo>
                      <a:pt x="0" y="218391"/>
                    </a:lnTo>
                    <a:cubicBezTo>
                      <a:pt x="0" y="229536"/>
                      <a:pt x="7811" y="234108"/>
                      <a:pt x="17431" y="228488"/>
                    </a:cubicBezTo>
                    <a:lnTo>
                      <a:pt x="277844" y="78183"/>
                    </a:lnTo>
                    <a:cubicBezTo>
                      <a:pt x="288134" y="71427"/>
                      <a:pt x="294603" y="60185"/>
                      <a:pt x="295275" y="47894"/>
                    </a:cubicBezTo>
                    <a:lnTo>
                      <a:pt x="295275" y="12461"/>
                    </a:lnTo>
                    <a:cubicBezTo>
                      <a:pt x="295275" y="1317"/>
                      <a:pt x="287465" y="-3160"/>
                      <a:pt x="277844" y="2364"/>
                    </a:cubicBezTo>
                    <a:close/>
                  </a:path>
                </a:pathLst>
              </a:custGeom>
              <a:solidFill>
                <a:srgbClr val="455A64"/>
              </a:solidFill>
              <a:ln w="9525" cap="flat">
                <a:noFill/>
                <a:prstDash val="solid"/>
                <a:miter/>
              </a:ln>
            </p:spPr>
            <p:txBody>
              <a:bodyPr rtlCol="0" anchor="ctr"/>
              <a:lstStyle/>
              <a:p>
                <a:endParaRPr lang="vi-VN"/>
              </a:p>
            </p:txBody>
          </p:sp>
          <p:sp>
            <p:nvSpPr>
              <p:cNvPr id="351" name="Freeform: Shape 350">
                <a:extLst>
                  <a:ext uri="{FF2B5EF4-FFF2-40B4-BE49-F238E27FC236}">
                    <a16:creationId xmlns:a16="http://schemas.microsoft.com/office/drawing/2014/main" id="{3B131FDE-B994-58B0-2599-57C3FFA1464D}"/>
                  </a:ext>
                </a:extLst>
              </p:cNvPr>
              <p:cNvSpPr/>
              <p:nvPr/>
            </p:nvSpPr>
            <p:spPr>
              <a:xfrm>
                <a:off x="2294192" y="3473526"/>
                <a:ext cx="10953" cy="28442"/>
              </a:xfrm>
              <a:custGeom>
                <a:avLst/>
                <a:gdLst>
                  <a:gd name="connsiteX0" fmla="*/ 10954 w 10953"/>
                  <a:gd name="connsiteY0" fmla="*/ 2504 h 28442"/>
                  <a:gd name="connsiteX1" fmla="*/ 10954 w 10953"/>
                  <a:gd name="connsiteY1" fmla="*/ 19649 h 28442"/>
                  <a:gd name="connsiteX2" fmla="*/ 7430 w 10953"/>
                  <a:gd name="connsiteY2" fmla="*/ 25745 h 28442"/>
                  <a:gd name="connsiteX3" fmla="*/ 3524 w 10953"/>
                  <a:gd name="connsiteY3" fmla="*/ 28031 h 28442"/>
                  <a:gd name="connsiteX4" fmla="*/ 0 w 10953"/>
                  <a:gd name="connsiteY4" fmla="*/ 25936 h 28442"/>
                  <a:gd name="connsiteX5" fmla="*/ 0 w 10953"/>
                  <a:gd name="connsiteY5" fmla="*/ 8791 h 28442"/>
                  <a:gd name="connsiteX6" fmla="*/ 3524 w 10953"/>
                  <a:gd name="connsiteY6" fmla="*/ 2695 h 28442"/>
                  <a:gd name="connsiteX7" fmla="*/ 7429 w 10953"/>
                  <a:gd name="connsiteY7" fmla="*/ 504 h 28442"/>
                  <a:gd name="connsiteX8" fmla="*/ 10954 w 10953"/>
                  <a:gd name="connsiteY8" fmla="*/ 2504 h 28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3" h="28442">
                    <a:moveTo>
                      <a:pt x="10954" y="2504"/>
                    </a:moveTo>
                    <a:lnTo>
                      <a:pt x="10954" y="19649"/>
                    </a:lnTo>
                    <a:cubicBezTo>
                      <a:pt x="10784" y="22117"/>
                      <a:pt x="9483" y="24367"/>
                      <a:pt x="7430" y="25745"/>
                    </a:cubicBezTo>
                    <a:lnTo>
                      <a:pt x="3524" y="28031"/>
                    </a:lnTo>
                    <a:cubicBezTo>
                      <a:pt x="1524" y="29079"/>
                      <a:pt x="0" y="28031"/>
                      <a:pt x="0" y="25936"/>
                    </a:cubicBezTo>
                    <a:lnTo>
                      <a:pt x="0" y="8791"/>
                    </a:lnTo>
                    <a:cubicBezTo>
                      <a:pt x="125" y="6310"/>
                      <a:pt x="1437" y="4041"/>
                      <a:pt x="3524" y="2695"/>
                    </a:cubicBezTo>
                    <a:lnTo>
                      <a:pt x="7429" y="504"/>
                    </a:lnTo>
                    <a:cubicBezTo>
                      <a:pt x="9335" y="-639"/>
                      <a:pt x="10954" y="218"/>
                      <a:pt x="10954" y="2504"/>
                    </a:cubicBezTo>
                    <a:close/>
                  </a:path>
                </a:pathLst>
              </a:custGeom>
              <a:solidFill>
                <a:srgbClr val="BA68C8"/>
              </a:solidFill>
              <a:ln w="9525" cap="flat">
                <a:noFill/>
                <a:prstDash val="solid"/>
                <a:miter/>
              </a:ln>
            </p:spPr>
            <p:txBody>
              <a:bodyPr rtlCol="0" anchor="ctr"/>
              <a:lstStyle/>
              <a:p>
                <a:endParaRPr lang="vi-VN"/>
              </a:p>
            </p:txBody>
          </p:sp>
          <p:sp>
            <p:nvSpPr>
              <p:cNvPr id="352" name="Freeform: Shape 351">
                <a:extLst>
                  <a:ext uri="{FF2B5EF4-FFF2-40B4-BE49-F238E27FC236}">
                    <a16:creationId xmlns:a16="http://schemas.microsoft.com/office/drawing/2014/main" id="{9629FD3F-DE33-9BCC-3AB8-58404B2FBDC0}"/>
                  </a:ext>
                </a:extLst>
              </p:cNvPr>
              <p:cNvSpPr/>
              <p:nvPr/>
            </p:nvSpPr>
            <p:spPr>
              <a:xfrm>
                <a:off x="2276476" y="3483718"/>
                <a:ext cx="10953" cy="28442"/>
              </a:xfrm>
              <a:custGeom>
                <a:avLst/>
                <a:gdLst>
                  <a:gd name="connsiteX0" fmla="*/ 10954 w 10953"/>
                  <a:gd name="connsiteY0" fmla="*/ 2504 h 28442"/>
                  <a:gd name="connsiteX1" fmla="*/ 10954 w 10953"/>
                  <a:gd name="connsiteY1" fmla="*/ 19649 h 28442"/>
                  <a:gd name="connsiteX2" fmla="*/ 7430 w 10953"/>
                  <a:gd name="connsiteY2" fmla="*/ 25745 h 28442"/>
                  <a:gd name="connsiteX3" fmla="*/ 3524 w 10953"/>
                  <a:gd name="connsiteY3" fmla="*/ 28031 h 28442"/>
                  <a:gd name="connsiteX4" fmla="*/ 0 w 10953"/>
                  <a:gd name="connsiteY4" fmla="*/ 25936 h 28442"/>
                  <a:gd name="connsiteX5" fmla="*/ 0 w 10953"/>
                  <a:gd name="connsiteY5" fmla="*/ 8791 h 28442"/>
                  <a:gd name="connsiteX6" fmla="*/ 3524 w 10953"/>
                  <a:gd name="connsiteY6" fmla="*/ 2695 h 28442"/>
                  <a:gd name="connsiteX7" fmla="*/ 7430 w 10953"/>
                  <a:gd name="connsiteY7" fmla="*/ 504 h 28442"/>
                  <a:gd name="connsiteX8" fmla="*/ 10954 w 10953"/>
                  <a:gd name="connsiteY8" fmla="*/ 2504 h 28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3" h="28442">
                    <a:moveTo>
                      <a:pt x="10954" y="2504"/>
                    </a:moveTo>
                    <a:lnTo>
                      <a:pt x="10954" y="19649"/>
                    </a:lnTo>
                    <a:cubicBezTo>
                      <a:pt x="10784" y="22117"/>
                      <a:pt x="9483" y="24367"/>
                      <a:pt x="7430" y="25745"/>
                    </a:cubicBezTo>
                    <a:lnTo>
                      <a:pt x="3524" y="28031"/>
                    </a:lnTo>
                    <a:cubicBezTo>
                      <a:pt x="1619" y="29079"/>
                      <a:pt x="0" y="28031"/>
                      <a:pt x="0" y="25936"/>
                    </a:cubicBezTo>
                    <a:lnTo>
                      <a:pt x="0" y="8791"/>
                    </a:lnTo>
                    <a:cubicBezTo>
                      <a:pt x="169" y="6323"/>
                      <a:pt x="1470" y="4073"/>
                      <a:pt x="3524" y="2695"/>
                    </a:cubicBezTo>
                    <a:lnTo>
                      <a:pt x="7430" y="504"/>
                    </a:lnTo>
                    <a:cubicBezTo>
                      <a:pt x="9430" y="-639"/>
                      <a:pt x="10954" y="218"/>
                      <a:pt x="10954" y="2504"/>
                    </a:cubicBezTo>
                    <a:close/>
                  </a:path>
                </a:pathLst>
              </a:custGeom>
              <a:solidFill>
                <a:srgbClr val="37474F"/>
              </a:solidFill>
              <a:ln w="9525" cap="flat">
                <a:noFill/>
                <a:prstDash val="solid"/>
                <a:miter/>
              </a:ln>
            </p:spPr>
            <p:txBody>
              <a:bodyPr rtlCol="0" anchor="ctr"/>
              <a:lstStyle/>
              <a:p>
                <a:endParaRPr lang="vi-VN"/>
              </a:p>
            </p:txBody>
          </p:sp>
          <p:sp>
            <p:nvSpPr>
              <p:cNvPr id="353" name="Freeform: Shape 352">
                <a:extLst>
                  <a:ext uri="{FF2B5EF4-FFF2-40B4-BE49-F238E27FC236}">
                    <a16:creationId xmlns:a16="http://schemas.microsoft.com/office/drawing/2014/main" id="{9F300FB7-9C4D-C9D7-910E-4BB9D5EC7735}"/>
                  </a:ext>
                </a:extLst>
              </p:cNvPr>
              <p:cNvSpPr/>
              <p:nvPr/>
            </p:nvSpPr>
            <p:spPr>
              <a:xfrm>
                <a:off x="2258855" y="3494011"/>
                <a:ext cx="10858" cy="28626"/>
              </a:xfrm>
              <a:custGeom>
                <a:avLst/>
                <a:gdLst>
                  <a:gd name="connsiteX0" fmla="*/ 10858 w 10858"/>
                  <a:gd name="connsiteY0" fmla="*/ 2689 h 28626"/>
                  <a:gd name="connsiteX1" fmla="*/ 10858 w 10858"/>
                  <a:gd name="connsiteY1" fmla="*/ 19834 h 28626"/>
                  <a:gd name="connsiteX2" fmla="*/ 7429 w 10858"/>
                  <a:gd name="connsiteY2" fmla="*/ 25930 h 28626"/>
                  <a:gd name="connsiteX3" fmla="*/ 3429 w 10858"/>
                  <a:gd name="connsiteY3" fmla="*/ 28215 h 28626"/>
                  <a:gd name="connsiteX4" fmla="*/ 0 w 10858"/>
                  <a:gd name="connsiteY4" fmla="*/ 26120 h 28626"/>
                  <a:gd name="connsiteX5" fmla="*/ 0 w 10858"/>
                  <a:gd name="connsiteY5" fmla="*/ 8975 h 28626"/>
                  <a:gd name="connsiteX6" fmla="*/ 3429 w 10858"/>
                  <a:gd name="connsiteY6" fmla="*/ 2879 h 28626"/>
                  <a:gd name="connsiteX7" fmla="*/ 7429 w 10858"/>
                  <a:gd name="connsiteY7" fmla="*/ 688 h 28626"/>
                  <a:gd name="connsiteX8" fmla="*/ 10858 w 10858"/>
                  <a:gd name="connsiteY8" fmla="*/ 2689 h 28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 h="28626">
                    <a:moveTo>
                      <a:pt x="10858" y="2689"/>
                    </a:moveTo>
                    <a:lnTo>
                      <a:pt x="10858" y="19834"/>
                    </a:lnTo>
                    <a:cubicBezTo>
                      <a:pt x="10725" y="22288"/>
                      <a:pt x="9458" y="24541"/>
                      <a:pt x="7429" y="25930"/>
                    </a:cubicBezTo>
                    <a:lnTo>
                      <a:pt x="3429" y="28215"/>
                    </a:lnTo>
                    <a:cubicBezTo>
                      <a:pt x="1524" y="29263"/>
                      <a:pt x="0" y="28215"/>
                      <a:pt x="0" y="26120"/>
                    </a:cubicBezTo>
                    <a:lnTo>
                      <a:pt x="0" y="8975"/>
                    </a:lnTo>
                    <a:cubicBezTo>
                      <a:pt x="133" y="6520"/>
                      <a:pt x="1400" y="4268"/>
                      <a:pt x="3429" y="2879"/>
                    </a:cubicBezTo>
                    <a:lnTo>
                      <a:pt x="7429" y="688"/>
                    </a:lnTo>
                    <a:cubicBezTo>
                      <a:pt x="9334" y="-740"/>
                      <a:pt x="10858" y="117"/>
                      <a:pt x="10858" y="2689"/>
                    </a:cubicBezTo>
                    <a:close/>
                  </a:path>
                </a:pathLst>
              </a:custGeom>
              <a:solidFill>
                <a:srgbClr val="BA68C8"/>
              </a:solidFill>
              <a:ln w="9525" cap="flat">
                <a:noFill/>
                <a:prstDash val="solid"/>
                <a:miter/>
              </a:ln>
            </p:spPr>
            <p:txBody>
              <a:bodyPr rtlCol="0" anchor="ctr"/>
              <a:lstStyle/>
              <a:p>
                <a:endParaRPr lang="vi-VN"/>
              </a:p>
            </p:txBody>
          </p:sp>
          <p:sp>
            <p:nvSpPr>
              <p:cNvPr id="354" name="Freeform: Shape 353">
                <a:extLst>
                  <a:ext uri="{FF2B5EF4-FFF2-40B4-BE49-F238E27FC236}">
                    <a16:creationId xmlns:a16="http://schemas.microsoft.com/office/drawing/2014/main" id="{0289B750-B48E-AE10-3F29-2BAD918A9BA6}"/>
                  </a:ext>
                </a:extLst>
              </p:cNvPr>
              <p:cNvSpPr/>
              <p:nvPr/>
            </p:nvSpPr>
            <p:spPr>
              <a:xfrm>
                <a:off x="2241329" y="3503947"/>
                <a:ext cx="10953" cy="28215"/>
              </a:xfrm>
              <a:custGeom>
                <a:avLst/>
                <a:gdLst>
                  <a:gd name="connsiteX0" fmla="*/ 10954 w 10953"/>
                  <a:gd name="connsiteY0" fmla="*/ 2277 h 28215"/>
                  <a:gd name="connsiteX1" fmla="*/ 10954 w 10953"/>
                  <a:gd name="connsiteY1" fmla="*/ 19422 h 28215"/>
                  <a:gd name="connsiteX2" fmla="*/ 7429 w 10953"/>
                  <a:gd name="connsiteY2" fmla="*/ 25518 h 28215"/>
                  <a:gd name="connsiteX3" fmla="*/ 3524 w 10953"/>
                  <a:gd name="connsiteY3" fmla="*/ 27804 h 28215"/>
                  <a:gd name="connsiteX4" fmla="*/ 0 w 10953"/>
                  <a:gd name="connsiteY4" fmla="*/ 25709 h 28215"/>
                  <a:gd name="connsiteX5" fmla="*/ 0 w 10953"/>
                  <a:gd name="connsiteY5" fmla="*/ 8564 h 28215"/>
                  <a:gd name="connsiteX6" fmla="*/ 3524 w 10953"/>
                  <a:gd name="connsiteY6" fmla="*/ 2468 h 28215"/>
                  <a:gd name="connsiteX7" fmla="*/ 7429 w 10953"/>
                  <a:gd name="connsiteY7" fmla="*/ 277 h 28215"/>
                  <a:gd name="connsiteX8" fmla="*/ 10954 w 10953"/>
                  <a:gd name="connsiteY8" fmla="*/ 2277 h 28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3" h="28215">
                    <a:moveTo>
                      <a:pt x="10954" y="2277"/>
                    </a:moveTo>
                    <a:lnTo>
                      <a:pt x="10954" y="19422"/>
                    </a:lnTo>
                    <a:cubicBezTo>
                      <a:pt x="10784" y="21890"/>
                      <a:pt x="9483" y="24140"/>
                      <a:pt x="7429" y="25518"/>
                    </a:cubicBezTo>
                    <a:lnTo>
                      <a:pt x="3524" y="27804"/>
                    </a:lnTo>
                    <a:cubicBezTo>
                      <a:pt x="1524" y="28852"/>
                      <a:pt x="0" y="27804"/>
                      <a:pt x="0" y="25709"/>
                    </a:cubicBezTo>
                    <a:lnTo>
                      <a:pt x="0" y="8564"/>
                    </a:lnTo>
                    <a:cubicBezTo>
                      <a:pt x="125" y="6083"/>
                      <a:pt x="1437" y="3814"/>
                      <a:pt x="3524" y="2468"/>
                    </a:cubicBezTo>
                    <a:lnTo>
                      <a:pt x="7429" y="277"/>
                    </a:lnTo>
                    <a:cubicBezTo>
                      <a:pt x="9144" y="-485"/>
                      <a:pt x="10954" y="372"/>
                      <a:pt x="10954" y="2277"/>
                    </a:cubicBezTo>
                    <a:close/>
                  </a:path>
                </a:pathLst>
              </a:custGeom>
              <a:solidFill>
                <a:srgbClr val="BA68C8"/>
              </a:solidFill>
              <a:ln w="9525" cap="flat">
                <a:noFill/>
                <a:prstDash val="solid"/>
                <a:miter/>
              </a:ln>
            </p:spPr>
            <p:txBody>
              <a:bodyPr rtlCol="0" anchor="ctr"/>
              <a:lstStyle/>
              <a:p>
                <a:endParaRPr lang="vi-VN"/>
              </a:p>
            </p:txBody>
          </p:sp>
          <p:sp>
            <p:nvSpPr>
              <p:cNvPr id="355" name="Freeform: Shape 354">
                <a:extLst>
                  <a:ext uri="{FF2B5EF4-FFF2-40B4-BE49-F238E27FC236}">
                    <a16:creationId xmlns:a16="http://schemas.microsoft.com/office/drawing/2014/main" id="{C8E92A55-20F4-FC60-B024-C31E7D2EEDCB}"/>
                  </a:ext>
                </a:extLst>
              </p:cNvPr>
              <p:cNvSpPr/>
              <p:nvPr/>
            </p:nvSpPr>
            <p:spPr>
              <a:xfrm>
                <a:off x="2223422" y="3514293"/>
                <a:ext cx="10953" cy="28390"/>
              </a:xfrm>
              <a:custGeom>
                <a:avLst/>
                <a:gdLst>
                  <a:gd name="connsiteX0" fmla="*/ 10954 w 10953"/>
                  <a:gd name="connsiteY0" fmla="*/ 2504 h 28390"/>
                  <a:gd name="connsiteX1" fmla="*/ 10954 w 10953"/>
                  <a:gd name="connsiteY1" fmla="*/ 19649 h 28390"/>
                  <a:gd name="connsiteX2" fmla="*/ 7429 w 10953"/>
                  <a:gd name="connsiteY2" fmla="*/ 25745 h 28390"/>
                  <a:gd name="connsiteX3" fmla="*/ 3524 w 10953"/>
                  <a:gd name="connsiteY3" fmla="*/ 27936 h 28390"/>
                  <a:gd name="connsiteX4" fmla="*/ 0 w 10953"/>
                  <a:gd name="connsiteY4" fmla="*/ 25936 h 28390"/>
                  <a:gd name="connsiteX5" fmla="*/ 0 w 10953"/>
                  <a:gd name="connsiteY5" fmla="*/ 8791 h 28390"/>
                  <a:gd name="connsiteX6" fmla="*/ 3524 w 10953"/>
                  <a:gd name="connsiteY6" fmla="*/ 2695 h 28390"/>
                  <a:gd name="connsiteX7" fmla="*/ 7429 w 10953"/>
                  <a:gd name="connsiteY7" fmla="*/ 504 h 28390"/>
                  <a:gd name="connsiteX8" fmla="*/ 10954 w 10953"/>
                  <a:gd name="connsiteY8" fmla="*/ 2504 h 2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3" h="28390">
                    <a:moveTo>
                      <a:pt x="10954" y="2504"/>
                    </a:moveTo>
                    <a:lnTo>
                      <a:pt x="10954" y="19649"/>
                    </a:lnTo>
                    <a:cubicBezTo>
                      <a:pt x="10829" y="22130"/>
                      <a:pt x="9517" y="24399"/>
                      <a:pt x="7429" y="25745"/>
                    </a:cubicBezTo>
                    <a:lnTo>
                      <a:pt x="3524" y="27936"/>
                    </a:lnTo>
                    <a:cubicBezTo>
                      <a:pt x="1619" y="29079"/>
                      <a:pt x="0" y="27936"/>
                      <a:pt x="0" y="25936"/>
                    </a:cubicBezTo>
                    <a:lnTo>
                      <a:pt x="0" y="8791"/>
                    </a:lnTo>
                    <a:cubicBezTo>
                      <a:pt x="169" y="6323"/>
                      <a:pt x="1470" y="4073"/>
                      <a:pt x="3524" y="2695"/>
                    </a:cubicBezTo>
                    <a:lnTo>
                      <a:pt x="7429" y="504"/>
                    </a:lnTo>
                    <a:cubicBezTo>
                      <a:pt x="9811" y="-639"/>
                      <a:pt x="10954" y="218"/>
                      <a:pt x="10954" y="2504"/>
                    </a:cubicBezTo>
                    <a:close/>
                  </a:path>
                </a:pathLst>
              </a:custGeom>
              <a:solidFill>
                <a:srgbClr val="BA68C8"/>
              </a:solidFill>
              <a:ln w="9525" cap="flat">
                <a:noFill/>
                <a:prstDash val="solid"/>
                <a:miter/>
              </a:ln>
            </p:spPr>
            <p:txBody>
              <a:bodyPr rtlCol="0" anchor="ctr"/>
              <a:lstStyle/>
              <a:p>
                <a:endParaRPr lang="vi-VN"/>
              </a:p>
            </p:txBody>
          </p:sp>
          <p:sp>
            <p:nvSpPr>
              <p:cNvPr id="356" name="Freeform: Shape 355">
                <a:extLst>
                  <a:ext uri="{FF2B5EF4-FFF2-40B4-BE49-F238E27FC236}">
                    <a16:creationId xmlns:a16="http://schemas.microsoft.com/office/drawing/2014/main" id="{15DF1C40-D7D7-F60A-D57C-265B805DF63F}"/>
                  </a:ext>
                </a:extLst>
              </p:cNvPr>
              <p:cNvSpPr/>
              <p:nvPr/>
            </p:nvSpPr>
            <p:spPr>
              <a:xfrm>
                <a:off x="2205800" y="3524547"/>
                <a:ext cx="10953" cy="28518"/>
              </a:xfrm>
              <a:custGeom>
                <a:avLst/>
                <a:gdLst>
                  <a:gd name="connsiteX0" fmla="*/ 10954 w 10953"/>
                  <a:gd name="connsiteY0" fmla="*/ 2442 h 28518"/>
                  <a:gd name="connsiteX1" fmla="*/ 10954 w 10953"/>
                  <a:gd name="connsiteY1" fmla="*/ 19777 h 28518"/>
                  <a:gd name="connsiteX2" fmla="*/ 7430 w 10953"/>
                  <a:gd name="connsiteY2" fmla="*/ 25873 h 28518"/>
                  <a:gd name="connsiteX3" fmla="*/ 3429 w 10953"/>
                  <a:gd name="connsiteY3" fmla="*/ 28064 h 28518"/>
                  <a:gd name="connsiteX4" fmla="*/ 0 w 10953"/>
                  <a:gd name="connsiteY4" fmla="*/ 26064 h 28518"/>
                  <a:gd name="connsiteX5" fmla="*/ 0 w 10953"/>
                  <a:gd name="connsiteY5" fmla="*/ 8919 h 28518"/>
                  <a:gd name="connsiteX6" fmla="*/ 3429 w 10953"/>
                  <a:gd name="connsiteY6" fmla="*/ 2823 h 28518"/>
                  <a:gd name="connsiteX7" fmla="*/ 7429 w 10953"/>
                  <a:gd name="connsiteY7" fmla="*/ 632 h 28518"/>
                  <a:gd name="connsiteX8" fmla="*/ 10954 w 10953"/>
                  <a:gd name="connsiteY8" fmla="*/ 2442 h 28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3" h="28518">
                    <a:moveTo>
                      <a:pt x="10954" y="2442"/>
                    </a:moveTo>
                    <a:lnTo>
                      <a:pt x="10954" y="19777"/>
                    </a:lnTo>
                    <a:cubicBezTo>
                      <a:pt x="10784" y="22245"/>
                      <a:pt x="9483" y="24495"/>
                      <a:pt x="7430" y="25873"/>
                    </a:cubicBezTo>
                    <a:lnTo>
                      <a:pt x="3429" y="28064"/>
                    </a:lnTo>
                    <a:cubicBezTo>
                      <a:pt x="1524" y="29207"/>
                      <a:pt x="0" y="28064"/>
                      <a:pt x="0" y="26064"/>
                    </a:cubicBezTo>
                    <a:lnTo>
                      <a:pt x="0" y="8919"/>
                    </a:lnTo>
                    <a:cubicBezTo>
                      <a:pt x="133" y="6464"/>
                      <a:pt x="1400" y="4211"/>
                      <a:pt x="3429" y="2823"/>
                    </a:cubicBezTo>
                    <a:lnTo>
                      <a:pt x="7429" y="632"/>
                    </a:lnTo>
                    <a:cubicBezTo>
                      <a:pt x="9335" y="-701"/>
                      <a:pt x="10954" y="156"/>
                      <a:pt x="10954" y="2442"/>
                    </a:cubicBezTo>
                    <a:close/>
                  </a:path>
                </a:pathLst>
              </a:custGeom>
              <a:solidFill>
                <a:srgbClr val="37474F"/>
              </a:solidFill>
              <a:ln w="9525" cap="flat">
                <a:noFill/>
                <a:prstDash val="solid"/>
                <a:miter/>
              </a:ln>
            </p:spPr>
            <p:txBody>
              <a:bodyPr rtlCol="0" anchor="ctr"/>
              <a:lstStyle/>
              <a:p>
                <a:endParaRPr lang="vi-VN"/>
              </a:p>
            </p:txBody>
          </p:sp>
          <p:sp>
            <p:nvSpPr>
              <p:cNvPr id="357" name="Freeform: Shape 356">
                <a:extLst>
                  <a:ext uri="{FF2B5EF4-FFF2-40B4-BE49-F238E27FC236}">
                    <a16:creationId xmlns:a16="http://schemas.microsoft.com/office/drawing/2014/main" id="{D518A6F3-DF50-2E68-7D2E-5CF77D69EF0C}"/>
                  </a:ext>
                </a:extLst>
              </p:cNvPr>
              <p:cNvSpPr/>
              <p:nvPr/>
            </p:nvSpPr>
            <p:spPr>
              <a:xfrm>
                <a:off x="2188084" y="3534515"/>
                <a:ext cx="10953" cy="28551"/>
              </a:xfrm>
              <a:custGeom>
                <a:avLst/>
                <a:gdLst>
                  <a:gd name="connsiteX0" fmla="*/ 10954 w 10953"/>
                  <a:gd name="connsiteY0" fmla="*/ 2666 h 28551"/>
                  <a:gd name="connsiteX1" fmla="*/ 10954 w 10953"/>
                  <a:gd name="connsiteY1" fmla="*/ 19811 h 28551"/>
                  <a:gd name="connsiteX2" fmla="*/ 7430 w 10953"/>
                  <a:gd name="connsiteY2" fmla="*/ 25907 h 28551"/>
                  <a:gd name="connsiteX3" fmla="*/ 3524 w 10953"/>
                  <a:gd name="connsiteY3" fmla="*/ 28097 h 28551"/>
                  <a:gd name="connsiteX4" fmla="*/ 0 w 10953"/>
                  <a:gd name="connsiteY4" fmla="*/ 26097 h 28551"/>
                  <a:gd name="connsiteX5" fmla="*/ 0 w 10953"/>
                  <a:gd name="connsiteY5" fmla="*/ 8952 h 28551"/>
                  <a:gd name="connsiteX6" fmla="*/ 3524 w 10953"/>
                  <a:gd name="connsiteY6" fmla="*/ 2856 h 28551"/>
                  <a:gd name="connsiteX7" fmla="*/ 7049 w 10953"/>
                  <a:gd name="connsiteY7" fmla="*/ 284 h 28551"/>
                  <a:gd name="connsiteX8" fmla="*/ 10954 w 10953"/>
                  <a:gd name="connsiteY8" fmla="*/ 2666 h 28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3" h="28551">
                    <a:moveTo>
                      <a:pt x="10954" y="2666"/>
                    </a:moveTo>
                    <a:lnTo>
                      <a:pt x="10954" y="19811"/>
                    </a:lnTo>
                    <a:cubicBezTo>
                      <a:pt x="10784" y="22278"/>
                      <a:pt x="9483" y="24528"/>
                      <a:pt x="7430" y="25907"/>
                    </a:cubicBezTo>
                    <a:lnTo>
                      <a:pt x="3524" y="28097"/>
                    </a:lnTo>
                    <a:cubicBezTo>
                      <a:pt x="1619" y="29240"/>
                      <a:pt x="0" y="28097"/>
                      <a:pt x="0" y="26097"/>
                    </a:cubicBezTo>
                    <a:lnTo>
                      <a:pt x="0" y="8952"/>
                    </a:lnTo>
                    <a:cubicBezTo>
                      <a:pt x="169" y="6485"/>
                      <a:pt x="1470" y="4234"/>
                      <a:pt x="3524" y="2856"/>
                    </a:cubicBezTo>
                    <a:lnTo>
                      <a:pt x="7049" y="284"/>
                    </a:lnTo>
                    <a:cubicBezTo>
                      <a:pt x="9335" y="-478"/>
                      <a:pt x="10954" y="284"/>
                      <a:pt x="10954" y="2666"/>
                    </a:cubicBezTo>
                    <a:close/>
                  </a:path>
                </a:pathLst>
              </a:custGeom>
              <a:solidFill>
                <a:srgbClr val="37474F"/>
              </a:solidFill>
              <a:ln w="9525" cap="flat">
                <a:noFill/>
                <a:prstDash val="solid"/>
                <a:miter/>
              </a:ln>
            </p:spPr>
            <p:txBody>
              <a:bodyPr rtlCol="0" anchor="ctr"/>
              <a:lstStyle/>
              <a:p>
                <a:endParaRPr lang="vi-VN"/>
              </a:p>
            </p:txBody>
          </p:sp>
          <p:sp>
            <p:nvSpPr>
              <p:cNvPr id="358" name="Freeform: Shape 357">
                <a:extLst>
                  <a:ext uri="{FF2B5EF4-FFF2-40B4-BE49-F238E27FC236}">
                    <a16:creationId xmlns:a16="http://schemas.microsoft.com/office/drawing/2014/main" id="{80F5477D-3D53-FBEE-8906-076ACF2048FF}"/>
                  </a:ext>
                </a:extLst>
              </p:cNvPr>
              <p:cNvSpPr/>
              <p:nvPr/>
            </p:nvSpPr>
            <p:spPr>
              <a:xfrm>
                <a:off x="2170463" y="3544973"/>
                <a:ext cx="10858" cy="28285"/>
              </a:xfrm>
              <a:custGeom>
                <a:avLst/>
                <a:gdLst>
                  <a:gd name="connsiteX0" fmla="*/ 10858 w 10858"/>
                  <a:gd name="connsiteY0" fmla="*/ 2400 h 28285"/>
                  <a:gd name="connsiteX1" fmla="*/ 10858 w 10858"/>
                  <a:gd name="connsiteY1" fmla="*/ 19545 h 28285"/>
                  <a:gd name="connsiteX2" fmla="*/ 7429 w 10858"/>
                  <a:gd name="connsiteY2" fmla="*/ 25641 h 28285"/>
                  <a:gd name="connsiteX3" fmla="*/ 3429 w 10858"/>
                  <a:gd name="connsiteY3" fmla="*/ 27831 h 28285"/>
                  <a:gd name="connsiteX4" fmla="*/ 0 w 10858"/>
                  <a:gd name="connsiteY4" fmla="*/ 25831 h 28285"/>
                  <a:gd name="connsiteX5" fmla="*/ 0 w 10858"/>
                  <a:gd name="connsiteY5" fmla="*/ 8877 h 28285"/>
                  <a:gd name="connsiteX6" fmla="*/ 3429 w 10858"/>
                  <a:gd name="connsiteY6" fmla="*/ 2781 h 28285"/>
                  <a:gd name="connsiteX7" fmla="*/ 7429 w 10858"/>
                  <a:gd name="connsiteY7" fmla="*/ 590 h 28285"/>
                  <a:gd name="connsiteX8" fmla="*/ 10858 w 10858"/>
                  <a:gd name="connsiteY8" fmla="*/ 2400 h 28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 h="28285">
                    <a:moveTo>
                      <a:pt x="10858" y="2400"/>
                    </a:moveTo>
                    <a:lnTo>
                      <a:pt x="10858" y="19545"/>
                    </a:lnTo>
                    <a:cubicBezTo>
                      <a:pt x="10725" y="21999"/>
                      <a:pt x="9458" y="24252"/>
                      <a:pt x="7429" y="25641"/>
                    </a:cubicBezTo>
                    <a:lnTo>
                      <a:pt x="3429" y="27831"/>
                    </a:lnTo>
                    <a:cubicBezTo>
                      <a:pt x="1524" y="28974"/>
                      <a:pt x="0" y="27831"/>
                      <a:pt x="0" y="25831"/>
                    </a:cubicBezTo>
                    <a:lnTo>
                      <a:pt x="0" y="8877"/>
                    </a:lnTo>
                    <a:cubicBezTo>
                      <a:pt x="133" y="6422"/>
                      <a:pt x="1400" y="4169"/>
                      <a:pt x="3429" y="2781"/>
                    </a:cubicBezTo>
                    <a:lnTo>
                      <a:pt x="7429" y="590"/>
                    </a:lnTo>
                    <a:cubicBezTo>
                      <a:pt x="9334" y="-648"/>
                      <a:pt x="10858" y="114"/>
                      <a:pt x="10858" y="2400"/>
                    </a:cubicBezTo>
                    <a:close/>
                  </a:path>
                </a:pathLst>
              </a:custGeom>
              <a:solidFill>
                <a:srgbClr val="BA68C8"/>
              </a:solidFill>
              <a:ln w="9525" cap="flat">
                <a:noFill/>
                <a:prstDash val="solid"/>
                <a:miter/>
              </a:ln>
            </p:spPr>
            <p:txBody>
              <a:bodyPr rtlCol="0" anchor="ctr"/>
              <a:lstStyle/>
              <a:p>
                <a:endParaRPr lang="vi-VN"/>
              </a:p>
            </p:txBody>
          </p:sp>
          <p:sp>
            <p:nvSpPr>
              <p:cNvPr id="359" name="Freeform: Shape 358">
                <a:extLst>
                  <a:ext uri="{FF2B5EF4-FFF2-40B4-BE49-F238E27FC236}">
                    <a16:creationId xmlns:a16="http://schemas.microsoft.com/office/drawing/2014/main" id="{D9677E1F-734D-2FCD-2E24-55068FEB8496}"/>
                  </a:ext>
                </a:extLst>
              </p:cNvPr>
              <p:cNvSpPr/>
              <p:nvPr/>
            </p:nvSpPr>
            <p:spPr>
              <a:xfrm>
                <a:off x="2152746" y="3555060"/>
                <a:ext cx="10953" cy="28390"/>
              </a:xfrm>
              <a:custGeom>
                <a:avLst/>
                <a:gdLst>
                  <a:gd name="connsiteX0" fmla="*/ 10954 w 10953"/>
                  <a:gd name="connsiteY0" fmla="*/ 2504 h 28390"/>
                  <a:gd name="connsiteX1" fmla="*/ 10954 w 10953"/>
                  <a:gd name="connsiteY1" fmla="*/ 19649 h 28390"/>
                  <a:gd name="connsiteX2" fmla="*/ 7429 w 10953"/>
                  <a:gd name="connsiteY2" fmla="*/ 25745 h 28390"/>
                  <a:gd name="connsiteX3" fmla="*/ 3524 w 10953"/>
                  <a:gd name="connsiteY3" fmla="*/ 27936 h 28390"/>
                  <a:gd name="connsiteX4" fmla="*/ 0 w 10953"/>
                  <a:gd name="connsiteY4" fmla="*/ 25936 h 28390"/>
                  <a:gd name="connsiteX5" fmla="*/ 0 w 10953"/>
                  <a:gd name="connsiteY5" fmla="*/ 8791 h 28390"/>
                  <a:gd name="connsiteX6" fmla="*/ 3524 w 10953"/>
                  <a:gd name="connsiteY6" fmla="*/ 2695 h 28390"/>
                  <a:gd name="connsiteX7" fmla="*/ 7429 w 10953"/>
                  <a:gd name="connsiteY7" fmla="*/ 504 h 28390"/>
                  <a:gd name="connsiteX8" fmla="*/ 10954 w 10953"/>
                  <a:gd name="connsiteY8" fmla="*/ 2504 h 2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3" h="28390">
                    <a:moveTo>
                      <a:pt x="10954" y="2504"/>
                    </a:moveTo>
                    <a:lnTo>
                      <a:pt x="10954" y="19649"/>
                    </a:lnTo>
                    <a:cubicBezTo>
                      <a:pt x="10784" y="22117"/>
                      <a:pt x="9483" y="24367"/>
                      <a:pt x="7429" y="25745"/>
                    </a:cubicBezTo>
                    <a:lnTo>
                      <a:pt x="3524" y="27936"/>
                    </a:lnTo>
                    <a:cubicBezTo>
                      <a:pt x="1524" y="29079"/>
                      <a:pt x="0" y="27936"/>
                      <a:pt x="0" y="25936"/>
                    </a:cubicBezTo>
                    <a:lnTo>
                      <a:pt x="0" y="8791"/>
                    </a:lnTo>
                    <a:cubicBezTo>
                      <a:pt x="125" y="6310"/>
                      <a:pt x="1437" y="4041"/>
                      <a:pt x="3524" y="2695"/>
                    </a:cubicBezTo>
                    <a:lnTo>
                      <a:pt x="7429" y="504"/>
                    </a:lnTo>
                    <a:cubicBezTo>
                      <a:pt x="9334" y="-639"/>
                      <a:pt x="10954" y="218"/>
                      <a:pt x="10954" y="2504"/>
                    </a:cubicBezTo>
                    <a:close/>
                  </a:path>
                </a:pathLst>
              </a:custGeom>
              <a:solidFill>
                <a:srgbClr val="37474F"/>
              </a:solidFill>
              <a:ln w="9525" cap="flat">
                <a:noFill/>
                <a:prstDash val="solid"/>
                <a:miter/>
              </a:ln>
            </p:spPr>
            <p:txBody>
              <a:bodyPr rtlCol="0" anchor="ctr"/>
              <a:lstStyle/>
              <a:p>
                <a:endParaRPr lang="vi-VN"/>
              </a:p>
            </p:txBody>
          </p:sp>
          <p:sp>
            <p:nvSpPr>
              <p:cNvPr id="360" name="Freeform: Shape 359">
                <a:extLst>
                  <a:ext uri="{FF2B5EF4-FFF2-40B4-BE49-F238E27FC236}">
                    <a16:creationId xmlns:a16="http://schemas.microsoft.com/office/drawing/2014/main" id="{521C63DB-3670-9E77-B212-8C307D5C8230}"/>
                  </a:ext>
                </a:extLst>
              </p:cNvPr>
              <p:cNvSpPr/>
              <p:nvPr/>
            </p:nvSpPr>
            <p:spPr>
              <a:xfrm>
                <a:off x="2135030" y="3565252"/>
                <a:ext cx="10953" cy="28390"/>
              </a:xfrm>
              <a:custGeom>
                <a:avLst/>
                <a:gdLst>
                  <a:gd name="connsiteX0" fmla="*/ 10954 w 10953"/>
                  <a:gd name="connsiteY0" fmla="*/ 2504 h 28390"/>
                  <a:gd name="connsiteX1" fmla="*/ 10954 w 10953"/>
                  <a:gd name="connsiteY1" fmla="*/ 19649 h 28390"/>
                  <a:gd name="connsiteX2" fmla="*/ 7429 w 10953"/>
                  <a:gd name="connsiteY2" fmla="*/ 25745 h 28390"/>
                  <a:gd name="connsiteX3" fmla="*/ 3524 w 10953"/>
                  <a:gd name="connsiteY3" fmla="*/ 27936 h 28390"/>
                  <a:gd name="connsiteX4" fmla="*/ 0 w 10953"/>
                  <a:gd name="connsiteY4" fmla="*/ 25936 h 28390"/>
                  <a:gd name="connsiteX5" fmla="*/ 0 w 10953"/>
                  <a:gd name="connsiteY5" fmla="*/ 8791 h 28390"/>
                  <a:gd name="connsiteX6" fmla="*/ 3524 w 10953"/>
                  <a:gd name="connsiteY6" fmla="*/ 2695 h 28390"/>
                  <a:gd name="connsiteX7" fmla="*/ 7429 w 10953"/>
                  <a:gd name="connsiteY7" fmla="*/ 504 h 28390"/>
                  <a:gd name="connsiteX8" fmla="*/ 10954 w 10953"/>
                  <a:gd name="connsiteY8" fmla="*/ 2504 h 2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3" h="28390">
                    <a:moveTo>
                      <a:pt x="10954" y="2504"/>
                    </a:moveTo>
                    <a:lnTo>
                      <a:pt x="10954" y="19649"/>
                    </a:lnTo>
                    <a:cubicBezTo>
                      <a:pt x="10829" y="22130"/>
                      <a:pt x="9517" y="24399"/>
                      <a:pt x="7429" y="25745"/>
                    </a:cubicBezTo>
                    <a:lnTo>
                      <a:pt x="3524" y="27936"/>
                    </a:lnTo>
                    <a:cubicBezTo>
                      <a:pt x="1619" y="29079"/>
                      <a:pt x="0" y="27936"/>
                      <a:pt x="0" y="25936"/>
                    </a:cubicBezTo>
                    <a:lnTo>
                      <a:pt x="0" y="8791"/>
                    </a:lnTo>
                    <a:cubicBezTo>
                      <a:pt x="169" y="6323"/>
                      <a:pt x="1470" y="4073"/>
                      <a:pt x="3524" y="2695"/>
                    </a:cubicBezTo>
                    <a:lnTo>
                      <a:pt x="7429" y="504"/>
                    </a:lnTo>
                    <a:cubicBezTo>
                      <a:pt x="9430" y="-639"/>
                      <a:pt x="10954" y="218"/>
                      <a:pt x="10954" y="2504"/>
                    </a:cubicBezTo>
                    <a:close/>
                  </a:path>
                </a:pathLst>
              </a:custGeom>
              <a:solidFill>
                <a:srgbClr val="BA68C8"/>
              </a:solidFill>
              <a:ln w="9525" cap="flat">
                <a:noFill/>
                <a:prstDash val="solid"/>
                <a:miter/>
              </a:ln>
            </p:spPr>
            <p:txBody>
              <a:bodyPr rtlCol="0" anchor="ctr"/>
              <a:lstStyle/>
              <a:p>
                <a:endParaRPr lang="vi-VN"/>
              </a:p>
            </p:txBody>
          </p:sp>
          <p:sp>
            <p:nvSpPr>
              <p:cNvPr id="361" name="Freeform: Shape 360">
                <a:extLst>
                  <a:ext uri="{FF2B5EF4-FFF2-40B4-BE49-F238E27FC236}">
                    <a16:creationId xmlns:a16="http://schemas.microsoft.com/office/drawing/2014/main" id="{50F78CDF-BBA8-5D2A-15BD-4404AB611B8B}"/>
                  </a:ext>
                </a:extLst>
              </p:cNvPr>
              <p:cNvSpPr/>
              <p:nvPr/>
            </p:nvSpPr>
            <p:spPr>
              <a:xfrm>
                <a:off x="2117599" y="3575443"/>
                <a:ext cx="10858" cy="28390"/>
              </a:xfrm>
              <a:custGeom>
                <a:avLst/>
                <a:gdLst>
                  <a:gd name="connsiteX0" fmla="*/ 10858 w 10858"/>
                  <a:gd name="connsiteY0" fmla="*/ 2504 h 28390"/>
                  <a:gd name="connsiteX1" fmla="*/ 10858 w 10858"/>
                  <a:gd name="connsiteY1" fmla="*/ 19649 h 28390"/>
                  <a:gd name="connsiteX2" fmla="*/ 7429 w 10858"/>
                  <a:gd name="connsiteY2" fmla="*/ 25745 h 28390"/>
                  <a:gd name="connsiteX3" fmla="*/ 3429 w 10858"/>
                  <a:gd name="connsiteY3" fmla="*/ 27936 h 28390"/>
                  <a:gd name="connsiteX4" fmla="*/ 0 w 10858"/>
                  <a:gd name="connsiteY4" fmla="*/ 25936 h 28390"/>
                  <a:gd name="connsiteX5" fmla="*/ 0 w 10858"/>
                  <a:gd name="connsiteY5" fmla="*/ 8791 h 28390"/>
                  <a:gd name="connsiteX6" fmla="*/ 3429 w 10858"/>
                  <a:gd name="connsiteY6" fmla="*/ 2695 h 28390"/>
                  <a:gd name="connsiteX7" fmla="*/ 7429 w 10858"/>
                  <a:gd name="connsiteY7" fmla="*/ 504 h 28390"/>
                  <a:gd name="connsiteX8" fmla="*/ 10858 w 10858"/>
                  <a:gd name="connsiteY8" fmla="*/ 2504 h 2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 h="28390">
                    <a:moveTo>
                      <a:pt x="10858" y="2504"/>
                    </a:moveTo>
                    <a:lnTo>
                      <a:pt x="10858" y="19649"/>
                    </a:lnTo>
                    <a:cubicBezTo>
                      <a:pt x="10725" y="22104"/>
                      <a:pt x="9458" y="24357"/>
                      <a:pt x="7429" y="25745"/>
                    </a:cubicBezTo>
                    <a:lnTo>
                      <a:pt x="3429" y="27936"/>
                    </a:lnTo>
                    <a:cubicBezTo>
                      <a:pt x="1524" y="29079"/>
                      <a:pt x="0" y="27936"/>
                      <a:pt x="0" y="25936"/>
                    </a:cubicBezTo>
                    <a:lnTo>
                      <a:pt x="0" y="8791"/>
                    </a:lnTo>
                    <a:cubicBezTo>
                      <a:pt x="133" y="6336"/>
                      <a:pt x="1400" y="4083"/>
                      <a:pt x="3429" y="2695"/>
                    </a:cubicBezTo>
                    <a:lnTo>
                      <a:pt x="7429" y="504"/>
                    </a:lnTo>
                    <a:cubicBezTo>
                      <a:pt x="9144" y="-639"/>
                      <a:pt x="10858" y="218"/>
                      <a:pt x="10858" y="2504"/>
                    </a:cubicBezTo>
                    <a:close/>
                  </a:path>
                </a:pathLst>
              </a:custGeom>
              <a:solidFill>
                <a:srgbClr val="BA68C8"/>
              </a:solidFill>
              <a:ln w="9525" cap="flat">
                <a:noFill/>
                <a:prstDash val="solid"/>
                <a:miter/>
              </a:ln>
            </p:spPr>
            <p:txBody>
              <a:bodyPr rtlCol="0" anchor="ctr"/>
              <a:lstStyle/>
              <a:p>
                <a:endParaRPr lang="vi-VN"/>
              </a:p>
            </p:txBody>
          </p:sp>
          <p:sp>
            <p:nvSpPr>
              <p:cNvPr id="362" name="Freeform: Shape 361">
                <a:extLst>
                  <a:ext uri="{FF2B5EF4-FFF2-40B4-BE49-F238E27FC236}">
                    <a16:creationId xmlns:a16="http://schemas.microsoft.com/office/drawing/2014/main" id="{B23125E4-ECF9-3B0F-6BAD-DD9C25770B19}"/>
                  </a:ext>
                </a:extLst>
              </p:cNvPr>
              <p:cNvSpPr/>
              <p:nvPr/>
            </p:nvSpPr>
            <p:spPr>
              <a:xfrm>
                <a:off x="2099692" y="3585635"/>
                <a:ext cx="10953" cy="28390"/>
              </a:xfrm>
              <a:custGeom>
                <a:avLst/>
                <a:gdLst>
                  <a:gd name="connsiteX0" fmla="*/ 10954 w 10953"/>
                  <a:gd name="connsiteY0" fmla="*/ 2504 h 28390"/>
                  <a:gd name="connsiteX1" fmla="*/ 10954 w 10953"/>
                  <a:gd name="connsiteY1" fmla="*/ 19649 h 28390"/>
                  <a:gd name="connsiteX2" fmla="*/ 7429 w 10953"/>
                  <a:gd name="connsiteY2" fmla="*/ 25745 h 28390"/>
                  <a:gd name="connsiteX3" fmla="*/ 3524 w 10953"/>
                  <a:gd name="connsiteY3" fmla="*/ 27936 h 28390"/>
                  <a:gd name="connsiteX4" fmla="*/ 0 w 10953"/>
                  <a:gd name="connsiteY4" fmla="*/ 25936 h 28390"/>
                  <a:gd name="connsiteX5" fmla="*/ 0 w 10953"/>
                  <a:gd name="connsiteY5" fmla="*/ 8791 h 28390"/>
                  <a:gd name="connsiteX6" fmla="*/ 3524 w 10953"/>
                  <a:gd name="connsiteY6" fmla="*/ 2695 h 28390"/>
                  <a:gd name="connsiteX7" fmla="*/ 7429 w 10953"/>
                  <a:gd name="connsiteY7" fmla="*/ 504 h 28390"/>
                  <a:gd name="connsiteX8" fmla="*/ 10954 w 10953"/>
                  <a:gd name="connsiteY8" fmla="*/ 2504 h 2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3" h="28390">
                    <a:moveTo>
                      <a:pt x="10954" y="2504"/>
                    </a:moveTo>
                    <a:lnTo>
                      <a:pt x="10954" y="19649"/>
                    </a:lnTo>
                    <a:cubicBezTo>
                      <a:pt x="10784" y="22117"/>
                      <a:pt x="9483" y="24367"/>
                      <a:pt x="7429" y="25745"/>
                    </a:cubicBezTo>
                    <a:lnTo>
                      <a:pt x="3524" y="27936"/>
                    </a:lnTo>
                    <a:cubicBezTo>
                      <a:pt x="1619" y="29079"/>
                      <a:pt x="0" y="27936"/>
                      <a:pt x="0" y="25936"/>
                    </a:cubicBezTo>
                    <a:lnTo>
                      <a:pt x="0" y="8791"/>
                    </a:lnTo>
                    <a:cubicBezTo>
                      <a:pt x="169" y="6323"/>
                      <a:pt x="1470" y="4073"/>
                      <a:pt x="3524" y="2695"/>
                    </a:cubicBezTo>
                    <a:lnTo>
                      <a:pt x="7429" y="504"/>
                    </a:lnTo>
                    <a:cubicBezTo>
                      <a:pt x="9715" y="-639"/>
                      <a:pt x="10954" y="218"/>
                      <a:pt x="10954" y="2504"/>
                    </a:cubicBezTo>
                    <a:close/>
                  </a:path>
                </a:pathLst>
              </a:custGeom>
              <a:solidFill>
                <a:srgbClr val="BA68C8"/>
              </a:solidFill>
              <a:ln w="9525" cap="flat">
                <a:noFill/>
                <a:prstDash val="solid"/>
                <a:miter/>
              </a:ln>
            </p:spPr>
            <p:txBody>
              <a:bodyPr rtlCol="0" anchor="ctr"/>
              <a:lstStyle/>
              <a:p>
                <a:endParaRPr lang="vi-VN"/>
              </a:p>
            </p:txBody>
          </p:sp>
          <p:sp>
            <p:nvSpPr>
              <p:cNvPr id="363" name="Freeform: Shape 362">
                <a:extLst>
                  <a:ext uri="{FF2B5EF4-FFF2-40B4-BE49-F238E27FC236}">
                    <a16:creationId xmlns:a16="http://schemas.microsoft.com/office/drawing/2014/main" id="{823741D0-7182-6452-8AD7-605E071B7E7D}"/>
                  </a:ext>
                </a:extLst>
              </p:cNvPr>
              <p:cNvSpPr/>
              <p:nvPr/>
            </p:nvSpPr>
            <p:spPr>
              <a:xfrm>
                <a:off x="2081976" y="3595827"/>
                <a:ext cx="10953" cy="28390"/>
              </a:xfrm>
              <a:custGeom>
                <a:avLst/>
                <a:gdLst>
                  <a:gd name="connsiteX0" fmla="*/ 10954 w 10953"/>
                  <a:gd name="connsiteY0" fmla="*/ 2504 h 28390"/>
                  <a:gd name="connsiteX1" fmla="*/ 10954 w 10953"/>
                  <a:gd name="connsiteY1" fmla="*/ 19649 h 28390"/>
                  <a:gd name="connsiteX2" fmla="*/ 7525 w 10953"/>
                  <a:gd name="connsiteY2" fmla="*/ 25745 h 28390"/>
                  <a:gd name="connsiteX3" fmla="*/ 3524 w 10953"/>
                  <a:gd name="connsiteY3" fmla="*/ 27936 h 28390"/>
                  <a:gd name="connsiteX4" fmla="*/ 0 w 10953"/>
                  <a:gd name="connsiteY4" fmla="*/ 25936 h 28390"/>
                  <a:gd name="connsiteX5" fmla="*/ 0 w 10953"/>
                  <a:gd name="connsiteY5" fmla="*/ 8791 h 28390"/>
                  <a:gd name="connsiteX6" fmla="*/ 3524 w 10953"/>
                  <a:gd name="connsiteY6" fmla="*/ 2695 h 28390"/>
                  <a:gd name="connsiteX7" fmla="*/ 7525 w 10953"/>
                  <a:gd name="connsiteY7" fmla="*/ 504 h 28390"/>
                  <a:gd name="connsiteX8" fmla="*/ 10954 w 10953"/>
                  <a:gd name="connsiteY8" fmla="*/ 2504 h 2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3" h="28390">
                    <a:moveTo>
                      <a:pt x="10954" y="2504"/>
                    </a:moveTo>
                    <a:lnTo>
                      <a:pt x="10954" y="19649"/>
                    </a:lnTo>
                    <a:cubicBezTo>
                      <a:pt x="10821" y="22104"/>
                      <a:pt x="9553" y="24357"/>
                      <a:pt x="7525" y="25745"/>
                    </a:cubicBezTo>
                    <a:lnTo>
                      <a:pt x="3524" y="27936"/>
                    </a:lnTo>
                    <a:cubicBezTo>
                      <a:pt x="1619" y="29079"/>
                      <a:pt x="0" y="27936"/>
                      <a:pt x="0" y="25936"/>
                    </a:cubicBezTo>
                    <a:lnTo>
                      <a:pt x="0" y="8791"/>
                    </a:lnTo>
                    <a:cubicBezTo>
                      <a:pt x="169" y="6323"/>
                      <a:pt x="1470" y="4073"/>
                      <a:pt x="3524" y="2695"/>
                    </a:cubicBezTo>
                    <a:lnTo>
                      <a:pt x="7525" y="504"/>
                    </a:lnTo>
                    <a:cubicBezTo>
                      <a:pt x="9430" y="-639"/>
                      <a:pt x="10954" y="218"/>
                      <a:pt x="10954" y="2504"/>
                    </a:cubicBezTo>
                    <a:close/>
                  </a:path>
                </a:pathLst>
              </a:custGeom>
              <a:solidFill>
                <a:srgbClr val="37474F"/>
              </a:solidFill>
              <a:ln w="9525" cap="flat">
                <a:noFill/>
                <a:prstDash val="solid"/>
                <a:miter/>
              </a:ln>
            </p:spPr>
            <p:txBody>
              <a:bodyPr rtlCol="0" anchor="ctr"/>
              <a:lstStyle/>
              <a:p>
                <a:endParaRPr lang="vi-VN"/>
              </a:p>
            </p:txBody>
          </p:sp>
          <p:sp>
            <p:nvSpPr>
              <p:cNvPr id="364" name="Freeform: Shape 363">
                <a:extLst>
                  <a:ext uri="{FF2B5EF4-FFF2-40B4-BE49-F238E27FC236}">
                    <a16:creationId xmlns:a16="http://schemas.microsoft.com/office/drawing/2014/main" id="{3D7C18B4-05F6-51E0-3FDC-0E4D9FBE971D}"/>
                  </a:ext>
                </a:extLst>
              </p:cNvPr>
              <p:cNvSpPr/>
              <p:nvPr/>
            </p:nvSpPr>
            <p:spPr>
              <a:xfrm>
                <a:off x="2064354" y="3606019"/>
                <a:ext cx="10953" cy="28390"/>
              </a:xfrm>
              <a:custGeom>
                <a:avLst/>
                <a:gdLst>
                  <a:gd name="connsiteX0" fmla="*/ 10954 w 10953"/>
                  <a:gd name="connsiteY0" fmla="*/ 2504 h 28390"/>
                  <a:gd name="connsiteX1" fmla="*/ 10954 w 10953"/>
                  <a:gd name="connsiteY1" fmla="*/ 19649 h 28390"/>
                  <a:gd name="connsiteX2" fmla="*/ 7429 w 10953"/>
                  <a:gd name="connsiteY2" fmla="*/ 25745 h 28390"/>
                  <a:gd name="connsiteX3" fmla="*/ 3524 w 10953"/>
                  <a:gd name="connsiteY3" fmla="*/ 27936 h 28390"/>
                  <a:gd name="connsiteX4" fmla="*/ 0 w 10953"/>
                  <a:gd name="connsiteY4" fmla="*/ 25936 h 28390"/>
                  <a:gd name="connsiteX5" fmla="*/ 0 w 10953"/>
                  <a:gd name="connsiteY5" fmla="*/ 8791 h 28390"/>
                  <a:gd name="connsiteX6" fmla="*/ 3524 w 10953"/>
                  <a:gd name="connsiteY6" fmla="*/ 2695 h 28390"/>
                  <a:gd name="connsiteX7" fmla="*/ 7430 w 10953"/>
                  <a:gd name="connsiteY7" fmla="*/ 504 h 28390"/>
                  <a:gd name="connsiteX8" fmla="*/ 10954 w 10953"/>
                  <a:gd name="connsiteY8" fmla="*/ 2504 h 2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3" h="28390">
                    <a:moveTo>
                      <a:pt x="10954" y="2504"/>
                    </a:moveTo>
                    <a:lnTo>
                      <a:pt x="10954" y="19649"/>
                    </a:lnTo>
                    <a:cubicBezTo>
                      <a:pt x="10784" y="22117"/>
                      <a:pt x="9483" y="24367"/>
                      <a:pt x="7429" y="25745"/>
                    </a:cubicBezTo>
                    <a:lnTo>
                      <a:pt x="3524" y="27936"/>
                    </a:lnTo>
                    <a:cubicBezTo>
                      <a:pt x="1524" y="29079"/>
                      <a:pt x="0" y="27936"/>
                      <a:pt x="0" y="25936"/>
                    </a:cubicBezTo>
                    <a:lnTo>
                      <a:pt x="0" y="8791"/>
                    </a:lnTo>
                    <a:cubicBezTo>
                      <a:pt x="125" y="6310"/>
                      <a:pt x="1437" y="4041"/>
                      <a:pt x="3524" y="2695"/>
                    </a:cubicBezTo>
                    <a:lnTo>
                      <a:pt x="7430" y="504"/>
                    </a:lnTo>
                    <a:cubicBezTo>
                      <a:pt x="9335" y="-639"/>
                      <a:pt x="10954" y="218"/>
                      <a:pt x="10954" y="2504"/>
                    </a:cubicBezTo>
                    <a:close/>
                  </a:path>
                </a:pathLst>
              </a:custGeom>
              <a:solidFill>
                <a:srgbClr val="BA68C8"/>
              </a:solidFill>
              <a:ln w="9525" cap="flat">
                <a:noFill/>
                <a:prstDash val="solid"/>
                <a:miter/>
              </a:ln>
            </p:spPr>
            <p:txBody>
              <a:bodyPr rtlCol="0" anchor="ctr"/>
              <a:lstStyle/>
              <a:p>
                <a:endParaRPr lang="vi-VN"/>
              </a:p>
            </p:txBody>
          </p:sp>
          <p:sp>
            <p:nvSpPr>
              <p:cNvPr id="365" name="Freeform: Shape 364">
                <a:extLst>
                  <a:ext uri="{FF2B5EF4-FFF2-40B4-BE49-F238E27FC236}">
                    <a16:creationId xmlns:a16="http://schemas.microsoft.com/office/drawing/2014/main" id="{9E537B6F-91E8-3453-6F18-615644BF1312}"/>
                  </a:ext>
                </a:extLst>
              </p:cNvPr>
              <p:cNvSpPr/>
              <p:nvPr/>
            </p:nvSpPr>
            <p:spPr>
              <a:xfrm>
                <a:off x="2046638" y="3616210"/>
                <a:ext cx="10953" cy="28390"/>
              </a:xfrm>
              <a:custGeom>
                <a:avLst/>
                <a:gdLst>
                  <a:gd name="connsiteX0" fmla="*/ 10954 w 10953"/>
                  <a:gd name="connsiteY0" fmla="*/ 2504 h 28390"/>
                  <a:gd name="connsiteX1" fmla="*/ 10954 w 10953"/>
                  <a:gd name="connsiteY1" fmla="*/ 19649 h 28390"/>
                  <a:gd name="connsiteX2" fmla="*/ 7429 w 10953"/>
                  <a:gd name="connsiteY2" fmla="*/ 25745 h 28390"/>
                  <a:gd name="connsiteX3" fmla="*/ 3524 w 10953"/>
                  <a:gd name="connsiteY3" fmla="*/ 27936 h 28390"/>
                  <a:gd name="connsiteX4" fmla="*/ 0 w 10953"/>
                  <a:gd name="connsiteY4" fmla="*/ 25936 h 28390"/>
                  <a:gd name="connsiteX5" fmla="*/ 0 w 10953"/>
                  <a:gd name="connsiteY5" fmla="*/ 8791 h 28390"/>
                  <a:gd name="connsiteX6" fmla="*/ 3524 w 10953"/>
                  <a:gd name="connsiteY6" fmla="*/ 2695 h 28390"/>
                  <a:gd name="connsiteX7" fmla="*/ 7429 w 10953"/>
                  <a:gd name="connsiteY7" fmla="*/ 504 h 28390"/>
                  <a:gd name="connsiteX8" fmla="*/ 10954 w 10953"/>
                  <a:gd name="connsiteY8" fmla="*/ 2504 h 2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3" h="28390">
                    <a:moveTo>
                      <a:pt x="10954" y="2504"/>
                    </a:moveTo>
                    <a:lnTo>
                      <a:pt x="10954" y="19649"/>
                    </a:lnTo>
                    <a:cubicBezTo>
                      <a:pt x="10829" y="22130"/>
                      <a:pt x="9517" y="24399"/>
                      <a:pt x="7429" y="25745"/>
                    </a:cubicBezTo>
                    <a:lnTo>
                      <a:pt x="3524" y="27936"/>
                    </a:lnTo>
                    <a:cubicBezTo>
                      <a:pt x="1619" y="29079"/>
                      <a:pt x="0" y="27936"/>
                      <a:pt x="0" y="25936"/>
                    </a:cubicBezTo>
                    <a:lnTo>
                      <a:pt x="0" y="8791"/>
                    </a:lnTo>
                    <a:cubicBezTo>
                      <a:pt x="169" y="6323"/>
                      <a:pt x="1470" y="4073"/>
                      <a:pt x="3524" y="2695"/>
                    </a:cubicBezTo>
                    <a:lnTo>
                      <a:pt x="7429" y="504"/>
                    </a:lnTo>
                    <a:cubicBezTo>
                      <a:pt x="9430" y="-639"/>
                      <a:pt x="10954" y="218"/>
                      <a:pt x="10954" y="2504"/>
                    </a:cubicBezTo>
                    <a:close/>
                  </a:path>
                </a:pathLst>
              </a:custGeom>
              <a:solidFill>
                <a:srgbClr val="BA68C8"/>
              </a:solidFill>
              <a:ln w="9525" cap="flat">
                <a:noFill/>
                <a:prstDash val="solid"/>
                <a:miter/>
              </a:ln>
            </p:spPr>
            <p:txBody>
              <a:bodyPr rtlCol="0" anchor="ctr"/>
              <a:lstStyle/>
              <a:p>
                <a:endParaRPr lang="vi-VN"/>
              </a:p>
            </p:txBody>
          </p:sp>
          <p:sp>
            <p:nvSpPr>
              <p:cNvPr id="366" name="Freeform: Shape 365">
                <a:extLst>
                  <a:ext uri="{FF2B5EF4-FFF2-40B4-BE49-F238E27FC236}">
                    <a16:creationId xmlns:a16="http://schemas.microsoft.com/office/drawing/2014/main" id="{176CA6E8-A606-1E50-F748-1762F4857D49}"/>
                  </a:ext>
                </a:extLst>
              </p:cNvPr>
              <p:cNvSpPr/>
              <p:nvPr/>
            </p:nvSpPr>
            <p:spPr>
              <a:xfrm>
                <a:off x="2028254" y="3216259"/>
                <a:ext cx="295275" cy="230893"/>
              </a:xfrm>
              <a:custGeom>
                <a:avLst/>
                <a:gdLst>
                  <a:gd name="connsiteX0" fmla="*/ 277844 w 295275"/>
                  <a:gd name="connsiteY0" fmla="*/ 2406 h 230893"/>
                  <a:gd name="connsiteX1" fmla="*/ 17431 w 295275"/>
                  <a:gd name="connsiteY1" fmla="*/ 152711 h 230893"/>
                  <a:gd name="connsiteX2" fmla="*/ 0 w 295275"/>
                  <a:gd name="connsiteY2" fmla="*/ 183000 h 230893"/>
                  <a:gd name="connsiteX3" fmla="*/ 0 w 295275"/>
                  <a:gd name="connsiteY3" fmla="*/ 218433 h 230893"/>
                  <a:gd name="connsiteX4" fmla="*/ 17431 w 295275"/>
                  <a:gd name="connsiteY4" fmla="*/ 228530 h 230893"/>
                  <a:gd name="connsiteX5" fmla="*/ 277844 w 295275"/>
                  <a:gd name="connsiteY5" fmla="*/ 78225 h 230893"/>
                  <a:gd name="connsiteX6" fmla="*/ 295275 w 295275"/>
                  <a:gd name="connsiteY6" fmla="*/ 47936 h 230893"/>
                  <a:gd name="connsiteX7" fmla="*/ 295275 w 295275"/>
                  <a:gd name="connsiteY7" fmla="*/ 12503 h 230893"/>
                  <a:gd name="connsiteX8" fmla="*/ 277844 w 295275"/>
                  <a:gd name="connsiteY8" fmla="*/ 2406 h 230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5275" h="230893">
                    <a:moveTo>
                      <a:pt x="277844" y="2406"/>
                    </a:moveTo>
                    <a:lnTo>
                      <a:pt x="17431" y="152711"/>
                    </a:lnTo>
                    <a:cubicBezTo>
                      <a:pt x="7141" y="159467"/>
                      <a:pt x="672" y="170709"/>
                      <a:pt x="0" y="183000"/>
                    </a:cubicBezTo>
                    <a:lnTo>
                      <a:pt x="0" y="218433"/>
                    </a:lnTo>
                    <a:cubicBezTo>
                      <a:pt x="0" y="229577"/>
                      <a:pt x="7811" y="234054"/>
                      <a:pt x="17431" y="228530"/>
                    </a:cubicBezTo>
                    <a:lnTo>
                      <a:pt x="277844" y="78225"/>
                    </a:lnTo>
                    <a:cubicBezTo>
                      <a:pt x="288134" y="71469"/>
                      <a:pt x="294603" y="60227"/>
                      <a:pt x="295275" y="47936"/>
                    </a:cubicBezTo>
                    <a:lnTo>
                      <a:pt x="295275" y="12503"/>
                    </a:lnTo>
                    <a:cubicBezTo>
                      <a:pt x="295275" y="1358"/>
                      <a:pt x="287465" y="-3214"/>
                      <a:pt x="277844" y="2406"/>
                    </a:cubicBezTo>
                    <a:close/>
                  </a:path>
                </a:pathLst>
              </a:custGeom>
              <a:solidFill>
                <a:srgbClr val="455A64"/>
              </a:solidFill>
              <a:ln w="9525" cap="flat">
                <a:noFill/>
                <a:prstDash val="solid"/>
                <a:miter/>
              </a:ln>
            </p:spPr>
            <p:txBody>
              <a:bodyPr rtlCol="0" anchor="ctr"/>
              <a:lstStyle/>
              <a:p>
                <a:endParaRPr lang="vi-VN"/>
              </a:p>
            </p:txBody>
          </p:sp>
          <p:sp>
            <p:nvSpPr>
              <p:cNvPr id="367" name="Freeform: Shape 366">
                <a:extLst>
                  <a:ext uri="{FF2B5EF4-FFF2-40B4-BE49-F238E27FC236}">
                    <a16:creationId xmlns:a16="http://schemas.microsoft.com/office/drawing/2014/main" id="{973E248D-7CE0-BF98-8953-7C541AEB0C4B}"/>
                  </a:ext>
                </a:extLst>
              </p:cNvPr>
              <p:cNvSpPr/>
              <p:nvPr/>
            </p:nvSpPr>
            <p:spPr>
              <a:xfrm>
                <a:off x="2294192" y="3246269"/>
                <a:ext cx="10953" cy="28666"/>
              </a:xfrm>
              <a:custGeom>
                <a:avLst/>
                <a:gdLst>
                  <a:gd name="connsiteX0" fmla="*/ 10954 w 10953"/>
                  <a:gd name="connsiteY0" fmla="*/ 2781 h 28666"/>
                  <a:gd name="connsiteX1" fmla="*/ 10954 w 10953"/>
                  <a:gd name="connsiteY1" fmla="*/ 19926 h 28666"/>
                  <a:gd name="connsiteX2" fmla="*/ 7430 w 10953"/>
                  <a:gd name="connsiteY2" fmla="*/ 26022 h 28666"/>
                  <a:gd name="connsiteX3" fmla="*/ 3524 w 10953"/>
                  <a:gd name="connsiteY3" fmla="*/ 28212 h 28666"/>
                  <a:gd name="connsiteX4" fmla="*/ 0 w 10953"/>
                  <a:gd name="connsiteY4" fmla="*/ 26212 h 28666"/>
                  <a:gd name="connsiteX5" fmla="*/ 0 w 10953"/>
                  <a:gd name="connsiteY5" fmla="*/ 9067 h 28666"/>
                  <a:gd name="connsiteX6" fmla="*/ 3524 w 10953"/>
                  <a:gd name="connsiteY6" fmla="*/ 2971 h 28666"/>
                  <a:gd name="connsiteX7" fmla="*/ 7429 w 10953"/>
                  <a:gd name="connsiteY7" fmla="*/ 685 h 28666"/>
                  <a:gd name="connsiteX8" fmla="*/ 10954 w 10953"/>
                  <a:gd name="connsiteY8" fmla="*/ 2781 h 2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3" h="28666">
                    <a:moveTo>
                      <a:pt x="10954" y="2781"/>
                    </a:moveTo>
                    <a:lnTo>
                      <a:pt x="10954" y="19926"/>
                    </a:lnTo>
                    <a:cubicBezTo>
                      <a:pt x="10784" y="22393"/>
                      <a:pt x="9483" y="24643"/>
                      <a:pt x="7430" y="26022"/>
                    </a:cubicBezTo>
                    <a:lnTo>
                      <a:pt x="3524" y="28212"/>
                    </a:lnTo>
                    <a:cubicBezTo>
                      <a:pt x="1524" y="29355"/>
                      <a:pt x="0" y="28212"/>
                      <a:pt x="0" y="26212"/>
                    </a:cubicBezTo>
                    <a:lnTo>
                      <a:pt x="0" y="9067"/>
                    </a:lnTo>
                    <a:cubicBezTo>
                      <a:pt x="125" y="6586"/>
                      <a:pt x="1437" y="4317"/>
                      <a:pt x="3524" y="2971"/>
                    </a:cubicBezTo>
                    <a:lnTo>
                      <a:pt x="7429" y="685"/>
                    </a:lnTo>
                    <a:cubicBezTo>
                      <a:pt x="9335" y="-744"/>
                      <a:pt x="10954" y="114"/>
                      <a:pt x="10954" y="2781"/>
                    </a:cubicBezTo>
                    <a:close/>
                  </a:path>
                </a:pathLst>
              </a:custGeom>
              <a:solidFill>
                <a:srgbClr val="37474F"/>
              </a:solidFill>
              <a:ln w="9525" cap="flat">
                <a:noFill/>
                <a:prstDash val="solid"/>
                <a:miter/>
              </a:ln>
            </p:spPr>
            <p:txBody>
              <a:bodyPr rtlCol="0" anchor="ctr"/>
              <a:lstStyle/>
              <a:p>
                <a:endParaRPr lang="vi-VN"/>
              </a:p>
            </p:txBody>
          </p:sp>
          <p:sp>
            <p:nvSpPr>
              <p:cNvPr id="368" name="Freeform: Shape 367">
                <a:extLst>
                  <a:ext uri="{FF2B5EF4-FFF2-40B4-BE49-F238E27FC236}">
                    <a16:creationId xmlns:a16="http://schemas.microsoft.com/office/drawing/2014/main" id="{2F11F4DD-11CA-9E17-802F-AF52EB5F07D7}"/>
                  </a:ext>
                </a:extLst>
              </p:cNvPr>
              <p:cNvSpPr/>
              <p:nvPr/>
            </p:nvSpPr>
            <p:spPr>
              <a:xfrm>
                <a:off x="2276476" y="3256203"/>
                <a:ext cx="10953" cy="28256"/>
              </a:xfrm>
              <a:custGeom>
                <a:avLst/>
                <a:gdLst>
                  <a:gd name="connsiteX0" fmla="*/ 10954 w 10953"/>
                  <a:gd name="connsiteY0" fmla="*/ 2371 h 28256"/>
                  <a:gd name="connsiteX1" fmla="*/ 10954 w 10953"/>
                  <a:gd name="connsiteY1" fmla="*/ 19516 h 28256"/>
                  <a:gd name="connsiteX2" fmla="*/ 7430 w 10953"/>
                  <a:gd name="connsiteY2" fmla="*/ 25612 h 28256"/>
                  <a:gd name="connsiteX3" fmla="*/ 3524 w 10953"/>
                  <a:gd name="connsiteY3" fmla="*/ 27803 h 28256"/>
                  <a:gd name="connsiteX4" fmla="*/ 0 w 10953"/>
                  <a:gd name="connsiteY4" fmla="*/ 25803 h 28256"/>
                  <a:gd name="connsiteX5" fmla="*/ 0 w 10953"/>
                  <a:gd name="connsiteY5" fmla="*/ 8658 h 28256"/>
                  <a:gd name="connsiteX6" fmla="*/ 3524 w 10953"/>
                  <a:gd name="connsiteY6" fmla="*/ 2562 h 28256"/>
                  <a:gd name="connsiteX7" fmla="*/ 7430 w 10953"/>
                  <a:gd name="connsiteY7" fmla="*/ 276 h 28256"/>
                  <a:gd name="connsiteX8" fmla="*/ 10954 w 10953"/>
                  <a:gd name="connsiteY8" fmla="*/ 2371 h 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3" h="28256">
                    <a:moveTo>
                      <a:pt x="10954" y="2371"/>
                    </a:moveTo>
                    <a:lnTo>
                      <a:pt x="10954" y="19516"/>
                    </a:lnTo>
                    <a:cubicBezTo>
                      <a:pt x="10784" y="21983"/>
                      <a:pt x="9483" y="24234"/>
                      <a:pt x="7430" y="25612"/>
                    </a:cubicBezTo>
                    <a:lnTo>
                      <a:pt x="3524" y="27803"/>
                    </a:lnTo>
                    <a:cubicBezTo>
                      <a:pt x="1619" y="28946"/>
                      <a:pt x="0" y="27803"/>
                      <a:pt x="0" y="25803"/>
                    </a:cubicBezTo>
                    <a:lnTo>
                      <a:pt x="0" y="8658"/>
                    </a:lnTo>
                    <a:cubicBezTo>
                      <a:pt x="169" y="6190"/>
                      <a:pt x="1470" y="3940"/>
                      <a:pt x="3524" y="2562"/>
                    </a:cubicBezTo>
                    <a:lnTo>
                      <a:pt x="7430" y="276"/>
                    </a:lnTo>
                    <a:cubicBezTo>
                      <a:pt x="9430" y="-487"/>
                      <a:pt x="10954" y="371"/>
                      <a:pt x="10954" y="2371"/>
                    </a:cubicBezTo>
                    <a:close/>
                  </a:path>
                </a:pathLst>
              </a:custGeom>
              <a:solidFill>
                <a:srgbClr val="BA68C8"/>
              </a:solidFill>
              <a:ln w="9525" cap="flat">
                <a:noFill/>
                <a:prstDash val="solid"/>
                <a:miter/>
              </a:ln>
            </p:spPr>
            <p:txBody>
              <a:bodyPr rtlCol="0" anchor="ctr"/>
              <a:lstStyle/>
              <a:p>
                <a:endParaRPr lang="vi-VN"/>
              </a:p>
            </p:txBody>
          </p:sp>
          <p:sp>
            <p:nvSpPr>
              <p:cNvPr id="369" name="Freeform: Shape 368">
                <a:extLst>
                  <a:ext uri="{FF2B5EF4-FFF2-40B4-BE49-F238E27FC236}">
                    <a16:creationId xmlns:a16="http://schemas.microsoft.com/office/drawing/2014/main" id="{0A36C9E0-0EAB-12E5-CFF7-35EAF8C90269}"/>
                  </a:ext>
                </a:extLst>
              </p:cNvPr>
              <p:cNvSpPr/>
              <p:nvPr/>
            </p:nvSpPr>
            <p:spPr>
              <a:xfrm>
                <a:off x="2258855" y="3266514"/>
                <a:ext cx="10858" cy="28423"/>
              </a:xfrm>
              <a:custGeom>
                <a:avLst/>
                <a:gdLst>
                  <a:gd name="connsiteX0" fmla="*/ 10858 w 10858"/>
                  <a:gd name="connsiteY0" fmla="*/ 2538 h 28423"/>
                  <a:gd name="connsiteX1" fmla="*/ 10858 w 10858"/>
                  <a:gd name="connsiteY1" fmla="*/ 19683 h 28423"/>
                  <a:gd name="connsiteX2" fmla="*/ 7429 w 10858"/>
                  <a:gd name="connsiteY2" fmla="*/ 25779 h 28423"/>
                  <a:gd name="connsiteX3" fmla="*/ 3429 w 10858"/>
                  <a:gd name="connsiteY3" fmla="*/ 27970 h 28423"/>
                  <a:gd name="connsiteX4" fmla="*/ 0 w 10858"/>
                  <a:gd name="connsiteY4" fmla="*/ 25970 h 28423"/>
                  <a:gd name="connsiteX5" fmla="*/ 0 w 10858"/>
                  <a:gd name="connsiteY5" fmla="*/ 8825 h 28423"/>
                  <a:gd name="connsiteX6" fmla="*/ 3429 w 10858"/>
                  <a:gd name="connsiteY6" fmla="*/ 2729 h 28423"/>
                  <a:gd name="connsiteX7" fmla="*/ 7429 w 10858"/>
                  <a:gd name="connsiteY7" fmla="*/ 443 h 28423"/>
                  <a:gd name="connsiteX8" fmla="*/ 10858 w 10858"/>
                  <a:gd name="connsiteY8" fmla="*/ 2538 h 28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 h="28423">
                    <a:moveTo>
                      <a:pt x="10858" y="2538"/>
                    </a:moveTo>
                    <a:lnTo>
                      <a:pt x="10858" y="19683"/>
                    </a:lnTo>
                    <a:cubicBezTo>
                      <a:pt x="10725" y="22138"/>
                      <a:pt x="9458" y="24391"/>
                      <a:pt x="7429" y="25779"/>
                    </a:cubicBezTo>
                    <a:lnTo>
                      <a:pt x="3429" y="27970"/>
                    </a:lnTo>
                    <a:cubicBezTo>
                      <a:pt x="1524" y="29113"/>
                      <a:pt x="0" y="27970"/>
                      <a:pt x="0" y="25970"/>
                    </a:cubicBezTo>
                    <a:lnTo>
                      <a:pt x="0" y="8825"/>
                    </a:lnTo>
                    <a:cubicBezTo>
                      <a:pt x="133" y="6370"/>
                      <a:pt x="1400" y="4117"/>
                      <a:pt x="3429" y="2729"/>
                    </a:cubicBezTo>
                    <a:lnTo>
                      <a:pt x="7429" y="443"/>
                    </a:lnTo>
                    <a:cubicBezTo>
                      <a:pt x="9334" y="-605"/>
                      <a:pt x="10858" y="252"/>
                      <a:pt x="10858" y="2538"/>
                    </a:cubicBezTo>
                    <a:close/>
                  </a:path>
                </a:pathLst>
              </a:custGeom>
              <a:solidFill>
                <a:srgbClr val="37474F"/>
              </a:solidFill>
              <a:ln w="9525" cap="flat">
                <a:noFill/>
                <a:prstDash val="solid"/>
                <a:miter/>
              </a:ln>
            </p:spPr>
            <p:txBody>
              <a:bodyPr rtlCol="0" anchor="ctr"/>
              <a:lstStyle/>
              <a:p>
                <a:endParaRPr lang="vi-VN"/>
              </a:p>
            </p:txBody>
          </p:sp>
          <p:sp>
            <p:nvSpPr>
              <p:cNvPr id="370" name="Freeform: Shape 369">
                <a:extLst>
                  <a:ext uri="{FF2B5EF4-FFF2-40B4-BE49-F238E27FC236}">
                    <a16:creationId xmlns:a16="http://schemas.microsoft.com/office/drawing/2014/main" id="{3D2949D1-93B7-2476-8A7B-F1A9F217F469}"/>
                  </a:ext>
                </a:extLst>
              </p:cNvPr>
              <p:cNvSpPr/>
              <p:nvPr/>
            </p:nvSpPr>
            <p:spPr>
              <a:xfrm>
                <a:off x="2241329" y="3276802"/>
                <a:ext cx="10953" cy="28613"/>
              </a:xfrm>
              <a:custGeom>
                <a:avLst/>
                <a:gdLst>
                  <a:gd name="connsiteX0" fmla="*/ 10954 w 10953"/>
                  <a:gd name="connsiteY0" fmla="*/ 2442 h 28613"/>
                  <a:gd name="connsiteX1" fmla="*/ 10954 w 10953"/>
                  <a:gd name="connsiteY1" fmla="*/ 19873 h 28613"/>
                  <a:gd name="connsiteX2" fmla="*/ 7429 w 10953"/>
                  <a:gd name="connsiteY2" fmla="*/ 25969 h 28613"/>
                  <a:gd name="connsiteX3" fmla="*/ 3524 w 10953"/>
                  <a:gd name="connsiteY3" fmla="*/ 28159 h 28613"/>
                  <a:gd name="connsiteX4" fmla="*/ 0 w 10953"/>
                  <a:gd name="connsiteY4" fmla="*/ 26159 h 28613"/>
                  <a:gd name="connsiteX5" fmla="*/ 0 w 10953"/>
                  <a:gd name="connsiteY5" fmla="*/ 9014 h 28613"/>
                  <a:gd name="connsiteX6" fmla="*/ 3524 w 10953"/>
                  <a:gd name="connsiteY6" fmla="*/ 2918 h 28613"/>
                  <a:gd name="connsiteX7" fmla="*/ 7429 w 10953"/>
                  <a:gd name="connsiteY7" fmla="*/ 632 h 28613"/>
                  <a:gd name="connsiteX8" fmla="*/ 10954 w 10953"/>
                  <a:gd name="connsiteY8" fmla="*/ 2442 h 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3" h="28613">
                    <a:moveTo>
                      <a:pt x="10954" y="2442"/>
                    </a:moveTo>
                    <a:lnTo>
                      <a:pt x="10954" y="19873"/>
                    </a:lnTo>
                    <a:cubicBezTo>
                      <a:pt x="10784" y="22340"/>
                      <a:pt x="9483" y="24591"/>
                      <a:pt x="7429" y="25969"/>
                    </a:cubicBezTo>
                    <a:lnTo>
                      <a:pt x="3524" y="28159"/>
                    </a:lnTo>
                    <a:cubicBezTo>
                      <a:pt x="1524" y="29303"/>
                      <a:pt x="0" y="28159"/>
                      <a:pt x="0" y="26159"/>
                    </a:cubicBezTo>
                    <a:lnTo>
                      <a:pt x="0" y="9014"/>
                    </a:lnTo>
                    <a:cubicBezTo>
                      <a:pt x="125" y="6533"/>
                      <a:pt x="1437" y="4264"/>
                      <a:pt x="3524" y="2918"/>
                    </a:cubicBezTo>
                    <a:lnTo>
                      <a:pt x="7429" y="632"/>
                    </a:lnTo>
                    <a:cubicBezTo>
                      <a:pt x="9144" y="-701"/>
                      <a:pt x="10954" y="156"/>
                      <a:pt x="10954" y="2442"/>
                    </a:cubicBezTo>
                    <a:close/>
                  </a:path>
                </a:pathLst>
              </a:custGeom>
              <a:solidFill>
                <a:srgbClr val="37474F"/>
              </a:solidFill>
              <a:ln w="9525" cap="flat">
                <a:noFill/>
                <a:prstDash val="solid"/>
                <a:miter/>
              </a:ln>
            </p:spPr>
            <p:txBody>
              <a:bodyPr rtlCol="0" anchor="ctr"/>
              <a:lstStyle/>
              <a:p>
                <a:endParaRPr lang="vi-VN"/>
              </a:p>
            </p:txBody>
          </p:sp>
          <p:sp>
            <p:nvSpPr>
              <p:cNvPr id="371" name="Freeform: Shape 370">
                <a:extLst>
                  <a:ext uri="{FF2B5EF4-FFF2-40B4-BE49-F238E27FC236}">
                    <a16:creationId xmlns:a16="http://schemas.microsoft.com/office/drawing/2014/main" id="{552F6277-2FFD-6020-039C-5E5CAA347784}"/>
                  </a:ext>
                </a:extLst>
              </p:cNvPr>
              <p:cNvSpPr/>
              <p:nvPr/>
            </p:nvSpPr>
            <p:spPr>
              <a:xfrm>
                <a:off x="2223422" y="3286739"/>
                <a:ext cx="10953" cy="28201"/>
              </a:xfrm>
              <a:custGeom>
                <a:avLst/>
                <a:gdLst>
                  <a:gd name="connsiteX0" fmla="*/ 10954 w 10953"/>
                  <a:gd name="connsiteY0" fmla="*/ 2696 h 28201"/>
                  <a:gd name="connsiteX1" fmla="*/ 10954 w 10953"/>
                  <a:gd name="connsiteY1" fmla="*/ 19460 h 28201"/>
                  <a:gd name="connsiteX2" fmla="*/ 7429 w 10953"/>
                  <a:gd name="connsiteY2" fmla="*/ 25556 h 28201"/>
                  <a:gd name="connsiteX3" fmla="*/ 3524 w 10953"/>
                  <a:gd name="connsiteY3" fmla="*/ 27747 h 28201"/>
                  <a:gd name="connsiteX4" fmla="*/ 0 w 10953"/>
                  <a:gd name="connsiteY4" fmla="*/ 25747 h 28201"/>
                  <a:gd name="connsiteX5" fmla="*/ 0 w 10953"/>
                  <a:gd name="connsiteY5" fmla="*/ 8602 h 28201"/>
                  <a:gd name="connsiteX6" fmla="*/ 3524 w 10953"/>
                  <a:gd name="connsiteY6" fmla="*/ 2506 h 28201"/>
                  <a:gd name="connsiteX7" fmla="*/ 7429 w 10953"/>
                  <a:gd name="connsiteY7" fmla="*/ 220 h 28201"/>
                  <a:gd name="connsiteX8" fmla="*/ 10954 w 10953"/>
                  <a:gd name="connsiteY8" fmla="*/ 2696 h 28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3" h="28201">
                    <a:moveTo>
                      <a:pt x="10954" y="2696"/>
                    </a:moveTo>
                    <a:lnTo>
                      <a:pt x="10954" y="19460"/>
                    </a:lnTo>
                    <a:cubicBezTo>
                      <a:pt x="10829" y="21941"/>
                      <a:pt x="9517" y="24210"/>
                      <a:pt x="7429" y="25556"/>
                    </a:cubicBezTo>
                    <a:lnTo>
                      <a:pt x="3524" y="27747"/>
                    </a:lnTo>
                    <a:cubicBezTo>
                      <a:pt x="1619" y="28890"/>
                      <a:pt x="0" y="27747"/>
                      <a:pt x="0" y="25747"/>
                    </a:cubicBezTo>
                    <a:lnTo>
                      <a:pt x="0" y="8602"/>
                    </a:lnTo>
                    <a:cubicBezTo>
                      <a:pt x="169" y="6134"/>
                      <a:pt x="1470" y="3884"/>
                      <a:pt x="3524" y="2506"/>
                    </a:cubicBezTo>
                    <a:lnTo>
                      <a:pt x="7429" y="220"/>
                    </a:lnTo>
                    <a:cubicBezTo>
                      <a:pt x="9811" y="-447"/>
                      <a:pt x="10954" y="410"/>
                      <a:pt x="10954" y="2696"/>
                    </a:cubicBezTo>
                    <a:close/>
                  </a:path>
                </a:pathLst>
              </a:custGeom>
              <a:solidFill>
                <a:srgbClr val="37474F"/>
              </a:solidFill>
              <a:ln w="9525" cap="flat">
                <a:noFill/>
                <a:prstDash val="solid"/>
                <a:miter/>
              </a:ln>
            </p:spPr>
            <p:txBody>
              <a:bodyPr rtlCol="0" anchor="ctr"/>
              <a:lstStyle/>
              <a:p>
                <a:endParaRPr lang="vi-VN"/>
              </a:p>
            </p:txBody>
          </p:sp>
          <p:sp>
            <p:nvSpPr>
              <p:cNvPr id="372" name="Freeform: Shape 371">
                <a:extLst>
                  <a:ext uri="{FF2B5EF4-FFF2-40B4-BE49-F238E27FC236}">
                    <a16:creationId xmlns:a16="http://schemas.microsoft.com/office/drawing/2014/main" id="{4627323A-94B5-8FD8-8473-6A69B2AB339A}"/>
                  </a:ext>
                </a:extLst>
              </p:cNvPr>
              <p:cNvSpPr/>
              <p:nvPr/>
            </p:nvSpPr>
            <p:spPr>
              <a:xfrm>
                <a:off x="2205800" y="3297270"/>
                <a:ext cx="10953" cy="28243"/>
              </a:xfrm>
              <a:custGeom>
                <a:avLst/>
                <a:gdLst>
                  <a:gd name="connsiteX0" fmla="*/ 10954 w 10953"/>
                  <a:gd name="connsiteY0" fmla="*/ 2357 h 28243"/>
                  <a:gd name="connsiteX1" fmla="*/ 10954 w 10953"/>
                  <a:gd name="connsiteY1" fmla="*/ 19502 h 28243"/>
                  <a:gd name="connsiteX2" fmla="*/ 7430 w 10953"/>
                  <a:gd name="connsiteY2" fmla="*/ 25598 h 28243"/>
                  <a:gd name="connsiteX3" fmla="*/ 3429 w 10953"/>
                  <a:gd name="connsiteY3" fmla="*/ 27789 h 28243"/>
                  <a:gd name="connsiteX4" fmla="*/ 0 w 10953"/>
                  <a:gd name="connsiteY4" fmla="*/ 25789 h 28243"/>
                  <a:gd name="connsiteX5" fmla="*/ 0 w 10953"/>
                  <a:gd name="connsiteY5" fmla="*/ 8930 h 28243"/>
                  <a:gd name="connsiteX6" fmla="*/ 3429 w 10953"/>
                  <a:gd name="connsiteY6" fmla="*/ 2834 h 28243"/>
                  <a:gd name="connsiteX7" fmla="*/ 7429 w 10953"/>
                  <a:gd name="connsiteY7" fmla="*/ 548 h 28243"/>
                  <a:gd name="connsiteX8" fmla="*/ 10954 w 10953"/>
                  <a:gd name="connsiteY8" fmla="*/ 2357 h 28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3" h="28243">
                    <a:moveTo>
                      <a:pt x="10954" y="2357"/>
                    </a:moveTo>
                    <a:lnTo>
                      <a:pt x="10954" y="19502"/>
                    </a:lnTo>
                    <a:cubicBezTo>
                      <a:pt x="10784" y="21970"/>
                      <a:pt x="9483" y="24220"/>
                      <a:pt x="7430" y="25598"/>
                    </a:cubicBezTo>
                    <a:lnTo>
                      <a:pt x="3429" y="27789"/>
                    </a:lnTo>
                    <a:cubicBezTo>
                      <a:pt x="1524" y="28932"/>
                      <a:pt x="0" y="27789"/>
                      <a:pt x="0" y="25789"/>
                    </a:cubicBezTo>
                    <a:lnTo>
                      <a:pt x="0" y="8930"/>
                    </a:lnTo>
                    <a:cubicBezTo>
                      <a:pt x="133" y="6475"/>
                      <a:pt x="1400" y="4222"/>
                      <a:pt x="3429" y="2834"/>
                    </a:cubicBezTo>
                    <a:lnTo>
                      <a:pt x="7429" y="548"/>
                    </a:lnTo>
                    <a:cubicBezTo>
                      <a:pt x="9335" y="-595"/>
                      <a:pt x="10954" y="71"/>
                      <a:pt x="10954" y="2357"/>
                    </a:cubicBezTo>
                    <a:close/>
                  </a:path>
                </a:pathLst>
              </a:custGeom>
              <a:solidFill>
                <a:srgbClr val="BA68C8"/>
              </a:solidFill>
              <a:ln w="9525" cap="flat">
                <a:noFill/>
                <a:prstDash val="solid"/>
                <a:miter/>
              </a:ln>
            </p:spPr>
            <p:txBody>
              <a:bodyPr rtlCol="0" anchor="ctr"/>
              <a:lstStyle/>
              <a:p>
                <a:endParaRPr lang="vi-VN"/>
              </a:p>
            </p:txBody>
          </p:sp>
          <p:sp>
            <p:nvSpPr>
              <p:cNvPr id="373" name="Freeform: Shape 372">
                <a:extLst>
                  <a:ext uri="{FF2B5EF4-FFF2-40B4-BE49-F238E27FC236}">
                    <a16:creationId xmlns:a16="http://schemas.microsoft.com/office/drawing/2014/main" id="{5FB14E5E-CA58-9AA2-967D-9C172CFBEB97}"/>
                  </a:ext>
                </a:extLst>
              </p:cNvPr>
              <p:cNvSpPr/>
              <p:nvPr/>
            </p:nvSpPr>
            <p:spPr>
              <a:xfrm>
                <a:off x="2188084" y="3307123"/>
                <a:ext cx="10953" cy="28582"/>
              </a:xfrm>
              <a:custGeom>
                <a:avLst/>
                <a:gdLst>
                  <a:gd name="connsiteX0" fmla="*/ 10954 w 10953"/>
                  <a:gd name="connsiteY0" fmla="*/ 2696 h 28582"/>
                  <a:gd name="connsiteX1" fmla="*/ 10954 w 10953"/>
                  <a:gd name="connsiteY1" fmla="*/ 19841 h 28582"/>
                  <a:gd name="connsiteX2" fmla="*/ 7430 w 10953"/>
                  <a:gd name="connsiteY2" fmla="*/ 25937 h 28582"/>
                  <a:gd name="connsiteX3" fmla="*/ 3524 w 10953"/>
                  <a:gd name="connsiteY3" fmla="*/ 28128 h 28582"/>
                  <a:gd name="connsiteX4" fmla="*/ 0 w 10953"/>
                  <a:gd name="connsiteY4" fmla="*/ 26128 h 28582"/>
                  <a:gd name="connsiteX5" fmla="*/ 0 w 10953"/>
                  <a:gd name="connsiteY5" fmla="*/ 8602 h 28582"/>
                  <a:gd name="connsiteX6" fmla="*/ 3524 w 10953"/>
                  <a:gd name="connsiteY6" fmla="*/ 2506 h 28582"/>
                  <a:gd name="connsiteX7" fmla="*/ 7429 w 10953"/>
                  <a:gd name="connsiteY7" fmla="*/ 220 h 28582"/>
                  <a:gd name="connsiteX8" fmla="*/ 10954 w 10953"/>
                  <a:gd name="connsiteY8" fmla="*/ 2696 h 28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3" h="28582">
                    <a:moveTo>
                      <a:pt x="10954" y="2696"/>
                    </a:moveTo>
                    <a:lnTo>
                      <a:pt x="10954" y="19841"/>
                    </a:lnTo>
                    <a:cubicBezTo>
                      <a:pt x="10784" y="22309"/>
                      <a:pt x="9483" y="24559"/>
                      <a:pt x="7430" y="25937"/>
                    </a:cubicBezTo>
                    <a:lnTo>
                      <a:pt x="3524" y="28128"/>
                    </a:lnTo>
                    <a:cubicBezTo>
                      <a:pt x="1619" y="29271"/>
                      <a:pt x="0" y="28128"/>
                      <a:pt x="0" y="26128"/>
                    </a:cubicBezTo>
                    <a:lnTo>
                      <a:pt x="0" y="8602"/>
                    </a:lnTo>
                    <a:cubicBezTo>
                      <a:pt x="169" y="6134"/>
                      <a:pt x="1470" y="3884"/>
                      <a:pt x="3524" y="2506"/>
                    </a:cubicBezTo>
                    <a:lnTo>
                      <a:pt x="7429" y="220"/>
                    </a:lnTo>
                    <a:cubicBezTo>
                      <a:pt x="9335" y="-447"/>
                      <a:pt x="10954" y="410"/>
                      <a:pt x="10954" y="2696"/>
                    </a:cubicBezTo>
                    <a:close/>
                  </a:path>
                </a:pathLst>
              </a:custGeom>
              <a:solidFill>
                <a:srgbClr val="BA68C8"/>
              </a:solidFill>
              <a:ln w="9525" cap="flat">
                <a:noFill/>
                <a:prstDash val="solid"/>
                <a:miter/>
              </a:ln>
            </p:spPr>
            <p:txBody>
              <a:bodyPr rtlCol="0" anchor="ctr"/>
              <a:lstStyle/>
              <a:p>
                <a:endParaRPr lang="vi-VN"/>
              </a:p>
            </p:txBody>
          </p:sp>
          <p:sp>
            <p:nvSpPr>
              <p:cNvPr id="374" name="Freeform: Shape 373">
                <a:extLst>
                  <a:ext uri="{FF2B5EF4-FFF2-40B4-BE49-F238E27FC236}">
                    <a16:creationId xmlns:a16="http://schemas.microsoft.com/office/drawing/2014/main" id="{7D335569-3C46-E0C6-4CDA-C75E92F9FE2D}"/>
                  </a:ext>
                </a:extLst>
              </p:cNvPr>
              <p:cNvSpPr/>
              <p:nvPr/>
            </p:nvSpPr>
            <p:spPr>
              <a:xfrm>
                <a:off x="2170463" y="3317473"/>
                <a:ext cx="10858" cy="28423"/>
              </a:xfrm>
              <a:custGeom>
                <a:avLst/>
                <a:gdLst>
                  <a:gd name="connsiteX0" fmla="*/ 10858 w 10858"/>
                  <a:gd name="connsiteY0" fmla="*/ 2538 h 28423"/>
                  <a:gd name="connsiteX1" fmla="*/ 10858 w 10858"/>
                  <a:gd name="connsiteY1" fmla="*/ 19683 h 28423"/>
                  <a:gd name="connsiteX2" fmla="*/ 7429 w 10858"/>
                  <a:gd name="connsiteY2" fmla="*/ 25779 h 28423"/>
                  <a:gd name="connsiteX3" fmla="*/ 3429 w 10858"/>
                  <a:gd name="connsiteY3" fmla="*/ 27970 h 28423"/>
                  <a:gd name="connsiteX4" fmla="*/ 0 w 10858"/>
                  <a:gd name="connsiteY4" fmla="*/ 25970 h 28423"/>
                  <a:gd name="connsiteX5" fmla="*/ 0 w 10858"/>
                  <a:gd name="connsiteY5" fmla="*/ 8825 h 28423"/>
                  <a:gd name="connsiteX6" fmla="*/ 3429 w 10858"/>
                  <a:gd name="connsiteY6" fmla="*/ 2729 h 28423"/>
                  <a:gd name="connsiteX7" fmla="*/ 7429 w 10858"/>
                  <a:gd name="connsiteY7" fmla="*/ 443 h 28423"/>
                  <a:gd name="connsiteX8" fmla="*/ 10858 w 10858"/>
                  <a:gd name="connsiteY8" fmla="*/ 2538 h 28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 h="28423">
                    <a:moveTo>
                      <a:pt x="10858" y="2538"/>
                    </a:moveTo>
                    <a:lnTo>
                      <a:pt x="10858" y="19683"/>
                    </a:lnTo>
                    <a:cubicBezTo>
                      <a:pt x="10725" y="22138"/>
                      <a:pt x="9458" y="24391"/>
                      <a:pt x="7429" y="25779"/>
                    </a:cubicBezTo>
                    <a:lnTo>
                      <a:pt x="3429" y="27970"/>
                    </a:lnTo>
                    <a:cubicBezTo>
                      <a:pt x="1524" y="29113"/>
                      <a:pt x="0" y="27970"/>
                      <a:pt x="0" y="25970"/>
                    </a:cubicBezTo>
                    <a:lnTo>
                      <a:pt x="0" y="8825"/>
                    </a:lnTo>
                    <a:cubicBezTo>
                      <a:pt x="133" y="6370"/>
                      <a:pt x="1400" y="4117"/>
                      <a:pt x="3429" y="2729"/>
                    </a:cubicBezTo>
                    <a:lnTo>
                      <a:pt x="7429" y="443"/>
                    </a:lnTo>
                    <a:cubicBezTo>
                      <a:pt x="9334" y="-605"/>
                      <a:pt x="10858" y="252"/>
                      <a:pt x="10858" y="2538"/>
                    </a:cubicBezTo>
                    <a:close/>
                  </a:path>
                </a:pathLst>
              </a:custGeom>
              <a:solidFill>
                <a:srgbClr val="37474F"/>
              </a:solidFill>
              <a:ln w="9525" cap="flat">
                <a:noFill/>
                <a:prstDash val="solid"/>
                <a:miter/>
              </a:ln>
            </p:spPr>
            <p:txBody>
              <a:bodyPr rtlCol="0" anchor="ctr"/>
              <a:lstStyle/>
              <a:p>
                <a:endParaRPr lang="vi-VN"/>
              </a:p>
            </p:txBody>
          </p:sp>
          <p:sp>
            <p:nvSpPr>
              <p:cNvPr id="375" name="Freeform: Shape 374">
                <a:extLst>
                  <a:ext uri="{FF2B5EF4-FFF2-40B4-BE49-F238E27FC236}">
                    <a16:creationId xmlns:a16="http://schemas.microsoft.com/office/drawing/2014/main" id="{FC6DB34D-EEB4-F5EB-9DB3-62B8717D2841}"/>
                  </a:ext>
                </a:extLst>
              </p:cNvPr>
              <p:cNvSpPr/>
              <p:nvPr/>
            </p:nvSpPr>
            <p:spPr>
              <a:xfrm>
                <a:off x="2152746" y="3327664"/>
                <a:ext cx="10953" cy="28423"/>
              </a:xfrm>
              <a:custGeom>
                <a:avLst/>
                <a:gdLst>
                  <a:gd name="connsiteX0" fmla="*/ 10954 w 10953"/>
                  <a:gd name="connsiteY0" fmla="*/ 2538 h 28423"/>
                  <a:gd name="connsiteX1" fmla="*/ 10954 w 10953"/>
                  <a:gd name="connsiteY1" fmla="*/ 19683 h 28423"/>
                  <a:gd name="connsiteX2" fmla="*/ 7429 w 10953"/>
                  <a:gd name="connsiteY2" fmla="*/ 25779 h 28423"/>
                  <a:gd name="connsiteX3" fmla="*/ 3524 w 10953"/>
                  <a:gd name="connsiteY3" fmla="*/ 27970 h 28423"/>
                  <a:gd name="connsiteX4" fmla="*/ 0 w 10953"/>
                  <a:gd name="connsiteY4" fmla="*/ 25970 h 28423"/>
                  <a:gd name="connsiteX5" fmla="*/ 0 w 10953"/>
                  <a:gd name="connsiteY5" fmla="*/ 8825 h 28423"/>
                  <a:gd name="connsiteX6" fmla="*/ 3524 w 10953"/>
                  <a:gd name="connsiteY6" fmla="*/ 2729 h 28423"/>
                  <a:gd name="connsiteX7" fmla="*/ 7429 w 10953"/>
                  <a:gd name="connsiteY7" fmla="*/ 443 h 28423"/>
                  <a:gd name="connsiteX8" fmla="*/ 10954 w 10953"/>
                  <a:gd name="connsiteY8" fmla="*/ 2538 h 28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3" h="28423">
                    <a:moveTo>
                      <a:pt x="10954" y="2538"/>
                    </a:moveTo>
                    <a:lnTo>
                      <a:pt x="10954" y="19683"/>
                    </a:lnTo>
                    <a:cubicBezTo>
                      <a:pt x="10784" y="22151"/>
                      <a:pt x="9483" y="24401"/>
                      <a:pt x="7429" y="25779"/>
                    </a:cubicBezTo>
                    <a:lnTo>
                      <a:pt x="3524" y="27970"/>
                    </a:lnTo>
                    <a:cubicBezTo>
                      <a:pt x="1524" y="29113"/>
                      <a:pt x="0" y="27970"/>
                      <a:pt x="0" y="25970"/>
                    </a:cubicBezTo>
                    <a:lnTo>
                      <a:pt x="0" y="8825"/>
                    </a:lnTo>
                    <a:cubicBezTo>
                      <a:pt x="109" y="6339"/>
                      <a:pt x="1425" y="4063"/>
                      <a:pt x="3524" y="2729"/>
                    </a:cubicBezTo>
                    <a:lnTo>
                      <a:pt x="7429" y="443"/>
                    </a:lnTo>
                    <a:cubicBezTo>
                      <a:pt x="9334" y="-605"/>
                      <a:pt x="10954" y="252"/>
                      <a:pt x="10954" y="2538"/>
                    </a:cubicBezTo>
                    <a:close/>
                  </a:path>
                </a:pathLst>
              </a:custGeom>
              <a:solidFill>
                <a:srgbClr val="BA68C8"/>
              </a:solidFill>
              <a:ln w="9525" cap="flat">
                <a:noFill/>
                <a:prstDash val="solid"/>
                <a:miter/>
              </a:ln>
            </p:spPr>
            <p:txBody>
              <a:bodyPr rtlCol="0" anchor="ctr"/>
              <a:lstStyle/>
              <a:p>
                <a:endParaRPr lang="vi-VN"/>
              </a:p>
            </p:txBody>
          </p:sp>
          <p:sp>
            <p:nvSpPr>
              <p:cNvPr id="376" name="Freeform: Shape 375">
                <a:extLst>
                  <a:ext uri="{FF2B5EF4-FFF2-40B4-BE49-F238E27FC236}">
                    <a16:creationId xmlns:a16="http://schemas.microsoft.com/office/drawing/2014/main" id="{C068A816-6D0E-9CFE-A410-2E7061CCB3E1}"/>
                  </a:ext>
                </a:extLst>
              </p:cNvPr>
              <p:cNvSpPr/>
              <p:nvPr/>
            </p:nvSpPr>
            <p:spPr>
              <a:xfrm>
                <a:off x="2135030" y="3337856"/>
                <a:ext cx="10953" cy="28423"/>
              </a:xfrm>
              <a:custGeom>
                <a:avLst/>
                <a:gdLst>
                  <a:gd name="connsiteX0" fmla="*/ 10954 w 10953"/>
                  <a:gd name="connsiteY0" fmla="*/ 2538 h 28423"/>
                  <a:gd name="connsiteX1" fmla="*/ 10954 w 10953"/>
                  <a:gd name="connsiteY1" fmla="*/ 19683 h 28423"/>
                  <a:gd name="connsiteX2" fmla="*/ 7429 w 10953"/>
                  <a:gd name="connsiteY2" fmla="*/ 25779 h 28423"/>
                  <a:gd name="connsiteX3" fmla="*/ 3524 w 10953"/>
                  <a:gd name="connsiteY3" fmla="*/ 27970 h 28423"/>
                  <a:gd name="connsiteX4" fmla="*/ 0 w 10953"/>
                  <a:gd name="connsiteY4" fmla="*/ 25970 h 28423"/>
                  <a:gd name="connsiteX5" fmla="*/ 0 w 10953"/>
                  <a:gd name="connsiteY5" fmla="*/ 8825 h 28423"/>
                  <a:gd name="connsiteX6" fmla="*/ 3524 w 10953"/>
                  <a:gd name="connsiteY6" fmla="*/ 2729 h 28423"/>
                  <a:gd name="connsiteX7" fmla="*/ 7429 w 10953"/>
                  <a:gd name="connsiteY7" fmla="*/ 443 h 28423"/>
                  <a:gd name="connsiteX8" fmla="*/ 10954 w 10953"/>
                  <a:gd name="connsiteY8" fmla="*/ 2538 h 28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3" h="28423">
                    <a:moveTo>
                      <a:pt x="10954" y="2538"/>
                    </a:moveTo>
                    <a:lnTo>
                      <a:pt x="10954" y="19683"/>
                    </a:lnTo>
                    <a:cubicBezTo>
                      <a:pt x="10829" y="22164"/>
                      <a:pt x="9517" y="24433"/>
                      <a:pt x="7429" y="25779"/>
                    </a:cubicBezTo>
                    <a:lnTo>
                      <a:pt x="3524" y="27970"/>
                    </a:lnTo>
                    <a:cubicBezTo>
                      <a:pt x="1619" y="29113"/>
                      <a:pt x="0" y="27970"/>
                      <a:pt x="0" y="25970"/>
                    </a:cubicBezTo>
                    <a:lnTo>
                      <a:pt x="0" y="8825"/>
                    </a:lnTo>
                    <a:cubicBezTo>
                      <a:pt x="169" y="6357"/>
                      <a:pt x="1470" y="4107"/>
                      <a:pt x="3524" y="2729"/>
                    </a:cubicBezTo>
                    <a:lnTo>
                      <a:pt x="7429" y="443"/>
                    </a:lnTo>
                    <a:cubicBezTo>
                      <a:pt x="9430" y="-605"/>
                      <a:pt x="10954" y="252"/>
                      <a:pt x="10954" y="2538"/>
                    </a:cubicBezTo>
                    <a:close/>
                  </a:path>
                </a:pathLst>
              </a:custGeom>
              <a:solidFill>
                <a:srgbClr val="37474F"/>
              </a:solidFill>
              <a:ln w="9525" cap="flat">
                <a:noFill/>
                <a:prstDash val="solid"/>
                <a:miter/>
              </a:ln>
            </p:spPr>
            <p:txBody>
              <a:bodyPr rtlCol="0" anchor="ctr"/>
              <a:lstStyle/>
              <a:p>
                <a:endParaRPr lang="vi-VN"/>
              </a:p>
            </p:txBody>
          </p:sp>
          <p:sp>
            <p:nvSpPr>
              <p:cNvPr id="377" name="Freeform: Shape 376">
                <a:extLst>
                  <a:ext uri="{FF2B5EF4-FFF2-40B4-BE49-F238E27FC236}">
                    <a16:creationId xmlns:a16="http://schemas.microsoft.com/office/drawing/2014/main" id="{798CB97D-D1C6-6265-CA21-654D957100DA}"/>
                  </a:ext>
                </a:extLst>
              </p:cNvPr>
              <p:cNvSpPr/>
              <p:nvPr/>
            </p:nvSpPr>
            <p:spPr>
              <a:xfrm>
                <a:off x="2117599" y="3348048"/>
                <a:ext cx="10858" cy="28423"/>
              </a:xfrm>
              <a:custGeom>
                <a:avLst/>
                <a:gdLst>
                  <a:gd name="connsiteX0" fmla="*/ 10858 w 10858"/>
                  <a:gd name="connsiteY0" fmla="*/ 2538 h 28423"/>
                  <a:gd name="connsiteX1" fmla="*/ 10858 w 10858"/>
                  <a:gd name="connsiteY1" fmla="*/ 19683 h 28423"/>
                  <a:gd name="connsiteX2" fmla="*/ 7429 w 10858"/>
                  <a:gd name="connsiteY2" fmla="*/ 25779 h 28423"/>
                  <a:gd name="connsiteX3" fmla="*/ 3429 w 10858"/>
                  <a:gd name="connsiteY3" fmla="*/ 27970 h 28423"/>
                  <a:gd name="connsiteX4" fmla="*/ 0 w 10858"/>
                  <a:gd name="connsiteY4" fmla="*/ 25970 h 28423"/>
                  <a:gd name="connsiteX5" fmla="*/ 0 w 10858"/>
                  <a:gd name="connsiteY5" fmla="*/ 8825 h 28423"/>
                  <a:gd name="connsiteX6" fmla="*/ 3429 w 10858"/>
                  <a:gd name="connsiteY6" fmla="*/ 2729 h 28423"/>
                  <a:gd name="connsiteX7" fmla="*/ 7429 w 10858"/>
                  <a:gd name="connsiteY7" fmla="*/ 443 h 28423"/>
                  <a:gd name="connsiteX8" fmla="*/ 10858 w 10858"/>
                  <a:gd name="connsiteY8" fmla="*/ 2538 h 28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58" h="28423">
                    <a:moveTo>
                      <a:pt x="10858" y="2538"/>
                    </a:moveTo>
                    <a:lnTo>
                      <a:pt x="10858" y="19683"/>
                    </a:lnTo>
                    <a:cubicBezTo>
                      <a:pt x="10725" y="22138"/>
                      <a:pt x="9458" y="24391"/>
                      <a:pt x="7429" y="25779"/>
                    </a:cubicBezTo>
                    <a:lnTo>
                      <a:pt x="3429" y="27970"/>
                    </a:lnTo>
                    <a:cubicBezTo>
                      <a:pt x="1524" y="29113"/>
                      <a:pt x="0" y="27970"/>
                      <a:pt x="0" y="25970"/>
                    </a:cubicBezTo>
                    <a:lnTo>
                      <a:pt x="0" y="8825"/>
                    </a:lnTo>
                    <a:cubicBezTo>
                      <a:pt x="103" y="6362"/>
                      <a:pt x="1378" y="4096"/>
                      <a:pt x="3429" y="2729"/>
                    </a:cubicBezTo>
                    <a:lnTo>
                      <a:pt x="7429" y="443"/>
                    </a:lnTo>
                    <a:cubicBezTo>
                      <a:pt x="9144" y="-605"/>
                      <a:pt x="10858" y="252"/>
                      <a:pt x="10858" y="2538"/>
                    </a:cubicBezTo>
                    <a:close/>
                  </a:path>
                </a:pathLst>
              </a:custGeom>
              <a:solidFill>
                <a:srgbClr val="37474F"/>
              </a:solidFill>
              <a:ln w="9525" cap="flat">
                <a:noFill/>
                <a:prstDash val="solid"/>
                <a:miter/>
              </a:ln>
            </p:spPr>
            <p:txBody>
              <a:bodyPr rtlCol="0" anchor="ctr"/>
              <a:lstStyle/>
              <a:p>
                <a:endParaRPr lang="vi-VN"/>
              </a:p>
            </p:txBody>
          </p:sp>
          <p:sp>
            <p:nvSpPr>
              <p:cNvPr id="378" name="Freeform: Shape 377">
                <a:extLst>
                  <a:ext uri="{FF2B5EF4-FFF2-40B4-BE49-F238E27FC236}">
                    <a16:creationId xmlns:a16="http://schemas.microsoft.com/office/drawing/2014/main" id="{E85F660C-6FA2-3EBF-4C73-BA3D15BAE10A}"/>
                  </a:ext>
                </a:extLst>
              </p:cNvPr>
              <p:cNvSpPr/>
              <p:nvPr/>
            </p:nvSpPr>
            <p:spPr>
              <a:xfrm>
                <a:off x="2099692" y="3358240"/>
                <a:ext cx="10953" cy="28423"/>
              </a:xfrm>
              <a:custGeom>
                <a:avLst/>
                <a:gdLst>
                  <a:gd name="connsiteX0" fmla="*/ 10954 w 10953"/>
                  <a:gd name="connsiteY0" fmla="*/ 2538 h 28423"/>
                  <a:gd name="connsiteX1" fmla="*/ 10954 w 10953"/>
                  <a:gd name="connsiteY1" fmla="*/ 19683 h 28423"/>
                  <a:gd name="connsiteX2" fmla="*/ 7429 w 10953"/>
                  <a:gd name="connsiteY2" fmla="*/ 25684 h 28423"/>
                  <a:gd name="connsiteX3" fmla="*/ 3524 w 10953"/>
                  <a:gd name="connsiteY3" fmla="*/ 27970 h 28423"/>
                  <a:gd name="connsiteX4" fmla="*/ 0 w 10953"/>
                  <a:gd name="connsiteY4" fmla="*/ 25970 h 28423"/>
                  <a:gd name="connsiteX5" fmla="*/ 0 w 10953"/>
                  <a:gd name="connsiteY5" fmla="*/ 8825 h 28423"/>
                  <a:gd name="connsiteX6" fmla="*/ 3524 w 10953"/>
                  <a:gd name="connsiteY6" fmla="*/ 2729 h 28423"/>
                  <a:gd name="connsiteX7" fmla="*/ 7429 w 10953"/>
                  <a:gd name="connsiteY7" fmla="*/ 443 h 28423"/>
                  <a:gd name="connsiteX8" fmla="*/ 10954 w 10953"/>
                  <a:gd name="connsiteY8" fmla="*/ 2538 h 28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3" h="28423">
                    <a:moveTo>
                      <a:pt x="10954" y="2538"/>
                    </a:moveTo>
                    <a:lnTo>
                      <a:pt x="10954" y="19683"/>
                    </a:lnTo>
                    <a:cubicBezTo>
                      <a:pt x="10799" y="22130"/>
                      <a:pt x="9491" y="24357"/>
                      <a:pt x="7429" y="25684"/>
                    </a:cubicBezTo>
                    <a:lnTo>
                      <a:pt x="3524" y="27970"/>
                    </a:lnTo>
                    <a:cubicBezTo>
                      <a:pt x="1619" y="29113"/>
                      <a:pt x="0" y="27970"/>
                      <a:pt x="0" y="25970"/>
                    </a:cubicBezTo>
                    <a:lnTo>
                      <a:pt x="0" y="8825"/>
                    </a:lnTo>
                    <a:cubicBezTo>
                      <a:pt x="140" y="6348"/>
                      <a:pt x="1448" y="4086"/>
                      <a:pt x="3524" y="2729"/>
                    </a:cubicBezTo>
                    <a:lnTo>
                      <a:pt x="7429" y="443"/>
                    </a:lnTo>
                    <a:cubicBezTo>
                      <a:pt x="9715" y="-605"/>
                      <a:pt x="10954" y="252"/>
                      <a:pt x="10954" y="2538"/>
                    </a:cubicBezTo>
                    <a:close/>
                  </a:path>
                </a:pathLst>
              </a:custGeom>
              <a:solidFill>
                <a:srgbClr val="37474F"/>
              </a:solidFill>
              <a:ln w="9525" cap="flat">
                <a:noFill/>
                <a:prstDash val="solid"/>
                <a:miter/>
              </a:ln>
            </p:spPr>
            <p:txBody>
              <a:bodyPr rtlCol="0" anchor="ctr"/>
              <a:lstStyle/>
              <a:p>
                <a:endParaRPr lang="vi-VN"/>
              </a:p>
            </p:txBody>
          </p:sp>
          <p:sp>
            <p:nvSpPr>
              <p:cNvPr id="379" name="Freeform: Shape 378">
                <a:extLst>
                  <a:ext uri="{FF2B5EF4-FFF2-40B4-BE49-F238E27FC236}">
                    <a16:creationId xmlns:a16="http://schemas.microsoft.com/office/drawing/2014/main" id="{8639EA81-1F7B-DEA7-1D56-CCBDE2F5E7D3}"/>
                  </a:ext>
                </a:extLst>
              </p:cNvPr>
              <p:cNvSpPr/>
              <p:nvPr/>
            </p:nvSpPr>
            <p:spPr>
              <a:xfrm>
                <a:off x="2081976" y="3368431"/>
                <a:ext cx="10953" cy="28423"/>
              </a:xfrm>
              <a:custGeom>
                <a:avLst/>
                <a:gdLst>
                  <a:gd name="connsiteX0" fmla="*/ 10954 w 10953"/>
                  <a:gd name="connsiteY0" fmla="*/ 2538 h 28423"/>
                  <a:gd name="connsiteX1" fmla="*/ 10954 w 10953"/>
                  <a:gd name="connsiteY1" fmla="*/ 19683 h 28423"/>
                  <a:gd name="connsiteX2" fmla="*/ 7525 w 10953"/>
                  <a:gd name="connsiteY2" fmla="*/ 25684 h 28423"/>
                  <a:gd name="connsiteX3" fmla="*/ 3524 w 10953"/>
                  <a:gd name="connsiteY3" fmla="*/ 27970 h 28423"/>
                  <a:gd name="connsiteX4" fmla="*/ 0 w 10953"/>
                  <a:gd name="connsiteY4" fmla="*/ 25970 h 28423"/>
                  <a:gd name="connsiteX5" fmla="*/ 0 w 10953"/>
                  <a:gd name="connsiteY5" fmla="*/ 8825 h 28423"/>
                  <a:gd name="connsiteX6" fmla="*/ 3524 w 10953"/>
                  <a:gd name="connsiteY6" fmla="*/ 2729 h 28423"/>
                  <a:gd name="connsiteX7" fmla="*/ 7525 w 10953"/>
                  <a:gd name="connsiteY7" fmla="*/ 443 h 28423"/>
                  <a:gd name="connsiteX8" fmla="*/ 10954 w 10953"/>
                  <a:gd name="connsiteY8" fmla="*/ 2538 h 28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3" h="28423">
                    <a:moveTo>
                      <a:pt x="10954" y="2538"/>
                    </a:moveTo>
                    <a:lnTo>
                      <a:pt x="10954" y="19683"/>
                    </a:lnTo>
                    <a:cubicBezTo>
                      <a:pt x="10836" y="22117"/>
                      <a:pt x="9561" y="24347"/>
                      <a:pt x="7525" y="25684"/>
                    </a:cubicBezTo>
                    <a:lnTo>
                      <a:pt x="3524" y="27970"/>
                    </a:lnTo>
                    <a:cubicBezTo>
                      <a:pt x="1619" y="29113"/>
                      <a:pt x="0" y="27970"/>
                      <a:pt x="0" y="25970"/>
                    </a:cubicBezTo>
                    <a:lnTo>
                      <a:pt x="0" y="8825"/>
                    </a:lnTo>
                    <a:cubicBezTo>
                      <a:pt x="140" y="6348"/>
                      <a:pt x="1448" y="4086"/>
                      <a:pt x="3524" y="2729"/>
                    </a:cubicBezTo>
                    <a:lnTo>
                      <a:pt x="7525" y="443"/>
                    </a:lnTo>
                    <a:cubicBezTo>
                      <a:pt x="9430" y="-605"/>
                      <a:pt x="10954" y="252"/>
                      <a:pt x="10954" y="2538"/>
                    </a:cubicBezTo>
                    <a:close/>
                  </a:path>
                </a:pathLst>
              </a:custGeom>
              <a:solidFill>
                <a:srgbClr val="BA68C8"/>
              </a:solidFill>
              <a:ln w="9525" cap="flat">
                <a:noFill/>
                <a:prstDash val="solid"/>
                <a:miter/>
              </a:ln>
            </p:spPr>
            <p:txBody>
              <a:bodyPr rtlCol="0" anchor="ctr"/>
              <a:lstStyle/>
              <a:p>
                <a:endParaRPr lang="vi-VN"/>
              </a:p>
            </p:txBody>
          </p:sp>
          <p:sp>
            <p:nvSpPr>
              <p:cNvPr id="380" name="Freeform: Shape 379">
                <a:extLst>
                  <a:ext uri="{FF2B5EF4-FFF2-40B4-BE49-F238E27FC236}">
                    <a16:creationId xmlns:a16="http://schemas.microsoft.com/office/drawing/2014/main" id="{4A3487C6-3F72-87D4-BD3B-E1B91F8002FA}"/>
                  </a:ext>
                </a:extLst>
              </p:cNvPr>
              <p:cNvSpPr/>
              <p:nvPr/>
            </p:nvSpPr>
            <p:spPr>
              <a:xfrm>
                <a:off x="2064354" y="3378623"/>
                <a:ext cx="10953" cy="28423"/>
              </a:xfrm>
              <a:custGeom>
                <a:avLst/>
                <a:gdLst>
                  <a:gd name="connsiteX0" fmla="*/ 10954 w 10953"/>
                  <a:gd name="connsiteY0" fmla="*/ 2538 h 28423"/>
                  <a:gd name="connsiteX1" fmla="*/ 10954 w 10953"/>
                  <a:gd name="connsiteY1" fmla="*/ 19683 h 28423"/>
                  <a:gd name="connsiteX2" fmla="*/ 7429 w 10953"/>
                  <a:gd name="connsiteY2" fmla="*/ 25779 h 28423"/>
                  <a:gd name="connsiteX3" fmla="*/ 3524 w 10953"/>
                  <a:gd name="connsiteY3" fmla="*/ 27970 h 28423"/>
                  <a:gd name="connsiteX4" fmla="*/ 0 w 10953"/>
                  <a:gd name="connsiteY4" fmla="*/ 25970 h 28423"/>
                  <a:gd name="connsiteX5" fmla="*/ 0 w 10953"/>
                  <a:gd name="connsiteY5" fmla="*/ 8825 h 28423"/>
                  <a:gd name="connsiteX6" fmla="*/ 3524 w 10953"/>
                  <a:gd name="connsiteY6" fmla="*/ 2729 h 28423"/>
                  <a:gd name="connsiteX7" fmla="*/ 7430 w 10953"/>
                  <a:gd name="connsiteY7" fmla="*/ 443 h 28423"/>
                  <a:gd name="connsiteX8" fmla="*/ 10954 w 10953"/>
                  <a:gd name="connsiteY8" fmla="*/ 2538 h 28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3" h="28423">
                    <a:moveTo>
                      <a:pt x="10954" y="2538"/>
                    </a:moveTo>
                    <a:lnTo>
                      <a:pt x="10954" y="19683"/>
                    </a:lnTo>
                    <a:cubicBezTo>
                      <a:pt x="10784" y="22151"/>
                      <a:pt x="9483" y="24401"/>
                      <a:pt x="7429" y="25779"/>
                    </a:cubicBezTo>
                    <a:lnTo>
                      <a:pt x="3524" y="27970"/>
                    </a:lnTo>
                    <a:cubicBezTo>
                      <a:pt x="1524" y="29113"/>
                      <a:pt x="0" y="27970"/>
                      <a:pt x="0" y="25970"/>
                    </a:cubicBezTo>
                    <a:lnTo>
                      <a:pt x="0" y="8825"/>
                    </a:lnTo>
                    <a:cubicBezTo>
                      <a:pt x="109" y="6339"/>
                      <a:pt x="1425" y="4063"/>
                      <a:pt x="3524" y="2729"/>
                    </a:cubicBezTo>
                    <a:lnTo>
                      <a:pt x="7430" y="443"/>
                    </a:lnTo>
                    <a:cubicBezTo>
                      <a:pt x="9335" y="-605"/>
                      <a:pt x="10954" y="252"/>
                      <a:pt x="10954" y="2538"/>
                    </a:cubicBezTo>
                    <a:close/>
                  </a:path>
                </a:pathLst>
              </a:custGeom>
              <a:solidFill>
                <a:srgbClr val="37474F"/>
              </a:solidFill>
              <a:ln w="9525" cap="flat">
                <a:noFill/>
                <a:prstDash val="solid"/>
                <a:miter/>
              </a:ln>
            </p:spPr>
            <p:txBody>
              <a:bodyPr rtlCol="0" anchor="ctr"/>
              <a:lstStyle/>
              <a:p>
                <a:endParaRPr lang="vi-VN"/>
              </a:p>
            </p:txBody>
          </p:sp>
          <p:sp>
            <p:nvSpPr>
              <p:cNvPr id="381" name="Freeform: Shape 380">
                <a:extLst>
                  <a:ext uri="{FF2B5EF4-FFF2-40B4-BE49-F238E27FC236}">
                    <a16:creationId xmlns:a16="http://schemas.microsoft.com/office/drawing/2014/main" id="{AF8E7537-5517-9950-D26E-43C81698787F}"/>
                  </a:ext>
                </a:extLst>
              </p:cNvPr>
              <p:cNvSpPr/>
              <p:nvPr/>
            </p:nvSpPr>
            <p:spPr>
              <a:xfrm>
                <a:off x="2046638" y="3388815"/>
                <a:ext cx="10953" cy="28423"/>
              </a:xfrm>
              <a:custGeom>
                <a:avLst/>
                <a:gdLst>
                  <a:gd name="connsiteX0" fmla="*/ 10954 w 10953"/>
                  <a:gd name="connsiteY0" fmla="*/ 2538 h 28423"/>
                  <a:gd name="connsiteX1" fmla="*/ 10954 w 10953"/>
                  <a:gd name="connsiteY1" fmla="*/ 19683 h 28423"/>
                  <a:gd name="connsiteX2" fmla="*/ 7429 w 10953"/>
                  <a:gd name="connsiteY2" fmla="*/ 25684 h 28423"/>
                  <a:gd name="connsiteX3" fmla="*/ 3524 w 10953"/>
                  <a:gd name="connsiteY3" fmla="*/ 27970 h 28423"/>
                  <a:gd name="connsiteX4" fmla="*/ 0 w 10953"/>
                  <a:gd name="connsiteY4" fmla="*/ 25970 h 28423"/>
                  <a:gd name="connsiteX5" fmla="*/ 0 w 10953"/>
                  <a:gd name="connsiteY5" fmla="*/ 8825 h 28423"/>
                  <a:gd name="connsiteX6" fmla="*/ 3524 w 10953"/>
                  <a:gd name="connsiteY6" fmla="*/ 2729 h 28423"/>
                  <a:gd name="connsiteX7" fmla="*/ 7429 w 10953"/>
                  <a:gd name="connsiteY7" fmla="*/ 443 h 28423"/>
                  <a:gd name="connsiteX8" fmla="*/ 10954 w 10953"/>
                  <a:gd name="connsiteY8" fmla="*/ 2538 h 28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3" h="28423">
                    <a:moveTo>
                      <a:pt x="10954" y="2538"/>
                    </a:moveTo>
                    <a:lnTo>
                      <a:pt x="10954" y="19683"/>
                    </a:lnTo>
                    <a:cubicBezTo>
                      <a:pt x="10846" y="22144"/>
                      <a:pt x="9526" y="24392"/>
                      <a:pt x="7429" y="25684"/>
                    </a:cubicBezTo>
                    <a:lnTo>
                      <a:pt x="3524" y="27970"/>
                    </a:lnTo>
                    <a:cubicBezTo>
                      <a:pt x="1619" y="29113"/>
                      <a:pt x="0" y="27970"/>
                      <a:pt x="0" y="25970"/>
                    </a:cubicBezTo>
                    <a:lnTo>
                      <a:pt x="0" y="8825"/>
                    </a:lnTo>
                    <a:cubicBezTo>
                      <a:pt x="140" y="6348"/>
                      <a:pt x="1448" y="4086"/>
                      <a:pt x="3524" y="2729"/>
                    </a:cubicBezTo>
                    <a:lnTo>
                      <a:pt x="7429" y="443"/>
                    </a:lnTo>
                    <a:cubicBezTo>
                      <a:pt x="9430" y="-605"/>
                      <a:pt x="10954" y="252"/>
                      <a:pt x="10954" y="2538"/>
                    </a:cubicBezTo>
                    <a:close/>
                  </a:path>
                </a:pathLst>
              </a:custGeom>
              <a:solidFill>
                <a:srgbClr val="37474F"/>
              </a:solidFill>
              <a:ln w="9525" cap="flat">
                <a:noFill/>
                <a:prstDash val="solid"/>
                <a:miter/>
              </a:ln>
            </p:spPr>
            <p:txBody>
              <a:bodyPr rtlCol="0" anchor="ctr"/>
              <a:lstStyle/>
              <a:p>
                <a:endParaRPr lang="vi-VN"/>
              </a:p>
            </p:txBody>
          </p:sp>
          <p:sp>
            <p:nvSpPr>
              <p:cNvPr id="382" name="Freeform: Shape 381">
                <a:extLst>
                  <a:ext uri="{FF2B5EF4-FFF2-40B4-BE49-F238E27FC236}">
                    <a16:creationId xmlns:a16="http://schemas.microsoft.com/office/drawing/2014/main" id="{DA444B55-A16A-626D-F0D5-9AA25769C9DC}"/>
                  </a:ext>
                </a:extLst>
              </p:cNvPr>
              <p:cNvSpPr/>
              <p:nvPr/>
            </p:nvSpPr>
            <p:spPr>
              <a:xfrm>
                <a:off x="1947744" y="4565457"/>
                <a:ext cx="33933" cy="42143"/>
              </a:xfrm>
              <a:custGeom>
                <a:avLst/>
                <a:gdLst>
                  <a:gd name="connsiteX0" fmla="*/ 33933 w 33933"/>
                  <a:gd name="connsiteY0" fmla="*/ 5472 h 42143"/>
                  <a:gd name="connsiteX1" fmla="*/ 25932 w 33933"/>
                  <a:gd name="connsiteY1" fmla="*/ 900 h 42143"/>
                  <a:gd name="connsiteX2" fmla="*/ 25932 w 33933"/>
                  <a:gd name="connsiteY2" fmla="*/ 900 h 42143"/>
                  <a:gd name="connsiteX3" fmla="*/ 15264 w 33933"/>
                  <a:gd name="connsiteY3" fmla="*/ 2043 h 42143"/>
                  <a:gd name="connsiteX4" fmla="*/ 24 w 33933"/>
                  <a:gd name="connsiteY4" fmla="*/ 28332 h 42143"/>
                  <a:gd name="connsiteX5" fmla="*/ 4501 w 33933"/>
                  <a:gd name="connsiteY5" fmla="*/ 37857 h 42143"/>
                  <a:gd name="connsiteX6" fmla="*/ 4501 w 33933"/>
                  <a:gd name="connsiteY6" fmla="*/ 37857 h 42143"/>
                  <a:gd name="connsiteX7" fmla="*/ 11930 w 33933"/>
                  <a:gd name="connsiteY7" fmla="*/ 42143 h 42143"/>
                  <a:gd name="connsiteX8" fmla="*/ 13264 w 33933"/>
                  <a:gd name="connsiteY8" fmla="*/ 39858 h 42143"/>
                  <a:gd name="connsiteX9" fmla="*/ 17645 w 33933"/>
                  <a:gd name="connsiteY9" fmla="*/ 38143 h 42143"/>
                  <a:gd name="connsiteX10" fmla="*/ 32885 w 33933"/>
                  <a:gd name="connsiteY10" fmla="*/ 11854 h 42143"/>
                  <a:gd name="connsiteX11" fmla="*/ 32885 w 33933"/>
                  <a:gd name="connsiteY11" fmla="*/ 7949 h 42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933" h="42143">
                    <a:moveTo>
                      <a:pt x="33933" y="5472"/>
                    </a:moveTo>
                    <a:lnTo>
                      <a:pt x="25932" y="900"/>
                    </a:lnTo>
                    <a:lnTo>
                      <a:pt x="25932" y="900"/>
                    </a:lnTo>
                    <a:cubicBezTo>
                      <a:pt x="22423" y="-625"/>
                      <a:pt x="18370" y="-191"/>
                      <a:pt x="15264" y="2043"/>
                    </a:cubicBezTo>
                    <a:cubicBezTo>
                      <a:pt x="6265" y="7858"/>
                      <a:pt x="598" y="17633"/>
                      <a:pt x="24" y="28332"/>
                    </a:cubicBezTo>
                    <a:cubicBezTo>
                      <a:pt x="-225" y="32066"/>
                      <a:pt x="1467" y="35666"/>
                      <a:pt x="4501" y="37857"/>
                    </a:cubicBezTo>
                    <a:lnTo>
                      <a:pt x="4501" y="37857"/>
                    </a:lnTo>
                    <a:lnTo>
                      <a:pt x="11930" y="42143"/>
                    </a:lnTo>
                    <a:lnTo>
                      <a:pt x="13264" y="39858"/>
                    </a:lnTo>
                    <a:cubicBezTo>
                      <a:pt x="14806" y="39522"/>
                      <a:pt x="16285" y="38944"/>
                      <a:pt x="17645" y="38143"/>
                    </a:cubicBezTo>
                    <a:cubicBezTo>
                      <a:pt x="26610" y="32296"/>
                      <a:pt x="32266" y="22539"/>
                      <a:pt x="32885" y="11854"/>
                    </a:cubicBezTo>
                    <a:cubicBezTo>
                      <a:pt x="33043" y="10557"/>
                      <a:pt x="33043" y="9246"/>
                      <a:pt x="32885" y="7949"/>
                    </a:cubicBezTo>
                    <a:close/>
                  </a:path>
                </a:pathLst>
              </a:custGeom>
              <a:solidFill>
                <a:srgbClr val="BA68C8"/>
              </a:solidFill>
              <a:ln w="9525" cap="flat">
                <a:noFill/>
                <a:prstDash val="solid"/>
                <a:miter/>
              </a:ln>
            </p:spPr>
            <p:txBody>
              <a:bodyPr rtlCol="0" anchor="ctr"/>
              <a:lstStyle/>
              <a:p>
                <a:endParaRPr lang="vi-VN"/>
              </a:p>
            </p:txBody>
          </p:sp>
          <p:sp>
            <p:nvSpPr>
              <p:cNvPr id="383" name="Freeform: Shape 382">
                <a:extLst>
                  <a:ext uri="{FF2B5EF4-FFF2-40B4-BE49-F238E27FC236}">
                    <a16:creationId xmlns:a16="http://schemas.microsoft.com/office/drawing/2014/main" id="{E0048BCA-C983-81B3-29EF-00B1359C0072}"/>
                  </a:ext>
                </a:extLst>
              </p:cNvPr>
              <p:cNvSpPr/>
              <p:nvPr/>
            </p:nvSpPr>
            <p:spPr>
              <a:xfrm>
                <a:off x="1947744" y="4565457"/>
                <a:ext cx="33933" cy="42143"/>
              </a:xfrm>
              <a:custGeom>
                <a:avLst/>
                <a:gdLst>
                  <a:gd name="connsiteX0" fmla="*/ 33933 w 33933"/>
                  <a:gd name="connsiteY0" fmla="*/ 5472 h 42143"/>
                  <a:gd name="connsiteX1" fmla="*/ 25932 w 33933"/>
                  <a:gd name="connsiteY1" fmla="*/ 900 h 42143"/>
                  <a:gd name="connsiteX2" fmla="*/ 25932 w 33933"/>
                  <a:gd name="connsiteY2" fmla="*/ 900 h 42143"/>
                  <a:gd name="connsiteX3" fmla="*/ 15264 w 33933"/>
                  <a:gd name="connsiteY3" fmla="*/ 2043 h 42143"/>
                  <a:gd name="connsiteX4" fmla="*/ 24 w 33933"/>
                  <a:gd name="connsiteY4" fmla="*/ 28332 h 42143"/>
                  <a:gd name="connsiteX5" fmla="*/ 4501 w 33933"/>
                  <a:gd name="connsiteY5" fmla="*/ 37857 h 42143"/>
                  <a:gd name="connsiteX6" fmla="*/ 4501 w 33933"/>
                  <a:gd name="connsiteY6" fmla="*/ 37857 h 42143"/>
                  <a:gd name="connsiteX7" fmla="*/ 11930 w 33933"/>
                  <a:gd name="connsiteY7" fmla="*/ 42143 h 42143"/>
                  <a:gd name="connsiteX8" fmla="*/ 13264 w 33933"/>
                  <a:gd name="connsiteY8" fmla="*/ 39858 h 42143"/>
                  <a:gd name="connsiteX9" fmla="*/ 17645 w 33933"/>
                  <a:gd name="connsiteY9" fmla="*/ 38143 h 42143"/>
                  <a:gd name="connsiteX10" fmla="*/ 32885 w 33933"/>
                  <a:gd name="connsiteY10" fmla="*/ 11854 h 42143"/>
                  <a:gd name="connsiteX11" fmla="*/ 32885 w 33933"/>
                  <a:gd name="connsiteY11" fmla="*/ 7949 h 42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933" h="42143">
                    <a:moveTo>
                      <a:pt x="33933" y="5472"/>
                    </a:moveTo>
                    <a:lnTo>
                      <a:pt x="25932" y="900"/>
                    </a:lnTo>
                    <a:lnTo>
                      <a:pt x="25932" y="900"/>
                    </a:lnTo>
                    <a:cubicBezTo>
                      <a:pt x="22423" y="-625"/>
                      <a:pt x="18370" y="-191"/>
                      <a:pt x="15264" y="2043"/>
                    </a:cubicBezTo>
                    <a:cubicBezTo>
                      <a:pt x="6265" y="7858"/>
                      <a:pt x="598" y="17633"/>
                      <a:pt x="24" y="28332"/>
                    </a:cubicBezTo>
                    <a:cubicBezTo>
                      <a:pt x="-225" y="32066"/>
                      <a:pt x="1467" y="35666"/>
                      <a:pt x="4501" y="37857"/>
                    </a:cubicBezTo>
                    <a:lnTo>
                      <a:pt x="4501" y="37857"/>
                    </a:lnTo>
                    <a:lnTo>
                      <a:pt x="11930" y="42143"/>
                    </a:lnTo>
                    <a:lnTo>
                      <a:pt x="13264" y="39858"/>
                    </a:lnTo>
                    <a:cubicBezTo>
                      <a:pt x="14806" y="39522"/>
                      <a:pt x="16285" y="38944"/>
                      <a:pt x="17645" y="38143"/>
                    </a:cubicBezTo>
                    <a:cubicBezTo>
                      <a:pt x="26610" y="32296"/>
                      <a:pt x="32266" y="22539"/>
                      <a:pt x="32885" y="11854"/>
                    </a:cubicBezTo>
                    <a:cubicBezTo>
                      <a:pt x="33043" y="10557"/>
                      <a:pt x="33043" y="9246"/>
                      <a:pt x="32885" y="7949"/>
                    </a:cubicBezTo>
                    <a:close/>
                  </a:path>
                </a:pathLst>
              </a:custGeom>
              <a:solidFill>
                <a:srgbClr val="000000">
                  <a:alpha val="40000"/>
                </a:srgbClr>
              </a:solidFill>
              <a:ln w="9525" cap="flat">
                <a:noFill/>
                <a:prstDash val="solid"/>
                <a:miter/>
              </a:ln>
            </p:spPr>
            <p:txBody>
              <a:bodyPr rtlCol="0" anchor="ctr"/>
              <a:lstStyle/>
              <a:p>
                <a:endParaRPr lang="vi-VN"/>
              </a:p>
            </p:txBody>
          </p:sp>
          <p:sp>
            <p:nvSpPr>
              <p:cNvPr id="384" name="Freeform: Shape 383">
                <a:extLst>
                  <a:ext uri="{FF2B5EF4-FFF2-40B4-BE49-F238E27FC236}">
                    <a16:creationId xmlns:a16="http://schemas.microsoft.com/office/drawing/2014/main" id="{5EB40248-40D1-C5F4-4F38-A4A00AEDCDD5}"/>
                  </a:ext>
                </a:extLst>
              </p:cNvPr>
              <p:cNvSpPr/>
              <p:nvPr/>
            </p:nvSpPr>
            <p:spPr>
              <a:xfrm>
                <a:off x="1955388" y="4569718"/>
                <a:ext cx="30194" cy="39268"/>
              </a:xfrm>
              <a:custGeom>
                <a:avLst/>
                <a:gdLst>
                  <a:gd name="connsiteX0" fmla="*/ 15240 w 30194"/>
                  <a:gd name="connsiteY0" fmla="*/ 2068 h 39268"/>
                  <a:gd name="connsiteX1" fmla="*/ 0 w 30194"/>
                  <a:gd name="connsiteY1" fmla="*/ 28452 h 39268"/>
                  <a:gd name="connsiteX2" fmla="*/ 15240 w 30194"/>
                  <a:gd name="connsiteY2" fmla="*/ 37215 h 39268"/>
                  <a:gd name="connsiteX3" fmla="*/ 30194 w 30194"/>
                  <a:gd name="connsiteY3" fmla="*/ 10926 h 39268"/>
                  <a:gd name="connsiteX4" fmla="*/ 15240 w 30194"/>
                  <a:gd name="connsiteY4" fmla="*/ 2068 h 39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94" h="39268">
                    <a:moveTo>
                      <a:pt x="15240" y="2068"/>
                    </a:moveTo>
                    <a:cubicBezTo>
                      <a:pt x="6226" y="7913"/>
                      <a:pt x="560" y="17724"/>
                      <a:pt x="0" y="28452"/>
                    </a:cubicBezTo>
                    <a:cubicBezTo>
                      <a:pt x="0" y="37977"/>
                      <a:pt x="6763" y="42073"/>
                      <a:pt x="15240" y="37215"/>
                    </a:cubicBezTo>
                    <a:cubicBezTo>
                      <a:pt x="24107" y="31315"/>
                      <a:pt x="29655" y="21563"/>
                      <a:pt x="30194" y="10926"/>
                    </a:cubicBezTo>
                    <a:cubicBezTo>
                      <a:pt x="30194" y="1211"/>
                      <a:pt x="23622" y="-2790"/>
                      <a:pt x="15240" y="2068"/>
                    </a:cubicBezTo>
                    <a:close/>
                  </a:path>
                </a:pathLst>
              </a:custGeom>
              <a:solidFill>
                <a:srgbClr val="BA68C8"/>
              </a:solidFill>
              <a:ln w="9525" cap="flat">
                <a:noFill/>
                <a:prstDash val="solid"/>
                <a:miter/>
              </a:ln>
            </p:spPr>
            <p:txBody>
              <a:bodyPr rtlCol="0" anchor="ctr"/>
              <a:lstStyle/>
              <a:p>
                <a:endParaRPr lang="vi-VN"/>
              </a:p>
            </p:txBody>
          </p:sp>
          <p:sp>
            <p:nvSpPr>
              <p:cNvPr id="385" name="Freeform: Shape 384">
                <a:extLst>
                  <a:ext uri="{FF2B5EF4-FFF2-40B4-BE49-F238E27FC236}">
                    <a16:creationId xmlns:a16="http://schemas.microsoft.com/office/drawing/2014/main" id="{A9CF210B-2DD4-83BD-6BAC-C7638D12294C}"/>
                  </a:ext>
                </a:extLst>
              </p:cNvPr>
              <p:cNvSpPr/>
              <p:nvPr/>
            </p:nvSpPr>
            <p:spPr>
              <a:xfrm>
                <a:off x="1955388" y="4569718"/>
                <a:ext cx="30194" cy="39268"/>
              </a:xfrm>
              <a:custGeom>
                <a:avLst/>
                <a:gdLst>
                  <a:gd name="connsiteX0" fmla="*/ 15240 w 30194"/>
                  <a:gd name="connsiteY0" fmla="*/ 2068 h 39268"/>
                  <a:gd name="connsiteX1" fmla="*/ 0 w 30194"/>
                  <a:gd name="connsiteY1" fmla="*/ 28452 h 39268"/>
                  <a:gd name="connsiteX2" fmla="*/ 15240 w 30194"/>
                  <a:gd name="connsiteY2" fmla="*/ 37215 h 39268"/>
                  <a:gd name="connsiteX3" fmla="*/ 30194 w 30194"/>
                  <a:gd name="connsiteY3" fmla="*/ 10926 h 39268"/>
                  <a:gd name="connsiteX4" fmla="*/ 15240 w 30194"/>
                  <a:gd name="connsiteY4" fmla="*/ 2068 h 39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94" h="39268">
                    <a:moveTo>
                      <a:pt x="15240" y="2068"/>
                    </a:moveTo>
                    <a:cubicBezTo>
                      <a:pt x="6226" y="7913"/>
                      <a:pt x="560" y="17724"/>
                      <a:pt x="0" y="28452"/>
                    </a:cubicBezTo>
                    <a:cubicBezTo>
                      <a:pt x="0" y="37977"/>
                      <a:pt x="6763" y="42073"/>
                      <a:pt x="15240" y="37215"/>
                    </a:cubicBezTo>
                    <a:cubicBezTo>
                      <a:pt x="24107" y="31315"/>
                      <a:pt x="29655" y="21563"/>
                      <a:pt x="30194" y="10926"/>
                    </a:cubicBezTo>
                    <a:cubicBezTo>
                      <a:pt x="30194" y="1211"/>
                      <a:pt x="23622" y="-2790"/>
                      <a:pt x="15240" y="2068"/>
                    </a:cubicBezTo>
                    <a:close/>
                  </a:path>
                </a:pathLst>
              </a:custGeom>
              <a:solidFill>
                <a:srgbClr val="000000">
                  <a:alpha val="20000"/>
                </a:srgbClr>
              </a:solidFill>
              <a:ln w="9525" cap="flat">
                <a:noFill/>
                <a:prstDash val="solid"/>
                <a:miter/>
              </a:ln>
            </p:spPr>
            <p:txBody>
              <a:bodyPr rtlCol="0" anchor="ctr"/>
              <a:lstStyle/>
              <a:p>
                <a:endParaRPr lang="vi-VN"/>
              </a:p>
            </p:txBody>
          </p:sp>
          <p:sp>
            <p:nvSpPr>
              <p:cNvPr id="386" name="Freeform: Shape 385">
                <a:extLst>
                  <a:ext uri="{FF2B5EF4-FFF2-40B4-BE49-F238E27FC236}">
                    <a16:creationId xmlns:a16="http://schemas.microsoft.com/office/drawing/2014/main" id="{24D6FBEA-5B35-C726-6023-C0A75DBF4DFA}"/>
                  </a:ext>
                </a:extLst>
              </p:cNvPr>
              <p:cNvSpPr/>
              <p:nvPr/>
            </p:nvSpPr>
            <p:spPr>
              <a:xfrm>
                <a:off x="1881725" y="4603514"/>
                <a:ext cx="33944" cy="42090"/>
              </a:xfrm>
              <a:custGeom>
                <a:avLst/>
                <a:gdLst>
                  <a:gd name="connsiteX0" fmla="*/ 33944 w 33944"/>
                  <a:gd name="connsiteY0" fmla="*/ 5515 h 42090"/>
                  <a:gd name="connsiteX1" fmla="*/ 25943 w 33944"/>
                  <a:gd name="connsiteY1" fmla="*/ 942 h 42090"/>
                  <a:gd name="connsiteX2" fmla="*/ 25943 w 33944"/>
                  <a:gd name="connsiteY2" fmla="*/ 942 h 42090"/>
                  <a:gd name="connsiteX3" fmla="*/ 15275 w 33944"/>
                  <a:gd name="connsiteY3" fmla="*/ 2085 h 42090"/>
                  <a:gd name="connsiteX4" fmla="*/ 35 w 33944"/>
                  <a:gd name="connsiteY4" fmla="*/ 28375 h 42090"/>
                  <a:gd name="connsiteX5" fmla="*/ 4512 w 33944"/>
                  <a:gd name="connsiteY5" fmla="*/ 37900 h 42090"/>
                  <a:gd name="connsiteX6" fmla="*/ 4512 w 33944"/>
                  <a:gd name="connsiteY6" fmla="*/ 37900 h 42090"/>
                  <a:gd name="connsiteX7" fmla="*/ 11942 w 33944"/>
                  <a:gd name="connsiteY7" fmla="*/ 42091 h 42090"/>
                  <a:gd name="connsiteX8" fmla="*/ 13275 w 33944"/>
                  <a:gd name="connsiteY8" fmla="*/ 39900 h 42090"/>
                  <a:gd name="connsiteX9" fmla="*/ 17657 w 33944"/>
                  <a:gd name="connsiteY9" fmla="*/ 38186 h 42090"/>
                  <a:gd name="connsiteX10" fmla="*/ 32897 w 33944"/>
                  <a:gd name="connsiteY10" fmla="*/ 11801 h 42090"/>
                  <a:gd name="connsiteX11" fmla="*/ 32420 w 33944"/>
                  <a:gd name="connsiteY11" fmla="*/ 7991 h 42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944" h="42090">
                    <a:moveTo>
                      <a:pt x="33944" y="5515"/>
                    </a:moveTo>
                    <a:lnTo>
                      <a:pt x="25943" y="942"/>
                    </a:lnTo>
                    <a:lnTo>
                      <a:pt x="25943" y="942"/>
                    </a:lnTo>
                    <a:cubicBezTo>
                      <a:pt x="22444" y="-643"/>
                      <a:pt x="18359" y="-205"/>
                      <a:pt x="15275" y="2085"/>
                    </a:cubicBezTo>
                    <a:cubicBezTo>
                      <a:pt x="6299" y="7922"/>
                      <a:pt x="640" y="17685"/>
                      <a:pt x="35" y="28375"/>
                    </a:cubicBezTo>
                    <a:cubicBezTo>
                      <a:pt x="-271" y="32119"/>
                      <a:pt x="1433" y="35746"/>
                      <a:pt x="4512" y="37900"/>
                    </a:cubicBezTo>
                    <a:lnTo>
                      <a:pt x="4512" y="37900"/>
                    </a:lnTo>
                    <a:lnTo>
                      <a:pt x="11942" y="42091"/>
                    </a:lnTo>
                    <a:lnTo>
                      <a:pt x="13275" y="39900"/>
                    </a:lnTo>
                    <a:cubicBezTo>
                      <a:pt x="14804" y="39522"/>
                      <a:pt x="16277" y="38945"/>
                      <a:pt x="17657" y="38186"/>
                    </a:cubicBezTo>
                    <a:cubicBezTo>
                      <a:pt x="26647" y="32318"/>
                      <a:pt x="32306" y="22521"/>
                      <a:pt x="32897" y="11801"/>
                    </a:cubicBezTo>
                    <a:cubicBezTo>
                      <a:pt x="32897" y="10517"/>
                      <a:pt x="32737" y="9237"/>
                      <a:pt x="32420" y="7991"/>
                    </a:cubicBezTo>
                    <a:close/>
                  </a:path>
                </a:pathLst>
              </a:custGeom>
              <a:solidFill>
                <a:srgbClr val="BA68C8"/>
              </a:solidFill>
              <a:ln w="9525" cap="flat">
                <a:noFill/>
                <a:prstDash val="solid"/>
                <a:miter/>
              </a:ln>
            </p:spPr>
            <p:txBody>
              <a:bodyPr rtlCol="0" anchor="ctr"/>
              <a:lstStyle/>
              <a:p>
                <a:endParaRPr lang="vi-VN"/>
              </a:p>
            </p:txBody>
          </p:sp>
          <p:sp>
            <p:nvSpPr>
              <p:cNvPr id="387" name="Freeform: Shape 386">
                <a:extLst>
                  <a:ext uri="{FF2B5EF4-FFF2-40B4-BE49-F238E27FC236}">
                    <a16:creationId xmlns:a16="http://schemas.microsoft.com/office/drawing/2014/main" id="{A1B2E25F-FD1F-9F5E-AD40-0374D0879F92}"/>
                  </a:ext>
                </a:extLst>
              </p:cNvPr>
              <p:cNvSpPr/>
              <p:nvPr/>
            </p:nvSpPr>
            <p:spPr>
              <a:xfrm>
                <a:off x="1881725" y="4603514"/>
                <a:ext cx="33944" cy="42090"/>
              </a:xfrm>
              <a:custGeom>
                <a:avLst/>
                <a:gdLst>
                  <a:gd name="connsiteX0" fmla="*/ 33944 w 33944"/>
                  <a:gd name="connsiteY0" fmla="*/ 5515 h 42090"/>
                  <a:gd name="connsiteX1" fmla="*/ 25943 w 33944"/>
                  <a:gd name="connsiteY1" fmla="*/ 942 h 42090"/>
                  <a:gd name="connsiteX2" fmla="*/ 25943 w 33944"/>
                  <a:gd name="connsiteY2" fmla="*/ 942 h 42090"/>
                  <a:gd name="connsiteX3" fmla="*/ 15275 w 33944"/>
                  <a:gd name="connsiteY3" fmla="*/ 2085 h 42090"/>
                  <a:gd name="connsiteX4" fmla="*/ 35 w 33944"/>
                  <a:gd name="connsiteY4" fmla="*/ 28375 h 42090"/>
                  <a:gd name="connsiteX5" fmla="*/ 4512 w 33944"/>
                  <a:gd name="connsiteY5" fmla="*/ 37900 h 42090"/>
                  <a:gd name="connsiteX6" fmla="*/ 4512 w 33944"/>
                  <a:gd name="connsiteY6" fmla="*/ 37900 h 42090"/>
                  <a:gd name="connsiteX7" fmla="*/ 11942 w 33944"/>
                  <a:gd name="connsiteY7" fmla="*/ 42091 h 42090"/>
                  <a:gd name="connsiteX8" fmla="*/ 13275 w 33944"/>
                  <a:gd name="connsiteY8" fmla="*/ 39900 h 42090"/>
                  <a:gd name="connsiteX9" fmla="*/ 17657 w 33944"/>
                  <a:gd name="connsiteY9" fmla="*/ 38186 h 42090"/>
                  <a:gd name="connsiteX10" fmla="*/ 32897 w 33944"/>
                  <a:gd name="connsiteY10" fmla="*/ 11801 h 42090"/>
                  <a:gd name="connsiteX11" fmla="*/ 32420 w 33944"/>
                  <a:gd name="connsiteY11" fmla="*/ 7991 h 42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944" h="42090">
                    <a:moveTo>
                      <a:pt x="33944" y="5515"/>
                    </a:moveTo>
                    <a:lnTo>
                      <a:pt x="25943" y="942"/>
                    </a:lnTo>
                    <a:lnTo>
                      <a:pt x="25943" y="942"/>
                    </a:lnTo>
                    <a:cubicBezTo>
                      <a:pt x="22444" y="-643"/>
                      <a:pt x="18359" y="-205"/>
                      <a:pt x="15275" y="2085"/>
                    </a:cubicBezTo>
                    <a:cubicBezTo>
                      <a:pt x="6299" y="7922"/>
                      <a:pt x="640" y="17685"/>
                      <a:pt x="35" y="28375"/>
                    </a:cubicBezTo>
                    <a:cubicBezTo>
                      <a:pt x="-271" y="32119"/>
                      <a:pt x="1433" y="35746"/>
                      <a:pt x="4512" y="37900"/>
                    </a:cubicBezTo>
                    <a:lnTo>
                      <a:pt x="4512" y="37900"/>
                    </a:lnTo>
                    <a:lnTo>
                      <a:pt x="11942" y="42091"/>
                    </a:lnTo>
                    <a:lnTo>
                      <a:pt x="13275" y="39900"/>
                    </a:lnTo>
                    <a:cubicBezTo>
                      <a:pt x="14804" y="39522"/>
                      <a:pt x="16277" y="38945"/>
                      <a:pt x="17657" y="38186"/>
                    </a:cubicBezTo>
                    <a:cubicBezTo>
                      <a:pt x="26647" y="32318"/>
                      <a:pt x="32306" y="22521"/>
                      <a:pt x="32897" y="11801"/>
                    </a:cubicBezTo>
                    <a:cubicBezTo>
                      <a:pt x="32897" y="10517"/>
                      <a:pt x="32737" y="9237"/>
                      <a:pt x="32420" y="7991"/>
                    </a:cubicBezTo>
                    <a:close/>
                  </a:path>
                </a:pathLst>
              </a:custGeom>
              <a:solidFill>
                <a:srgbClr val="000000">
                  <a:alpha val="40000"/>
                </a:srgbClr>
              </a:solidFill>
              <a:ln w="9525" cap="flat">
                <a:noFill/>
                <a:prstDash val="solid"/>
                <a:miter/>
              </a:ln>
            </p:spPr>
            <p:txBody>
              <a:bodyPr rtlCol="0" anchor="ctr"/>
              <a:lstStyle/>
              <a:p>
                <a:endParaRPr lang="vi-VN"/>
              </a:p>
            </p:txBody>
          </p:sp>
          <p:sp>
            <p:nvSpPr>
              <p:cNvPr id="388" name="Freeform: Shape 387">
                <a:extLst>
                  <a:ext uri="{FF2B5EF4-FFF2-40B4-BE49-F238E27FC236}">
                    <a16:creationId xmlns:a16="http://schemas.microsoft.com/office/drawing/2014/main" id="{3DA5943A-0DD3-FB67-A216-AFC3CFA5391D}"/>
                  </a:ext>
                </a:extLst>
              </p:cNvPr>
              <p:cNvSpPr/>
              <p:nvPr/>
            </p:nvSpPr>
            <p:spPr>
              <a:xfrm>
                <a:off x="1889380" y="4607816"/>
                <a:ext cx="30384" cy="39271"/>
              </a:xfrm>
              <a:custGeom>
                <a:avLst/>
                <a:gdLst>
                  <a:gd name="connsiteX0" fmla="*/ 15240 w 30384"/>
                  <a:gd name="connsiteY0" fmla="*/ 2070 h 39271"/>
                  <a:gd name="connsiteX1" fmla="*/ 0 w 30384"/>
                  <a:gd name="connsiteY1" fmla="*/ 28454 h 39271"/>
                  <a:gd name="connsiteX2" fmla="*/ 15240 w 30384"/>
                  <a:gd name="connsiteY2" fmla="*/ 37218 h 39271"/>
                  <a:gd name="connsiteX3" fmla="*/ 30385 w 30384"/>
                  <a:gd name="connsiteY3" fmla="*/ 10833 h 39271"/>
                  <a:gd name="connsiteX4" fmla="*/ 15240 w 30384"/>
                  <a:gd name="connsiteY4" fmla="*/ 2070 h 39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84" h="39271">
                    <a:moveTo>
                      <a:pt x="15240" y="2070"/>
                    </a:moveTo>
                    <a:cubicBezTo>
                      <a:pt x="6249" y="7937"/>
                      <a:pt x="590" y="17735"/>
                      <a:pt x="0" y="28454"/>
                    </a:cubicBezTo>
                    <a:cubicBezTo>
                      <a:pt x="0" y="37980"/>
                      <a:pt x="6858" y="42075"/>
                      <a:pt x="15240" y="37218"/>
                    </a:cubicBezTo>
                    <a:cubicBezTo>
                      <a:pt x="24206" y="31340"/>
                      <a:pt x="29831" y="21539"/>
                      <a:pt x="30385" y="10833"/>
                    </a:cubicBezTo>
                    <a:cubicBezTo>
                      <a:pt x="30385" y="1213"/>
                      <a:pt x="23622" y="-2788"/>
                      <a:pt x="15240" y="2070"/>
                    </a:cubicBezTo>
                    <a:close/>
                  </a:path>
                </a:pathLst>
              </a:custGeom>
              <a:solidFill>
                <a:srgbClr val="BA68C8"/>
              </a:solidFill>
              <a:ln w="9525" cap="flat">
                <a:noFill/>
                <a:prstDash val="solid"/>
                <a:miter/>
              </a:ln>
            </p:spPr>
            <p:txBody>
              <a:bodyPr rtlCol="0" anchor="ctr"/>
              <a:lstStyle/>
              <a:p>
                <a:endParaRPr lang="vi-VN"/>
              </a:p>
            </p:txBody>
          </p:sp>
          <p:sp>
            <p:nvSpPr>
              <p:cNvPr id="389" name="Freeform: Shape 388">
                <a:extLst>
                  <a:ext uri="{FF2B5EF4-FFF2-40B4-BE49-F238E27FC236}">
                    <a16:creationId xmlns:a16="http://schemas.microsoft.com/office/drawing/2014/main" id="{A2CFF75E-D648-296B-ABCB-899F9C0F0E40}"/>
                  </a:ext>
                </a:extLst>
              </p:cNvPr>
              <p:cNvSpPr/>
              <p:nvPr/>
            </p:nvSpPr>
            <p:spPr>
              <a:xfrm>
                <a:off x="1889380" y="4607816"/>
                <a:ext cx="30384" cy="39271"/>
              </a:xfrm>
              <a:custGeom>
                <a:avLst/>
                <a:gdLst>
                  <a:gd name="connsiteX0" fmla="*/ 15240 w 30384"/>
                  <a:gd name="connsiteY0" fmla="*/ 2070 h 39271"/>
                  <a:gd name="connsiteX1" fmla="*/ 0 w 30384"/>
                  <a:gd name="connsiteY1" fmla="*/ 28454 h 39271"/>
                  <a:gd name="connsiteX2" fmla="*/ 15240 w 30384"/>
                  <a:gd name="connsiteY2" fmla="*/ 37218 h 39271"/>
                  <a:gd name="connsiteX3" fmla="*/ 30385 w 30384"/>
                  <a:gd name="connsiteY3" fmla="*/ 10833 h 39271"/>
                  <a:gd name="connsiteX4" fmla="*/ 15240 w 30384"/>
                  <a:gd name="connsiteY4" fmla="*/ 2070 h 392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84" h="39271">
                    <a:moveTo>
                      <a:pt x="15240" y="2070"/>
                    </a:moveTo>
                    <a:cubicBezTo>
                      <a:pt x="6249" y="7937"/>
                      <a:pt x="590" y="17735"/>
                      <a:pt x="0" y="28454"/>
                    </a:cubicBezTo>
                    <a:cubicBezTo>
                      <a:pt x="0" y="37980"/>
                      <a:pt x="6858" y="42075"/>
                      <a:pt x="15240" y="37218"/>
                    </a:cubicBezTo>
                    <a:cubicBezTo>
                      <a:pt x="24206" y="31340"/>
                      <a:pt x="29831" y="21539"/>
                      <a:pt x="30385" y="10833"/>
                    </a:cubicBezTo>
                    <a:cubicBezTo>
                      <a:pt x="30385" y="1213"/>
                      <a:pt x="23622" y="-2788"/>
                      <a:pt x="15240" y="2070"/>
                    </a:cubicBezTo>
                    <a:close/>
                  </a:path>
                </a:pathLst>
              </a:custGeom>
              <a:solidFill>
                <a:srgbClr val="000000">
                  <a:alpha val="20000"/>
                </a:srgbClr>
              </a:solidFill>
              <a:ln w="9525" cap="flat">
                <a:noFill/>
                <a:prstDash val="solid"/>
                <a:miter/>
              </a:ln>
            </p:spPr>
            <p:txBody>
              <a:bodyPr rtlCol="0" anchor="ctr"/>
              <a:lstStyle/>
              <a:p>
                <a:endParaRPr lang="vi-VN"/>
              </a:p>
            </p:txBody>
          </p:sp>
          <p:sp>
            <p:nvSpPr>
              <p:cNvPr id="390" name="Freeform: Shape 389">
                <a:extLst>
                  <a:ext uri="{FF2B5EF4-FFF2-40B4-BE49-F238E27FC236}">
                    <a16:creationId xmlns:a16="http://schemas.microsoft.com/office/drawing/2014/main" id="{A68D1FDD-0BBB-0C98-9141-14AA63797527}"/>
                  </a:ext>
                </a:extLst>
              </p:cNvPr>
              <p:cNvSpPr/>
              <p:nvPr/>
            </p:nvSpPr>
            <p:spPr>
              <a:xfrm>
                <a:off x="1947744" y="4338016"/>
                <a:ext cx="33933" cy="42127"/>
              </a:xfrm>
              <a:custGeom>
                <a:avLst/>
                <a:gdLst>
                  <a:gd name="connsiteX0" fmla="*/ 33933 w 33933"/>
                  <a:gd name="connsiteY0" fmla="*/ 5551 h 42127"/>
                  <a:gd name="connsiteX1" fmla="*/ 25932 w 33933"/>
                  <a:gd name="connsiteY1" fmla="*/ 979 h 42127"/>
                  <a:gd name="connsiteX2" fmla="*/ 25932 w 33933"/>
                  <a:gd name="connsiteY2" fmla="*/ 979 h 42127"/>
                  <a:gd name="connsiteX3" fmla="*/ 15264 w 33933"/>
                  <a:gd name="connsiteY3" fmla="*/ 2027 h 42127"/>
                  <a:gd name="connsiteX4" fmla="*/ 24 w 33933"/>
                  <a:gd name="connsiteY4" fmla="*/ 28316 h 42127"/>
                  <a:gd name="connsiteX5" fmla="*/ 4501 w 33933"/>
                  <a:gd name="connsiteY5" fmla="*/ 37841 h 42127"/>
                  <a:gd name="connsiteX6" fmla="*/ 4501 w 33933"/>
                  <a:gd name="connsiteY6" fmla="*/ 37841 h 42127"/>
                  <a:gd name="connsiteX7" fmla="*/ 11930 w 33933"/>
                  <a:gd name="connsiteY7" fmla="*/ 42127 h 42127"/>
                  <a:gd name="connsiteX8" fmla="*/ 13264 w 33933"/>
                  <a:gd name="connsiteY8" fmla="*/ 39841 h 42127"/>
                  <a:gd name="connsiteX9" fmla="*/ 17645 w 33933"/>
                  <a:gd name="connsiteY9" fmla="*/ 38127 h 42127"/>
                  <a:gd name="connsiteX10" fmla="*/ 32885 w 33933"/>
                  <a:gd name="connsiteY10" fmla="*/ 11838 h 42127"/>
                  <a:gd name="connsiteX11" fmla="*/ 32885 w 33933"/>
                  <a:gd name="connsiteY11" fmla="*/ 7932 h 4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933" h="42127">
                    <a:moveTo>
                      <a:pt x="33933" y="5551"/>
                    </a:moveTo>
                    <a:lnTo>
                      <a:pt x="25932" y="979"/>
                    </a:lnTo>
                    <a:lnTo>
                      <a:pt x="25932" y="979"/>
                    </a:lnTo>
                    <a:cubicBezTo>
                      <a:pt x="22450" y="-634"/>
                      <a:pt x="18366" y="-233"/>
                      <a:pt x="15264" y="2027"/>
                    </a:cubicBezTo>
                    <a:cubicBezTo>
                      <a:pt x="6265" y="7841"/>
                      <a:pt x="598" y="17617"/>
                      <a:pt x="24" y="28316"/>
                    </a:cubicBezTo>
                    <a:cubicBezTo>
                      <a:pt x="-225" y="32050"/>
                      <a:pt x="1467" y="35649"/>
                      <a:pt x="4501" y="37841"/>
                    </a:cubicBezTo>
                    <a:lnTo>
                      <a:pt x="4501" y="37841"/>
                    </a:lnTo>
                    <a:lnTo>
                      <a:pt x="11930" y="42127"/>
                    </a:lnTo>
                    <a:lnTo>
                      <a:pt x="13264" y="39841"/>
                    </a:lnTo>
                    <a:cubicBezTo>
                      <a:pt x="14806" y="39506"/>
                      <a:pt x="16285" y="38927"/>
                      <a:pt x="17645" y="38127"/>
                    </a:cubicBezTo>
                    <a:cubicBezTo>
                      <a:pt x="26621" y="32290"/>
                      <a:pt x="32281" y="22527"/>
                      <a:pt x="32885" y="11838"/>
                    </a:cubicBezTo>
                    <a:cubicBezTo>
                      <a:pt x="33043" y="10541"/>
                      <a:pt x="33043" y="9229"/>
                      <a:pt x="32885" y="7932"/>
                    </a:cubicBezTo>
                    <a:close/>
                  </a:path>
                </a:pathLst>
              </a:custGeom>
              <a:solidFill>
                <a:srgbClr val="BA68C8"/>
              </a:solidFill>
              <a:ln w="9525" cap="flat">
                <a:noFill/>
                <a:prstDash val="solid"/>
                <a:miter/>
              </a:ln>
            </p:spPr>
            <p:txBody>
              <a:bodyPr rtlCol="0" anchor="ctr"/>
              <a:lstStyle/>
              <a:p>
                <a:endParaRPr lang="vi-VN"/>
              </a:p>
            </p:txBody>
          </p:sp>
          <p:sp>
            <p:nvSpPr>
              <p:cNvPr id="391" name="Freeform: Shape 390">
                <a:extLst>
                  <a:ext uri="{FF2B5EF4-FFF2-40B4-BE49-F238E27FC236}">
                    <a16:creationId xmlns:a16="http://schemas.microsoft.com/office/drawing/2014/main" id="{A4434622-1A6D-3D07-DBE9-BED275489EE7}"/>
                  </a:ext>
                </a:extLst>
              </p:cNvPr>
              <p:cNvSpPr/>
              <p:nvPr/>
            </p:nvSpPr>
            <p:spPr>
              <a:xfrm>
                <a:off x="1947744" y="4338016"/>
                <a:ext cx="33933" cy="42127"/>
              </a:xfrm>
              <a:custGeom>
                <a:avLst/>
                <a:gdLst>
                  <a:gd name="connsiteX0" fmla="*/ 33933 w 33933"/>
                  <a:gd name="connsiteY0" fmla="*/ 5551 h 42127"/>
                  <a:gd name="connsiteX1" fmla="*/ 25932 w 33933"/>
                  <a:gd name="connsiteY1" fmla="*/ 979 h 42127"/>
                  <a:gd name="connsiteX2" fmla="*/ 25932 w 33933"/>
                  <a:gd name="connsiteY2" fmla="*/ 979 h 42127"/>
                  <a:gd name="connsiteX3" fmla="*/ 15264 w 33933"/>
                  <a:gd name="connsiteY3" fmla="*/ 2027 h 42127"/>
                  <a:gd name="connsiteX4" fmla="*/ 24 w 33933"/>
                  <a:gd name="connsiteY4" fmla="*/ 28316 h 42127"/>
                  <a:gd name="connsiteX5" fmla="*/ 4501 w 33933"/>
                  <a:gd name="connsiteY5" fmla="*/ 37841 h 42127"/>
                  <a:gd name="connsiteX6" fmla="*/ 4501 w 33933"/>
                  <a:gd name="connsiteY6" fmla="*/ 37841 h 42127"/>
                  <a:gd name="connsiteX7" fmla="*/ 11930 w 33933"/>
                  <a:gd name="connsiteY7" fmla="*/ 42127 h 42127"/>
                  <a:gd name="connsiteX8" fmla="*/ 13264 w 33933"/>
                  <a:gd name="connsiteY8" fmla="*/ 39841 h 42127"/>
                  <a:gd name="connsiteX9" fmla="*/ 17645 w 33933"/>
                  <a:gd name="connsiteY9" fmla="*/ 38127 h 42127"/>
                  <a:gd name="connsiteX10" fmla="*/ 32885 w 33933"/>
                  <a:gd name="connsiteY10" fmla="*/ 11838 h 42127"/>
                  <a:gd name="connsiteX11" fmla="*/ 32885 w 33933"/>
                  <a:gd name="connsiteY11" fmla="*/ 7932 h 4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933" h="42127">
                    <a:moveTo>
                      <a:pt x="33933" y="5551"/>
                    </a:moveTo>
                    <a:lnTo>
                      <a:pt x="25932" y="979"/>
                    </a:lnTo>
                    <a:lnTo>
                      <a:pt x="25932" y="979"/>
                    </a:lnTo>
                    <a:cubicBezTo>
                      <a:pt x="22450" y="-634"/>
                      <a:pt x="18366" y="-233"/>
                      <a:pt x="15264" y="2027"/>
                    </a:cubicBezTo>
                    <a:cubicBezTo>
                      <a:pt x="6265" y="7841"/>
                      <a:pt x="598" y="17617"/>
                      <a:pt x="24" y="28316"/>
                    </a:cubicBezTo>
                    <a:cubicBezTo>
                      <a:pt x="-225" y="32050"/>
                      <a:pt x="1467" y="35649"/>
                      <a:pt x="4501" y="37841"/>
                    </a:cubicBezTo>
                    <a:lnTo>
                      <a:pt x="4501" y="37841"/>
                    </a:lnTo>
                    <a:lnTo>
                      <a:pt x="11930" y="42127"/>
                    </a:lnTo>
                    <a:lnTo>
                      <a:pt x="13264" y="39841"/>
                    </a:lnTo>
                    <a:cubicBezTo>
                      <a:pt x="14806" y="39506"/>
                      <a:pt x="16285" y="38927"/>
                      <a:pt x="17645" y="38127"/>
                    </a:cubicBezTo>
                    <a:cubicBezTo>
                      <a:pt x="26621" y="32290"/>
                      <a:pt x="32281" y="22527"/>
                      <a:pt x="32885" y="11838"/>
                    </a:cubicBezTo>
                    <a:cubicBezTo>
                      <a:pt x="33043" y="10541"/>
                      <a:pt x="33043" y="9229"/>
                      <a:pt x="32885" y="7932"/>
                    </a:cubicBezTo>
                    <a:close/>
                  </a:path>
                </a:pathLst>
              </a:custGeom>
              <a:solidFill>
                <a:srgbClr val="000000">
                  <a:alpha val="40000"/>
                </a:srgbClr>
              </a:solidFill>
              <a:ln w="9525" cap="flat">
                <a:noFill/>
                <a:prstDash val="solid"/>
                <a:miter/>
              </a:ln>
            </p:spPr>
            <p:txBody>
              <a:bodyPr rtlCol="0" anchor="ctr"/>
              <a:lstStyle/>
              <a:p>
                <a:endParaRPr lang="vi-VN"/>
              </a:p>
            </p:txBody>
          </p:sp>
          <p:sp>
            <p:nvSpPr>
              <p:cNvPr id="392" name="Freeform: Shape 391">
                <a:extLst>
                  <a:ext uri="{FF2B5EF4-FFF2-40B4-BE49-F238E27FC236}">
                    <a16:creationId xmlns:a16="http://schemas.microsoft.com/office/drawing/2014/main" id="{9085EB11-3753-AC3D-6CA6-D274622A62E6}"/>
                  </a:ext>
                </a:extLst>
              </p:cNvPr>
              <p:cNvSpPr/>
              <p:nvPr/>
            </p:nvSpPr>
            <p:spPr>
              <a:xfrm>
                <a:off x="1955388" y="4342396"/>
                <a:ext cx="30384" cy="39133"/>
              </a:xfrm>
              <a:custGeom>
                <a:avLst/>
                <a:gdLst>
                  <a:gd name="connsiteX0" fmla="*/ 15240 w 30384"/>
                  <a:gd name="connsiteY0" fmla="*/ 2029 h 39133"/>
                  <a:gd name="connsiteX1" fmla="*/ 0 w 30384"/>
                  <a:gd name="connsiteY1" fmla="*/ 28318 h 39133"/>
                  <a:gd name="connsiteX2" fmla="*/ 15240 w 30384"/>
                  <a:gd name="connsiteY2" fmla="*/ 37080 h 39133"/>
                  <a:gd name="connsiteX3" fmla="*/ 30385 w 30384"/>
                  <a:gd name="connsiteY3" fmla="*/ 10791 h 39133"/>
                  <a:gd name="connsiteX4" fmla="*/ 15240 w 30384"/>
                  <a:gd name="connsiteY4" fmla="*/ 2029 h 3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84" h="39133">
                    <a:moveTo>
                      <a:pt x="15240" y="2029"/>
                    </a:moveTo>
                    <a:cubicBezTo>
                      <a:pt x="6206" y="7810"/>
                      <a:pt x="528" y="17605"/>
                      <a:pt x="0" y="28318"/>
                    </a:cubicBezTo>
                    <a:cubicBezTo>
                      <a:pt x="0" y="37843"/>
                      <a:pt x="6763" y="41938"/>
                      <a:pt x="15240" y="37080"/>
                    </a:cubicBezTo>
                    <a:cubicBezTo>
                      <a:pt x="24180" y="31223"/>
                      <a:pt x="29802" y="21463"/>
                      <a:pt x="30385" y="10791"/>
                    </a:cubicBezTo>
                    <a:cubicBezTo>
                      <a:pt x="30194" y="1171"/>
                      <a:pt x="23622" y="-2734"/>
                      <a:pt x="15240" y="2029"/>
                    </a:cubicBezTo>
                    <a:close/>
                  </a:path>
                </a:pathLst>
              </a:custGeom>
              <a:solidFill>
                <a:srgbClr val="BA68C8"/>
              </a:solidFill>
              <a:ln w="9525" cap="flat">
                <a:noFill/>
                <a:prstDash val="solid"/>
                <a:miter/>
              </a:ln>
            </p:spPr>
            <p:txBody>
              <a:bodyPr rtlCol="0" anchor="ctr"/>
              <a:lstStyle/>
              <a:p>
                <a:endParaRPr lang="vi-VN"/>
              </a:p>
            </p:txBody>
          </p:sp>
          <p:sp>
            <p:nvSpPr>
              <p:cNvPr id="393" name="Freeform: Shape 392">
                <a:extLst>
                  <a:ext uri="{FF2B5EF4-FFF2-40B4-BE49-F238E27FC236}">
                    <a16:creationId xmlns:a16="http://schemas.microsoft.com/office/drawing/2014/main" id="{0F69E834-38CE-ED9F-EED2-E4A11733311D}"/>
                  </a:ext>
                </a:extLst>
              </p:cNvPr>
              <p:cNvSpPr/>
              <p:nvPr/>
            </p:nvSpPr>
            <p:spPr>
              <a:xfrm>
                <a:off x="1955388" y="4342396"/>
                <a:ext cx="30384" cy="39133"/>
              </a:xfrm>
              <a:custGeom>
                <a:avLst/>
                <a:gdLst>
                  <a:gd name="connsiteX0" fmla="*/ 15240 w 30384"/>
                  <a:gd name="connsiteY0" fmla="*/ 2029 h 39133"/>
                  <a:gd name="connsiteX1" fmla="*/ 0 w 30384"/>
                  <a:gd name="connsiteY1" fmla="*/ 28318 h 39133"/>
                  <a:gd name="connsiteX2" fmla="*/ 15240 w 30384"/>
                  <a:gd name="connsiteY2" fmla="*/ 37080 h 39133"/>
                  <a:gd name="connsiteX3" fmla="*/ 30385 w 30384"/>
                  <a:gd name="connsiteY3" fmla="*/ 10791 h 39133"/>
                  <a:gd name="connsiteX4" fmla="*/ 15240 w 30384"/>
                  <a:gd name="connsiteY4" fmla="*/ 2029 h 391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84" h="39133">
                    <a:moveTo>
                      <a:pt x="15240" y="2029"/>
                    </a:moveTo>
                    <a:cubicBezTo>
                      <a:pt x="6206" y="7810"/>
                      <a:pt x="528" y="17605"/>
                      <a:pt x="0" y="28318"/>
                    </a:cubicBezTo>
                    <a:cubicBezTo>
                      <a:pt x="0" y="37843"/>
                      <a:pt x="6763" y="41938"/>
                      <a:pt x="15240" y="37080"/>
                    </a:cubicBezTo>
                    <a:cubicBezTo>
                      <a:pt x="24180" y="31223"/>
                      <a:pt x="29802" y="21463"/>
                      <a:pt x="30385" y="10791"/>
                    </a:cubicBezTo>
                    <a:cubicBezTo>
                      <a:pt x="30194" y="1171"/>
                      <a:pt x="23622" y="-2734"/>
                      <a:pt x="15240" y="2029"/>
                    </a:cubicBezTo>
                    <a:close/>
                  </a:path>
                </a:pathLst>
              </a:custGeom>
              <a:solidFill>
                <a:srgbClr val="000000">
                  <a:alpha val="20000"/>
                </a:srgbClr>
              </a:solidFill>
              <a:ln w="9525" cap="flat">
                <a:noFill/>
                <a:prstDash val="solid"/>
                <a:miter/>
              </a:ln>
            </p:spPr>
            <p:txBody>
              <a:bodyPr rtlCol="0" anchor="ctr"/>
              <a:lstStyle/>
              <a:p>
                <a:endParaRPr lang="vi-VN"/>
              </a:p>
            </p:txBody>
          </p:sp>
          <p:sp>
            <p:nvSpPr>
              <p:cNvPr id="394" name="Freeform: Shape 393">
                <a:extLst>
                  <a:ext uri="{FF2B5EF4-FFF2-40B4-BE49-F238E27FC236}">
                    <a16:creationId xmlns:a16="http://schemas.microsoft.com/office/drawing/2014/main" id="{4063A400-8DC7-5D2F-872D-313EF7CFAA46}"/>
                  </a:ext>
                </a:extLst>
              </p:cNvPr>
              <p:cNvSpPr/>
              <p:nvPr/>
            </p:nvSpPr>
            <p:spPr>
              <a:xfrm>
                <a:off x="1881736" y="4376195"/>
                <a:ext cx="33933" cy="42143"/>
              </a:xfrm>
              <a:custGeom>
                <a:avLst/>
                <a:gdLst>
                  <a:gd name="connsiteX0" fmla="*/ 33933 w 33933"/>
                  <a:gd name="connsiteY0" fmla="*/ 5472 h 42143"/>
                  <a:gd name="connsiteX1" fmla="*/ 25932 w 33933"/>
                  <a:gd name="connsiteY1" fmla="*/ 900 h 42143"/>
                  <a:gd name="connsiteX2" fmla="*/ 25932 w 33933"/>
                  <a:gd name="connsiteY2" fmla="*/ 900 h 42143"/>
                  <a:gd name="connsiteX3" fmla="*/ 15264 w 33933"/>
                  <a:gd name="connsiteY3" fmla="*/ 2043 h 42143"/>
                  <a:gd name="connsiteX4" fmla="*/ 24 w 33933"/>
                  <a:gd name="connsiteY4" fmla="*/ 28332 h 42143"/>
                  <a:gd name="connsiteX5" fmla="*/ 4501 w 33933"/>
                  <a:gd name="connsiteY5" fmla="*/ 37857 h 42143"/>
                  <a:gd name="connsiteX6" fmla="*/ 4501 w 33933"/>
                  <a:gd name="connsiteY6" fmla="*/ 37857 h 42143"/>
                  <a:gd name="connsiteX7" fmla="*/ 11930 w 33933"/>
                  <a:gd name="connsiteY7" fmla="*/ 42143 h 42143"/>
                  <a:gd name="connsiteX8" fmla="*/ 13264 w 33933"/>
                  <a:gd name="connsiteY8" fmla="*/ 39857 h 42143"/>
                  <a:gd name="connsiteX9" fmla="*/ 17645 w 33933"/>
                  <a:gd name="connsiteY9" fmla="*/ 38143 h 42143"/>
                  <a:gd name="connsiteX10" fmla="*/ 32885 w 33933"/>
                  <a:gd name="connsiteY10" fmla="*/ 11854 h 42143"/>
                  <a:gd name="connsiteX11" fmla="*/ 32409 w 33933"/>
                  <a:gd name="connsiteY11" fmla="*/ 7948 h 42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933" h="42143">
                    <a:moveTo>
                      <a:pt x="33933" y="5472"/>
                    </a:moveTo>
                    <a:lnTo>
                      <a:pt x="25932" y="900"/>
                    </a:lnTo>
                    <a:lnTo>
                      <a:pt x="25932" y="900"/>
                    </a:lnTo>
                    <a:cubicBezTo>
                      <a:pt x="22423" y="-625"/>
                      <a:pt x="18370" y="-191"/>
                      <a:pt x="15264" y="2043"/>
                    </a:cubicBezTo>
                    <a:cubicBezTo>
                      <a:pt x="6300" y="7891"/>
                      <a:pt x="644" y="17647"/>
                      <a:pt x="24" y="28332"/>
                    </a:cubicBezTo>
                    <a:cubicBezTo>
                      <a:pt x="-225" y="32066"/>
                      <a:pt x="1467" y="35666"/>
                      <a:pt x="4501" y="37857"/>
                    </a:cubicBezTo>
                    <a:lnTo>
                      <a:pt x="4501" y="37857"/>
                    </a:lnTo>
                    <a:lnTo>
                      <a:pt x="11930" y="42143"/>
                    </a:lnTo>
                    <a:lnTo>
                      <a:pt x="13264" y="39857"/>
                    </a:lnTo>
                    <a:cubicBezTo>
                      <a:pt x="14806" y="39522"/>
                      <a:pt x="16285" y="38943"/>
                      <a:pt x="17645" y="38143"/>
                    </a:cubicBezTo>
                    <a:cubicBezTo>
                      <a:pt x="26610" y="32295"/>
                      <a:pt x="32266" y="22539"/>
                      <a:pt x="32885" y="11854"/>
                    </a:cubicBezTo>
                    <a:cubicBezTo>
                      <a:pt x="32886" y="10538"/>
                      <a:pt x="32726" y="9226"/>
                      <a:pt x="32409" y="7948"/>
                    </a:cubicBezTo>
                    <a:close/>
                  </a:path>
                </a:pathLst>
              </a:custGeom>
              <a:solidFill>
                <a:srgbClr val="BA68C8"/>
              </a:solidFill>
              <a:ln w="9525" cap="flat">
                <a:noFill/>
                <a:prstDash val="solid"/>
                <a:miter/>
              </a:ln>
            </p:spPr>
            <p:txBody>
              <a:bodyPr rtlCol="0" anchor="ctr"/>
              <a:lstStyle/>
              <a:p>
                <a:endParaRPr lang="vi-VN"/>
              </a:p>
            </p:txBody>
          </p:sp>
          <p:sp>
            <p:nvSpPr>
              <p:cNvPr id="395" name="Freeform: Shape 394">
                <a:extLst>
                  <a:ext uri="{FF2B5EF4-FFF2-40B4-BE49-F238E27FC236}">
                    <a16:creationId xmlns:a16="http://schemas.microsoft.com/office/drawing/2014/main" id="{7D6F0C35-18B2-EA35-0CE8-56E5C0E6465B}"/>
                  </a:ext>
                </a:extLst>
              </p:cNvPr>
              <p:cNvSpPr/>
              <p:nvPr/>
            </p:nvSpPr>
            <p:spPr>
              <a:xfrm>
                <a:off x="1881736" y="4376195"/>
                <a:ext cx="33933" cy="42143"/>
              </a:xfrm>
              <a:custGeom>
                <a:avLst/>
                <a:gdLst>
                  <a:gd name="connsiteX0" fmla="*/ 33933 w 33933"/>
                  <a:gd name="connsiteY0" fmla="*/ 5472 h 42143"/>
                  <a:gd name="connsiteX1" fmla="*/ 25932 w 33933"/>
                  <a:gd name="connsiteY1" fmla="*/ 900 h 42143"/>
                  <a:gd name="connsiteX2" fmla="*/ 25932 w 33933"/>
                  <a:gd name="connsiteY2" fmla="*/ 900 h 42143"/>
                  <a:gd name="connsiteX3" fmla="*/ 15264 w 33933"/>
                  <a:gd name="connsiteY3" fmla="*/ 2043 h 42143"/>
                  <a:gd name="connsiteX4" fmla="*/ 24 w 33933"/>
                  <a:gd name="connsiteY4" fmla="*/ 28332 h 42143"/>
                  <a:gd name="connsiteX5" fmla="*/ 4501 w 33933"/>
                  <a:gd name="connsiteY5" fmla="*/ 37857 h 42143"/>
                  <a:gd name="connsiteX6" fmla="*/ 4501 w 33933"/>
                  <a:gd name="connsiteY6" fmla="*/ 37857 h 42143"/>
                  <a:gd name="connsiteX7" fmla="*/ 11930 w 33933"/>
                  <a:gd name="connsiteY7" fmla="*/ 42143 h 42143"/>
                  <a:gd name="connsiteX8" fmla="*/ 13264 w 33933"/>
                  <a:gd name="connsiteY8" fmla="*/ 39857 h 42143"/>
                  <a:gd name="connsiteX9" fmla="*/ 17645 w 33933"/>
                  <a:gd name="connsiteY9" fmla="*/ 38143 h 42143"/>
                  <a:gd name="connsiteX10" fmla="*/ 32885 w 33933"/>
                  <a:gd name="connsiteY10" fmla="*/ 11854 h 42143"/>
                  <a:gd name="connsiteX11" fmla="*/ 32409 w 33933"/>
                  <a:gd name="connsiteY11" fmla="*/ 7948 h 42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933" h="42143">
                    <a:moveTo>
                      <a:pt x="33933" y="5472"/>
                    </a:moveTo>
                    <a:lnTo>
                      <a:pt x="25932" y="900"/>
                    </a:lnTo>
                    <a:lnTo>
                      <a:pt x="25932" y="900"/>
                    </a:lnTo>
                    <a:cubicBezTo>
                      <a:pt x="22423" y="-625"/>
                      <a:pt x="18370" y="-191"/>
                      <a:pt x="15264" y="2043"/>
                    </a:cubicBezTo>
                    <a:cubicBezTo>
                      <a:pt x="6300" y="7891"/>
                      <a:pt x="644" y="17647"/>
                      <a:pt x="24" y="28332"/>
                    </a:cubicBezTo>
                    <a:cubicBezTo>
                      <a:pt x="-225" y="32066"/>
                      <a:pt x="1467" y="35666"/>
                      <a:pt x="4501" y="37857"/>
                    </a:cubicBezTo>
                    <a:lnTo>
                      <a:pt x="4501" y="37857"/>
                    </a:lnTo>
                    <a:lnTo>
                      <a:pt x="11930" y="42143"/>
                    </a:lnTo>
                    <a:lnTo>
                      <a:pt x="13264" y="39857"/>
                    </a:lnTo>
                    <a:cubicBezTo>
                      <a:pt x="14806" y="39522"/>
                      <a:pt x="16285" y="38943"/>
                      <a:pt x="17645" y="38143"/>
                    </a:cubicBezTo>
                    <a:cubicBezTo>
                      <a:pt x="26610" y="32295"/>
                      <a:pt x="32266" y="22539"/>
                      <a:pt x="32885" y="11854"/>
                    </a:cubicBezTo>
                    <a:cubicBezTo>
                      <a:pt x="32886" y="10538"/>
                      <a:pt x="32726" y="9226"/>
                      <a:pt x="32409" y="7948"/>
                    </a:cubicBezTo>
                    <a:close/>
                  </a:path>
                </a:pathLst>
              </a:custGeom>
              <a:solidFill>
                <a:srgbClr val="000000">
                  <a:alpha val="40000"/>
                </a:srgbClr>
              </a:solidFill>
              <a:ln w="9525" cap="flat">
                <a:noFill/>
                <a:prstDash val="solid"/>
                <a:miter/>
              </a:ln>
            </p:spPr>
            <p:txBody>
              <a:bodyPr rtlCol="0" anchor="ctr"/>
              <a:lstStyle/>
              <a:p>
                <a:endParaRPr lang="vi-VN"/>
              </a:p>
            </p:txBody>
          </p:sp>
          <p:sp>
            <p:nvSpPr>
              <p:cNvPr id="396" name="Freeform: Shape 395">
                <a:extLst>
                  <a:ext uri="{FF2B5EF4-FFF2-40B4-BE49-F238E27FC236}">
                    <a16:creationId xmlns:a16="http://schemas.microsoft.com/office/drawing/2014/main" id="{92AEE801-F00B-659C-33F7-81A23BADC64C}"/>
                  </a:ext>
                </a:extLst>
              </p:cNvPr>
              <p:cNvSpPr/>
              <p:nvPr/>
            </p:nvSpPr>
            <p:spPr>
              <a:xfrm>
                <a:off x="1889380" y="4380456"/>
                <a:ext cx="30384" cy="39268"/>
              </a:xfrm>
              <a:custGeom>
                <a:avLst/>
                <a:gdLst>
                  <a:gd name="connsiteX0" fmla="*/ 15240 w 30384"/>
                  <a:gd name="connsiteY0" fmla="*/ 2068 h 39268"/>
                  <a:gd name="connsiteX1" fmla="*/ 0 w 30384"/>
                  <a:gd name="connsiteY1" fmla="*/ 28452 h 39268"/>
                  <a:gd name="connsiteX2" fmla="*/ 15240 w 30384"/>
                  <a:gd name="connsiteY2" fmla="*/ 37215 h 39268"/>
                  <a:gd name="connsiteX3" fmla="*/ 30385 w 30384"/>
                  <a:gd name="connsiteY3" fmla="*/ 10926 h 39268"/>
                  <a:gd name="connsiteX4" fmla="*/ 15240 w 30384"/>
                  <a:gd name="connsiteY4" fmla="*/ 2068 h 39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84" h="39268">
                    <a:moveTo>
                      <a:pt x="15240" y="2068"/>
                    </a:moveTo>
                    <a:cubicBezTo>
                      <a:pt x="6249" y="7935"/>
                      <a:pt x="590" y="17733"/>
                      <a:pt x="0" y="28452"/>
                    </a:cubicBezTo>
                    <a:cubicBezTo>
                      <a:pt x="0" y="37977"/>
                      <a:pt x="6858" y="42073"/>
                      <a:pt x="15240" y="37215"/>
                    </a:cubicBezTo>
                    <a:cubicBezTo>
                      <a:pt x="24180" y="31358"/>
                      <a:pt x="29802" y="21598"/>
                      <a:pt x="30385" y="10926"/>
                    </a:cubicBezTo>
                    <a:cubicBezTo>
                      <a:pt x="30385" y="1211"/>
                      <a:pt x="23622" y="-2790"/>
                      <a:pt x="15240" y="2068"/>
                    </a:cubicBezTo>
                    <a:close/>
                  </a:path>
                </a:pathLst>
              </a:custGeom>
              <a:solidFill>
                <a:srgbClr val="BA68C8"/>
              </a:solidFill>
              <a:ln w="9525" cap="flat">
                <a:noFill/>
                <a:prstDash val="solid"/>
                <a:miter/>
              </a:ln>
            </p:spPr>
            <p:txBody>
              <a:bodyPr rtlCol="0" anchor="ctr"/>
              <a:lstStyle/>
              <a:p>
                <a:endParaRPr lang="vi-VN"/>
              </a:p>
            </p:txBody>
          </p:sp>
          <p:sp>
            <p:nvSpPr>
              <p:cNvPr id="397" name="Freeform: Shape 396">
                <a:extLst>
                  <a:ext uri="{FF2B5EF4-FFF2-40B4-BE49-F238E27FC236}">
                    <a16:creationId xmlns:a16="http://schemas.microsoft.com/office/drawing/2014/main" id="{FC13DFD6-AC8E-3326-6D88-7A30823A2F6F}"/>
                  </a:ext>
                </a:extLst>
              </p:cNvPr>
              <p:cNvSpPr/>
              <p:nvPr/>
            </p:nvSpPr>
            <p:spPr>
              <a:xfrm>
                <a:off x="1889380" y="4380456"/>
                <a:ext cx="30384" cy="39268"/>
              </a:xfrm>
              <a:custGeom>
                <a:avLst/>
                <a:gdLst>
                  <a:gd name="connsiteX0" fmla="*/ 15240 w 30384"/>
                  <a:gd name="connsiteY0" fmla="*/ 2068 h 39268"/>
                  <a:gd name="connsiteX1" fmla="*/ 0 w 30384"/>
                  <a:gd name="connsiteY1" fmla="*/ 28452 h 39268"/>
                  <a:gd name="connsiteX2" fmla="*/ 15240 w 30384"/>
                  <a:gd name="connsiteY2" fmla="*/ 37215 h 39268"/>
                  <a:gd name="connsiteX3" fmla="*/ 30385 w 30384"/>
                  <a:gd name="connsiteY3" fmla="*/ 10926 h 39268"/>
                  <a:gd name="connsiteX4" fmla="*/ 15240 w 30384"/>
                  <a:gd name="connsiteY4" fmla="*/ 2068 h 392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84" h="39268">
                    <a:moveTo>
                      <a:pt x="15240" y="2068"/>
                    </a:moveTo>
                    <a:cubicBezTo>
                      <a:pt x="6249" y="7935"/>
                      <a:pt x="590" y="17733"/>
                      <a:pt x="0" y="28452"/>
                    </a:cubicBezTo>
                    <a:cubicBezTo>
                      <a:pt x="0" y="37977"/>
                      <a:pt x="6858" y="42073"/>
                      <a:pt x="15240" y="37215"/>
                    </a:cubicBezTo>
                    <a:cubicBezTo>
                      <a:pt x="24180" y="31358"/>
                      <a:pt x="29802" y="21598"/>
                      <a:pt x="30385" y="10926"/>
                    </a:cubicBezTo>
                    <a:cubicBezTo>
                      <a:pt x="30385" y="1211"/>
                      <a:pt x="23622" y="-2790"/>
                      <a:pt x="15240" y="2068"/>
                    </a:cubicBezTo>
                    <a:close/>
                  </a:path>
                </a:pathLst>
              </a:custGeom>
              <a:solidFill>
                <a:srgbClr val="000000">
                  <a:alpha val="20000"/>
                </a:srgbClr>
              </a:solidFill>
              <a:ln w="9525" cap="flat">
                <a:noFill/>
                <a:prstDash val="solid"/>
                <a:miter/>
              </a:ln>
            </p:spPr>
            <p:txBody>
              <a:bodyPr rtlCol="0" anchor="ctr"/>
              <a:lstStyle/>
              <a:p>
                <a:endParaRPr lang="vi-VN"/>
              </a:p>
            </p:txBody>
          </p:sp>
          <p:sp>
            <p:nvSpPr>
              <p:cNvPr id="398" name="Freeform: Shape 397">
                <a:extLst>
                  <a:ext uri="{FF2B5EF4-FFF2-40B4-BE49-F238E27FC236}">
                    <a16:creationId xmlns:a16="http://schemas.microsoft.com/office/drawing/2014/main" id="{DDABD83A-7C37-5BCA-3D1B-487DA7B2348A}"/>
                  </a:ext>
                </a:extLst>
              </p:cNvPr>
              <p:cNvSpPr/>
              <p:nvPr/>
            </p:nvSpPr>
            <p:spPr>
              <a:xfrm>
                <a:off x="1947741" y="4110654"/>
                <a:ext cx="33936" cy="42222"/>
              </a:xfrm>
              <a:custGeom>
                <a:avLst/>
                <a:gdLst>
                  <a:gd name="connsiteX0" fmla="*/ 33937 w 33936"/>
                  <a:gd name="connsiteY0" fmla="*/ 5646 h 42222"/>
                  <a:gd name="connsiteX1" fmla="*/ 25936 w 33936"/>
                  <a:gd name="connsiteY1" fmla="*/ 979 h 42222"/>
                  <a:gd name="connsiteX2" fmla="*/ 25936 w 33936"/>
                  <a:gd name="connsiteY2" fmla="*/ 979 h 42222"/>
                  <a:gd name="connsiteX3" fmla="*/ 15268 w 33936"/>
                  <a:gd name="connsiteY3" fmla="*/ 2027 h 42222"/>
                  <a:gd name="connsiteX4" fmla="*/ 28 w 33936"/>
                  <a:gd name="connsiteY4" fmla="*/ 28411 h 42222"/>
                  <a:gd name="connsiteX5" fmla="*/ 4504 w 33936"/>
                  <a:gd name="connsiteY5" fmla="*/ 37936 h 42222"/>
                  <a:gd name="connsiteX6" fmla="*/ 4504 w 33936"/>
                  <a:gd name="connsiteY6" fmla="*/ 37936 h 42222"/>
                  <a:gd name="connsiteX7" fmla="*/ 11934 w 33936"/>
                  <a:gd name="connsiteY7" fmla="*/ 42222 h 42222"/>
                  <a:gd name="connsiteX8" fmla="*/ 13267 w 33936"/>
                  <a:gd name="connsiteY8" fmla="*/ 39936 h 42222"/>
                  <a:gd name="connsiteX9" fmla="*/ 17649 w 33936"/>
                  <a:gd name="connsiteY9" fmla="*/ 38222 h 42222"/>
                  <a:gd name="connsiteX10" fmla="*/ 32889 w 33936"/>
                  <a:gd name="connsiteY10" fmla="*/ 11933 h 42222"/>
                  <a:gd name="connsiteX11" fmla="*/ 32889 w 33936"/>
                  <a:gd name="connsiteY11" fmla="*/ 8027 h 42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936" h="42222">
                    <a:moveTo>
                      <a:pt x="33937" y="5646"/>
                    </a:moveTo>
                    <a:lnTo>
                      <a:pt x="25936" y="979"/>
                    </a:lnTo>
                    <a:lnTo>
                      <a:pt x="25936" y="979"/>
                    </a:lnTo>
                    <a:cubicBezTo>
                      <a:pt x="22453" y="-634"/>
                      <a:pt x="18370" y="-233"/>
                      <a:pt x="15268" y="2027"/>
                    </a:cubicBezTo>
                    <a:cubicBezTo>
                      <a:pt x="6254" y="7872"/>
                      <a:pt x="587" y="17682"/>
                      <a:pt x="28" y="28411"/>
                    </a:cubicBezTo>
                    <a:cubicBezTo>
                      <a:pt x="-240" y="32149"/>
                      <a:pt x="1456" y="35757"/>
                      <a:pt x="4504" y="37936"/>
                    </a:cubicBezTo>
                    <a:lnTo>
                      <a:pt x="4504" y="37936"/>
                    </a:lnTo>
                    <a:lnTo>
                      <a:pt x="11934" y="42222"/>
                    </a:lnTo>
                    <a:lnTo>
                      <a:pt x="13267" y="39936"/>
                    </a:lnTo>
                    <a:cubicBezTo>
                      <a:pt x="14822" y="39643"/>
                      <a:pt x="16308" y="39062"/>
                      <a:pt x="17649" y="38222"/>
                    </a:cubicBezTo>
                    <a:cubicBezTo>
                      <a:pt x="26625" y="32385"/>
                      <a:pt x="32284" y="22622"/>
                      <a:pt x="32889" y="11933"/>
                    </a:cubicBezTo>
                    <a:cubicBezTo>
                      <a:pt x="33046" y="10636"/>
                      <a:pt x="33046" y="9324"/>
                      <a:pt x="32889" y="8027"/>
                    </a:cubicBezTo>
                    <a:close/>
                  </a:path>
                </a:pathLst>
              </a:custGeom>
              <a:solidFill>
                <a:srgbClr val="BA68C8"/>
              </a:solidFill>
              <a:ln w="9525" cap="flat">
                <a:noFill/>
                <a:prstDash val="solid"/>
                <a:miter/>
              </a:ln>
            </p:spPr>
            <p:txBody>
              <a:bodyPr rtlCol="0" anchor="ctr"/>
              <a:lstStyle/>
              <a:p>
                <a:endParaRPr lang="vi-VN"/>
              </a:p>
            </p:txBody>
          </p:sp>
          <p:sp>
            <p:nvSpPr>
              <p:cNvPr id="399" name="Freeform: Shape 398">
                <a:extLst>
                  <a:ext uri="{FF2B5EF4-FFF2-40B4-BE49-F238E27FC236}">
                    <a16:creationId xmlns:a16="http://schemas.microsoft.com/office/drawing/2014/main" id="{B83F0D6F-98C0-EB40-192F-80113863136A}"/>
                  </a:ext>
                </a:extLst>
              </p:cNvPr>
              <p:cNvSpPr/>
              <p:nvPr/>
            </p:nvSpPr>
            <p:spPr>
              <a:xfrm>
                <a:off x="1947741" y="4110654"/>
                <a:ext cx="33936" cy="42222"/>
              </a:xfrm>
              <a:custGeom>
                <a:avLst/>
                <a:gdLst>
                  <a:gd name="connsiteX0" fmla="*/ 33937 w 33936"/>
                  <a:gd name="connsiteY0" fmla="*/ 5646 h 42222"/>
                  <a:gd name="connsiteX1" fmla="*/ 25936 w 33936"/>
                  <a:gd name="connsiteY1" fmla="*/ 979 h 42222"/>
                  <a:gd name="connsiteX2" fmla="*/ 25936 w 33936"/>
                  <a:gd name="connsiteY2" fmla="*/ 979 h 42222"/>
                  <a:gd name="connsiteX3" fmla="*/ 15268 w 33936"/>
                  <a:gd name="connsiteY3" fmla="*/ 2027 h 42222"/>
                  <a:gd name="connsiteX4" fmla="*/ 28 w 33936"/>
                  <a:gd name="connsiteY4" fmla="*/ 28411 h 42222"/>
                  <a:gd name="connsiteX5" fmla="*/ 4504 w 33936"/>
                  <a:gd name="connsiteY5" fmla="*/ 37936 h 42222"/>
                  <a:gd name="connsiteX6" fmla="*/ 4504 w 33936"/>
                  <a:gd name="connsiteY6" fmla="*/ 37936 h 42222"/>
                  <a:gd name="connsiteX7" fmla="*/ 11934 w 33936"/>
                  <a:gd name="connsiteY7" fmla="*/ 42222 h 42222"/>
                  <a:gd name="connsiteX8" fmla="*/ 13267 w 33936"/>
                  <a:gd name="connsiteY8" fmla="*/ 39936 h 42222"/>
                  <a:gd name="connsiteX9" fmla="*/ 17649 w 33936"/>
                  <a:gd name="connsiteY9" fmla="*/ 38222 h 42222"/>
                  <a:gd name="connsiteX10" fmla="*/ 32889 w 33936"/>
                  <a:gd name="connsiteY10" fmla="*/ 11933 h 42222"/>
                  <a:gd name="connsiteX11" fmla="*/ 32889 w 33936"/>
                  <a:gd name="connsiteY11" fmla="*/ 8027 h 42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936" h="42222">
                    <a:moveTo>
                      <a:pt x="33937" y="5646"/>
                    </a:moveTo>
                    <a:lnTo>
                      <a:pt x="25936" y="979"/>
                    </a:lnTo>
                    <a:lnTo>
                      <a:pt x="25936" y="979"/>
                    </a:lnTo>
                    <a:cubicBezTo>
                      <a:pt x="22453" y="-634"/>
                      <a:pt x="18370" y="-233"/>
                      <a:pt x="15268" y="2027"/>
                    </a:cubicBezTo>
                    <a:cubicBezTo>
                      <a:pt x="6254" y="7872"/>
                      <a:pt x="587" y="17682"/>
                      <a:pt x="28" y="28411"/>
                    </a:cubicBezTo>
                    <a:cubicBezTo>
                      <a:pt x="-240" y="32149"/>
                      <a:pt x="1456" y="35757"/>
                      <a:pt x="4504" y="37936"/>
                    </a:cubicBezTo>
                    <a:lnTo>
                      <a:pt x="4504" y="37936"/>
                    </a:lnTo>
                    <a:lnTo>
                      <a:pt x="11934" y="42222"/>
                    </a:lnTo>
                    <a:lnTo>
                      <a:pt x="13267" y="39936"/>
                    </a:lnTo>
                    <a:cubicBezTo>
                      <a:pt x="14822" y="39643"/>
                      <a:pt x="16308" y="39062"/>
                      <a:pt x="17649" y="38222"/>
                    </a:cubicBezTo>
                    <a:cubicBezTo>
                      <a:pt x="26625" y="32385"/>
                      <a:pt x="32284" y="22622"/>
                      <a:pt x="32889" y="11933"/>
                    </a:cubicBezTo>
                    <a:cubicBezTo>
                      <a:pt x="33046" y="10636"/>
                      <a:pt x="33046" y="9324"/>
                      <a:pt x="32889" y="8027"/>
                    </a:cubicBezTo>
                    <a:close/>
                  </a:path>
                </a:pathLst>
              </a:custGeom>
              <a:solidFill>
                <a:srgbClr val="000000">
                  <a:alpha val="40000"/>
                </a:srgbClr>
              </a:solidFill>
              <a:ln w="9525" cap="flat">
                <a:noFill/>
                <a:prstDash val="solid"/>
                <a:miter/>
              </a:ln>
            </p:spPr>
            <p:txBody>
              <a:bodyPr rtlCol="0" anchor="ctr"/>
              <a:lstStyle/>
              <a:p>
                <a:endParaRPr lang="vi-VN"/>
              </a:p>
            </p:txBody>
          </p:sp>
          <p:sp>
            <p:nvSpPr>
              <p:cNvPr id="400" name="Freeform: Shape 399">
                <a:extLst>
                  <a:ext uri="{FF2B5EF4-FFF2-40B4-BE49-F238E27FC236}">
                    <a16:creationId xmlns:a16="http://schemas.microsoft.com/office/drawing/2014/main" id="{B239E478-EDDE-6842-437D-570202E6BB7E}"/>
                  </a:ext>
                </a:extLst>
              </p:cNvPr>
              <p:cNvSpPr/>
              <p:nvPr/>
            </p:nvSpPr>
            <p:spPr>
              <a:xfrm>
                <a:off x="1955388" y="4115000"/>
                <a:ext cx="30384" cy="39262"/>
              </a:xfrm>
              <a:custGeom>
                <a:avLst/>
                <a:gdLst>
                  <a:gd name="connsiteX0" fmla="*/ 15240 w 30384"/>
                  <a:gd name="connsiteY0" fmla="*/ 2158 h 39262"/>
                  <a:gd name="connsiteX1" fmla="*/ 0 w 30384"/>
                  <a:gd name="connsiteY1" fmla="*/ 28447 h 39262"/>
                  <a:gd name="connsiteX2" fmla="*/ 15240 w 30384"/>
                  <a:gd name="connsiteY2" fmla="*/ 37210 h 39262"/>
                  <a:gd name="connsiteX3" fmla="*/ 30385 w 30384"/>
                  <a:gd name="connsiteY3" fmla="*/ 10921 h 39262"/>
                  <a:gd name="connsiteX4" fmla="*/ 15240 w 30384"/>
                  <a:gd name="connsiteY4" fmla="*/ 2158 h 39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84" h="39262">
                    <a:moveTo>
                      <a:pt x="15240" y="2158"/>
                    </a:moveTo>
                    <a:cubicBezTo>
                      <a:pt x="6206" y="7939"/>
                      <a:pt x="528" y="17734"/>
                      <a:pt x="0" y="28447"/>
                    </a:cubicBezTo>
                    <a:cubicBezTo>
                      <a:pt x="0" y="37972"/>
                      <a:pt x="6763" y="42067"/>
                      <a:pt x="15240" y="37210"/>
                    </a:cubicBezTo>
                    <a:cubicBezTo>
                      <a:pt x="24191" y="31363"/>
                      <a:pt x="29817" y="21597"/>
                      <a:pt x="30385" y="10921"/>
                    </a:cubicBezTo>
                    <a:cubicBezTo>
                      <a:pt x="30194" y="824"/>
                      <a:pt x="23622" y="-2700"/>
                      <a:pt x="15240" y="2158"/>
                    </a:cubicBezTo>
                    <a:close/>
                  </a:path>
                </a:pathLst>
              </a:custGeom>
              <a:solidFill>
                <a:srgbClr val="BA68C8"/>
              </a:solidFill>
              <a:ln w="9525" cap="flat">
                <a:noFill/>
                <a:prstDash val="solid"/>
                <a:miter/>
              </a:ln>
            </p:spPr>
            <p:txBody>
              <a:bodyPr rtlCol="0" anchor="ctr"/>
              <a:lstStyle/>
              <a:p>
                <a:endParaRPr lang="vi-VN"/>
              </a:p>
            </p:txBody>
          </p:sp>
          <p:sp>
            <p:nvSpPr>
              <p:cNvPr id="401" name="Freeform: Shape 400">
                <a:extLst>
                  <a:ext uri="{FF2B5EF4-FFF2-40B4-BE49-F238E27FC236}">
                    <a16:creationId xmlns:a16="http://schemas.microsoft.com/office/drawing/2014/main" id="{C33E356C-67FA-6FD4-F2DC-4EBC3034B408}"/>
                  </a:ext>
                </a:extLst>
              </p:cNvPr>
              <p:cNvSpPr/>
              <p:nvPr/>
            </p:nvSpPr>
            <p:spPr>
              <a:xfrm>
                <a:off x="1955388" y="4115000"/>
                <a:ext cx="30384" cy="39262"/>
              </a:xfrm>
              <a:custGeom>
                <a:avLst/>
                <a:gdLst>
                  <a:gd name="connsiteX0" fmla="*/ 15240 w 30384"/>
                  <a:gd name="connsiteY0" fmla="*/ 2158 h 39262"/>
                  <a:gd name="connsiteX1" fmla="*/ 0 w 30384"/>
                  <a:gd name="connsiteY1" fmla="*/ 28447 h 39262"/>
                  <a:gd name="connsiteX2" fmla="*/ 15240 w 30384"/>
                  <a:gd name="connsiteY2" fmla="*/ 37210 h 39262"/>
                  <a:gd name="connsiteX3" fmla="*/ 30385 w 30384"/>
                  <a:gd name="connsiteY3" fmla="*/ 10921 h 39262"/>
                  <a:gd name="connsiteX4" fmla="*/ 15240 w 30384"/>
                  <a:gd name="connsiteY4" fmla="*/ 2158 h 39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84" h="39262">
                    <a:moveTo>
                      <a:pt x="15240" y="2158"/>
                    </a:moveTo>
                    <a:cubicBezTo>
                      <a:pt x="6206" y="7939"/>
                      <a:pt x="528" y="17734"/>
                      <a:pt x="0" y="28447"/>
                    </a:cubicBezTo>
                    <a:cubicBezTo>
                      <a:pt x="0" y="37972"/>
                      <a:pt x="6763" y="42067"/>
                      <a:pt x="15240" y="37210"/>
                    </a:cubicBezTo>
                    <a:cubicBezTo>
                      <a:pt x="24191" y="31363"/>
                      <a:pt x="29817" y="21597"/>
                      <a:pt x="30385" y="10921"/>
                    </a:cubicBezTo>
                    <a:cubicBezTo>
                      <a:pt x="30194" y="824"/>
                      <a:pt x="23622" y="-2700"/>
                      <a:pt x="15240" y="2158"/>
                    </a:cubicBezTo>
                    <a:close/>
                  </a:path>
                </a:pathLst>
              </a:custGeom>
              <a:solidFill>
                <a:srgbClr val="000000">
                  <a:alpha val="20000"/>
                </a:srgbClr>
              </a:solidFill>
              <a:ln w="9525" cap="flat">
                <a:noFill/>
                <a:prstDash val="solid"/>
                <a:miter/>
              </a:ln>
            </p:spPr>
            <p:txBody>
              <a:bodyPr rtlCol="0" anchor="ctr"/>
              <a:lstStyle/>
              <a:p>
                <a:endParaRPr lang="vi-VN"/>
              </a:p>
            </p:txBody>
          </p:sp>
          <p:sp>
            <p:nvSpPr>
              <p:cNvPr id="402" name="Freeform: Shape 401">
                <a:extLst>
                  <a:ext uri="{FF2B5EF4-FFF2-40B4-BE49-F238E27FC236}">
                    <a16:creationId xmlns:a16="http://schemas.microsoft.com/office/drawing/2014/main" id="{1D1CD978-4E71-CE6C-A156-CD68DD34E480}"/>
                  </a:ext>
                </a:extLst>
              </p:cNvPr>
              <p:cNvSpPr/>
              <p:nvPr/>
            </p:nvSpPr>
            <p:spPr>
              <a:xfrm>
                <a:off x="1881736" y="4148373"/>
                <a:ext cx="33933" cy="42127"/>
              </a:xfrm>
              <a:custGeom>
                <a:avLst/>
                <a:gdLst>
                  <a:gd name="connsiteX0" fmla="*/ 33933 w 33933"/>
                  <a:gd name="connsiteY0" fmla="*/ 5551 h 42127"/>
                  <a:gd name="connsiteX1" fmla="*/ 25932 w 33933"/>
                  <a:gd name="connsiteY1" fmla="*/ 979 h 42127"/>
                  <a:gd name="connsiteX2" fmla="*/ 25932 w 33933"/>
                  <a:gd name="connsiteY2" fmla="*/ 979 h 42127"/>
                  <a:gd name="connsiteX3" fmla="*/ 15264 w 33933"/>
                  <a:gd name="connsiteY3" fmla="*/ 2027 h 42127"/>
                  <a:gd name="connsiteX4" fmla="*/ 24 w 33933"/>
                  <a:gd name="connsiteY4" fmla="*/ 28316 h 42127"/>
                  <a:gd name="connsiteX5" fmla="*/ 4501 w 33933"/>
                  <a:gd name="connsiteY5" fmla="*/ 37841 h 42127"/>
                  <a:gd name="connsiteX6" fmla="*/ 4501 w 33933"/>
                  <a:gd name="connsiteY6" fmla="*/ 37841 h 42127"/>
                  <a:gd name="connsiteX7" fmla="*/ 11930 w 33933"/>
                  <a:gd name="connsiteY7" fmla="*/ 42127 h 42127"/>
                  <a:gd name="connsiteX8" fmla="*/ 13264 w 33933"/>
                  <a:gd name="connsiteY8" fmla="*/ 39841 h 42127"/>
                  <a:gd name="connsiteX9" fmla="*/ 17645 w 33933"/>
                  <a:gd name="connsiteY9" fmla="*/ 38127 h 42127"/>
                  <a:gd name="connsiteX10" fmla="*/ 32885 w 33933"/>
                  <a:gd name="connsiteY10" fmla="*/ 11838 h 42127"/>
                  <a:gd name="connsiteX11" fmla="*/ 32409 w 33933"/>
                  <a:gd name="connsiteY11" fmla="*/ 7932 h 4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933" h="42127">
                    <a:moveTo>
                      <a:pt x="33933" y="5551"/>
                    </a:moveTo>
                    <a:lnTo>
                      <a:pt x="25932" y="979"/>
                    </a:lnTo>
                    <a:lnTo>
                      <a:pt x="25932" y="979"/>
                    </a:lnTo>
                    <a:cubicBezTo>
                      <a:pt x="22450" y="-634"/>
                      <a:pt x="18366" y="-233"/>
                      <a:pt x="15264" y="2027"/>
                    </a:cubicBezTo>
                    <a:cubicBezTo>
                      <a:pt x="6300" y="7874"/>
                      <a:pt x="644" y="17631"/>
                      <a:pt x="24" y="28316"/>
                    </a:cubicBezTo>
                    <a:cubicBezTo>
                      <a:pt x="-225" y="32050"/>
                      <a:pt x="1467" y="35649"/>
                      <a:pt x="4501" y="37841"/>
                    </a:cubicBezTo>
                    <a:lnTo>
                      <a:pt x="4501" y="37841"/>
                    </a:lnTo>
                    <a:lnTo>
                      <a:pt x="11930" y="42127"/>
                    </a:lnTo>
                    <a:lnTo>
                      <a:pt x="13264" y="39841"/>
                    </a:lnTo>
                    <a:cubicBezTo>
                      <a:pt x="14806" y="39506"/>
                      <a:pt x="16285" y="38927"/>
                      <a:pt x="17645" y="38127"/>
                    </a:cubicBezTo>
                    <a:cubicBezTo>
                      <a:pt x="26621" y="32290"/>
                      <a:pt x="32281" y="22527"/>
                      <a:pt x="32885" y="11838"/>
                    </a:cubicBezTo>
                    <a:cubicBezTo>
                      <a:pt x="32886" y="10521"/>
                      <a:pt x="32726" y="9210"/>
                      <a:pt x="32409" y="7932"/>
                    </a:cubicBezTo>
                    <a:close/>
                  </a:path>
                </a:pathLst>
              </a:custGeom>
              <a:solidFill>
                <a:srgbClr val="BA68C8"/>
              </a:solidFill>
              <a:ln w="9525" cap="flat">
                <a:noFill/>
                <a:prstDash val="solid"/>
                <a:miter/>
              </a:ln>
            </p:spPr>
            <p:txBody>
              <a:bodyPr rtlCol="0" anchor="ctr"/>
              <a:lstStyle/>
              <a:p>
                <a:endParaRPr lang="vi-VN"/>
              </a:p>
            </p:txBody>
          </p:sp>
          <p:sp>
            <p:nvSpPr>
              <p:cNvPr id="403" name="Freeform: Shape 402">
                <a:extLst>
                  <a:ext uri="{FF2B5EF4-FFF2-40B4-BE49-F238E27FC236}">
                    <a16:creationId xmlns:a16="http://schemas.microsoft.com/office/drawing/2014/main" id="{09FC01E4-DBEF-9272-E0E5-0AD8562FDEFE}"/>
                  </a:ext>
                </a:extLst>
              </p:cNvPr>
              <p:cNvSpPr/>
              <p:nvPr/>
            </p:nvSpPr>
            <p:spPr>
              <a:xfrm>
                <a:off x="1881736" y="4148373"/>
                <a:ext cx="33933" cy="42127"/>
              </a:xfrm>
              <a:custGeom>
                <a:avLst/>
                <a:gdLst>
                  <a:gd name="connsiteX0" fmla="*/ 33933 w 33933"/>
                  <a:gd name="connsiteY0" fmla="*/ 5551 h 42127"/>
                  <a:gd name="connsiteX1" fmla="*/ 25932 w 33933"/>
                  <a:gd name="connsiteY1" fmla="*/ 979 h 42127"/>
                  <a:gd name="connsiteX2" fmla="*/ 25932 w 33933"/>
                  <a:gd name="connsiteY2" fmla="*/ 979 h 42127"/>
                  <a:gd name="connsiteX3" fmla="*/ 15264 w 33933"/>
                  <a:gd name="connsiteY3" fmla="*/ 2027 h 42127"/>
                  <a:gd name="connsiteX4" fmla="*/ 24 w 33933"/>
                  <a:gd name="connsiteY4" fmla="*/ 28316 h 42127"/>
                  <a:gd name="connsiteX5" fmla="*/ 4501 w 33933"/>
                  <a:gd name="connsiteY5" fmla="*/ 37841 h 42127"/>
                  <a:gd name="connsiteX6" fmla="*/ 4501 w 33933"/>
                  <a:gd name="connsiteY6" fmla="*/ 37841 h 42127"/>
                  <a:gd name="connsiteX7" fmla="*/ 11930 w 33933"/>
                  <a:gd name="connsiteY7" fmla="*/ 42127 h 42127"/>
                  <a:gd name="connsiteX8" fmla="*/ 13264 w 33933"/>
                  <a:gd name="connsiteY8" fmla="*/ 39841 h 42127"/>
                  <a:gd name="connsiteX9" fmla="*/ 17645 w 33933"/>
                  <a:gd name="connsiteY9" fmla="*/ 38127 h 42127"/>
                  <a:gd name="connsiteX10" fmla="*/ 32885 w 33933"/>
                  <a:gd name="connsiteY10" fmla="*/ 11838 h 42127"/>
                  <a:gd name="connsiteX11" fmla="*/ 32409 w 33933"/>
                  <a:gd name="connsiteY11" fmla="*/ 7932 h 4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933" h="42127">
                    <a:moveTo>
                      <a:pt x="33933" y="5551"/>
                    </a:moveTo>
                    <a:lnTo>
                      <a:pt x="25932" y="979"/>
                    </a:lnTo>
                    <a:lnTo>
                      <a:pt x="25932" y="979"/>
                    </a:lnTo>
                    <a:cubicBezTo>
                      <a:pt x="22450" y="-634"/>
                      <a:pt x="18366" y="-233"/>
                      <a:pt x="15264" y="2027"/>
                    </a:cubicBezTo>
                    <a:cubicBezTo>
                      <a:pt x="6300" y="7874"/>
                      <a:pt x="644" y="17631"/>
                      <a:pt x="24" y="28316"/>
                    </a:cubicBezTo>
                    <a:cubicBezTo>
                      <a:pt x="-225" y="32050"/>
                      <a:pt x="1467" y="35649"/>
                      <a:pt x="4501" y="37841"/>
                    </a:cubicBezTo>
                    <a:lnTo>
                      <a:pt x="4501" y="37841"/>
                    </a:lnTo>
                    <a:lnTo>
                      <a:pt x="11930" y="42127"/>
                    </a:lnTo>
                    <a:lnTo>
                      <a:pt x="13264" y="39841"/>
                    </a:lnTo>
                    <a:cubicBezTo>
                      <a:pt x="14806" y="39506"/>
                      <a:pt x="16285" y="38927"/>
                      <a:pt x="17645" y="38127"/>
                    </a:cubicBezTo>
                    <a:cubicBezTo>
                      <a:pt x="26621" y="32290"/>
                      <a:pt x="32281" y="22527"/>
                      <a:pt x="32885" y="11838"/>
                    </a:cubicBezTo>
                    <a:cubicBezTo>
                      <a:pt x="32886" y="10521"/>
                      <a:pt x="32726" y="9210"/>
                      <a:pt x="32409" y="7932"/>
                    </a:cubicBezTo>
                    <a:close/>
                  </a:path>
                </a:pathLst>
              </a:custGeom>
              <a:solidFill>
                <a:srgbClr val="000000">
                  <a:alpha val="40000"/>
                </a:srgbClr>
              </a:solidFill>
              <a:ln w="9525" cap="flat">
                <a:noFill/>
                <a:prstDash val="solid"/>
                <a:miter/>
              </a:ln>
            </p:spPr>
            <p:txBody>
              <a:bodyPr rtlCol="0" anchor="ctr"/>
              <a:lstStyle/>
              <a:p>
                <a:endParaRPr lang="vi-VN"/>
              </a:p>
            </p:txBody>
          </p:sp>
          <p:sp>
            <p:nvSpPr>
              <p:cNvPr id="404" name="Freeform: Shape 403">
                <a:extLst>
                  <a:ext uri="{FF2B5EF4-FFF2-40B4-BE49-F238E27FC236}">
                    <a16:creationId xmlns:a16="http://schemas.microsoft.com/office/drawing/2014/main" id="{0AEA8878-6EBF-16D4-CA3B-2E268402D196}"/>
                  </a:ext>
                </a:extLst>
              </p:cNvPr>
              <p:cNvSpPr/>
              <p:nvPr/>
            </p:nvSpPr>
            <p:spPr>
              <a:xfrm>
                <a:off x="1889380" y="4153067"/>
                <a:ext cx="30384" cy="39295"/>
              </a:xfrm>
              <a:custGeom>
                <a:avLst/>
                <a:gdLst>
                  <a:gd name="connsiteX0" fmla="*/ 15240 w 30384"/>
                  <a:gd name="connsiteY0" fmla="*/ 2095 h 39295"/>
                  <a:gd name="connsiteX1" fmla="*/ 0 w 30384"/>
                  <a:gd name="connsiteY1" fmla="*/ 28480 h 39295"/>
                  <a:gd name="connsiteX2" fmla="*/ 15240 w 30384"/>
                  <a:gd name="connsiteY2" fmla="*/ 37243 h 39295"/>
                  <a:gd name="connsiteX3" fmla="*/ 30385 w 30384"/>
                  <a:gd name="connsiteY3" fmla="*/ 10954 h 39295"/>
                  <a:gd name="connsiteX4" fmla="*/ 15240 w 30384"/>
                  <a:gd name="connsiteY4" fmla="*/ 2095 h 39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84" h="39295">
                    <a:moveTo>
                      <a:pt x="15240" y="2095"/>
                    </a:moveTo>
                    <a:cubicBezTo>
                      <a:pt x="6249" y="7963"/>
                      <a:pt x="590" y="17760"/>
                      <a:pt x="0" y="28480"/>
                    </a:cubicBezTo>
                    <a:cubicBezTo>
                      <a:pt x="0" y="38005"/>
                      <a:pt x="6858" y="42100"/>
                      <a:pt x="15240" y="37243"/>
                    </a:cubicBezTo>
                    <a:cubicBezTo>
                      <a:pt x="24180" y="31385"/>
                      <a:pt x="29802" y="21626"/>
                      <a:pt x="30385" y="10954"/>
                    </a:cubicBezTo>
                    <a:cubicBezTo>
                      <a:pt x="30385" y="857"/>
                      <a:pt x="23622" y="-2667"/>
                      <a:pt x="15240" y="2095"/>
                    </a:cubicBezTo>
                    <a:close/>
                  </a:path>
                </a:pathLst>
              </a:custGeom>
              <a:solidFill>
                <a:srgbClr val="BA68C8"/>
              </a:solidFill>
              <a:ln w="9525" cap="flat">
                <a:noFill/>
                <a:prstDash val="solid"/>
                <a:miter/>
              </a:ln>
            </p:spPr>
            <p:txBody>
              <a:bodyPr rtlCol="0" anchor="ctr"/>
              <a:lstStyle/>
              <a:p>
                <a:endParaRPr lang="vi-VN"/>
              </a:p>
            </p:txBody>
          </p:sp>
          <p:sp>
            <p:nvSpPr>
              <p:cNvPr id="405" name="Freeform: Shape 404">
                <a:extLst>
                  <a:ext uri="{FF2B5EF4-FFF2-40B4-BE49-F238E27FC236}">
                    <a16:creationId xmlns:a16="http://schemas.microsoft.com/office/drawing/2014/main" id="{B89F3A77-5E11-FACB-36B6-577D8E003116}"/>
                  </a:ext>
                </a:extLst>
              </p:cNvPr>
              <p:cNvSpPr/>
              <p:nvPr/>
            </p:nvSpPr>
            <p:spPr>
              <a:xfrm>
                <a:off x="1889380" y="4153067"/>
                <a:ext cx="30384" cy="39295"/>
              </a:xfrm>
              <a:custGeom>
                <a:avLst/>
                <a:gdLst>
                  <a:gd name="connsiteX0" fmla="*/ 15240 w 30384"/>
                  <a:gd name="connsiteY0" fmla="*/ 2095 h 39295"/>
                  <a:gd name="connsiteX1" fmla="*/ 0 w 30384"/>
                  <a:gd name="connsiteY1" fmla="*/ 28480 h 39295"/>
                  <a:gd name="connsiteX2" fmla="*/ 15240 w 30384"/>
                  <a:gd name="connsiteY2" fmla="*/ 37243 h 39295"/>
                  <a:gd name="connsiteX3" fmla="*/ 30385 w 30384"/>
                  <a:gd name="connsiteY3" fmla="*/ 10954 h 39295"/>
                  <a:gd name="connsiteX4" fmla="*/ 15240 w 30384"/>
                  <a:gd name="connsiteY4" fmla="*/ 2095 h 39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84" h="39295">
                    <a:moveTo>
                      <a:pt x="15240" y="2095"/>
                    </a:moveTo>
                    <a:cubicBezTo>
                      <a:pt x="6249" y="7963"/>
                      <a:pt x="590" y="17760"/>
                      <a:pt x="0" y="28480"/>
                    </a:cubicBezTo>
                    <a:cubicBezTo>
                      <a:pt x="0" y="38005"/>
                      <a:pt x="6858" y="42100"/>
                      <a:pt x="15240" y="37243"/>
                    </a:cubicBezTo>
                    <a:cubicBezTo>
                      <a:pt x="24180" y="31385"/>
                      <a:pt x="29802" y="21626"/>
                      <a:pt x="30385" y="10954"/>
                    </a:cubicBezTo>
                    <a:cubicBezTo>
                      <a:pt x="30385" y="857"/>
                      <a:pt x="23622" y="-2667"/>
                      <a:pt x="15240" y="2095"/>
                    </a:cubicBezTo>
                    <a:close/>
                  </a:path>
                </a:pathLst>
              </a:custGeom>
              <a:solidFill>
                <a:srgbClr val="000000">
                  <a:alpha val="20000"/>
                </a:srgbClr>
              </a:solidFill>
              <a:ln w="9525" cap="flat">
                <a:noFill/>
                <a:prstDash val="solid"/>
                <a:miter/>
              </a:ln>
            </p:spPr>
            <p:txBody>
              <a:bodyPr rtlCol="0" anchor="ctr"/>
              <a:lstStyle/>
              <a:p>
                <a:endParaRPr lang="vi-VN"/>
              </a:p>
            </p:txBody>
          </p:sp>
          <p:sp>
            <p:nvSpPr>
              <p:cNvPr id="406" name="Freeform: Shape 405">
                <a:extLst>
                  <a:ext uri="{FF2B5EF4-FFF2-40B4-BE49-F238E27FC236}">
                    <a16:creationId xmlns:a16="http://schemas.microsoft.com/office/drawing/2014/main" id="{E1A4B041-5CDE-5F15-40C6-42BDC544ADEE}"/>
                  </a:ext>
                </a:extLst>
              </p:cNvPr>
              <p:cNvSpPr/>
              <p:nvPr/>
            </p:nvSpPr>
            <p:spPr>
              <a:xfrm>
                <a:off x="1947741" y="3883293"/>
                <a:ext cx="33936" cy="42222"/>
              </a:xfrm>
              <a:custGeom>
                <a:avLst/>
                <a:gdLst>
                  <a:gd name="connsiteX0" fmla="*/ 33937 w 33936"/>
                  <a:gd name="connsiteY0" fmla="*/ 5646 h 42222"/>
                  <a:gd name="connsiteX1" fmla="*/ 25936 w 33936"/>
                  <a:gd name="connsiteY1" fmla="*/ 979 h 42222"/>
                  <a:gd name="connsiteX2" fmla="*/ 25936 w 33936"/>
                  <a:gd name="connsiteY2" fmla="*/ 979 h 42222"/>
                  <a:gd name="connsiteX3" fmla="*/ 15268 w 33936"/>
                  <a:gd name="connsiteY3" fmla="*/ 2027 h 42222"/>
                  <a:gd name="connsiteX4" fmla="*/ 28 w 33936"/>
                  <a:gd name="connsiteY4" fmla="*/ 28411 h 42222"/>
                  <a:gd name="connsiteX5" fmla="*/ 4504 w 33936"/>
                  <a:gd name="connsiteY5" fmla="*/ 37936 h 42222"/>
                  <a:gd name="connsiteX6" fmla="*/ 4504 w 33936"/>
                  <a:gd name="connsiteY6" fmla="*/ 37936 h 42222"/>
                  <a:gd name="connsiteX7" fmla="*/ 11934 w 33936"/>
                  <a:gd name="connsiteY7" fmla="*/ 42222 h 42222"/>
                  <a:gd name="connsiteX8" fmla="*/ 13267 w 33936"/>
                  <a:gd name="connsiteY8" fmla="*/ 39936 h 42222"/>
                  <a:gd name="connsiteX9" fmla="*/ 17649 w 33936"/>
                  <a:gd name="connsiteY9" fmla="*/ 38222 h 42222"/>
                  <a:gd name="connsiteX10" fmla="*/ 32889 w 33936"/>
                  <a:gd name="connsiteY10" fmla="*/ 11933 h 42222"/>
                  <a:gd name="connsiteX11" fmla="*/ 32889 w 33936"/>
                  <a:gd name="connsiteY11" fmla="*/ 8027 h 42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936" h="42222">
                    <a:moveTo>
                      <a:pt x="33937" y="5646"/>
                    </a:moveTo>
                    <a:lnTo>
                      <a:pt x="25936" y="979"/>
                    </a:lnTo>
                    <a:lnTo>
                      <a:pt x="25936" y="979"/>
                    </a:lnTo>
                    <a:cubicBezTo>
                      <a:pt x="22453" y="-634"/>
                      <a:pt x="18370" y="-233"/>
                      <a:pt x="15268" y="2027"/>
                    </a:cubicBezTo>
                    <a:cubicBezTo>
                      <a:pt x="6254" y="7872"/>
                      <a:pt x="587" y="17682"/>
                      <a:pt x="28" y="28411"/>
                    </a:cubicBezTo>
                    <a:cubicBezTo>
                      <a:pt x="-240" y="32149"/>
                      <a:pt x="1456" y="35757"/>
                      <a:pt x="4504" y="37936"/>
                    </a:cubicBezTo>
                    <a:lnTo>
                      <a:pt x="4504" y="37936"/>
                    </a:lnTo>
                    <a:lnTo>
                      <a:pt x="11934" y="42222"/>
                    </a:lnTo>
                    <a:lnTo>
                      <a:pt x="13267" y="39936"/>
                    </a:lnTo>
                    <a:cubicBezTo>
                      <a:pt x="14822" y="39643"/>
                      <a:pt x="16308" y="39062"/>
                      <a:pt x="17649" y="38222"/>
                    </a:cubicBezTo>
                    <a:cubicBezTo>
                      <a:pt x="26625" y="32385"/>
                      <a:pt x="32284" y="22622"/>
                      <a:pt x="32889" y="11933"/>
                    </a:cubicBezTo>
                    <a:cubicBezTo>
                      <a:pt x="33046" y="10636"/>
                      <a:pt x="33046" y="9324"/>
                      <a:pt x="32889" y="8027"/>
                    </a:cubicBezTo>
                    <a:close/>
                  </a:path>
                </a:pathLst>
              </a:custGeom>
              <a:solidFill>
                <a:srgbClr val="BA68C8"/>
              </a:solidFill>
              <a:ln w="9525" cap="flat">
                <a:noFill/>
                <a:prstDash val="solid"/>
                <a:miter/>
              </a:ln>
            </p:spPr>
            <p:txBody>
              <a:bodyPr rtlCol="0" anchor="ctr"/>
              <a:lstStyle/>
              <a:p>
                <a:endParaRPr lang="vi-VN"/>
              </a:p>
            </p:txBody>
          </p:sp>
          <p:sp>
            <p:nvSpPr>
              <p:cNvPr id="407" name="Freeform: Shape 406">
                <a:extLst>
                  <a:ext uri="{FF2B5EF4-FFF2-40B4-BE49-F238E27FC236}">
                    <a16:creationId xmlns:a16="http://schemas.microsoft.com/office/drawing/2014/main" id="{C70AF236-4C75-C742-57BA-32E70CA6E7E8}"/>
                  </a:ext>
                </a:extLst>
              </p:cNvPr>
              <p:cNvSpPr/>
              <p:nvPr/>
            </p:nvSpPr>
            <p:spPr>
              <a:xfrm>
                <a:off x="1947741" y="3883293"/>
                <a:ext cx="33936" cy="42222"/>
              </a:xfrm>
              <a:custGeom>
                <a:avLst/>
                <a:gdLst>
                  <a:gd name="connsiteX0" fmla="*/ 33937 w 33936"/>
                  <a:gd name="connsiteY0" fmla="*/ 5646 h 42222"/>
                  <a:gd name="connsiteX1" fmla="*/ 25936 w 33936"/>
                  <a:gd name="connsiteY1" fmla="*/ 979 h 42222"/>
                  <a:gd name="connsiteX2" fmla="*/ 25936 w 33936"/>
                  <a:gd name="connsiteY2" fmla="*/ 979 h 42222"/>
                  <a:gd name="connsiteX3" fmla="*/ 15268 w 33936"/>
                  <a:gd name="connsiteY3" fmla="*/ 2027 h 42222"/>
                  <a:gd name="connsiteX4" fmla="*/ 28 w 33936"/>
                  <a:gd name="connsiteY4" fmla="*/ 28411 h 42222"/>
                  <a:gd name="connsiteX5" fmla="*/ 4504 w 33936"/>
                  <a:gd name="connsiteY5" fmla="*/ 37936 h 42222"/>
                  <a:gd name="connsiteX6" fmla="*/ 4504 w 33936"/>
                  <a:gd name="connsiteY6" fmla="*/ 37936 h 42222"/>
                  <a:gd name="connsiteX7" fmla="*/ 11934 w 33936"/>
                  <a:gd name="connsiteY7" fmla="*/ 42222 h 42222"/>
                  <a:gd name="connsiteX8" fmla="*/ 13267 w 33936"/>
                  <a:gd name="connsiteY8" fmla="*/ 39936 h 42222"/>
                  <a:gd name="connsiteX9" fmla="*/ 17649 w 33936"/>
                  <a:gd name="connsiteY9" fmla="*/ 38222 h 42222"/>
                  <a:gd name="connsiteX10" fmla="*/ 32889 w 33936"/>
                  <a:gd name="connsiteY10" fmla="*/ 11933 h 42222"/>
                  <a:gd name="connsiteX11" fmla="*/ 32889 w 33936"/>
                  <a:gd name="connsiteY11" fmla="*/ 8027 h 42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936" h="42222">
                    <a:moveTo>
                      <a:pt x="33937" y="5646"/>
                    </a:moveTo>
                    <a:lnTo>
                      <a:pt x="25936" y="979"/>
                    </a:lnTo>
                    <a:lnTo>
                      <a:pt x="25936" y="979"/>
                    </a:lnTo>
                    <a:cubicBezTo>
                      <a:pt x="22453" y="-634"/>
                      <a:pt x="18370" y="-233"/>
                      <a:pt x="15268" y="2027"/>
                    </a:cubicBezTo>
                    <a:cubicBezTo>
                      <a:pt x="6254" y="7872"/>
                      <a:pt x="587" y="17682"/>
                      <a:pt x="28" y="28411"/>
                    </a:cubicBezTo>
                    <a:cubicBezTo>
                      <a:pt x="-240" y="32149"/>
                      <a:pt x="1456" y="35757"/>
                      <a:pt x="4504" y="37936"/>
                    </a:cubicBezTo>
                    <a:lnTo>
                      <a:pt x="4504" y="37936"/>
                    </a:lnTo>
                    <a:lnTo>
                      <a:pt x="11934" y="42222"/>
                    </a:lnTo>
                    <a:lnTo>
                      <a:pt x="13267" y="39936"/>
                    </a:lnTo>
                    <a:cubicBezTo>
                      <a:pt x="14822" y="39643"/>
                      <a:pt x="16308" y="39062"/>
                      <a:pt x="17649" y="38222"/>
                    </a:cubicBezTo>
                    <a:cubicBezTo>
                      <a:pt x="26625" y="32385"/>
                      <a:pt x="32284" y="22622"/>
                      <a:pt x="32889" y="11933"/>
                    </a:cubicBezTo>
                    <a:cubicBezTo>
                      <a:pt x="33046" y="10636"/>
                      <a:pt x="33046" y="9324"/>
                      <a:pt x="32889" y="8027"/>
                    </a:cubicBezTo>
                    <a:close/>
                  </a:path>
                </a:pathLst>
              </a:custGeom>
              <a:solidFill>
                <a:srgbClr val="000000">
                  <a:alpha val="40000"/>
                </a:srgbClr>
              </a:solidFill>
              <a:ln w="9525" cap="flat">
                <a:noFill/>
                <a:prstDash val="solid"/>
                <a:miter/>
              </a:ln>
            </p:spPr>
            <p:txBody>
              <a:bodyPr rtlCol="0" anchor="ctr"/>
              <a:lstStyle/>
              <a:p>
                <a:endParaRPr lang="vi-VN"/>
              </a:p>
            </p:txBody>
          </p:sp>
          <p:sp>
            <p:nvSpPr>
              <p:cNvPr id="408" name="Freeform: Shape 407">
                <a:extLst>
                  <a:ext uri="{FF2B5EF4-FFF2-40B4-BE49-F238E27FC236}">
                    <a16:creationId xmlns:a16="http://schemas.microsoft.com/office/drawing/2014/main" id="{CA82C411-C458-B711-9859-4A17AA068CB9}"/>
                  </a:ext>
                </a:extLst>
              </p:cNvPr>
              <p:cNvSpPr/>
              <p:nvPr/>
            </p:nvSpPr>
            <p:spPr>
              <a:xfrm>
                <a:off x="1955388" y="3887709"/>
                <a:ext cx="30384" cy="39192"/>
              </a:xfrm>
              <a:custGeom>
                <a:avLst/>
                <a:gdLst>
                  <a:gd name="connsiteX0" fmla="*/ 15240 w 30384"/>
                  <a:gd name="connsiteY0" fmla="*/ 2087 h 39192"/>
                  <a:gd name="connsiteX1" fmla="*/ 0 w 30384"/>
                  <a:gd name="connsiteY1" fmla="*/ 28376 h 39192"/>
                  <a:gd name="connsiteX2" fmla="*/ 15240 w 30384"/>
                  <a:gd name="connsiteY2" fmla="*/ 37139 h 39192"/>
                  <a:gd name="connsiteX3" fmla="*/ 30385 w 30384"/>
                  <a:gd name="connsiteY3" fmla="*/ 10850 h 39192"/>
                  <a:gd name="connsiteX4" fmla="*/ 15240 w 30384"/>
                  <a:gd name="connsiteY4" fmla="*/ 2087 h 39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84" h="39192">
                    <a:moveTo>
                      <a:pt x="15240" y="2087"/>
                    </a:moveTo>
                    <a:cubicBezTo>
                      <a:pt x="6229" y="7891"/>
                      <a:pt x="559" y="17673"/>
                      <a:pt x="0" y="28376"/>
                    </a:cubicBezTo>
                    <a:cubicBezTo>
                      <a:pt x="0" y="37901"/>
                      <a:pt x="6763" y="41997"/>
                      <a:pt x="15240" y="37139"/>
                    </a:cubicBezTo>
                    <a:cubicBezTo>
                      <a:pt x="24191" y="31292"/>
                      <a:pt x="29817" y="21527"/>
                      <a:pt x="30385" y="10850"/>
                    </a:cubicBezTo>
                    <a:cubicBezTo>
                      <a:pt x="30194" y="1135"/>
                      <a:pt x="23622" y="-2770"/>
                      <a:pt x="15240" y="2087"/>
                    </a:cubicBezTo>
                    <a:close/>
                  </a:path>
                </a:pathLst>
              </a:custGeom>
              <a:solidFill>
                <a:srgbClr val="BA68C8"/>
              </a:solidFill>
              <a:ln w="9525" cap="flat">
                <a:noFill/>
                <a:prstDash val="solid"/>
                <a:miter/>
              </a:ln>
            </p:spPr>
            <p:txBody>
              <a:bodyPr rtlCol="0" anchor="ctr"/>
              <a:lstStyle/>
              <a:p>
                <a:endParaRPr lang="vi-VN"/>
              </a:p>
            </p:txBody>
          </p:sp>
          <p:sp>
            <p:nvSpPr>
              <p:cNvPr id="409" name="Freeform: Shape 408">
                <a:extLst>
                  <a:ext uri="{FF2B5EF4-FFF2-40B4-BE49-F238E27FC236}">
                    <a16:creationId xmlns:a16="http://schemas.microsoft.com/office/drawing/2014/main" id="{D2A8F595-2C8F-6D03-0B2E-26FAECADCAFC}"/>
                  </a:ext>
                </a:extLst>
              </p:cNvPr>
              <p:cNvSpPr/>
              <p:nvPr/>
            </p:nvSpPr>
            <p:spPr>
              <a:xfrm>
                <a:off x="1955388" y="3887709"/>
                <a:ext cx="30384" cy="39192"/>
              </a:xfrm>
              <a:custGeom>
                <a:avLst/>
                <a:gdLst>
                  <a:gd name="connsiteX0" fmla="*/ 15240 w 30384"/>
                  <a:gd name="connsiteY0" fmla="*/ 2087 h 39192"/>
                  <a:gd name="connsiteX1" fmla="*/ 0 w 30384"/>
                  <a:gd name="connsiteY1" fmla="*/ 28376 h 39192"/>
                  <a:gd name="connsiteX2" fmla="*/ 15240 w 30384"/>
                  <a:gd name="connsiteY2" fmla="*/ 37139 h 39192"/>
                  <a:gd name="connsiteX3" fmla="*/ 30385 w 30384"/>
                  <a:gd name="connsiteY3" fmla="*/ 10850 h 39192"/>
                  <a:gd name="connsiteX4" fmla="*/ 15240 w 30384"/>
                  <a:gd name="connsiteY4" fmla="*/ 2087 h 39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84" h="39192">
                    <a:moveTo>
                      <a:pt x="15240" y="2087"/>
                    </a:moveTo>
                    <a:cubicBezTo>
                      <a:pt x="6229" y="7891"/>
                      <a:pt x="559" y="17673"/>
                      <a:pt x="0" y="28376"/>
                    </a:cubicBezTo>
                    <a:cubicBezTo>
                      <a:pt x="0" y="37901"/>
                      <a:pt x="6763" y="41997"/>
                      <a:pt x="15240" y="37139"/>
                    </a:cubicBezTo>
                    <a:cubicBezTo>
                      <a:pt x="24191" y="31292"/>
                      <a:pt x="29817" y="21527"/>
                      <a:pt x="30385" y="10850"/>
                    </a:cubicBezTo>
                    <a:cubicBezTo>
                      <a:pt x="30194" y="1135"/>
                      <a:pt x="23622" y="-2770"/>
                      <a:pt x="15240" y="2087"/>
                    </a:cubicBezTo>
                    <a:close/>
                  </a:path>
                </a:pathLst>
              </a:custGeom>
              <a:solidFill>
                <a:srgbClr val="000000">
                  <a:alpha val="20000"/>
                </a:srgbClr>
              </a:solidFill>
              <a:ln w="9525" cap="flat">
                <a:noFill/>
                <a:prstDash val="solid"/>
                <a:miter/>
              </a:ln>
            </p:spPr>
            <p:txBody>
              <a:bodyPr rtlCol="0" anchor="ctr"/>
              <a:lstStyle/>
              <a:p>
                <a:endParaRPr lang="vi-VN"/>
              </a:p>
            </p:txBody>
          </p:sp>
          <p:sp>
            <p:nvSpPr>
              <p:cNvPr id="410" name="Freeform: Shape 409">
                <a:extLst>
                  <a:ext uri="{FF2B5EF4-FFF2-40B4-BE49-F238E27FC236}">
                    <a16:creationId xmlns:a16="http://schemas.microsoft.com/office/drawing/2014/main" id="{940AA1FE-7E99-1029-A33C-1064869B2E27}"/>
                  </a:ext>
                </a:extLst>
              </p:cNvPr>
              <p:cNvSpPr/>
              <p:nvPr/>
            </p:nvSpPr>
            <p:spPr>
              <a:xfrm>
                <a:off x="1881736" y="3921393"/>
                <a:ext cx="33933" cy="42127"/>
              </a:xfrm>
              <a:custGeom>
                <a:avLst/>
                <a:gdLst>
                  <a:gd name="connsiteX0" fmla="*/ 33933 w 33933"/>
                  <a:gd name="connsiteY0" fmla="*/ 5551 h 42127"/>
                  <a:gd name="connsiteX1" fmla="*/ 25932 w 33933"/>
                  <a:gd name="connsiteY1" fmla="*/ 979 h 42127"/>
                  <a:gd name="connsiteX2" fmla="*/ 25932 w 33933"/>
                  <a:gd name="connsiteY2" fmla="*/ 979 h 42127"/>
                  <a:gd name="connsiteX3" fmla="*/ 15264 w 33933"/>
                  <a:gd name="connsiteY3" fmla="*/ 2027 h 42127"/>
                  <a:gd name="connsiteX4" fmla="*/ 24 w 33933"/>
                  <a:gd name="connsiteY4" fmla="*/ 28316 h 42127"/>
                  <a:gd name="connsiteX5" fmla="*/ 4501 w 33933"/>
                  <a:gd name="connsiteY5" fmla="*/ 37841 h 42127"/>
                  <a:gd name="connsiteX6" fmla="*/ 4501 w 33933"/>
                  <a:gd name="connsiteY6" fmla="*/ 37841 h 42127"/>
                  <a:gd name="connsiteX7" fmla="*/ 11930 w 33933"/>
                  <a:gd name="connsiteY7" fmla="*/ 42127 h 42127"/>
                  <a:gd name="connsiteX8" fmla="*/ 13264 w 33933"/>
                  <a:gd name="connsiteY8" fmla="*/ 39841 h 42127"/>
                  <a:gd name="connsiteX9" fmla="*/ 17645 w 33933"/>
                  <a:gd name="connsiteY9" fmla="*/ 38126 h 42127"/>
                  <a:gd name="connsiteX10" fmla="*/ 32885 w 33933"/>
                  <a:gd name="connsiteY10" fmla="*/ 11837 h 42127"/>
                  <a:gd name="connsiteX11" fmla="*/ 32409 w 33933"/>
                  <a:gd name="connsiteY11" fmla="*/ 7932 h 4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933" h="42127">
                    <a:moveTo>
                      <a:pt x="33933" y="5551"/>
                    </a:moveTo>
                    <a:lnTo>
                      <a:pt x="25932" y="979"/>
                    </a:lnTo>
                    <a:lnTo>
                      <a:pt x="25932" y="979"/>
                    </a:lnTo>
                    <a:cubicBezTo>
                      <a:pt x="22450" y="-634"/>
                      <a:pt x="18366" y="-233"/>
                      <a:pt x="15264" y="2027"/>
                    </a:cubicBezTo>
                    <a:cubicBezTo>
                      <a:pt x="6300" y="7874"/>
                      <a:pt x="644" y="17631"/>
                      <a:pt x="24" y="28316"/>
                    </a:cubicBezTo>
                    <a:cubicBezTo>
                      <a:pt x="-225" y="32050"/>
                      <a:pt x="1467" y="35649"/>
                      <a:pt x="4501" y="37841"/>
                    </a:cubicBezTo>
                    <a:lnTo>
                      <a:pt x="4501" y="37841"/>
                    </a:lnTo>
                    <a:lnTo>
                      <a:pt x="11930" y="42127"/>
                    </a:lnTo>
                    <a:lnTo>
                      <a:pt x="13264" y="39841"/>
                    </a:lnTo>
                    <a:cubicBezTo>
                      <a:pt x="14806" y="39506"/>
                      <a:pt x="16285" y="38927"/>
                      <a:pt x="17645" y="38126"/>
                    </a:cubicBezTo>
                    <a:cubicBezTo>
                      <a:pt x="26621" y="32290"/>
                      <a:pt x="32281" y="22527"/>
                      <a:pt x="32885" y="11837"/>
                    </a:cubicBezTo>
                    <a:cubicBezTo>
                      <a:pt x="32886" y="10521"/>
                      <a:pt x="32726" y="9210"/>
                      <a:pt x="32409" y="7932"/>
                    </a:cubicBezTo>
                    <a:close/>
                  </a:path>
                </a:pathLst>
              </a:custGeom>
              <a:solidFill>
                <a:srgbClr val="BA68C8"/>
              </a:solidFill>
              <a:ln w="9525" cap="flat">
                <a:noFill/>
                <a:prstDash val="solid"/>
                <a:miter/>
              </a:ln>
            </p:spPr>
            <p:txBody>
              <a:bodyPr rtlCol="0" anchor="ctr"/>
              <a:lstStyle/>
              <a:p>
                <a:endParaRPr lang="vi-VN"/>
              </a:p>
            </p:txBody>
          </p:sp>
          <p:sp>
            <p:nvSpPr>
              <p:cNvPr id="411" name="Freeform: Shape 410">
                <a:extLst>
                  <a:ext uri="{FF2B5EF4-FFF2-40B4-BE49-F238E27FC236}">
                    <a16:creationId xmlns:a16="http://schemas.microsoft.com/office/drawing/2014/main" id="{34D1F1F7-7C64-B678-38DC-71E32422DE89}"/>
                  </a:ext>
                </a:extLst>
              </p:cNvPr>
              <p:cNvSpPr/>
              <p:nvPr/>
            </p:nvSpPr>
            <p:spPr>
              <a:xfrm>
                <a:off x="1881736" y="3921393"/>
                <a:ext cx="33933" cy="42127"/>
              </a:xfrm>
              <a:custGeom>
                <a:avLst/>
                <a:gdLst>
                  <a:gd name="connsiteX0" fmla="*/ 33933 w 33933"/>
                  <a:gd name="connsiteY0" fmla="*/ 5551 h 42127"/>
                  <a:gd name="connsiteX1" fmla="*/ 25932 w 33933"/>
                  <a:gd name="connsiteY1" fmla="*/ 979 h 42127"/>
                  <a:gd name="connsiteX2" fmla="*/ 25932 w 33933"/>
                  <a:gd name="connsiteY2" fmla="*/ 979 h 42127"/>
                  <a:gd name="connsiteX3" fmla="*/ 15264 w 33933"/>
                  <a:gd name="connsiteY3" fmla="*/ 2027 h 42127"/>
                  <a:gd name="connsiteX4" fmla="*/ 24 w 33933"/>
                  <a:gd name="connsiteY4" fmla="*/ 28316 h 42127"/>
                  <a:gd name="connsiteX5" fmla="*/ 4501 w 33933"/>
                  <a:gd name="connsiteY5" fmla="*/ 37841 h 42127"/>
                  <a:gd name="connsiteX6" fmla="*/ 4501 w 33933"/>
                  <a:gd name="connsiteY6" fmla="*/ 37841 h 42127"/>
                  <a:gd name="connsiteX7" fmla="*/ 11930 w 33933"/>
                  <a:gd name="connsiteY7" fmla="*/ 42127 h 42127"/>
                  <a:gd name="connsiteX8" fmla="*/ 13264 w 33933"/>
                  <a:gd name="connsiteY8" fmla="*/ 39841 h 42127"/>
                  <a:gd name="connsiteX9" fmla="*/ 17645 w 33933"/>
                  <a:gd name="connsiteY9" fmla="*/ 38126 h 42127"/>
                  <a:gd name="connsiteX10" fmla="*/ 32885 w 33933"/>
                  <a:gd name="connsiteY10" fmla="*/ 11837 h 42127"/>
                  <a:gd name="connsiteX11" fmla="*/ 32409 w 33933"/>
                  <a:gd name="connsiteY11" fmla="*/ 7932 h 42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933" h="42127">
                    <a:moveTo>
                      <a:pt x="33933" y="5551"/>
                    </a:moveTo>
                    <a:lnTo>
                      <a:pt x="25932" y="979"/>
                    </a:lnTo>
                    <a:lnTo>
                      <a:pt x="25932" y="979"/>
                    </a:lnTo>
                    <a:cubicBezTo>
                      <a:pt x="22450" y="-634"/>
                      <a:pt x="18366" y="-233"/>
                      <a:pt x="15264" y="2027"/>
                    </a:cubicBezTo>
                    <a:cubicBezTo>
                      <a:pt x="6300" y="7874"/>
                      <a:pt x="644" y="17631"/>
                      <a:pt x="24" y="28316"/>
                    </a:cubicBezTo>
                    <a:cubicBezTo>
                      <a:pt x="-225" y="32050"/>
                      <a:pt x="1467" y="35649"/>
                      <a:pt x="4501" y="37841"/>
                    </a:cubicBezTo>
                    <a:lnTo>
                      <a:pt x="4501" y="37841"/>
                    </a:lnTo>
                    <a:lnTo>
                      <a:pt x="11930" y="42127"/>
                    </a:lnTo>
                    <a:lnTo>
                      <a:pt x="13264" y="39841"/>
                    </a:lnTo>
                    <a:cubicBezTo>
                      <a:pt x="14806" y="39506"/>
                      <a:pt x="16285" y="38927"/>
                      <a:pt x="17645" y="38126"/>
                    </a:cubicBezTo>
                    <a:cubicBezTo>
                      <a:pt x="26621" y="32290"/>
                      <a:pt x="32281" y="22527"/>
                      <a:pt x="32885" y="11837"/>
                    </a:cubicBezTo>
                    <a:cubicBezTo>
                      <a:pt x="32886" y="10521"/>
                      <a:pt x="32726" y="9210"/>
                      <a:pt x="32409" y="7932"/>
                    </a:cubicBezTo>
                    <a:close/>
                  </a:path>
                </a:pathLst>
              </a:custGeom>
              <a:solidFill>
                <a:srgbClr val="000000">
                  <a:alpha val="40000"/>
                </a:srgbClr>
              </a:solidFill>
              <a:ln w="9525" cap="flat">
                <a:noFill/>
                <a:prstDash val="solid"/>
                <a:miter/>
              </a:ln>
            </p:spPr>
            <p:txBody>
              <a:bodyPr rtlCol="0" anchor="ctr"/>
              <a:lstStyle/>
              <a:p>
                <a:endParaRPr lang="vi-VN"/>
              </a:p>
            </p:txBody>
          </p:sp>
          <p:sp>
            <p:nvSpPr>
              <p:cNvPr id="412" name="Freeform: Shape 411">
                <a:extLst>
                  <a:ext uri="{FF2B5EF4-FFF2-40B4-BE49-F238E27FC236}">
                    <a16:creationId xmlns:a16="http://schemas.microsoft.com/office/drawing/2014/main" id="{9BF05264-8190-019F-C272-9456048F2752}"/>
                  </a:ext>
                </a:extLst>
              </p:cNvPr>
              <p:cNvSpPr/>
              <p:nvPr/>
            </p:nvSpPr>
            <p:spPr>
              <a:xfrm>
                <a:off x="1889380" y="3925802"/>
                <a:ext cx="30384" cy="38914"/>
              </a:xfrm>
              <a:custGeom>
                <a:avLst/>
                <a:gdLst>
                  <a:gd name="connsiteX0" fmla="*/ 15240 w 30384"/>
                  <a:gd name="connsiteY0" fmla="*/ 2094 h 38914"/>
                  <a:gd name="connsiteX1" fmla="*/ 0 w 30384"/>
                  <a:gd name="connsiteY1" fmla="*/ 28098 h 38914"/>
                  <a:gd name="connsiteX2" fmla="*/ 15240 w 30384"/>
                  <a:gd name="connsiteY2" fmla="*/ 36861 h 38914"/>
                  <a:gd name="connsiteX3" fmla="*/ 30385 w 30384"/>
                  <a:gd name="connsiteY3" fmla="*/ 10572 h 38914"/>
                  <a:gd name="connsiteX4" fmla="*/ 15240 w 30384"/>
                  <a:gd name="connsiteY4" fmla="*/ 2094 h 38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84" h="38914">
                    <a:moveTo>
                      <a:pt x="15240" y="2094"/>
                    </a:moveTo>
                    <a:cubicBezTo>
                      <a:pt x="6319" y="7851"/>
                      <a:pt x="663" y="17502"/>
                      <a:pt x="0" y="28098"/>
                    </a:cubicBezTo>
                    <a:cubicBezTo>
                      <a:pt x="0" y="37623"/>
                      <a:pt x="6858" y="41718"/>
                      <a:pt x="15240" y="36861"/>
                    </a:cubicBezTo>
                    <a:cubicBezTo>
                      <a:pt x="24180" y="31003"/>
                      <a:pt x="29802" y="21244"/>
                      <a:pt x="30385" y="10572"/>
                    </a:cubicBezTo>
                    <a:cubicBezTo>
                      <a:pt x="30385" y="1142"/>
                      <a:pt x="23622" y="-2763"/>
                      <a:pt x="15240" y="2094"/>
                    </a:cubicBezTo>
                    <a:close/>
                  </a:path>
                </a:pathLst>
              </a:custGeom>
              <a:solidFill>
                <a:srgbClr val="BA68C8"/>
              </a:solidFill>
              <a:ln w="9525" cap="flat">
                <a:noFill/>
                <a:prstDash val="solid"/>
                <a:miter/>
              </a:ln>
            </p:spPr>
            <p:txBody>
              <a:bodyPr rtlCol="0" anchor="ctr"/>
              <a:lstStyle/>
              <a:p>
                <a:endParaRPr lang="vi-VN"/>
              </a:p>
            </p:txBody>
          </p:sp>
          <p:sp>
            <p:nvSpPr>
              <p:cNvPr id="413" name="Freeform: Shape 412">
                <a:extLst>
                  <a:ext uri="{FF2B5EF4-FFF2-40B4-BE49-F238E27FC236}">
                    <a16:creationId xmlns:a16="http://schemas.microsoft.com/office/drawing/2014/main" id="{D2F8EC1E-9991-4FD0-45F6-19318E3D13B1}"/>
                  </a:ext>
                </a:extLst>
              </p:cNvPr>
              <p:cNvSpPr/>
              <p:nvPr/>
            </p:nvSpPr>
            <p:spPr>
              <a:xfrm>
                <a:off x="1889380" y="3925802"/>
                <a:ext cx="30384" cy="38914"/>
              </a:xfrm>
              <a:custGeom>
                <a:avLst/>
                <a:gdLst>
                  <a:gd name="connsiteX0" fmla="*/ 15240 w 30384"/>
                  <a:gd name="connsiteY0" fmla="*/ 2094 h 38914"/>
                  <a:gd name="connsiteX1" fmla="*/ 0 w 30384"/>
                  <a:gd name="connsiteY1" fmla="*/ 28098 h 38914"/>
                  <a:gd name="connsiteX2" fmla="*/ 15240 w 30384"/>
                  <a:gd name="connsiteY2" fmla="*/ 36861 h 38914"/>
                  <a:gd name="connsiteX3" fmla="*/ 30385 w 30384"/>
                  <a:gd name="connsiteY3" fmla="*/ 10572 h 38914"/>
                  <a:gd name="connsiteX4" fmla="*/ 15240 w 30384"/>
                  <a:gd name="connsiteY4" fmla="*/ 2094 h 38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84" h="38914">
                    <a:moveTo>
                      <a:pt x="15240" y="2094"/>
                    </a:moveTo>
                    <a:cubicBezTo>
                      <a:pt x="6319" y="7851"/>
                      <a:pt x="663" y="17502"/>
                      <a:pt x="0" y="28098"/>
                    </a:cubicBezTo>
                    <a:cubicBezTo>
                      <a:pt x="0" y="37623"/>
                      <a:pt x="6858" y="41718"/>
                      <a:pt x="15240" y="36861"/>
                    </a:cubicBezTo>
                    <a:cubicBezTo>
                      <a:pt x="24180" y="31003"/>
                      <a:pt x="29802" y="21244"/>
                      <a:pt x="30385" y="10572"/>
                    </a:cubicBezTo>
                    <a:cubicBezTo>
                      <a:pt x="30385" y="1142"/>
                      <a:pt x="23622" y="-2763"/>
                      <a:pt x="15240" y="2094"/>
                    </a:cubicBezTo>
                    <a:close/>
                  </a:path>
                </a:pathLst>
              </a:custGeom>
              <a:solidFill>
                <a:srgbClr val="000000">
                  <a:alpha val="20000"/>
                </a:srgbClr>
              </a:solidFill>
              <a:ln w="9525" cap="flat">
                <a:noFill/>
                <a:prstDash val="solid"/>
                <a:miter/>
              </a:ln>
            </p:spPr>
            <p:txBody>
              <a:bodyPr rtlCol="0" anchor="ctr"/>
              <a:lstStyle/>
              <a:p>
                <a:endParaRPr lang="vi-VN"/>
              </a:p>
            </p:txBody>
          </p:sp>
          <p:sp>
            <p:nvSpPr>
              <p:cNvPr id="414" name="Freeform: Shape 413">
                <a:extLst>
                  <a:ext uri="{FF2B5EF4-FFF2-40B4-BE49-F238E27FC236}">
                    <a16:creationId xmlns:a16="http://schemas.microsoft.com/office/drawing/2014/main" id="{DDFAD874-4EC1-EC96-442A-1E6BE95DAC42}"/>
                  </a:ext>
                </a:extLst>
              </p:cNvPr>
              <p:cNvSpPr/>
              <p:nvPr/>
            </p:nvSpPr>
            <p:spPr>
              <a:xfrm>
                <a:off x="1947733" y="3655629"/>
                <a:ext cx="33944" cy="42048"/>
              </a:xfrm>
              <a:custGeom>
                <a:avLst/>
                <a:gdLst>
                  <a:gd name="connsiteX0" fmla="*/ 33944 w 33944"/>
                  <a:gd name="connsiteY0" fmla="*/ 5472 h 42048"/>
                  <a:gd name="connsiteX1" fmla="*/ 25943 w 33944"/>
                  <a:gd name="connsiteY1" fmla="*/ 900 h 42048"/>
                  <a:gd name="connsiteX2" fmla="*/ 25943 w 33944"/>
                  <a:gd name="connsiteY2" fmla="*/ 900 h 42048"/>
                  <a:gd name="connsiteX3" fmla="*/ 15275 w 33944"/>
                  <a:gd name="connsiteY3" fmla="*/ 2043 h 42048"/>
                  <a:gd name="connsiteX4" fmla="*/ 35 w 33944"/>
                  <a:gd name="connsiteY4" fmla="*/ 28332 h 42048"/>
                  <a:gd name="connsiteX5" fmla="*/ 4512 w 33944"/>
                  <a:gd name="connsiteY5" fmla="*/ 37857 h 42048"/>
                  <a:gd name="connsiteX6" fmla="*/ 4512 w 33944"/>
                  <a:gd name="connsiteY6" fmla="*/ 37857 h 42048"/>
                  <a:gd name="connsiteX7" fmla="*/ 11942 w 33944"/>
                  <a:gd name="connsiteY7" fmla="*/ 42048 h 42048"/>
                  <a:gd name="connsiteX8" fmla="*/ 13275 w 33944"/>
                  <a:gd name="connsiteY8" fmla="*/ 39857 h 42048"/>
                  <a:gd name="connsiteX9" fmla="*/ 17657 w 33944"/>
                  <a:gd name="connsiteY9" fmla="*/ 38143 h 42048"/>
                  <a:gd name="connsiteX10" fmla="*/ 32897 w 33944"/>
                  <a:gd name="connsiteY10" fmla="*/ 11854 h 42048"/>
                  <a:gd name="connsiteX11" fmla="*/ 32897 w 33944"/>
                  <a:gd name="connsiteY11" fmla="*/ 7948 h 42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944" h="42048">
                    <a:moveTo>
                      <a:pt x="33944" y="5472"/>
                    </a:moveTo>
                    <a:lnTo>
                      <a:pt x="25943" y="900"/>
                    </a:lnTo>
                    <a:lnTo>
                      <a:pt x="25943" y="900"/>
                    </a:lnTo>
                    <a:cubicBezTo>
                      <a:pt x="22434" y="-625"/>
                      <a:pt x="18382" y="-191"/>
                      <a:pt x="15275" y="2043"/>
                    </a:cubicBezTo>
                    <a:cubicBezTo>
                      <a:pt x="6265" y="7847"/>
                      <a:pt x="594" y="17629"/>
                      <a:pt x="35" y="28332"/>
                    </a:cubicBezTo>
                    <a:cubicBezTo>
                      <a:pt x="-271" y="32077"/>
                      <a:pt x="1433" y="35703"/>
                      <a:pt x="4512" y="37857"/>
                    </a:cubicBezTo>
                    <a:lnTo>
                      <a:pt x="4512" y="37857"/>
                    </a:lnTo>
                    <a:lnTo>
                      <a:pt x="11942" y="42048"/>
                    </a:lnTo>
                    <a:lnTo>
                      <a:pt x="13275" y="39857"/>
                    </a:lnTo>
                    <a:cubicBezTo>
                      <a:pt x="14804" y="39479"/>
                      <a:pt x="16277" y="38902"/>
                      <a:pt x="17657" y="38143"/>
                    </a:cubicBezTo>
                    <a:cubicBezTo>
                      <a:pt x="26621" y="32295"/>
                      <a:pt x="32277" y="22539"/>
                      <a:pt x="32897" y="11854"/>
                    </a:cubicBezTo>
                    <a:cubicBezTo>
                      <a:pt x="33060" y="10557"/>
                      <a:pt x="33060" y="9245"/>
                      <a:pt x="32897" y="7948"/>
                    </a:cubicBezTo>
                    <a:close/>
                  </a:path>
                </a:pathLst>
              </a:custGeom>
              <a:solidFill>
                <a:srgbClr val="BA68C8"/>
              </a:solidFill>
              <a:ln w="9525" cap="flat">
                <a:noFill/>
                <a:prstDash val="solid"/>
                <a:miter/>
              </a:ln>
            </p:spPr>
            <p:txBody>
              <a:bodyPr rtlCol="0" anchor="ctr"/>
              <a:lstStyle/>
              <a:p>
                <a:endParaRPr lang="vi-VN"/>
              </a:p>
            </p:txBody>
          </p:sp>
          <p:sp>
            <p:nvSpPr>
              <p:cNvPr id="415" name="Freeform: Shape 414">
                <a:extLst>
                  <a:ext uri="{FF2B5EF4-FFF2-40B4-BE49-F238E27FC236}">
                    <a16:creationId xmlns:a16="http://schemas.microsoft.com/office/drawing/2014/main" id="{8FF73140-BE50-932E-6324-D43FD5A4EFEE}"/>
                  </a:ext>
                </a:extLst>
              </p:cNvPr>
              <p:cNvSpPr/>
              <p:nvPr/>
            </p:nvSpPr>
            <p:spPr>
              <a:xfrm>
                <a:off x="1947733" y="3655629"/>
                <a:ext cx="33944" cy="42048"/>
              </a:xfrm>
              <a:custGeom>
                <a:avLst/>
                <a:gdLst>
                  <a:gd name="connsiteX0" fmla="*/ 33944 w 33944"/>
                  <a:gd name="connsiteY0" fmla="*/ 5472 h 42048"/>
                  <a:gd name="connsiteX1" fmla="*/ 25943 w 33944"/>
                  <a:gd name="connsiteY1" fmla="*/ 900 h 42048"/>
                  <a:gd name="connsiteX2" fmla="*/ 25943 w 33944"/>
                  <a:gd name="connsiteY2" fmla="*/ 900 h 42048"/>
                  <a:gd name="connsiteX3" fmla="*/ 15275 w 33944"/>
                  <a:gd name="connsiteY3" fmla="*/ 2043 h 42048"/>
                  <a:gd name="connsiteX4" fmla="*/ 35 w 33944"/>
                  <a:gd name="connsiteY4" fmla="*/ 28332 h 42048"/>
                  <a:gd name="connsiteX5" fmla="*/ 4512 w 33944"/>
                  <a:gd name="connsiteY5" fmla="*/ 37857 h 42048"/>
                  <a:gd name="connsiteX6" fmla="*/ 4512 w 33944"/>
                  <a:gd name="connsiteY6" fmla="*/ 37857 h 42048"/>
                  <a:gd name="connsiteX7" fmla="*/ 11942 w 33944"/>
                  <a:gd name="connsiteY7" fmla="*/ 42048 h 42048"/>
                  <a:gd name="connsiteX8" fmla="*/ 13275 w 33944"/>
                  <a:gd name="connsiteY8" fmla="*/ 39857 h 42048"/>
                  <a:gd name="connsiteX9" fmla="*/ 17657 w 33944"/>
                  <a:gd name="connsiteY9" fmla="*/ 38143 h 42048"/>
                  <a:gd name="connsiteX10" fmla="*/ 32897 w 33944"/>
                  <a:gd name="connsiteY10" fmla="*/ 11854 h 42048"/>
                  <a:gd name="connsiteX11" fmla="*/ 32897 w 33944"/>
                  <a:gd name="connsiteY11" fmla="*/ 7948 h 42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944" h="42048">
                    <a:moveTo>
                      <a:pt x="33944" y="5472"/>
                    </a:moveTo>
                    <a:lnTo>
                      <a:pt x="25943" y="900"/>
                    </a:lnTo>
                    <a:lnTo>
                      <a:pt x="25943" y="900"/>
                    </a:lnTo>
                    <a:cubicBezTo>
                      <a:pt x="22434" y="-625"/>
                      <a:pt x="18382" y="-191"/>
                      <a:pt x="15275" y="2043"/>
                    </a:cubicBezTo>
                    <a:cubicBezTo>
                      <a:pt x="6265" y="7847"/>
                      <a:pt x="594" y="17629"/>
                      <a:pt x="35" y="28332"/>
                    </a:cubicBezTo>
                    <a:cubicBezTo>
                      <a:pt x="-271" y="32077"/>
                      <a:pt x="1433" y="35703"/>
                      <a:pt x="4512" y="37857"/>
                    </a:cubicBezTo>
                    <a:lnTo>
                      <a:pt x="4512" y="37857"/>
                    </a:lnTo>
                    <a:lnTo>
                      <a:pt x="11942" y="42048"/>
                    </a:lnTo>
                    <a:lnTo>
                      <a:pt x="13275" y="39857"/>
                    </a:lnTo>
                    <a:cubicBezTo>
                      <a:pt x="14804" y="39479"/>
                      <a:pt x="16277" y="38902"/>
                      <a:pt x="17657" y="38143"/>
                    </a:cubicBezTo>
                    <a:cubicBezTo>
                      <a:pt x="26621" y="32295"/>
                      <a:pt x="32277" y="22539"/>
                      <a:pt x="32897" y="11854"/>
                    </a:cubicBezTo>
                    <a:cubicBezTo>
                      <a:pt x="33060" y="10557"/>
                      <a:pt x="33060" y="9245"/>
                      <a:pt x="32897" y="7948"/>
                    </a:cubicBezTo>
                    <a:close/>
                  </a:path>
                </a:pathLst>
              </a:custGeom>
              <a:solidFill>
                <a:srgbClr val="000000">
                  <a:alpha val="40000"/>
                </a:srgbClr>
              </a:solidFill>
              <a:ln w="9525" cap="flat">
                <a:noFill/>
                <a:prstDash val="solid"/>
                <a:miter/>
              </a:ln>
            </p:spPr>
            <p:txBody>
              <a:bodyPr rtlCol="0" anchor="ctr"/>
              <a:lstStyle/>
              <a:p>
                <a:endParaRPr lang="vi-VN"/>
              </a:p>
            </p:txBody>
          </p:sp>
          <p:sp>
            <p:nvSpPr>
              <p:cNvPr id="416" name="Freeform: Shape 415">
                <a:extLst>
                  <a:ext uri="{FF2B5EF4-FFF2-40B4-BE49-F238E27FC236}">
                    <a16:creationId xmlns:a16="http://schemas.microsoft.com/office/drawing/2014/main" id="{8594B1AD-31D7-A4BD-6F63-1AA4843A613B}"/>
                  </a:ext>
                </a:extLst>
              </p:cNvPr>
              <p:cNvSpPr/>
              <p:nvPr/>
            </p:nvSpPr>
            <p:spPr>
              <a:xfrm>
                <a:off x="1955388" y="3659888"/>
                <a:ext cx="30384" cy="39270"/>
              </a:xfrm>
              <a:custGeom>
                <a:avLst/>
                <a:gdLst>
                  <a:gd name="connsiteX0" fmla="*/ 15240 w 30384"/>
                  <a:gd name="connsiteY0" fmla="*/ 2070 h 39270"/>
                  <a:gd name="connsiteX1" fmla="*/ 0 w 30384"/>
                  <a:gd name="connsiteY1" fmla="*/ 28454 h 39270"/>
                  <a:gd name="connsiteX2" fmla="*/ 15240 w 30384"/>
                  <a:gd name="connsiteY2" fmla="*/ 37218 h 39270"/>
                  <a:gd name="connsiteX3" fmla="*/ 30385 w 30384"/>
                  <a:gd name="connsiteY3" fmla="*/ 10833 h 39270"/>
                  <a:gd name="connsiteX4" fmla="*/ 15240 w 30384"/>
                  <a:gd name="connsiteY4" fmla="*/ 2070 h 39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84" h="39270">
                    <a:moveTo>
                      <a:pt x="15240" y="2070"/>
                    </a:moveTo>
                    <a:cubicBezTo>
                      <a:pt x="6226" y="7916"/>
                      <a:pt x="560" y="17726"/>
                      <a:pt x="0" y="28454"/>
                    </a:cubicBezTo>
                    <a:cubicBezTo>
                      <a:pt x="0" y="37979"/>
                      <a:pt x="6763" y="42075"/>
                      <a:pt x="15240" y="37218"/>
                    </a:cubicBezTo>
                    <a:cubicBezTo>
                      <a:pt x="24206" y="31340"/>
                      <a:pt x="29831" y="21539"/>
                      <a:pt x="30385" y="10833"/>
                    </a:cubicBezTo>
                    <a:cubicBezTo>
                      <a:pt x="30194" y="1213"/>
                      <a:pt x="23622" y="-2788"/>
                      <a:pt x="15240" y="2070"/>
                    </a:cubicBezTo>
                    <a:close/>
                  </a:path>
                </a:pathLst>
              </a:custGeom>
              <a:solidFill>
                <a:srgbClr val="BA68C8"/>
              </a:solidFill>
              <a:ln w="9525" cap="flat">
                <a:noFill/>
                <a:prstDash val="solid"/>
                <a:miter/>
              </a:ln>
            </p:spPr>
            <p:txBody>
              <a:bodyPr rtlCol="0" anchor="ctr"/>
              <a:lstStyle/>
              <a:p>
                <a:endParaRPr lang="vi-VN"/>
              </a:p>
            </p:txBody>
          </p:sp>
          <p:sp>
            <p:nvSpPr>
              <p:cNvPr id="417" name="Freeform: Shape 416">
                <a:extLst>
                  <a:ext uri="{FF2B5EF4-FFF2-40B4-BE49-F238E27FC236}">
                    <a16:creationId xmlns:a16="http://schemas.microsoft.com/office/drawing/2014/main" id="{E1DC6C15-4828-0584-7F4F-C6D7F9F76FD2}"/>
                  </a:ext>
                </a:extLst>
              </p:cNvPr>
              <p:cNvSpPr/>
              <p:nvPr/>
            </p:nvSpPr>
            <p:spPr>
              <a:xfrm>
                <a:off x="1955388" y="3659888"/>
                <a:ext cx="30384" cy="39270"/>
              </a:xfrm>
              <a:custGeom>
                <a:avLst/>
                <a:gdLst>
                  <a:gd name="connsiteX0" fmla="*/ 15240 w 30384"/>
                  <a:gd name="connsiteY0" fmla="*/ 2070 h 39270"/>
                  <a:gd name="connsiteX1" fmla="*/ 0 w 30384"/>
                  <a:gd name="connsiteY1" fmla="*/ 28454 h 39270"/>
                  <a:gd name="connsiteX2" fmla="*/ 15240 w 30384"/>
                  <a:gd name="connsiteY2" fmla="*/ 37218 h 39270"/>
                  <a:gd name="connsiteX3" fmla="*/ 30385 w 30384"/>
                  <a:gd name="connsiteY3" fmla="*/ 10833 h 39270"/>
                  <a:gd name="connsiteX4" fmla="*/ 15240 w 30384"/>
                  <a:gd name="connsiteY4" fmla="*/ 2070 h 39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84" h="39270">
                    <a:moveTo>
                      <a:pt x="15240" y="2070"/>
                    </a:moveTo>
                    <a:cubicBezTo>
                      <a:pt x="6226" y="7916"/>
                      <a:pt x="560" y="17726"/>
                      <a:pt x="0" y="28454"/>
                    </a:cubicBezTo>
                    <a:cubicBezTo>
                      <a:pt x="0" y="37979"/>
                      <a:pt x="6763" y="42075"/>
                      <a:pt x="15240" y="37218"/>
                    </a:cubicBezTo>
                    <a:cubicBezTo>
                      <a:pt x="24206" y="31340"/>
                      <a:pt x="29831" y="21539"/>
                      <a:pt x="30385" y="10833"/>
                    </a:cubicBezTo>
                    <a:cubicBezTo>
                      <a:pt x="30194" y="1213"/>
                      <a:pt x="23622" y="-2788"/>
                      <a:pt x="15240" y="2070"/>
                    </a:cubicBezTo>
                    <a:close/>
                  </a:path>
                </a:pathLst>
              </a:custGeom>
              <a:solidFill>
                <a:srgbClr val="000000">
                  <a:alpha val="20000"/>
                </a:srgbClr>
              </a:solidFill>
              <a:ln w="9525" cap="flat">
                <a:noFill/>
                <a:prstDash val="solid"/>
                <a:miter/>
              </a:ln>
            </p:spPr>
            <p:txBody>
              <a:bodyPr rtlCol="0" anchor="ctr"/>
              <a:lstStyle/>
              <a:p>
                <a:endParaRPr lang="vi-VN"/>
              </a:p>
            </p:txBody>
          </p:sp>
          <p:sp>
            <p:nvSpPr>
              <p:cNvPr id="418" name="Freeform: Shape 417">
                <a:extLst>
                  <a:ext uri="{FF2B5EF4-FFF2-40B4-BE49-F238E27FC236}">
                    <a16:creationId xmlns:a16="http://schemas.microsoft.com/office/drawing/2014/main" id="{E7135907-5F26-058B-9E3A-9C3D5915D255}"/>
                  </a:ext>
                </a:extLst>
              </p:cNvPr>
              <p:cNvSpPr/>
              <p:nvPr/>
            </p:nvSpPr>
            <p:spPr>
              <a:xfrm>
                <a:off x="1881725" y="3693591"/>
                <a:ext cx="33944" cy="42185"/>
              </a:xfrm>
              <a:custGeom>
                <a:avLst/>
                <a:gdLst>
                  <a:gd name="connsiteX0" fmla="*/ 33944 w 33944"/>
                  <a:gd name="connsiteY0" fmla="*/ 5610 h 42185"/>
                  <a:gd name="connsiteX1" fmla="*/ 25943 w 33944"/>
                  <a:gd name="connsiteY1" fmla="*/ 942 h 42185"/>
                  <a:gd name="connsiteX2" fmla="*/ 25943 w 33944"/>
                  <a:gd name="connsiteY2" fmla="*/ 942 h 42185"/>
                  <a:gd name="connsiteX3" fmla="*/ 15275 w 33944"/>
                  <a:gd name="connsiteY3" fmla="*/ 2085 h 42185"/>
                  <a:gd name="connsiteX4" fmla="*/ 35 w 33944"/>
                  <a:gd name="connsiteY4" fmla="*/ 28375 h 42185"/>
                  <a:gd name="connsiteX5" fmla="*/ 4512 w 33944"/>
                  <a:gd name="connsiteY5" fmla="*/ 37900 h 42185"/>
                  <a:gd name="connsiteX6" fmla="*/ 4512 w 33944"/>
                  <a:gd name="connsiteY6" fmla="*/ 37900 h 42185"/>
                  <a:gd name="connsiteX7" fmla="*/ 11942 w 33944"/>
                  <a:gd name="connsiteY7" fmla="*/ 42186 h 42185"/>
                  <a:gd name="connsiteX8" fmla="*/ 13275 w 33944"/>
                  <a:gd name="connsiteY8" fmla="*/ 39995 h 42185"/>
                  <a:gd name="connsiteX9" fmla="*/ 17657 w 33944"/>
                  <a:gd name="connsiteY9" fmla="*/ 38281 h 42185"/>
                  <a:gd name="connsiteX10" fmla="*/ 32897 w 33944"/>
                  <a:gd name="connsiteY10" fmla="*/ 11896 h 42185"/>
                  <a:gd name="connsiteX11" fmla="*/ 32420 w 33944"/>
                  <a:gd name="connsiteY11" fmla="*/ 8087 h 42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944" h="42185">
                    <a:moveTo>
                      <a:pt x="33944" y="5610"/>
                    </a:moveTo>
                    <a:lnTo>
                      <a:pt x="25943" y="942"/>
                    </a:lnTo>
                    <a:lnTo>
                      <a:pt x="25943" y="942"/>
                    </a:lnTo>
                    <a:cubicBezTo>
                      <a:pt x="22444" y="-643"/>
                      <a:pt x="18359" y="-205"/>
                      <a:pt x="15275" y="2085"/>
                    </a:cubicBezTo>
                    <a:cubicBezTo>
                      <a:pt x="6299" y="7922"/>
                      <a:pt x="640" y="17685"/>
                      <a:pt x="35" y="28375"/>
                    </a:cubicBezTo>
                    <a:cubicBezTo>
                      <a:pt x="-271" y="32119"/>
                      <a:pt x="1433" y="35746"/>
                      <a:pt x="4512" y="37900"/>
                    </a:cubicBezTo>
                    <a:lnTo>
                      <a:pt x="4512" y="37900"/>
                    </a:lnTo>
                    <a:lnTo>
                      <a:pt x="11942" y="42186"/>
                    </a:lnTo>
                    <a:lnTo>
                      <a:pt x="13275" y="39995"/>
                    </a:lnTo>
                    <a:cubicBezTo>
                      <a:pt x="14804" y="39617"/>
                      <a:pt x="16277" y="39040"/>
                      <a:pt x="17657" y="38281"/>
                    </a:cubicBezTo>
                    <a:cubicBezTo>
                      <a:pt x="26647" y="32414"/>
                      <a:pt x="32306" y="22616"/>
                      <a:pt x="32897" y="11896"/>
                    </a:cubicBezTo>
                    <a:cubicBezTo>
                      <a:pt x="32897" y="10612"/>
                      <a:pt x="32737" y="9332"/>
                      <a:pt x="32420" y="8087"/>
                    </a:cubicBezTo>
                    <a:close/>
                  </a:path>
                </a:pathLst>
              </a:custGeom>
              <a:solidFill>
                <a:srgbClr val="BA68C8"/>
              </a:solidFill>
              <a:ln w="9525" cap="flat">
                <a:noFill/>
                <a:prstDash val="solid"/>
                <a:miter/>
              </a:ln>
            </p:spPr>
            <p:txBody>
              <a:bodyPr rtlCol="0" anchor="ctr"/>
              <a:lstStyle/>
              <a:p>
                <a:endParaRPr lang="vi-VN"/>
              </a:p>
            </p:txBody>
          </p:sp>
          <p:sp>
            <p:nvSpPr>
              <p:cNvPr id="419" name="Freeform: Shape 418">
                <a:extLst>
                  <a:ext uri="{FF2B5EF4-FFF2-40B4-BE49-F238E27FC236}">
                    <a16:creationId xmlns:a16="http://schemas.microsoft.com/office/drawing/2014/main" id="{C7E09477-0235-DBB8-EDBC-E9B67B1A278E}"/>
                  </a:ext>
                </a:extLst>
              </p:cNvPr>
              <p:cNvSpPr/>
              <p:nvPr/>
            </p:nvSpPr>
            <p:spPr>
              <a:xfrm>
                <a:off x="1881725" y="3693591"/>
                <a:ext cx="33944" cy="42185"/>
              </a:xfrm>
              <a:custGeom>
                <a:avLst/>
                <a:gdLst>
                  <a:gd name="connsiteX0" fmla="*/ 33944 w 33944"/>
                  <a:gd name="connsiteY0" fmla="*/ 5610 h 42185"/>
                  <a:gd name="connsiteX1" fmla="*/ 25943 w 33944"/>
                  <a:gd name="connsiteY1" fmla="*/ 942 h 42185"/>
                  <a:gd name="connsiteX2" fmla="*/ 25943 w 33944"/>
                  <a:gd name="connsiteY2" fmla="*/ 942 h 42185"/>
                  <a:gd name="connsiteX3" fmla="*/ 15275 w 33944"/>
                  <a:gd name="connsiteY3" fmla="*/ 2085 h 42185"/>
                  <a:gd name="connsiteX4" fmla="*/ 35 w 33944"/>
                  <a:gd name="connsiteY4" fmla="*/ 28375 h 42185"/>
                  <a:gd name="connsiteX5" fmla="*/ 4512 w 33944"/>
                  <a:gd name="connsiteY5" fmla="*/ 37900 h 42185"/>
                  <a:gd name="connsiteX6" fmla="*/ 4512 w 33944"/>
                  <a:gd name="connsiteY6" fmla="*/ 37900 h 42185"/>
                  <a:gd name="connsiteX7" fmla="*/ 11942 w 33944"/>
                  <a:gd name="connsiteY7" fmla="*/ 42186 h 42185"/>
                  <a:gd name="connsiteX8" fmla="*/ 13275 w 33944"/>
                  <a:gd name="connsiteY8" fmla="*/ 39995 h 42185"/>
                  <a:gd name="connsiteX9" fmla="*/ 17657 w 33944"/>
                  <a:gd name="connsiteY9" fmla="*/ 38281 h 42185"/>
                  <a:gd name="connsiteX10" fmla="*/ 32897 w 33944"/>
                  <a:gd name="connsiteY10" fmla="*/ 11896 h 42185"/>
                  <a:gd name="connsiteX11" fmla="*/ 32420 w 33944"/>
                  <a:gd name="connsiteY11" fmla="*/ 8087 h 42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944" h="42185">
                    <a:moveTo>
                      <a:pt x="33944" y="5610"/>
                    </a:moveTo>
                    <a:lnTo>
                      <a:pt x="25943" y="942"/>
                    </a:lnTo>
                    <a:lnTo>
                      <a:pt x="25943" y="942"/>
                    </a:lnTo>
                    <a:cubicBezTo>
                      <a:pt x="22444" y="-643"/>
                      <a:pt x="18359" y="-205"/>
                      <a:pt x="15275" y="2085"/>
                    </a:cubicBezTo>
                    <a:cubicBezTo>
                      <a:pt x="6299" y="7922"/>
                      <a:pt x="640" y="17685"/>
                      <a:pt x="35" y="28375"/>
                    </a:cubicBezTo>
                    <a:cubicBezTo>
                      <a:pt x="-271" y="32119"/>
                      <a:pt x="1433" y="35746"/>
                      <a:pt x="4512" y="37900"/>
                    </a:cubicBezTo>
                    <a:lnTo>
                      <a:pt x="4512" y="37900"/>
                    </a:lnTo>
                    <a:lnTo>
                      <a:pt x="11942" y="42186"/>
                    </a:lnTo>
                    <a:lnTo>
                      <a:pt x="13275" y="39995"/>
                    </a:lnTo>
                    <a:cubicBezTo>
                      <a:pt x="14804" y="39617"/>
                      <a:pt x="16277" y="39040"/>
                      <a:pt x="17657" y="38281"/>
                    </a:cubicBezTo>
                    <a:cubicBezTo>
                      <a:pt x="26647" y="32414"/>
                      <a:pt x="32306" y="22616"/>
                      <a:pt x="32897" y="11896"/>
                    </a:cubicBezTo>
                    <a:cubicBezTo>
                      <a:pt x="32897" y="10612"/>
                      <a:pt x="32737" y="9332"/>
                      <a:pt x="32420" y="8087"/>
                    </a:cubicBezTo>
                    <a:close/>
                  </a:path>
                </a:pathLst>
              </a:custGeom>
              <a:solidFill>
                <a:srgbClr val="000000">
                  <a:alpha val="40000"/>
                </a:srgbClr>
              </a:solidFill>
              <a:ln w="9525" cap="flat">
                <a:noFill/>
                <a:prstDash val="solid"/>
                <a:miter/>
              </a:ln>
            </p:spPr>
            <p:txBody>
              <a:bodyPr rtlCol="0" anchor="ctr"/>
              <a:lstStyle/>
              <a:p>
                <a:endParaRPr lang="vi-VN"/>
              </a:p>
            </p:txBody>
          </p:sp>
          <p:sp>
            <p:nvSpPr>
              <p:cNvPr id="420" name="Freeform: Shape 419">
                <a:extLst>
                  <a:ext uri="{FF2B5EF4-FFF2-40B4-BE49-F238E27FC236}">
                    <a16:creationId xmlns:a16="http://schemas.microsoft.com/office/drawing/2014/main" id="{1C2BBBC2-F181-E8F6-06D5-9F860AFD1E42}"/>
                  </a:ext>
                </a:extLst>
              </p:cNvPr>
              <p:cNvSpPr/>
              <p:nvPr/>
            </p:nvSpPr>
            <p:spPr>
              <a:xfrm>
                <a:off x="1889380" y="3697988"/>
                <a:ext cx="30384" cy="39270"/>
              </a:xfrm>
              <a:custGeom>
                <a:avLst/>
                <a:gdLst>
                  <a:gd name="connsiteX0" fmla="*/ 15240 w 30384"/>
                  <a:gd name="connsiteY0" fmla="*/ 2070 h 39270"/>
                  <a:gd name="connsiteX1" fmla="*/ 0 w 30384"/>
                  <a:gd name="connsiteY1" fmla="*/ 28454 h 39270"/>
                  <a:gd name="connsiteX2" fmla="*/ 15240 w 30384"/>
                  <a:gd name="connsiteY2" fmla="*/ 37218 h 39270"/>
                  <a:gd name="connsiteX3" fmla="*/ 30385 w 30384"/>
                  <a:gd name="connsiteY3" fmla="*/ 10833 h 39270"/>
                  <a:gd name="connsiteX4" fmla="*/ 15240 w 30384"/>
                  <a:gd name="connsiteY4" fmla="*/ 2070 h 39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84" h="39270">
                    <a:moveTo>
                      <a:pt x="15240" y="2070"/>
                    </a:moveTo>
                    <a:cubicBezTo>
                      <a:pt x="6249" y="7937"/>
                      <a:pt x="590" y="17735"/>
                      <a:pt x="0" y="28454"/>
                    </a:cubicBezTo>
                    <a:cubicBezTo>
                      <a:pt x="0" y="37979"/>
                      <a:pt x="6858" y="42075"/>
                      <a:pt x="15240" y="37218"/>
                    </a:cubicBezTo>
                    <a:cubicBezTo>
                      <a:pt x="24206" y="31340"/>
                      <a:pt x="29831" y="21539"/>
                      <a:pt x="30385" y="10833"/>
                    </a:cubicBezTo>
                    <a:cubicBezTo>
                      <a:pt x="30385" y="1213"/>
                      <a:pt x="23622" y="-2788"/>
                      <a:pt x="15240" y="2070"/>
                    </a:cubicBezTo>
                    <a:close/>
                  </a:path>
                </a:pathLst>
              </a:custGeom>
              <a:solidFill>
                <a:srgbClr val="BA68C8"/>
              </a:solidFill>
              <a:ln w="9525" cap="flat">
                <a:noFill/>
                <a:prstDash val="solid"/>
                <a:miter/>
              </a:ln>
            </p:spPr>
            <p:txBody>
              <a:bodyPr rtlCol="0" anchor="ctr"/>
              <a:lstStyle/>
              <a:p>
                <a:endParaRPr lang="vi-VN"/>
              </a:p>
            </p:txBody>
          </p:sp>
          <p:sp>
            <p:nvSpPr>
              <p:cNvPr id="421" name="Freeform: Shape 420">
                <a:extLst>
                  <a:ext uri="{FF2B5EF4-FFF2-40B4-BE49-F238E27FC236}">
                    <a16:creationId xmlns:a16="http://schemas.microsoft.com/office/drawing/2014/main" id="{8BF4F388-00A5-C2BA-51D3-8CD65B1DF722}"/>
                  </a:ext>
                </a:extLst>
              </p:cNvPr>
              <p:cNvSpPr/>
              <p:nvPr/>
            </p:nvSpPr>
            <p:spPr>
              <a:xfrm>
                <a:off x="1889380" y="3697988"/>
                <a:ext cx="30384" cy="39270"/>
              </a:xfrm>
              <a:custGeom>
                <a:avLst/>
                <a:gdLst>
                  <a:gd name="connsiteX0" fmla="*/ 15240 w 30384"/>
                  <a:gd name="connsiteY0" fmla="*/ 2070 h 39270"/>
                  <a:gd name="connsiteX1" fmla="*/ 0 w 30384"/>
                  <a:gd name="connsiteY1" fmla="*/ 28454 h 39270"/>
                  <a:gd name="connsiteX2" fmla="*/ 15240 w 30384"/>
                  <a:gd name="connsiteY2" fmla="*/ 37218 h 39270"/>
                  <a:gd name="connsiteX3" fmla="*/ 30385 w 30384"/>
                  <a:gd name="connsiteY3" fmla="*/ 10833 h 39270"/>
                  <a:gd name="connsiteX4" fmla="*/ 15240 w 30384"/>
                  <a:gd name="connsiteY4" fmla="*/ 2070 h 39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84" h="39270">
                    <a:moveTo>
                      <a:pt x="15240" y="2070"/>
                    </a:moveTo>
                    <a:cubicBezTo>
                      <a:pt x="6249" y="7937"/>
                      <a:pt x="590" y="17735"/>
                      <a:pt x="0" y="28454"/>
                    </a:cubicBezTo>
                    <a:cubicBezTo>
                      <a:pt x="0" y="37979"/>
                      <a:pt x="6858" y="42075"/>
                      <a:pt x="15240" y="37218"/>
                    </a:cubicBezTo>
                    <a:cubicBezTo>
                      <a:pt x="24206" y="31340"/>
                      <a:pt x="29831" y="21539"/>
                      <a:pt x="30385" y="10833"/>
                    </a:cubicBezTo>
                    <a:cubicBezTo>
                      <a:pt x="30385" y="1213"/>
                      <a:pt x="23622" y="-2788"/>
                      <a:pt x="15240" y="2070"/>
                    </a:cubicBezTo>
                    <a:close/>
                  </a:path>
                </a:pathLst>
              </a:custGeom>
              <a:solidFill>
                <a:srgbClr val="000000">
                  <a:alpha val="20000"/>
                </a:srgbClr>
              </a:solidFill>
              <a:ln w="9525" cap="flat">
                <a:noFill/>
                <a:prstDash val="solid"/>
                <a:miter/>
              </a:ln>
            </p:spPr>
            <p:txBody>
              <a:bodyPr rtlCol="0" anchor="ctr"/>
              <a:lstStyle/>
              <a:p>
                <a:endParaRPr lang="vi-VN"/>
              </a:p>
            </p:txBody>
          </p:sp>
          <p:sp>
            <p:nvSpPr>
              <p:cNvPr id="422" name="Freeform: Shape 421">
                <a:extLst>
                  <a:ext uri="{FF2B5EF4-FFF2-40B4-BE49-F238E27FC236}">
                    <a16:creationId xmlns:a16="http://schemas.microsoft.com/office/drawing/2014/main" id="{C77665AF-F356-BD2C-7FEA-DB16654CE4BF}"/>
                  </a:ext>
                </a:extLst>
              </p:cNvPr>
              <p:cNvSpPr/>
              <p:nvPr/>
            </p:nvSpPr>
            <p:spPr>
              <a:xfrm>
                <a:off x="1947737" y="3428225"/>
                <a:ext cx="33940" cy="42185"/>
              </a:xfrm>
              <a:custGeom>
                <a:avLst/>
                <a:gdLst>
                  <a:gd name="connsiteX0" fmla="*/ 33940 w 33940"/>
                  <a:gd name="connsiteY0" fmla="*/ 5610 h 42185"/>
                  <a:gd name="connsiteX1" fmla="*/ 25939 w 33940"/>
                  <a:gd name="connsiteY1" fmla="*/ 943 h 42185"/>
                  <a:gd name="connsiteX2" fmla="*/ 25939 w 33940"/>
                  <a:gd name="connsiteY2" fmla="*/ 943 h 42185"/>
                  <a:gd name="connsiteX3" fmla="*/ 15271 w 33940"/>
                  <a:gd name="connsiteY3" fmla="*/ 2085 h 42185"/>
                  <a:gd name="connsiteX4" fmla="*/ 31 w 33940"/>
                  <a:gd name="connsiteY4" fmla="*/ 28374 h 42185"/>
                  <a:gd name="connsiteX5" fmla="*/ 4508 w 33940"/>
                  <a:gd name="connsiteY5" fmla="*/ 37899 h 42185"/>
                  <a:gd name="connsiteX6" fmla="*/ 4508 w 33940"/>
                  <a:gd name="connsiteY6" fmla="*/ 37899 h 42185"/>
                  <a:gd name="connsiteX7" fmla="*/ 11938 w 33940"/>
                  <a:gd name="connsiteY7" fmla="*/ 42186 h 42185"/>
                  <a:gd name="connsiteX8" fmla="*/ 13271 w 33940"/>
                  <a:gd name="connsiteY8" fmla="*/ 39995 h 42185"/>
                  <a:gd name="connsiteX9" fmla="*/ 17653 w 33940"/>
                  <a:gd name="connsiteY9" fmla="*/ 38280 h 42185"/>
                  <a:gd name="connsiteX10" fmla="*/ 32893 w 33940"/>
                  <a:gd name="connsiteY10" fmla="*/ 11896 h 42185"/>
                  <a:gd name="connsiteX11" fmla="*/ 32893 w 33940"/>
                  <a:gd name="connsiteY11" fmla="*/ 8086 h 42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940" h="42185">
                    <a:moveTo>
                      <a:pt x="33940" y="5610"/>
                    </a:moveTo>
                    <a:lnTo>
                      <a:pt x="25939" y="943"/>
                    </a:lnTo>
                    <a:lnTo>
                      <a:pt x="25939" y="943"/>
                    </a:lnTo>
                    <a:cubicBezTo>
                      <a:pt x="22440" y="-643"/>
                      <a:pt x="18355" y="-206"/>
                      <a:pt x="15271" y="2085"/>
                    </a:cubicBezTo>
                    <a:cubicBezTo>
                      <a:pt x="6237" y="7867"/>
                      <a:pt x="559" y="17662"/>
                      <a:pt x="31" y="28374"/>
                    </a:cubicBezTo>
                    <a:cubicBezTo>
                      <a:pt x="-255" y="32116"/>
                      <a:pt x="1444" y="35733"/>
                      <a:pt x="4508" y="37899"/>
                    </a:cubicBezTo>
                    <a:lnTo>
                      <a:pt x="4508" y="37899"/>
                    </a:lnTo>
                    <a:lnTo>
                      <a:pt x="11938" y="42186"/>
                    </a:lnTo>
                    <a:lnTo>
                      <a:pt x="13271" y="39995"/>
                    </a:lnTo>
                    <a:cubicBezTo>
                      <a:pt x="14800" y="39616"/>
                      <a:pt x="16273" y="39040"/>
                      <a:pt x="17653" y="38280"/>
                    </a:cubicBezTo>
                    <a:cubicBezTo>
                      <a:pt x="26643" y="32413"/>
                      <a:pt x="32302" y="22616"/>
                      <a:pt x="32893" y="11896"/>
                    </a:cubicBezTo>
                    <a:cubicBezTo>
                      <a:pt x="33050" y="10631"/>
                      <a:pt x="33050" y="9351"/>
                      <a:pt x="32893" y="8086"/>
                    </a:cubicBezTo>
                    <a:close/>
                  </a:path>
                </a:pathLst>
              </a:custGeom>
              <a:solidFill>
                <a:srgbClr val="BA68C8"/>
              </a:solidFill>
              <a:ln w="9525" cap="flat">
                <a:noFill/>
                <a:prstDash val="solid"/>
                <a:miter/>
              </a:ln>
            </p:spPr>
            <p:txBody>
              <a:bodyPr rtlCol="0" anchor="ctr"/>
              <a:lstStyle/>
              <a:p>
                <a:endParaRPr lang="vi-VN"/>
              </a:p>
            </p:txBody>
          </p:sp>
          <p:sp>
            <p:nvSpPr>
              <p:cNvPr id="423" name="Freeform: Shape 422">
                <a:extLst>
                  <a:ext uri="{FF2B5EF4-FFF2-40B4-BE49-F238E27FC236}">
                    <a16:creationId xmlns:a16="http://schemas.microsoft.com/office/drawing/2014/main" id="{9A671103-D87B-D5D8-6DF1-E80390CE6E00}"/>
                  </a:ext>
                </a:extLst>
              </p:cNvPr>
              <p:cNvSpPr/>
              <p:nvPr/>
            </p:nvSpPr>
            <p:spPr>
              <a:xfrm>
                <a:off x="1947737" y="3428225"/>
                <a:ext cx="33940" cy="42185"/>
              </a:xfrm>
              <a:custGeom>
                <a:avLst/>
                <a:gdLst>
                  <a:gd name="connsiteX0" fmla="*/ 33940 w 33940"/>
                  <a:gd name="connsiteY0" fmla="*/ 5610 h 42185"/>
                  <a:gd name="connsiteX1" fmla="*/ 25939 w 33940"/>
                  <a:gd name="connsiteY1" fmla="*/ 943 h 42185"/>
                  <a:gd name="connsiteX2" fmla="*/ 25939 w 33940"/>
                  <a:gd name="connsiteY2" fmla="*/ 943 h 42185"/>
                  <a:gd name="connsiteX3" fmla="*/ 15271 w 33940"/>
                  <a:gd name="connsiteY3" fmla="*/ 2085 h 42185"/>
                  <a:gd name="connsiteX4" fmla="*/ 31 w 33940"/>
                  <a:gd name="connsiteY4" fmla="*/ 28374 h 42185"/>
                  <a:gd name="connsiteX5" fmla="*/ 4508 w 33940"/>
                  <a:gd name="connsiteY5" fmla="*/ 37899 h 42185"/>
                  <a:gd name="connsiteX6" fmla="*/ 4508 w 33940"/>
                  <a:gd name="connsiteY6" fmla="*/ 37899 h 42185"/>
                  <a:gd name="connsiteX7" fmla="*/ 11938 w 33940"/>
                  <a:gd name="connsiteY7" fmla="*/ 42186 h 42185"/>
                  <a:gd name="connsiteX8" fmla="*/ 13271 w 33940"/>
                  <a:gd name="connsiteY8" fmla="*/ 39995 h 42185"/>
                  <a:gd name="connsiteX9" fmla="*/ 17653 w 33940"/>
                  <a:gd name="connsiteY9" fmla="*/ 38280 h 42185"/>
                  <a:gd name="connsiteX10" fmla="*/ 32893 w 33940"/>
                  <a:gd name="connsiteY10" fmla="*/ 11896 h 42185"/>
                  <a:gd name="connsiteX11" fmla="*/ 32893 w 33940"/>
                  <a:gd name="connsiteY11" fmla="*/ 8086 h 42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940" h="42185">
                    <a:moveTo>
                      <a:pt x="33940" y="5610"/>
                    </a:moveTo>
                    <a:lnTo>
                      <a:pt x="25939" y="943"/>
                    </a:lnTo>
                    <a:lnTo>
                      <a:pt x="25939" y="943"/>
                    </a:lnTo>
                    <a:cubicBezTo>
                      <a:pt x="22440" y="-643"/>
                      <a:pt x="18355" y="-206"/>
                      <a:pt x="15271" y="2085"/>
                    </a:cubicBezTo>
                    <a:cubicBezTo>
                      <a:pt x="6237" y="7867"/>
                      <a:pt x="559" y="17662"/>
                      <a:pt x="31" y="28374"/>
                    </a:cubicBezTo>
                    <a:cubicBezTo>
                      <a:pt x="-255" y="32116"/>
                      <a:pt x="1444" y="35733"/>
                      <a:pt x="4508" y="37899"/>
                    </a:cubicBezTo>
                    <a:lnTo>
                      <a:pt x="4508" y="37899"/>
                    </a:lnTo>
                    <a:lnTo>
                      <a:pt x="11938" y="42186"/>
                    </a:lnTo>
                    <a:lnTo>
                      <a:pt x="13271" y="39995"/>
                    </a:lnTo>
                    <a:cubicBezTo>
                      <a:pt x="14800" y="39616"/>
                      <a:pt x="16273" y="39040"/>
                      <a:pt x="17653" y="38280"/>
                    </a:cubicBezTo>
                    <a:cubicBezTo>
                      <a:pt x="26643" y="32413"/>
                      <a:pt x="32302" y="22616"/>
                      <a:pt x="32893" y="11896"/>
                    </a:cubicBezTo>
                    <a:cubicBezTo>
                      <a:pt x="33050" y="10631"/>
                      <a:pt x="33050" y="9351"/>
                      <a:pt x="32893" y="8086"/>
                    </a:cubicBezTo>
                    <a:close/>
                  </a:path>
                </a:pathLst>
              </a:custGeom>
              <a:solidFill>
                <a:srgbClr val="000000">
                  <a:alpha val="40000"/>
                </a:srgbClr>
              </a:solidFill>
              <a:ln w="9525" cap="flat">
                <a:noFill/>
                <a:prstDash val="solid"/>
                <a:miter/>
              </a:ln>
            </p:spPr>
            <p:txBody>
              <a:bodyPr rtlCol="0" anchor="ctr"/>
              <a:lstStyle/>
              <a:p>
                <a:endParaRPr lang="vi-VN"/>
              </a:p>
            </p:txBody>
          </p:sp>
          <p:sp>
            <p:nvSpPr>
              <p:cNvPr id="424" name="Freeform: Shape 423">
                <a:extLst>
                  <a:ext uri="{FF2B5EF4-FFF2-40B4-BE49-F238E27FC236}">
                    <a16:creationId xmlns:a16="http://schemas.microsoft.com/office/drawing/2014/main" id="{03A811E6-A04A-4F8F-2DF7-F8B0C5DD00F3}"/>
                  </a:ext>
                </a:extLst>
              </p:cNvPr>
              <p:cNvSpPr/>
              <p:nvPr/>
            </p:nvSpPr>
            <p:spPr>
              <a:xfrm>
                <a:off x="1955388" y="3432688"/>
                <a:ext cx="30384" cy="39204"/>
              </a:xfrm>
              <a:custGeom>
                <a:avLst/>
                <a:gdLst>
                  <a:gd name="connsiteX0" fmla="*/ 15240 w 30384"/>
                  <a:gd name="connsiteY0" fmla="*/ 2004 h 39204"/>
                  <a:gd name="connsiteX1" fmla="*/ 0 w 30384"/>
                  <a:gd name="connsiteY1" fmla="*/ 28388 h 39204"/>
                  <a:gd name="connsiteX2" fmla="*/ 15240 w 30384"/>
                  <a:gd name="connsiteY2" fmla="*/ 37151 h 39204"/>
                  <a:gd name="connsiteX3" fmla="*/ 30385 w 30384"/>
                  <a:gd name="connsiteY3" fmla="*/ 10767 h 39204"/>
                  <a:gd name="connsiteX4" fmla="*/ 15240 w 30384"/>
                  <a:gd name="connsiteY4" fmla="*/ 2004 h 39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84" h="39204">
                    <a:moveTo>
                      <a:pt x="15240" y="2004"/>
                    </a:moveTo>
                    <a:cubicBezTo>
                      <a:pt x="6226" y="7849"/>
                      <a:pt x="560" y="17660"/>
                      <a:pt x="0" y="28388"/>
                    </a:cubicBezTo>
                    <a:cubicBezTo>
                      <a:pt x="0" y="37913"/>
                      <a:pt x="6763" y="42009"/>
                      <a:pt x="15240" y="37151"/>
                    </a:cubicBezTo>
                    <a:cubicBezTo>
                      <a:pt x="24206" y="31274"/>
                      <a:pt x="29831" y="21473"/>
                      <a:pt x="30385" y="10767"/>
                    </a:cubicBezTo>
                    <a:cubicBezTo>
                      <a:pt x="30194" y="1051"/>
                      <a:pt x="23622" y="-2663"/>
                      <a:pt x="15240" y="2004"/>
                    </a:cubicBezTo>
                    <a:close/>
                  </a:path>
                </a:pathLst>
              </a:custGeom>
              <a:solidFill>
                <a:srgbClr val="BA68C8"/>
              </a:solidFill>
              <a:ln w="9525" cap="flat">
                <a:noFill/>
                <a:prstDash val="solid"/>
                <a:miter/>
              </a:ln>
            </p:spPr>
            <p:txBody>
              <a:bodyPr rtlCol="0" anchor="ctr"/>
              <a:lstStyle/>
              <a:p>
                <a:endParaRPr lang="vi-VN"/>
              </a:p>
            </p:txBody>
          </p:sp>
          <p:sp>
            <p:nvSpPr>
              <p:cNvPr id="425" name="Freeform: Shape 424">
                <a:extLst>
                  <a:ext uri="{FF2B5EF4-FFF2-40B4-BE49-F238E27FC236}">
                    <a16:creationId xmlns:a16="http://schemas.microsoft.com/office/drawing/2014/main" id="{A1D7A8B9-12C6-0A67-34C1-90EC61132D1B}"/>
                  </a:ext>
                </a:extLst>
              </p:cNvPr>
              <p:cNvSpPr/>
              <p:nvPr/>
            </p:nvSpPr>
            <p:spPr>
              <a:xfrm>
                <a:off x="1955388" y="3432688"/>
                <a:ext cx="30384" cy="39204"/>
              </a:xfrm>
              <a:custGeom>
                <a:avLst/>
                <a:gdLst>
                  <a:gd name="connsiteX0" fmla="*/ 15240 w 30384"/>
                  <a:gd name="connsiteY0" fmla="*/ 2004 h 39204"/>
                  <a:gd name="connsiteX1" fmla="*/ 0 w 30384"/>
                  <a:gd name="connsiteY1" fmla="*/ 28388 h 39204"/>
                  <a:gd name="connsiteX2" fmla="*/ 15240 w 30384"/>
                  <a:gd name="connsiteY2" fmla="*/ 37151 h 39204"/>
                  <a:gd name="connsiteX3" fmla="*/ 30385 w 30384"/>
                  <a:gd name="connsiteY3" fmla="*/ 10767 h 39204"/>
                  <a:gd name="connsiteX4" fmla="*/ 15240 w 30384"/>
                  <a:gd name="connsiteY4" fmla="*/ 2004 h 39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84" h="39204">
                    <a:moveTo>
                      <a:pt x="15240" y="2004"/>
                    </a:moveTo>
                    <a:cubicBezTo>
                      <a:pt x="6226" y="7849"/>
                      <a:pt x="560" y="17660"/>
                      <a:pt x="0" y="28388"/>
                    </a:cubicBezTo>
                    <a:cubicBezTo>
                      <a:pt x="0" y="37913"/>
                      <a:pt x="6763" y="42009"/>
                      <a:pt x="15240" y="37151"/>
                    </a:cubicBezTo>
                    <a:cubicBezTo>
                      <a:pt x="24206" y="31274"/>
                      <a:pt x="29831" y="21473"/>
                      <a:pt x="30385" y="10767"/>
                    </a:cubicBezTo>
                    <a:cubicBezTo>
                      <a:pt x="30194" y="1051"/>
                      <a:pt x="23622" y="-2663"/>
                      <a:pt x="15240" y="2004"/>
                    </a:cubicBezTo>
                    <a:close/>
                  </a:path>
                </a:pathLst>
              </a:custGeom>
              <a:solidFill>
                <a:srgbClr val="000000">
                  <a:alpha val="20000"/>
                </a:srgbClr>
              </a:solidFill>
              <a:ln w="9525" cap="flat">
                <a:noFill/>
                <a:prstDash val="solid"/>
                <a:miter/>
              </a:ln>
            </p:spPr>
            <p:txBody>
              <a:bodyPr rtlCol="0" anchor="ctr"/>
              <a:lstStyle/>
              <a:p>
                <a:endParaRPr lang="vi-VN"/>
              </a:p>
            </p:txBody>
          </p:sp>
          <p:sp>
            <p:nvSpPr>
              <p:cNvPr id="426" name="Freeform: Shape 425">
                <a:extLst>
                  <a:ext uri="{FF2B5EF4-FFF2-40B4-BE49-F238E27FC236}">
                    <a16:creationId xmlns:a16="http://schemas.microsoft.com/office/drawing/2014/main" id="{7D7D2A82-A68B-6AF0-47A4-515B9964BCDE}"/>
                  </a:ext>
                </a:extLst>
              </p:cNvPr>
              <p:cNvSpPr/>
              <p:nvPr/>
            </p:nvSpPr>
            <p:spPr>
              <a:xfrm>
                <a:off x="1881729" y="3466317"/>
                <a:ext cx="33940" cy="42193"/>
              </a:xfrm>
              <a:custGeom>
                <a:avLst/>
                <a:gdLst>
                  <a:gd name="connsiteX0" fmla="*/ 33940 w 33940"/>
                  <a:gd name="connsiteY0" fmla="*/ 5617 h 42193"/>
                  <a:gd name="connsiteX1" fmla="*/ 25939 w 33940"/>
                  <a:gd name="connsiteY1" fmla="*/ 950 h 42193"/>
                  <a:gd name="connsiteX2" fmla="*/ 25939 w 33940"/>
                  <a:gd name="connsiteY2" fmla="*/ 950 h 42193"/>
                  <a:gd name="connsiteX3" fmla="*/ 15271 w 33940"/>
                  <a:gd name="connsiteY3" fmla="*/ 1998 h 42193"/>
                  <a:gd name="connsiteX4" fmla="*/ 31 w 33940"/>
                  <a:gd name="connsiteY4" fmla="*/ 28382 h 42193"/>
                  <a:gd name="connsiteX5" fmla="*/ 4508 w 33940"/>
                  <a:gd name="connsiteY5" fmla="*/ 37907 h 42193"/>
                  <a:gd name="connsiteX6" fmla="*/ 4508 w 33940"/>
                  <a:gd name="connsiteY6" fmla="*/ 37907 h 42193"/>
                  <a:gd name="connsiteX7" fmla="*/ 11938 w 33940"/>
                  <a:gd name="connsiteY7" fmla="*/ 42194 h 42193"/>
                  <a:gd name="connsiteX8" fmla="*/ 13271 w 33940"/>
                  <a:gd name="connsiteY8" fmla="*/ 39907 h 42193"/>
                  <a:gd name="connsiteX9" fmla="*/ 17653 w 33940"/>
                  <a:gd name="connsiteY9" fmla="*/ 38288 h 42193"/>
                  <a:gd name="connsiteX10" fmla="*/ 32893 w 33940"/>
                  <a:gd name="connsiteY10" fmla="*/ 11904 h 42193"/>
                  <a:gd name="connsiteX11" fmla="*/ 32416 w 33940"/>
                  <a:gd name="connsiteY11" fmla="*/ 7999 h 42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940" h="42193">
                    <a:moveTo>
                      <a:pt x="33940" y="5617"/>
                    </a:moveTo>
                    <a:lnTo>
                      <a:pt x="25939" y="950"/>
                    </a:lnTo>
                    <a:lnTo>
                      <a:pt x="25939" y="950"/>
                    </a:lnTo>
                    <a:cubicBezTo>
                      <a:pt x="22450" y="-622"/>
                      <a:pt x="18388" y="-223"/>
                      <a:pt x="15271" y="1998"/>
                    </a:cubicBezTo>
                    <a:cubicBezTo>
                      <a:pt x="6281" y="7865"/>
                      <a:pt x="621" y="17663"/>
                      <a:pt x="31" y="28382"/>
                    </a:cubicBezTo>
                    <a:cubicBezTo>
                      <a:pt x="-255" y="32124"/>
                      <a:pt x="1444" y="35741"/>
                      <a:pt x="4508" y="37907"/>
                    </a:cubicBezTo>
                    <a:lnTo>
                      <a:pt x="4508" y="37907"/>
                    </a:lnTo>
                    <a:lnTo>
                      <a:pt x="11938" y="42194"/>
                    </a:lnTo>
                    <a:lnTo>
                      <a:pt x="13271" y="39907"/>
                    </a:lnTo>
                    <a:cubicBezTo>
                      <a:pt x="14810" y="39608"/>
                      <a:pt x="16289" y="39062"/>
                      <a:pt x="17653" y="38288"/>
                    </a:cubicBezTo>
                    <a:cubicBezTo>
                      <a:pt x="26643" y="32421"/>
                      <a:pt x="32302" y="22623"/>
                      <a:pt x="32893" y="11904"/>
                    </a:cubicBezTo>
                    <a:cubicBezTo>
                      <a:pt x="32887" y="10588"/>
                      <a:pt x="32727" y="9277"/>
                      <a:pt x="32416" y="7999"/>
                    </a:cubicBezTo>
                    <a:close/>
                  </a:path>
                </a:pathLst>
              </a:custGeom>
              <a:solidFill>
                <a:srgbClr val="BA68C8"/>
              </a:solidFill>
              <a:ln w="9525" cap="flat">
                <a:noFill/>
                <a:prstDash val="solid"/>
                <a:miter/>
              </a:ln>
            </p:spPr>
            <p:txBody>
              <a:bodyPr rtlCol="0" anchor="ctr"/>
              <a:lstStyle/>
              <a:p>
                <a:endParaRPr lang="vi-VN"/>
              </a:p>
            </p:txBody>
          </p:sp>
          <p:sp>
            <p:nvSpPr>
              <p:cNvPr id="427" name="Freeform: Shape 426">
                <a:extLst>
                  <a:ext uri="{FF2B5EF4-FFF2-40B4-BE49-F238E27FC236}">
                    <a16:creationId xmlns:a16="http://schemas.microsoft.com/office/drawing/2014/main" id="{6FC69060-7920-45D9-411B-1C572CB8E9D4}"/>
                  </a:ext>
                </a:extLst>
              </p:cNvPr>
              <p:cNvSpPr/>
              <p:nvPr/>
            </p:nvSpPr>
            <p:spPr>
              <a:xfrm>
                <a:off x="1881729" y="3466317"/>
                <a:ext cx="33940" cy="42193"/>
              </a:xfrm>
              <a:custGeom>
                <a:avLst/>
                <a:gdLst>
                  <a:gd name="connsiteX0" fmla="*/ 33940 w 33940"/>
                  <a:gd name="connsiteY0" fmla="*/ 5617 h 42193"/>
                  <a:gd name="connsiteX1" fmla="*/ 25939 w 33940"/>
                  <a:gd name="connsiteY1" fmla="*/ 950 h 42193"/>
                  <a:gd name="connsiteX2" fmla="*/ 25939 w 33940"/>
                  <a:gd name="connsiteY2" fmla="*/ 950 h 42193"/>
                  <a:gd name="connsiteX3" fmla="*/ 15271 w 33940"/>
                  <a:gd name="connsiteY3" fmla="*/ 1998 h 42193"/>
                  <a:gd name="connsiteX4" fmla="*/ 31 w 33940"/>
                  <a:gd name="connsiteY4" fmla="*/ 28382 h 42193"/>
                  <a:gd name="connsiteX5" fmla="*/ 4508 w 33940"/>
                  <a:gd name="connsiteY5" fmla="*/ 37907 h 42193"/>
                  <a:gd name="connsiteX6" fmla="*/ 4508 w 33940"/>
                  <a:gd name="connsiteY6" fmla="*/ 37907 h 42193"/>
                  <a:gd name="connsiteX7" fmla="*/ 11938 w 33940"/>
                  <a:gd name="connsiteY7" fmla="*/ 42194 h 42193"/>
                  <a:gd name="connsiteX8" fmla="*/ 13271 w 33940"/>
                  <a:gd name="connsiteY8" fmla="*/ 39907 h 42193"/>
                  <a:gd name="connsiteX9" fmla="*/ 17653 w 33940"/>
                  <a:gd name="connsiteY9" fmla="*/ 38288 h 42193"/>
                  <a:gd name="connsiteX10" fmla="*/ 32893 w 33940"/>
                  <a:gd name="connsiteY10" fmla="*/ 11904 h 42193"/>
                  <a:gd name="connsiteX11" fmla="*/ 32416 w 33940"/>
                  <a:gd name="connsiteY11" fmla="*/ 7999 h 42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940" h="42193">
                    <a:moveTo>
                      <a:pt x="33940" y="5617"/>
                    </a:moveTo>
                    <a:lnTo>
                      <a:pt x="25939" y="950"/>
                    </a:lnTo>
                    <a:lnTo>
                      <a:pt x="25939" y="950"/>
                    </a:lnTo>
                    <a:cubicBezTo>
                      <a:pt x="22450" y="-622"/>
                      <a:pt x="18388" y="-223"/>
                      <a:pt x="15271" y="1998"/>
                    </a:cubicBezTo>
                    <a:cubicBezTo>
                      <a:pt x="6281" y="7865"/>
                      <a:pt x="621" y="17663"/>
                      <a:pt x="31" y="28382"/>
                    </a:cubicBezTo>
                    <a:cubicBezTo>
                      <a:pt x="-255" y="32124"/>
                      <a:pt x="1444" y="35741"/>
                      <a:pt x="4508" y="37907"/>
                    </a:cubicBezTo>
                    <a:lnTo>
                      <a:pt x="4508" y="37907"/>
                    </a:lnTo>
                    <a:lnTo>
                      <a:pt x="11938" y="42194"/>
                    </a:lnTo>
                    <a:lnTo>
                      <a:pt x="13271" y="39907"/>
                    </a:lnTo>
                    <a:cubicBezTo>
                      <a:pt x="14810" y="39608"/>
                      <a:pt x="16289" y="39062"/>
                      <a:pt x="17653" y="38288"/>
                    </a:cubicBezTo>
                    <a:cubicBezTo>
                      <a:pt x="26643" y="32421"/>
                      <a:pt x="32302" y="22623"/>
                      <a:pt x="32893" y="11904"/>
                    </a:cubicBezTo>
                    <a:cubicBezTo>
                      <a:pt x="32887" y="10588"/>
                      <a:pt x="32727" y="9277"/>
                      <a:pt x="32416" y="7999"/>
                    </a:cubicBezTo>
                    <a:close/>
                  </a:path>
                </a:pathLst>
              </a:custGeom>
              <a:solidFill>
                <a:srgbClr val="000000">
                  <a:alpha val="40000"/>
                </a:srgbClr>
              </a:solidFill>
              <a:ln w="9525" cap="flat">
                <a:noFill/>
                <a:prstDash val="solid"/>
                <a:miter/>
              </a:ln>
            </p:spPr>
            <p:txBody>
              <a:bodyPr rtlCol="0" anchor="ctr"/>
              <a:lstStyle/>
              <a:p>
                <a:endParaRPr lang="vi-VN"/>
              </a:p>
            </p:txBody>
          </p:sp>
          <p:sp>
            <p:nvSpPr>
              <p:cNvPr id="428" name="Freeform: Shape 427">
                <a:extLst>
                  <a:ext uri="{FF2B5EF4-FFF2-40B4-BE49-F238E27FC236}">
                    <a16:creationId xmlns:a16="http://schemas.microsoft.com/office/drawing/2014/main" id="{4E6A71EF-C24E-9116-11E2-D3BE1AD06753}"/>
                  </a:ext>
                </a:extLst>
              </p:cNvPr>
              <p:cNvSpPr/>
              <p:nvPr/>
            </p:nvSpPr>
            <p:spPr>
              <a:xfrm>
                <a:off x="1889380" y="3470788"/>
                <a:ext cx="30384" cy="39143"/>
              </a:xfrm>
              <a:custGeom>
                <a:avLst/>
                <a:gdLst>
                  <a:gd name="connsiteX0" fmla="*/ 15240 w 30384"/>
                  <a:gd name="connsiteY0" fmla="*/ 2004 h 39143"/>
                  <a:gd name="connsiteX1" fmla="*/ 0 w 30384"/>
                  <a:gd name="connsiteY1" fmla="*/ 28293 h 39143"/>
                  <a:gd name="connsiteX2" fmla="*/ 15240 w 30384"/>
                  <a:gd name="connsiteY2" fmla="*/ 37151 h 39143"/>
                  <a:gd name="connsiteX3" fmla="*/ 30385 w 30384"/>
                  <a:gd name="connsiteY3" fmla="*/ 10767 h 39143"/>
                  <a:gd name="connsiteX4" fmla="*/ 15240 w 30384"/>
                  <a:gd name="connsiteY4" fmla="*/ 2004 h 391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84" h="39143">
                    <a:moveTo>
                      <a:pt x="15240" y="2004"/>
                    </a:moveTo>
                    <a:cubicBezTo>
                      <a:pt x="6275" y="7851"/>
                      <a:pt x="620" y="17608"/>
                      <a:pt x="0" y="28293"/>
                    </a:cubicBezTo>
                    <a:cubicBezTo>
                      <a:pt x="0" y="37818"/>
                      <a:pt x="6858" y="41913"/>
                      <a:pt x="15240" y="37151"/>
                    </a:cubicBezTo>
                    <a:cubicBezTo>
                      <a:pt x="24206" y="31274"/>
                      <a:pt x="29831" y="21473"/>
                      <a:pt x="30385" y="10767"/>
                    </a:cubicBezTo>
                    <a:cubicBezTo>
                      <a:pt x="30385" y="1051"/>
                      <a:pt x="23622" y="-2663"/>
                      <a:pt x="15240" y="2004"/>
                    </a:cubicBezTo>
                    <a:close/>
                  </a:path>
                </a:pathLst>
              </a:custGeom>
              <a:solidFill>
                <a:srgbClr val="BA68C8"/>
              </a:solidFill>
              <a:ln w="9525" cap="flat">
                <a:noFill/>
                <a:prstDash val="solid"/>
                <a:miter/>
              </a:ln>
            </p:spPr>
            <p:txBody>
              <a:bodyPr rtlCol="0" anchor="ctr"/>
              <a:lstStyle/>
              <a:p>
                <a:endParaRPr lang="vi-VN"/>
              </a:p>
            </p:txBody>
          </p:sp>
          <p:sp>
            <p:nvSpPr>
              <p:cNvPr id="429" name="Freeform: Shape 428">
                <a:extLst>
                  <a:ext uri="{FF2B5EF4-FFF2-40B4-BE49-F238E27FC236}">
                    <a16:creationId xmlns:a16="http://schemas.microsoft.com/office/drawing/2014/main" id="{C9D0E95D-CB19-8554-621B-1DE9A99A8D09}"/>
                  </a:ext>
                </a:extLst>
              </p:cNvPr>
              <p:cNvSpPr/>
              <p:nvPr/>
            </p:nvSpPr>
            <p:spPr>
              <a:xfrm>
                <a:off x="1889380" y="3470788"/>
                <a:ext cx="30384" cy="39143"/>
              </a:xfrm>
              <a:custGeom>
                <a:avLst/>
                <a:gdLst>
                  <a:gd name="connsiteX0" fmla="*/ 15240 w 30384"/>
                  <a:gd name="connsiteY0" fmla="*/ 2004 h 39143"/>
                  <a:gd name="connsiteX1" fmla="*/ 0 w 30384"/>
                  <a:gd name="connsiteY1" fmla="*/ 28293 h 39143"/>
                  <a:gd name="connsiteX2" fmla="*/ 15240 w 30384"/>
                  <a:gd name="connsiteY2" fmla="*/ 37151 h 39143"/>
                  <a:gd name="connsiteX3" fmla="*/ 30385 w 30384"/>
                  <a:gd name="connsiteY3" fmla="*/ 10767 h 39143"/>
                  <a:gd name="connsiteX4" fmla="*/ 15240 w 30384"/>
                  <a:gd name="connsiteY4" fmla="*/ 2004 h 391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84" h="39143">
                    <a:moveTo>
                      <a:pt x="15240" y="2004"/>
                    </a:moveTo>
                    <a:cubicBezTo>
                      <a:pt x="6275" y="7851"/>
                      <a:pt x="620" y="17608"/>
                      <a:pt x="0" y="28293"/>
                    </a:cubicBezTo>
                    <a:cubicBezTo>
                      <a:pt x="0" y="37818"/>
                      <a:pt x="6858" y="41913"/>
                      <a:pt x="15240" y="37151"/>
                    </a:cubicBezTo>
                    <a:cubicBezTo>
                      <a:pt x="24206" y="31274"/>
                      <a:pt x="29831" y="21473"/>
                      <a:pt x="30385" y="10767"/>
                    </a:cubicBezTo>
                    <a:cubicBezTo>
                      <a:pt x="30385" y="1051"/>
                      <a:pt x="23622" y="-2663"/>
                      <a:pt x="15240" y="2004"/>
                    </a:cubicBezTo>
                    <a:close/>
                  </a:path>
                </a:pathLst>
              </a:custGeom>
              <a:solidFill>
                <a:srgbClr val="000000">
                  <a:alpha val="20000"/>
                </a:srgbClr>
              </a:solidFill>
              <a:ln w="9525" cap="flat">
                <a:noFill/>
                <a:prstDash val="solid"/>
                <a:miter/>
              </a:ln>
            </p:spPr>
            <p:txBody>
              <a:bodyPr rtlCol="0" anchor="ctr"/>
              <a:lstStyle/>
              <a:p>
                <a:endParaRPr lang="vi-VN"/>
              </a:p>
            </p:txBody>
          </p:sp>
          <p:sp>
            <p:nvSpPr>
              <p:cNvPr id="430" name="Freeform: Shape 429">
                <a:extLst>
                  <a:ext uri="{FF2B5EF4-FFF2-40B4-BE49-F238E27FC236}">
                    <a16:creationId xmlns:a16="http://schemas.microsoft.com/office/drawing/2014/main" id="{B6C465FE-B694-58C2-995C-B552064777AD}"/>
                  </a:ext>
                </a:extLst>
              </p:cNvPr>
              <p:cNvSpPr/>
              <p:nvPr/>
            </p:nvSpPr>
            <p:spPr>
              <a:xfrm>
                <a:off x="1468845" y="3955752"/>
                <a:ext cx="318236" cy="280341"/>
              </a:xfrm>
              <a:custGeom>
                <a:avLst/>
                <a:gdLst>
                  <a:gd name="connsiteX0" fmla="*/ 9531 w 318236"/>
                  <a:gd name="connsiteY0" fmla="*/ 1386 h 280341"/>
                  <a:gd name="connsiteX1" fmla="*/ 308711 w 318236"/>
                  <a:gd name="connsiteY1" fmla="*/ 173979 h 280341"/>
                  <a:gd name="connsiteX2" fmla="*/ 318236 w 318236"/>
                  <a:gd name="connsiteY2" fmla="*/ 190838 h 280341"/>
                  <a:gd name="connsiteX3" fmla="*/ 318236 w 318236"/>
                  <a:gd name="connsiteY3" fmla="*/ 273420 h 280341"/>
                  <a:gd name="connsiteX4" fmla="*/ 308711 w 318236"/>
                  <a:gd name="connsiteY4" fmla="*/ 279039 h 280341"/>
                  <a:gd name="connsiteX5" fmla="*/ 9531 w 318236"/>
                  <a:gd name="connsiteY5" fmla="*/ 106446 h 280341"/>
                  <a:gd name="connsiteX6" fmla="*/ 6 w 318236"/>
                  <a:gd name="connsiteY6" fmla="*/ 89682 h 280341"/>
                  <a:gd name="connsiteX7" fmla="*/ 6 w 318236"/>
                  <a:gd name="connsiteY7" fmla="*/ 7005 h 280341"/>
                  <a:gd name="connsiteX8" fmla="*/ 9531 w 318236"/>
                  <a:gd name="connsiteY8" fmla="*/ 1386 h 280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8236" h="280341">
                    <a:moveTo>
                      <a:pt x="9531" y="1386"/>
                    </a:moveTo>
                    <a:lnTo>
                      <a:pt x="308711" y="173979"/>
                    </a:lnTo>
                    <a:cubicBezTo>
                      <a:pt x="314355" y="177793"/>
                      <a:pt x="317881" y="184035"/>
                      <a:pt x="318236" y="190838"/>
                    </a:cubicBezTo>
                    <a:lnTo>
                      <a:pt x="318236" y="273420"/>
                    </a:lnTo>
                    <a:cubicBezTo>
                      <a:pt x="318236" y="279611"/>
                      <a:pt x="313855" y="282087"/>
                      <a:pt x="308711" y="279039"/>
                    </a:cubicBezTo>
                    <a:lnTo>
                      <a:pt x="9531" y="106446"/>
                    </a:lnTo>
                    <a:cubicBezTo>
                      <a:pt x="3891" y="102672"/>
                      <a:pt x="361" y="96459"/>
                      <a:pt x="6" y="89682"/>
                    </a:cubicBezTo>
                    <a:lnTo>
                      <a:pt x="6" y="7005"/>
                    </a:lnTo>
                    <a:cubicBezTo>
                      <a:pt x="-185" y="814"/>
                      <a:pt x="4197" y="-1853"/>
                      <a:pt x="9531" y="1386"/>
                    </a:cubicBezTo>
                    <a:close/>
                  </a:path>
                </a:pathLst>
              </a:custGeom>
              <a:solidFill>
                <a:srgbClr val="455A64"/>
              </a:solidFill>
              <a:ln w="9525" cap="flat">
                <a:noFill/>
                <a:prstDash val="solid"/>
                <a:miter/>
              </a:ln>
            </p:spPr>
            <p:txBody>
              <a:bodyPr rtlCol="0" anchor="ctr"/>
              <a:lstStyle/>
              <a:p>
                <a:endParaRPr lang="vi-VN"/>
              </a:p>
            </p:txBody>
          </p:sp>
          <p:sp>
            <p:nvSpPr>
              <p:cNvPr id="431" name="Freeform: Shape 430">
                <a:extLst>
                  <a:ext uri="{FF2B5EF4-FFF2-40B4-BE49-F238E27FC236}">
                    <a16:creationId xmlns:a16="http://schemas.microsoft.com/office/drawing/2014/main" id="{2E7488EE-F185-B696-A775-CFA45EF8FF99}"/>
                  </a:ext>
                </a:extLst>
              </p:cNvPr>
              <p:cNvSpPr/>
              <p:nvPr/>
            </p:nvSpPr>
            <p:spPr>
              <a:xfrm>
                <a:off x="1486853" y="3987293"/>
                <a:ext cx="281844" cy="175338"/>
              </a:xfrm>
              <a:custGeom>
                <a:avLst/>
                <a:gdLst>
                  <a:gd name="connsiteX0" fmla="*/ 0 w 281844"/>
                  <a:gd name="connsiteY0" fmla="*/ 6326 h 175338"/>
                  <a:gd name="connsiteX1" fmla="*/ 9525 w 281844"/>
                  <a:gd name="connsiteY1" fmla="*/ 22423 h 175338"/>
                  <a:gd name="connsiteX2" fmla="*/ 272320 w 281844"/>
                  <a:gd name="connsiteY2" fmla="*/ 173966 h 175338"/>
                  <a:gd name="connsiteX3" fmla="*/ 281845 w 281844"/>
                  <a:gd name="connsiteY3" fmla="*/ 169013 h 175338"/>
                  <a:gd name="connsiteX4" fmla="*/ 272320 w 281844"/>
                  <a:gd name="connsiteY4" fmla="*/ 153011 h 175338"/>
                  <a:gd name="connsiteX5" fmla="*/ 9716 w 281844"/>
                  <a:gd name="connsiteY5" fmla="*/ 1373 h 175338"/>
                  <a:gd name="connsiteX6" fmla="*/ 0 w 281844"/>
                  <a:gd name="connsiteY6" fmla="*/ 6326 h 175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1844" h="175338">
                    <a:moveTo>
                      <a:pt x="0" y="6326"/>
                    </a:moveTo>
                    <a:cubicBezTo>
                      <a:pt x="486" y="12885"/>
                      <a:pt x="4010" y="18840"/>
                      <a:pt x="9525" y="22423"/>
                    </a:cubicBezTo>
                    <a:lnTo>
                      <a:pt x="272320" y="173966"/>
                    </a:lnTo>
                    <a:cubicBezTo>
                      <a:pt x="277654" y="177014"/>
                      <a:pt x="281845" y="174823"/>
                      <a:pt x="281845" y="169013"/>
                    </a:cubicBezTo>
                    <a:cubicBezTo>
                      <a:pt x="281374" y="162474"/>
                      <a:pt x="277843" y="156542"/>
                      <a:pt x="272320" y="153011"/>
                    </a:cubicBezTo>
                    <a:lnTo>
                      <a:pt x="9716" y="1373"/>
                    </a:lnTo>
                    <a:cubicBezTo>
                      <a:pt x="4381" y="-1675"/>
                      <a:pt x="0" y="516"/>
                      <a:pt x="0" y="6326"/>
                    </a:cubicBezTo>
                    <a:close/>
                  </a:path>
                </a:pathLst>
              </a:custGeom>
              <a:solidFill>
                <a:srgbClr val="BA68C8"/>
              </a:solidFill>
              <a:ln w="9525" cap="flat">
                <a:noFill/>
                <a:prstDash val="solid"/>
                <a:miter/>
              </a:ln>
            </p:spPr>
            <p:txBody>
              <a:bodyPr rtlCol="0" anchor="ctr"/>
              <a:lstStyle/>
              <a:p>
                <a:endParaRPr lang="vi-VN"/>
              </a:p>
            </p:txBody>
          </p:sp>
          <p:sp>
            <p:nvSpPr>
              <p:cNvPr id="432" name="Freeform: Shape 431">
                <a:extLst>
                  <a:ext uri="{FF2B5EF4-FFF2-40B4-BE49-F238E27FC236}">
                    <a16:creationId xmlns:a16="http://schemas.microsoft.com/office/drawing/2014/main" id="{5A0EB03C-FF46-3D82-408B-087D1C76A2A5}"/>
                  </a:ext>
                </a:extLst>
              </p:cNvPr>
              <p:cNvSpPr/>
              <p:nvPr/>
            </p:nvSpPr>
            <p:spPr>
              <a:xfrm>
                <a:off x="1486853" y="4029352"/>
                <a:ext cx="281844" cy="175284"/>
              </a:xfrm>
              <a:custGeom>
                <a:avLst/>
                <a:gdLst>
                  <a:gd name="connsiteX0" fmla="*/ 0 w 281844"/>
                  <a:gd name="connsiteY0" fmla="*/ 6272 h 175284"/>
                  <a:gd name="connsiteX1" fmla="*/ 9525 w 281844"/>
                  <a:gd name="connsiteY1" fmla="*/ 22369 h 175284"/>
                  <a:gd name="connsiteX2" fmla="*/ 272320 w 281844"/>
                  <a:gd name="connsiteY2" fmla="*/ 173912 h 175284"/>
                  <a:gd name="connsiteX3" fmla="*/ 281845 w 281844"/>
                  <a:gd name="connsiteY3" fmla="*/ 168959 h 175284"/>
                  <a:gd name="connsiteX4" fmla="*/ 272320 w 281844"/>
                  <a:gd name="connsiteY4" fmla="*/ 152862 h 175284"/>
                  <a:gd name="connsiteX5" fmla="*/ 9716 w 281844"/>
                  <a:gd name="connsiteY5" fmla="*/ 1319 h 175284"/>
                  <a:gd name="connsiteX6" fmla="*/ 0 w 281844"/>
                  <a:gd name="connsiteY6" fmla="*/ 6272 h 1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1844" h="175284">
                    <a:moveTo>
                      <a:pt x="0" y="6272"/>
                    </a:moveTo>
                    <a:cubicBezTo>
                      <a:pt x="486" y="12831"/>
                      <a:pt x="4010" y="18786"/>
                      <a:pt x="9525" y="22369"/>
                    </a:cubicBezTo>
                    <a:lnTo>
                      <a:pt x="272320" y="173912"/>
                    </a:lnTo>
                    <a:cubicBezTo>
                      <a:pt x="277654" y="176960"/>
                      <a:pt x="281845" y="174769"/>
                      <a:pt x="281845" y="168959"/>
                    </a:cubicBezTo>
                    <a:cubicBezTo>
                      <a:pt x="281359" y="162400"/>
                      <a:pt x="277835" y="156445"/>
                      <a:pt x="272320" y="152862"/>
                    </a:cubicBezTo>
                    <a:lnTo>
                      <a:pt x="9716" y="1319"/>
                    </a:lnTo>
                    <a:cubicBezTo>
                      <a:pt x="4381" y="-1729"/>
                      <a:pt x="0" y="747"/>
                      <a:pt x="0" y="6272"/>
                    </a:cubicBezTo>
                    <a:close/>
                  </a:path>
                </a:pathLst>
              </a:custGeom>
              <a:solidFill>
                <a:srgbClr val="263238"/>
              </a:solidFill>
              <a:ln w="9525" cap="flat">
                <a:noFill/>
                <a:prstDash val="solid"/>
                <a:miter/>
              </a:ln>
            </p:spPr>
            <p:txBody>
              <a:bodyPr rtlCol="0" anchor="ctr"/>
              <a:lstStyle/>
              <a:p>
                <a:endParaRPr lang="vi-VN"/>
              </a:p>
            </p:txBody>
          </p:sp>
          <p:sp>
            <p:nvSpPr>
              <p:cNvPr id="433" name="Freeform: Shape 432">
                <a:extLst>
                  <a:ext uri="{FF2B5EF4-FFF2-40B4-BE49-F238E27FC236}">
                    <a16:creationId xmlns:a16="http://schemas.microsoft.com/office/drawing/2014/main" id="{701103E7-C114-9BF8-3A85-F4A335028BD0}"/>
                  </a:ext>
                </a:extLst>
              </p:cNvPr>
              <p:cNvSpPr/>
              <p:nvPr/>
            </p:nvSpPr>
            <p:spPr>
              <a:xfrm>
                <a:off x="1487038" y="4029352"/>
                <a:ext cx="154692" cy="105998"/>
              </a:xfrm>
              <a:custGeom>
                <a:avLst/>
                <a:gdLst>
                  <a:gd name="connsiteX0" fmla="*/ 9531 w 154692"/>
                  <a:gd name="connsiteY0" fmla="*/ 1319 h 105998"/>
                  <a:gd name="connsiteX1" fmla="*/ 154692 w 154692"/>
                  <a:gd name="connsiteY1" fmla="*/ 85044 h 105998"/>
                  <a:gd name="connsiteX2" fmla="*/ 154692 w 154692"/>
                  <a:gd name="connsiteY2" fmla="*/ 105998 h 105998"/>
                  <a:gd name="connsiteX3" fmla="*/ 9531 w 154692"/>
                  <a:gd name="connsiteY3" fmla="*/ 22369 h 105998"/>
                  <a:gd name="connsiteX4" fmla="*/ 6 w 154692"/>
                  <a:gd name="connsiteY4" fmla="*/ 6272 h 105998"/>
                  <a:gd name="connsiteX5" fmla="*/ 9531 w 154692"/>
                  <a:gd name="connsiteY5" fmla="*/ 1319 h 105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692" h="105998">
                    <a:moveTo>
                      <a:pt x="9531" y="1319"/>
                    </a:moveTo>
                    <a:lnTo>
                      <a:pt x="154692" y="85044"/>
                    </a:lnTo>
                    <a:lnTo>
                      <a:pt x="154692" y="105998"/>
                    </a:lnTo>
                    <a:lnTo>
                      <a:pt x="9531" y="22369"/>
                    </a:lnTo>
                    <a:cubicBezTo>
                      <a:pt x="4016" y="18786"/>
                      <a:pt x="492" y="12831"/>
                      <a:pt x="6" y="6272"/>
                    </a:cubicBezTo>
                    <a:cubicBezTo>
                      <a:pt x="-185" y="747"/>
                      <a:pt x="4197" y="-1729"/>
                      <a:pt x="9531" y="1319"/>
                    </a:cubicBezTo>
                    <a:close/>
                  </a:path>
                </a:pathLst>
              </a:custGeom>
              <a:solidFill>
                <a:srgbClr val="BA68C8"/>
              </a:solidFill>
              <a:ln w="9525" cap="flat">
                <a:noFill/>
                <a:prstDash val="solid"/>
                <a:miter/>
              </a:ln>
            </p:spPr>
            <p:txBody>
              <a:bodyPr rtlCol="0" anchor="ctr"/>
              <a:lstStyle/>
              <a:p>
                <a:endParaRPr lang="vi-VN"/>
              </a:p>
            </p:txBody>
          </p:sp>
          <p:sp>
            <p:nvSpPr>
              <p:cNvPr id="434" name="Freeform: Shape 433">
                <a:extLst>
                  <a:ext uri="{FF2B5EF4-FFF2-40B4-BE49-F238E27FC236}">
                    <a16:creationId xmlns:a16="http://schemas.microsoft.com/office/drawing/2014/main" id="{FE9B885E-61FE-63CE-E465-ED14D0F16FE6}"/>
                  </a:ext>
                </a:extLst>
              </p:cNvPr>
              <p:cNvSpPr/>
              <p:nvPr/>
            </p:nvSpPr>
            <p:spPr>
              <a:xfrm>
                <a:off x="1468845" y="4183708"/>
                <a:ext cx="318236" cy="280224"/>
              </a:xfrm>
              <a:custGeom>
                <a:avLst/>
                <a:gdLst>
                  <a:gd name="connsiteX0" fmla="*/ 9531 w 318236"/>
                  <a:gd name="connsiteY0" fmla="*/ 1363 h 280224"/>
                  <a:gd name="connsiteX1" fmla="*/ 308711 w 318236"/>
                  <a:gd name="connsiteY1" fmla="*/ 173861 h 280224"/>
                  <a:gd name="connsiteX2" fmla="*/ 318236 w 318236"/>
                  <a:gd name="connsiteY2" fmla="*/ 190720 h 280224"/>
                  <a:gd name="connsiteX3" fmla="*/ 318236 w 318236"/>
                  <a:gd name="connsiteY3" fmla="*/ 273302 h 280224"/>
                  <a:gd name="connsiteX4" fmla="*/ 308711 w 318236"/>
                  <a:gd name="connsiteY4" fmla="*/ 278922 h 280224"/>
                  <a:gd name="connsiteX5" fmla="*/ 9531 w 318236"/>
                  <a:gd name="connsiteY5" fmla="*/ 106329 h 280224"/>
                  <a:gd name="connsiteX6" fmla="*/ 6 w 318236"/>
                  <a:gd name="connsiteY6" fmla="*/ 89565 h 280224"/>
                  <a:gd name="connsiteX7" fmla="*/ 6 w 318236"/>
                  <a:gd name="connsiteY7" fmla="*/ 6888 h 280224"/>
                  <a:gd name="connsiteX8" fmla="*/ 9531 w 318236"/>
                  <a:gd name="connsiteY8" fmla="*/ 1363 h 28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8236" h="280224">
                    <a:moveTo>
                      <a:pt x="9531" y="1363"/>
                    </a:moveTo>
                    <a:lnTo>
                      <a:pt x="308711" y="173861"/>
                    </a:lnTo>
                    <a:cubicBezTo>
                      <a:pt x="314355" y="177676"/>
                      <a:pt x="317881" y="183918"/>
                      <a:pt x="318236" y="190720"/>
                    </a:cubicBezTo>
                    <a:lnTo>
                      <a:pt x="318236" y="273302"/>
                    </a:lnTo>
                    <a:cubicBezTo>
                      <a:pt x="318236" y="279494"/>
                      <a:pt x="313855" y="281970"/>
                      <a:pt x="308711" y="278922"/>
                    </a:cubicBezTo>
                    <a:lnTo>
                      <a:pt x="9531" y="106329"/>
                    </a:lnTo>
                    <a:cubicBezTo>
                      <a:pt x="3880" y="102565"/>
                      <a:pt x="346" y="96347"/>
                      <a:pt x="6" y="89565"/>
                    </a:cubicBezTo>
                    <a:lnTo>
                      <a:pt x="6" y="6888"/>
                    </a:lnTo>
                    <a:cubicBezTo>
                      <a:pt x="-185" y="697"/>
                      <a:pt x="4197" y="-1780"/>
                      <a:pt x="9531" y="1363"/>
                    </a:cubicBezTo>
                    <a:close/>
                  </a:path>
                </a:pathLst>
              </a:custGeom>
              <a:solidFill>
                <a:srgbClr val="455A64"/>
              </a:solidFill>
              <a:ln w="9525" cap="flat">
                <a:noFill/>
                <a:prstDash val="solid"/>
                <a:miter/>
              </a:ln>
            </p:spPr>
            <p:txBody>
              <a:bodyPr rtlCol="0" anchor="ctr"/>
              <a:lstStyle/>
              <a:p>
                <a:endParaRPr lang="vi-VN"/>
              </a:p>
            </p:txBody>
          </p:sp>
          <p:sp>
            <p:nvSpPr>
              <p:cNvPr id="435" name="Freeform: Shape 434">
                <a:extLst>
                  <a:ext uri="{FF2B5EF4-FFF2-40B4-BE49-F238E27FC236}">
                    <a16:creationId xmlns:a16="http://schemas.microsoft.com/office/drawing/2014/main" id="{24F135C3-4CA9-DF65-4E50-9C04F73DCB9B}"/>
                  </a:ext>
                </a:extLst>
              </p:cNvPr>
              <p:cNvSpPr/>
              <p:nvPr/>
            </p:nvSpPr>
            <p:spPr>
              <a:xfrm>
                <a:off x="1486853" y="4215131"/>
                <a:ext cx="281844" cy="175402"/>
              </a:xfrm>
              <a:custGeom>
                <a:avLst/>
                <a:gdLst>
                  <a:gd name="connsiteX0" fmla="*/ 0 w 281844"/>
                  <a:gd name="connsiteY0" fmla="*/ 6326 h 175402"/>
                  <a:gd name="connsiteX1" fmla="*/ 9525 w 281844"/>
                  <a:gd name="connsiteY1" fmla="*/ 22423 h 175402"/>
                  <a:gd name="connsiteX2" fmla="*/ 272320 w 281844"/>
                  <a:gd name="connsiteY2" fmla="*/ 173966 h 175402"/>
                  <a:gd name="connsiteX3" fmla="*/ 281845 w 281844"/>
                  <a:gd name="connsiteY3" fmla="*/ 169108 h 175402"/>
                  <a:gd name="connsiteX4" fmla="*/ 272320 w 281844"/>
                  <a:gd name="connsiteY4" fmla="*/ 153011 h 175402"/>
                  <a:gd name="connsiteX5" fmla="*/ 9716 w 281844"/>
                  <a:gd name="connsiteY5" fmla="*/ 1373 h 175402"/>
                  <a:gd name="connsiteX6" fmla="*/ 0 w 281844"/>
                  <a:gd name="connsiteY6" fmla="*/ 6326 h 175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1844" h="175402">
                    <a:moveTo>
                      <a:pt x="0" y="6326"/>
                    </a:moveTo>
                    <a:cubicBezTo>
                      <a:pt x="471" y="12889"/>
                      <a:pt x="3999" y="18851"/>
                      <a:pt x="9525" y="22423"/>
                    </a:cubicBezTo>
                    <a:lnTo>
                      <a:pt x="272320" y="173966"/>
                    </a:lnTo>
                    <a:cubicBezTo>
                      <a:pt x="277654" y="177109"/>
                      <a:pt x="281845" y="174918"/>
                      <a:pt x="281845" y="169108"/>
                    </a:cubicBezTo>
                    <a:cubicBezTo>
                      <a:pt x="281403" y="162535"/>
                      <a:pt x="277869" y="156562"/>
                      <a:pt x="272320" y="153011"/>
                    </a:cubicBezTo>
                    <a:lnTo>
                      <a:pt x="9716" y="1373"/>
                    </a:lnTo>
                    <a:cubicBezTo>
                      <a:pt x="4381" y="-1675"/>
                      <a:pt x="0" y="516"/>
                      <a:pt x="0" y="6326"/>
                    </a:cubicBezTo>
                    <a:close/>
                  </a:path>
                </a:pathLst>
              </a:custGeom>
              <a:solidFill>
                <a:srgbClr val="BA68C8"/>
              </a:solidFill>
              <a:ln w="9525" cap="flat">
                <a:noFill/>
                <a:prstDash val="solid"/>
                <a:miter/>
              </a:ln>
            </p:spPr>
            <p:txBody>
              <a:bodyPr rtlCol="0" anchor="ctr"/>
              <a:lstStyle/>
              <a:p>
                <a:endParaRPr lang="vi-VN"/>
              </a:p>
            </p:txBody>
          </p:sp>
          <p:sp>
            <p:nvSpPr>
              <p:cNvPr id="436" name="Freeform: Shape 435">
                <a:extLst>
                  <a:ext uri="{FF2B5EF4-FFF2-40B4-BE49-F238E27FC236}">
                    <a16:creationId xmlns:a16="http://schemas.microsoft.com/office/drawing/2014/main" id="{15F405DA-A863-5CB3-ABA7-4DCD1351E519}"/>
                  </a:ext>
                </a:extLst>
              </p:cNvPr>
              <p:cNvSpPr/>
              <p:nvPr/>
            </p:nvSpPr>
            <p:spPr>
              <a:xfrm>
                <a:off x="1486853" y="4257199"/>
                <a:ext cx="282035" cy="175320"/>
              </a:xfrm>
              <a:custGeom>
                <a:avLst/>
                <a:gdLst>
                  <a:gd name="connsiteX0" fmla="*/ 0 w 282035"/>
                  <a:gd name="connsiteY0" fmla="*/ 6263 h 175320"/>
                  <a:gd name="connsiteX1" fmla="*/ 9525 w 282035"/>
                  <a:gd name="connsiteY1" fmla="*/ 22361 h 175320"/>
                  <a:gd name="connsiteX2" fmla="*/ 272510 w 282035"/>
                  <a:gd name="connsiteY2" fmla="*/ 173903 h 175320"/>
                  <a:gd name="connsiteX3" fmla="*/ 282035 w 282035"/>
                  <a:gd name="connsiteY3" fmla="*/ 169045 h 175320"/>
                  <a:gd name="connsiteX4" fmla="*/ 272510 w 282035"/>
                  <a:gd name="connsiteY4" fmla="*/ 152948 h 175320"/>
                  <a:gd name="connsiteX5" fmla="*/ 9716 w 282035"/>
                  <a:gd name="connsiteY5" fmla="*/ 1501 h 175320"/>
                  <a:gd name="connsiteX6" fmla="*/ 0 w 282035"/>
                  <a:gd name="connsiteY6" fmla="*/ 6263 h 175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2035" h="175320">
                    <a:moveTo>
                      <a:pt x="0" y="6263"/>
                    </a:moveTo>
                    <a:cubicBezTo>
                      <a:pt x="471" y="12827"/>
                      <a:pt x="3999" y="18788"/>
                      <a:pt x="9525" y="22361"/>
                    </a:cubicBezTo>
                    <a:lnTo>
                      <a:pt x="272510" y="173903"/>
                    </a:lnTo>
                    <a:cubicBezTo>
                      <a:pt x="277844" y="177046"/>
                      <a:pt x="282035" y="174761"/>
                      <a:pt x="282035" y="169045"/>
                    </a:cubicBezTo>
                    <a:cubicBezTo>
                      <a:pt x="281594" y="162473"/>
                      <a:pt x="278059" y="156499"/>
                      <a:pt x="272510" y="152948"/>
                    </a:cubicBezTo>
                    <a:lnTo>
                      <a:pt x="9716" y="1501"/>
                    </a:lnTo>
                    <a:cubicBezTo>
                      <a:pt x="4381" y="-1738"/>
                      <a:pt x="0" y="453"/>
                      <a:pt x="0" y="6263"/>
                    </a:cubicBezTo>
                    <a:close/>
                  </a:path>
                </a:pathLst>
              </a:custGeom>
              <a:solidFill>
                <a:srgbClr val="263238"/>
              </a:solidFill>
              <a:ln w="9525" cap="flat">
                <a:noFill/>
                <a:prstDash val="solid"/>
                <a:miter/>
              </a:ln>
            </p:spPr>
            <p:txBody>
              <a:bodyPr rtlCol="0" anchor="ctr"/>
              <a:lstStyle/>
              <a:p>
                <a:endParaRPr lang="vi-VN"/>
              </a:p>
            </p:txBody>
          </p:sp>
          <p:sp>
            <p:nvSpPr>
              <p:cNvPr id="437" name="Freeform: Shape 436">
                <a:extLst>
                  <a:ext uri="{FF2B5EF4-FFF2-40B4-BE49-F238E27FC236}">
                    <a16:creationId xmlns:a16="http://schemas.microsoft.com/office/drawing/2014/main" id="{B5DA9CAD-3EBE-8223-2B15-5422377BEFFC}"/>
                  </a:ext>
                </a:extLst>
              </p:cNvPr>
              <p:cNvSpPr/>
              <p:nvPr/>
            </p:nvSpPr>
            <p:spPr>
              <a:xfrm>
                <a:off x="1487038" y="4257205"/>
                <a:ext cx="191077" cy="127320"/>
              </a:xfrm>
              <a:custGeom>
                <a:avLst/>
                <a:gdLst>
                  <a:gd name="connsiteX0" fmla="*/ 9531 w 191077"/>
                  <a:gd name="connsiteY0" fmla="*/ 1495 h 127320"/>
                  <a:gd name="connsiteX1" fmla="*/ 191078 w 191077"/>
                  <a:gd name="connsiteY1" fmla="*/ 106270 h 127320"/>
                  <a:gd name="connsiteX2" fmla="*/ 191078 w 191077"/>
                  <a:gd name="connsiteY2" fmla="*/ 127320 h 127320"/>
                  <a:gd name="connsiteX3" fmla="*/ 9531 w 191077"/>
                  <a:gd name="connsiteY3" fmla="*/ 22545 h 127320"/>
                  <a:gd name="connsiteX4" fmla="*/ 6 w 191077"/>
                  <a:gd name="connsiteY4" fmla="*/ 6448 h 127320"/>
                  <a:gd name="connsiteX5" fmla="*/ 9531 w 191077"/>
                  <a:gd name="connsiteY5" fmla="*/ 1495 h 127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077" h="127320">
                    <a:moveTo>
                      <a:pt x="9531" y="1495"/>
                    </a:moveTo>
                    <a:lnTo>
                      <a:pt x="191078" y="106270"/>
                    </a:lnTo>
                    <a:lnTo>
                      <a:pt x="191078" y="127320"/>
                    </a:lnTo>
                    <a:lnTo>
                      <a:pt x="9531" y="22545"/>
                    </a:lnTo>
                    <a:cubicBezTo>
                      <a:pt x="4005" y="18973"/>
                      <a:pt x="477" y="13012"/>
                      <a:pt x="6" y="6448"/>
                    </a:cubicBezTo>
                    <a:cubicBezTo>
                      <a:pt x="-185" y="447"/>
                      <a:pt x="4197" y="-1744"/>
                      <a:pt x="9531" y="1495"/>
                    </a:cubicBezTo>
                    <a:close/>
                  </a:path>
                </a:pathLst>
              </a:custGeom>
              <a:solidFill>
                <a:srgbClr val="BA68C8"/>
              </a:solidFill>
              <a:ln w="9525" cap="flat">
                <a:noFill/>
                <a:prstDash val="solid"/>
                <a:miter/>
              </a:ln>
            </p:spPr>
            <p:txBody>
              <a:bodyPr rtlCol="0" anchor="ctr"/>
              <a:lstStyle/>
              <a:p>
                <a:endParaRPr lang="vi-VN"/>
              </a:p>
            </p:txBody>
          </p:sp>
          <p:sp>
            <p:nvSpPr>
              <p:cNvPr id="438" name="Freeform: Shape 437">
                <a:extLst>
                  <a:ext uri="{FF2B5EF4-FFF2-40B4-BE49-F238E27FC236}">
                    <a16:creationId xmlns:a16="http://schemas.microsoft.com/office/drawing/2014/main" id="{DBF8AB49-01D9-FA2B-8918-CBCEA8FD6D71}"/>
                  </a:ext>
                </a:extLst>
              </p:cNvPr>
              <p:cNvSpPr/>
              <p:nvPr/>
            </p:nvSpPr>
            <p:spPr>
              <a:xfrm>
                <a:off x="1468845" y="4409937"/>
                <a:ext cx="318236" cy="280117"/>
              </a:xfrm>
              <a:custGeom>
                <a:avLst/>
                <a:gdLst>
                  <a:gd name="connsiteX0" fmla="*/ 9531 w 318236"/>
                  <a:gd name="connsiteY0" fmla="*/ 1162 h 280117"/>
                  <a:gd name="connsiteX1" fmla="*/ 308711 w 318236"/>
                  <a:gd name="connsiteY1" fmla="*/ 173755 h 280117"/>
                  <a:gd name="connsiteX2" fmla="*/ 318236 w 318236"/>
                  <a:gd name="connsiteY2" fmla="*/ 190519 h 280117"/>
                  <a:gd name="connsiteX3" fmla="*/ 318236 w 318236"/>
                  <a:gd name="connsiteY3" fmla="*/ 273196 h 280117"/>
                  <a:gd name="connsiteX4" fmla="*/ 308711 w 318236"/>
                  <a:gd name="connsiteY4" fmla="*/ 278816 h 280117"/>
                  <a:gd name="connsiteX5" fmla="*/ 9531 w 318236"/>
                  <a:gd name="connsiteY5" fmla="*/ 105937 h 280117"/>
                  <a:gd name="connsiteX6" fmla="*/ 6 w 318236"/>
                  <a:gd name="connsiteY6" fmla="*/ 89078 h 280117"/>
                  <a:gd name="connsiteX7" fmla="*/ 6 w 318236"/>
                  <a:gd name="connsiteY7" fmla="*/ 6877 h 280117"/>
                  <a:gd name="connsiteX8" fmla="*/ 9531 w 318236"/>
                  <a:gd name="connsiteY8" fmla="*/ 1162 h 280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8236" h="280117">
                    <a:moveTo>
                      <a:pt x="9531" y="1162"/>
                    </a:moveTo>
                    <a:lnTo>
                      <a:pt x="308711" y="173755"/>
                    </a:lnTo>
                    <a:cubicBezTo>
                      <a:pt x="314329" y="177550"/>
                      <a:pt x="317852" y="183751"/>
                      <a:pt x="318236" y="190519"/>
                    </a:cubicBezTo>
                    <a:lnTo>
                      <a:pt x="318236" y="273196"/>
                    </a:lnTo>
                    <a:cubicBezTo>
                      <a:pt x="318236" y="279387"/>
                      <a:pt x="313855" y="281864"/>
                      <a:pt x="308711" y="278816"/>
                    </a:cubicBezTo>
                    <a:lnTo>
                      <a:pt x="9531" y="105937"/>
                    </a:lnTo>
                    <a:cubicBezTo>
                      <a:pt x="3876" y="102133"/>
                      <a:pt x="346" y="95885"/>
                      <a:pt x="6" y="89078"/>
                    </a:cubicBezTo>
                    <a:lnTo>
                      <a:pt x="6" y="6877"/>
                    </a:lnTo>
                    <a:cubicBezTo>
                      <a:pt x="-185" y="1162"/>
                      <a:pt x="4197" y="-1791"/>
                      <a:pt x="9531" y="1162"/>
                    </a:cubicBezTo>
                    <a:close/>
                  </a:path>
                </a:pathLst>
              </a:custGeom>
              <a:solidFill>
                <a:srgbClr val="455A64"/>
              </a:solidFill>
              <a:ln w="9525" cap="flat">
                <a:noFill/>
                <a:prstDash val="solid"/>
                <a:miter/>
              </a:ln>
            </p:spPr>
            <p:txBody>
              <a:bodyPr rtlCol="0" anchor="ctr"/>
              <a:lstStyle/>
              <a:p>
                <a:endParaRPr lang="vi-VN"/>
              </a:p>
            </p:txBody>
          </p:sp>
          <p:sp>
            <p:nvSpPr>
              <p:cNvPr id="439" name="Freeform: Shape 438">
                <a:extLst>
                  <a:ext uri="{FF2B5EF4-FFF2-40B4-BE49-F238E27FC236}">
                    <a16:creationId xmlns:a16="http://schemas.microsoft.com/office/drawing/2014/main" id="{123412FC-8A07-5069-99AB-6809C5FD5CF3}"/>
                  </a:ext>
                </a:extLst>
              </p:cNvPr>
              <p:cNvSpPr/>
              <p:nvPr/>
            </p:nvSpPr>
            <p:spPr>
              <a:xfrm>
                <a:off x="1486853" y="4441350"/>
                <a:ext cx="281844" cy="175338"/>
              </a:xfrm>
              <a:custGeom>
                <a:avLst/>
                <a:gdLst>
                  <a:gd name="connsiteX0" fmla="*/ 0 w 281844"/>
                  <a:gd name="connsiteY0" fmla="*/ 6326 h 175338"/>
                  <a:gd name="connsiteX1" fmla="*/ 9525 w 281844"/>
                  <a:gd name="connsiteY1" fmla="*/ 22423 h 175338"/>
                  <a:gd name="connsiteX2" fmla="*/ 272320 w 281844"/>
                  <a:gd name="connsiteY2" fmla="*/ 173966 h 175338"/>
                  <a:gd name="connsiteX3" fmla="*/ 281845 w 281844"/>
                  <a:gd name="connsiteY3" fmla="*/ 169013 h 175338"/>
                  <a:gd name="connsiteX4" fmla="*/ 272320 w 281844"/>
                  <a:gd name="connsiteY4" fmla="*/ 152916 h 175338"/>
                  <a:gd name="connsiteX5" fmla="*/ 9716 w 281844"/>
                  <a:gd name="connsiteY5" fmla="*/ 1373 h 175338"/>
                  <a:gd name="connsiteX6" fmla="*/ 0 w 281844"/>
                  <a:gd name="connsiteY6" fmla="*/ 6326 h 175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1844" h="175338">
                    <a:moveTo>
                      <a:pt x="0" y="6326"/>
                    </a:moveTo>
                    <a:cubicBezTo>
                      <a:pt x="486" y="12885"/>
                      <a:pt x="4010" y="18840"/>
                      <a:pt x="9525" y="22423"/>
                    </a:cubicBezTo>
                    <a:lnTo>
                      <a:pt x="272320" y="173966"/>
                    </a:lnTo>
                    <a:cubicBezTo>
                      <a:pt x="277654" y="177014"/>
                      <a:pt x="281845" y="174823"/>
                      <a:pt x="281845" y="169013"/>
                    </a:cubicBezTo>
                    <a:cubicBezTo>
                      <a:pt x="281359" y="162454"/>
                      <a:pt x="277835" y="156499"/>
                      <a:pt x="272320" y="152916"/>
                    </a:cubicBezTo>
                    <a:lnTo>
                      <a:pt x="9716" y="1373"/>
                    </a:lnTo>
                    <a:cubicBezTo>
                      <a:pt x="4381" y="-1675"/>
                      <a:pt x="0" y="516"/>
                      <a:pt x="0" y="6326"/>
                    </a:cubicBezTo>
                    <a:close/>
                  </a:path>
                </a:pathLst>
              </a:custGeom>
              <a:solidFill>
                <a:srgbClr val="BA68C8"/>
              </a:solidFill>
              <a:ln w="9525" cap="flat">
                <a:noFill/>
                <a:prstDash val="solid"/>
                <a:miter/>
              </a:ln>
            </p:spPr>
            <p:txBody>
              <a:bodyPr rtlCol="0" anchor="ctr"/>
              <a:lstStyle/>
              <a:p>
                <a:endParaRPr lang="vi-VN"/>
              </a:p>
            </p:txBody>
          </p:sp>
          <p:sp>
            <p:nvSpPr>
              <p:cNvPr id="440" name="Freeform: Shape 439">
                <a:extLst>
                  <a:ext uri="{FF2B5EF4-FFF2-40B4-BE49-F238E27FC236}">
                    <a16:creationId xmlns:a16="http://schemas.microsoft.com/office/drawing/2014/main" id="{6A3B03F5-923B-F32A-789C-A08F5947DA60}"/>
                  </a:ext>
                </a:extLst>
              </p:cNvPr>
              <p:cNvSpPr/>
              <p:nvPr/>
            </p:nvSpPr>
            <p:spPr>
              <a:xfrm>
                <a:off x="1486853" y="4483355"/>
                <a:ext cx="281844" cy="175338"/>
              </a:xfrm>
              <a:custGeom>
                <a:avLst/>
                <a:gdLst>
                  <a:gd name="connsiteX0" fmla="*/ 0 w 281844"/>
                  <a:gd name="connsiteY0" fmla="*/ 6326 h 175338"/>
                  <a:gd name="connsiteX1" fmla="*/ 9525 w 281844"/>
                  <a:gd name="connsiteY1" fmla="*/ 22423 h 175338"/>
                  <a:gd name="connsiteX2" fmla="*/ 272320 w 281844"/>
                  <a:gd name="connsiteY2" fmla="*/ 173966 h 175338"/>
                  <a:gd name="connsiteX3" fmla="*/ 281845 w 281844"/>
                  <a:gd name="connsiteY3" fmla="*/ 169013 h 175338"/>
                  <a:gd name="connsiteX4" fmla="*/ 272320 w 281844"/>
                  <a:gd name="connsiteY4" fmla="*/ 152915 h 175338"/>
                  <a:gd name="connsiteX5" fmla="*/ 9716 w 281844"/>
                  <a:gd name="connsiteY5" fmla="*/ 1373 h 175338"/>
                  <a:gd name="connsiteX6" fmla="*/ 0 w 281844"/>
                  <a:gd name="connsiteY6" fmla="*/ 6326 h 175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1844" h="175338">
                    <a:moveTo>
                      <a:pt x="0" y="6326"/>
                    </a:moveTo>
                    <a:cubicBezTo>
                      <a:pt x="486" y="12885"/>
                      <a:pt x="4010" y="18840"/>
                      <a:pt x="9525" y="22423"/>
                    </a:cubicBezTo>
                    <a:lnTo>
                      <a:pt x="272320" y="173966"/>
                    </a:lnTo>
                    <a:cubicBezTo>
                      <a:pt x="277654" y="177014"/>
                      <a:pt x="281845" y="174823"/>
                      <a:pt x="281845" y="169013"/>
                    </a:cubicBezTo>
                    <a:cubicBezTo>
                      <a:pt x="281359" y="162453"/>
                      <a:pt x="277835" y="156499"/>
                      <a:pt x="272320" y="152915"/>
                    </a:cubicBezTo>
                    <a:lnTo>
                      <a:pt x="9716" y="1373"/>
                    </a:lnTo>
                    <a:cubicBezTo>
                      <a:pt x="4381" y="-1675"/>
                      <a:pt x="0" y="516"/>
                      <a:pt x="0" y="6326"/>
                    </a:cubicBezTo>
                    <a:close/>
                  </a:path>
                </a:pathLst>
              </a:custGeom>
              <a:solidFill>
                <a:srgbClr val="263238"/>
              </a:solidFill>
              <a:ln w="9525" cap="flat">
                <a:noFill/>
                <a:prstDash val="solid"/>
                <a:miter/>
              </a:ln>
            </p:spPr>
            <p:txBody>
              <a:bodyPr rtlCol="0" anchor="ctr"/>
              <a:lstStyle/>
              <a:p>
                <a:endParaRPr lang="vi-VN"/>
              </a:p>
            </p:txBody>
          </p:sp>
          <p:sp>
            <p:nvSpPr>
              <p:cNvPr id="441" name="Freeform: Shape 440">
                <a:extLst>
                  <a:ext uri="{FF2B5EF4-FFF2-40B4-BE49-F238E27FC236}">
                    <a16:creationId xmlns:a16="http://schemas.microsoft.com/office/drawing/2014/main" id="{26564417-69E9-C4FD-9F54-8620AA9E8461}"/>
                  </a:ext>
                </a:extLst>
              </p:cNvPr>
              <p:cNvSpPr/>
              <p:nvPr/>
            </p:nvSpPr>
            <p:spPr>
              <a:xfrm>
                <a:off x="1487038" y="4483355"/>
                <a:ext cx="227462" cy="148057"/>
              </a:xfrm>
              <a:custGeom>
                <a:avLst/>
                <a:gdLst>
                  <a:gd name="connsiteX0" fmla="*/ 9531 w 227462"/>
                  <a:gd name="connsiteY0" fmla="*/ 1373 h 148057"/>
                  <a:gd name="connsiteX1" fmla="*/ 227463 w 227462"/>
                  <a:gd name="connsiteY1" fmla="*/ 127008 h 148057"/>
                  <a:gd name="connsiteX2" fmla="*/ 227463 w 227462"/>
                  <a:gd name="connsiteY2" fmla="*/ 148058 h 148057"/>
                  <a:gd name="connsiteX3" fmla="*/ 9531 w 227462"/>
                  <a:gd name="connsiteY3" fmla="*/ 22423 h 148057"/>
                  <a:gd name="connsiteX4" fmla="*/ 6 w 227462"/>
                  <a:gd name="connsiteY4" fmla="*/ 6326 h 148057"/>
                  <a:gd name="connsiteX5" fmla="*/ 9531 w 227462"/>
                  <a:gd name="connsiteY5" fmla="*/ 1373 h 14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7462" h="148057">
                    <a:moveTo>
                      <a:pt x="9531" y="1373"/>
                    </a:moveTo>
                    <a:lnTo>
                      <a:pt x="227463" y="127008"/>
                    </a:lnTo>
                    <a:lnTo>
                      <a:pt x="227463" y="148058"/>
                    </a:lnTo>
                    <a:lnTo>
                      <a:pt x="9531" y="22423"/>
                    </a:lnTo>
                    <a:cubicBezTo>
                      <a:pt x="4016" y="18840"/>
                      <a:pt x="492" y="12885"/>
                      <a:pt x="6" y="6326"/>
                    </a:cubicBezTo>
                    <a:cubicBezTo>
                      <a:pt x="-185" y="516"/>
                      <a:pt x="4197" y="-1675"/>
                      <a:pt x="9531" y="1373"/>
                    </a:cubicBezTo>
                    <a:close/>
                  </a:path>
                </a:pathLst>
              </a:custGeom>
              <a:solidFill>
                <a:srgbClr val="BA68C8"/>
              </a:solidFill>
              <a:ln w="9525" cap="flat">
                <a:noFill/>
                <a:prstDash val="solid"/>
                <a:miter/>
              </a:ln>
            </p:spPr>
            <p:txBody>
              <a:bodyPr rtlCol="0" anchor="ctr"/>
              <a:lstStyle/>
              <a:p>
                <a:endParaRPr lang="vi-VN"/>
              </a:p>
            </p:txBody>
          </p:sp>
          <p:sp>
            <p:nvSpPr>
              <p:cNvPr id="442" name="Freeform: Shape 441">
                <a:extLst>
                  <a:ext uri="{FF2B5EF4-FFF2-40B4-BE49-F238E27FC236}">
                    <a16:creationId xmlns:a16="http://schemas.microsoft.com/office/drawing/2014/main" id="{D3599064-74AC-E663-9F7B-1BA615F54B28}"/>
                  </a:ext>
                </a:extLst>
              </p:cNvPr>
              <p:cNvSpPr/>
              <p:nvPr/>
            </p:nvSpPr>
            <p:spPr>
              <a:xfrm>
                <a:off x="1468845" y="3730189"/>
                <a:ext cx="318236" cy="280257"/>
              </a:xfrm>
              <a:custGeom>
                <a:avLst/>
                <a:gdLst>
                  <a:gd name="connsiteX0" fmla="*/ 9531 w 318236"/>
                  <a:gd name="connsiteY0" fmla="*/ 1302 h 280257"/>
                  <a:gd name="connsiteX1" fmla="*/ 308711 w 318236"/>
                  <a:gd name="connsiteY1" fmla="*/ 173895 h 280257"/>
                  <a:gd name="connsiteX2" fmla="*/ 318236 w 318236"/>
                  <a:gd name="connsiteY2" fmla="*/ 190659 h 280257"/>
                  <a:gd name="connsiteX3" fmla="*/ 318236 w 318236"/>
                  <a:gd name="connsiteY3" fmla="*/ 273336 h 280257"/>
                  <a:gd name="connsiteX4" fmla="*/ 308711 w 318236"/>
                  <a:gd name="connsiteY4" fmla="*/ 278956 h 280257"/>
                  <a:gd name="connsiteX5" fmla="*/ 9531 w 318236"/>
                  <a:gd name="connsiteY5" fmla="*/ 106363 h 280257"/>
                  <a:gd name="connsiteX6" fmla="*/ 6 w 318236"/>
                  <a:gd name="connsiteY6" fmla="*/ 89504 h 280257"/>
                  <a:gd name="connsiteX7" fmla="*/ 6 w 318236"/>
                  <a:gd name="connsiteY7" fmla="*/ 6922 h 280257"/>
                  <a:gd name="connsiteX8" fmla="*/ 9531 w 318236"/>
                  <a:gd name="connsiteY8" fmla="*/ 1302 h 280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8236" h="280257">
                    <a:moveTo>
                      <a:pt x="9531" y="1302"/>
                    </a:moveTo>
                    <a:lnTo>
                      <a:pt x="308711" y="173895"/>
                    </a:lnTo>
                    <a:cubicBezTo>
                      <a:pt x="314329" y="177690"/>
                      <a:pt x="317852" y="183891"/>
                      <a:pt x="318236" y="190659"/>
                    </a:cubicBezTo>
                    <a:lnTo>
                      <a:pt x="318236" y="273336"/>
                    </a:lnTo>
                    <a:cubicBezTo>
                      <a:pt x="318236" y="279527"/>
                      <a:pt x="313855" y="282004"/>
                      <a:pt x="308711" y="278956"/>
                    </a:cubicBezTo>
                    <a:lnTo>
                      <a:pt x="9531" y="106363"/>
                    </a:lnTo>
                    <a:cubicBezTo>
                      <a:pt x="3876" y="102558"/>
                      <a:pt x="346" y="96311"/>
                      <a:pt x="6" y="89504"/>
                    </a:cubicBezTo>
                    <a:lnTo>
                      <a:pt x="6" y="6922"/>
                    </a:lnTo>
                    <a:cubicBezTo>
                      <a:pt x="-185" y="731"/>
                      <a:pt x="4197" y="-1746"/>
                      <a:pt x="9531" y="1302"/>
                    </a:cubicBezTo>
                    <a:close/>
                  </a:path>
                </a:pathLst>
              </a:custGeom>
              <a:solidFill>
                <a:srgbClr val="455A64"/>
              </a:solidFill>
              <a:ln w="9525" cap="flat">
                <a:noFill/>
                <a:prstDash val="solid"/>
                <a:miter/>
              </a:ln>
            </p:spPr>
            <p:txBody>
              <a:bodyPr rtlCol="0" anchor="ctr"/>
              <a:lstStyle/>
              <a:p>
                <a:endParaRPr lang="vi-VN"/>
              </a:p>
            </p:txBody>
          </p:sp>
          <p:sp>
            <p:nvSpPr>
              <p:cNvPr id="443" name="Freeform: Shape 442">
                <a:extLst>
                  <a:ext uri="{FF2B5EF4-FFF2-40B4-BE49-F238E27FC236}">
                    <a16:creationId xmlns:a16="http://schemas.microsoft.com/office/drawing/2014/main" id="{416994AC-F7FE-9448-C6D3-8374F1DA06BC}"/>
                  </a:ext>
                </a:extLst>
              </p:cNvPr>
              <p:cNvSpPr/>
              <p:nvPr/>
            </p:nvSpPr>
            <p:spPr>
              <a:xfrm>
                <a:off x="1486853" y="3761768"/>
                <a:ext cx="281844" cy="175215"/>
              </a:xfrm>
              <a:custGeom>
                <a:avLst/>
                <a:gdLst>
                  <a:gd name="connsiteX0" fmla="*/ 0 w 281844"/>
                  <a:gd name="connsiteY0" fmla="*/ 6203 h 175215"/>
                  <a:gd name="connsiteX1" fmla="*/ 9525 w 281844"/>
                  <a:gd name="connsiteY1" fmla="*/ 22301 h 175215"/>
                  <a:gd name="connsiteX2" fmla="*/ 272320 w 281844"/>
                  <a:gd name="connsiteY2" fmla="*/ 173843 h 175215"/>
                  <a:gd name="connsiteX3" fmla="*/ 281845 w 281844"/>
                  <a:gd name="connsiteY3" fmla="*/ 168890 h 175215"/>
                  <a:gd name="connsiteX4" fmla="*/ 272320 w 281844"/>
                  <a:gd name="connsiteY4" fmla="*/ 152793 h 175215"/>
                  <a:gd name="connsiteX5" fmla="*/ 9716 w 281844"/>
                  <a:gd name="connsiteY5" fmla="*/ 1631 h 175215"/>
                  <a:gd name="connsiteX6" fmla="*/ 0 w 281844"/>
                  <a:gd name="connsiteY6" fmla="*/ 6203 h 175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1844" h="175215">
                    <a:moveTo>
                      <a:pt x="0" y="6203"/>
                    </a:moveTo>
                    <a:cubicBezTo>
                      <a:pt x="486" y="12762"/>
                      <a:pt x="4010" y="18717"/>
                      <a:pt x="9525" y="22301"/>
                    </a:cubicBezTo>
                    <a:lnTo>
                      <a:pt x="272320" y="173843"/>
                    </a:lnTo>
                    <a:cubicBezTo>
                      <a:pt x="277654" y="176891"/>
                      <a:pt x="281845" y="174701"/>
                      <a:pt x="281845" y="168890"/>
                    </a:cubicBezTo>
                    <a:cubicBezTo>
                      <a:pt x="281359" y="162331"/>
                      <a:pt x="277835" y="156376"/>
                      <a:pt x="272320" y="152793"/>
                    </a:cubicBezTo>
                    <a:lnTo>
                      <a:pt x="9716" y="1631"/>
                    </a:lnTo>
                    <a:cubicBezTo>
                      <a:pt x="4381" y="-1798"/>
                      <a:pt x="0" y="393"/>
                      <a:pt x="0" y="6203"/>
                    </a:cubicBezTo>
                    <a:close/>
                  </a:path>
                </a:pathLst>
              </a:custGeom>
              <a:solidFill>
                <a:srgbClr val="BA68C8"/>
              </a:solidFill>
              <a:ln w="9525" cap="flat">
                <a:noFill/>
                <a:prstDash val="solid"/>
                <a:miter/>
              </a:ln>
            </p:spPr>
            <p:txBody>
              <a:bodyPr rtlCol="0" anchor="ctr"/>
              <a:lstStyle/>
              <a:p>
                <a:endParaRPr lang="vi-VN"/>
              </a:p>
            </p:txBody>
          </p:sp>
          <p:sp>
            <p:nvSpPr>
              <p:cNvPr id="444" name="Freeform: Shape 443">
                <a:extLst>
                  <a:ext uri="{FF2B5EF4-FFF2-40B4-BE49-F238E27FC236}">
                    <a16:creationId xmlns:a16="http://schemas.microsoft.com/office/drawing/2014/main" id="{B68CA3D6-2563-006A-3893-5533AD7DBFFA}"/>
                  </a:ext>
                </a:extLst>
              </p:cNvPr>
              <p:cNvSpPr/>
              <p:nvPr/>
            </p:nvSpPr>
            <p:spPr>
              <a:xfrm>
                <a:off x="1486853" y="3803648"/>
                <a:ext cx="281844" cy="175341"/>
              </a:xfrm>
              <a:custGeom>
                <a:avLst/>
                <a:gdLst>
                  <a:gd name="connsiteX0" fmla="*/ 0 w 281844"/>
                  <a:gd name="connsiteY0" fmla="*/ 6233 h 175341"/>
                  <a:gd name="connsiteX1" fmla="*/ 9525 w 281844"/>
                  <a:gd name="connsiteY1" fmla="*/ 22331 h 175341"/>
                  <a:gd name="connsiteX2" fmla="*/ 272320 w 281844"/>
                  <a:gd name="connsiteY2" fmla="*/ 173969 h 175341"/>
                  <a:gd name="connsiteX3" fmla="*/ 281845 w 281844"/>
                  <a:gd name="connsiteY3" fmla="*/ 169016 h 175341"/>
                  <a:gd name="connsiteX4" fmla="*/ 272320 w 281844"/>
                  <a:gd name="connsiteY4" fmla="*/ 152918 h 175341"/>
                  <a:gd name="connsiteX5" fmla="*/ 9716 w 281844"/>
                  <a:gd name="connsiteY5" fmla="*/ 1376 h 175341"/>
                  <a:gd name="connsiteX6" fmla="*/ 0 w 281844"/>
                  <a:gd name="connsiteY6" fmla="*/ 6233 h 175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1844" h="175341">
                    <a:moveTo>
                      <a:pt x="0" y="6233"/>
                    </a:moveTo>
                    <a:cubicBezTo>
                      <a:pt x="442" y="12806"/>
                      <a:pt x="3976" y="18780"/>
                      <a:pt x="9525" y="22331"/>
                    </a:cubicBezTo>
                    <a:lnTo>
                      <a:pt x="272320" y="173969"/>
                    </a:lnTo>
                    <a:cubicBezTo>
                      <a:pt x="277654" y="177017"/>
                      <a:pt x="281845" y="174826"/>
                      <a:pt x="281845" y="169016"/>
                    </a:cubicBezTo>
                    <a:cubicBezTo>
                      <a:pt x="281373" y="162452"/>
                      <a:pt x="277846" y="156491"/>
                      <a:pt x="272320" y="152918"/>
                    </a:cubicBezTo>
                    <a:lnTo>
                      <a:pt x="9716" y="1376"/>
                    </a:lnTo>
                    <a:cubicBezTo>
                      <a:pt x="4381" y="-1672"/>
                      <a:pt x="0" y="518"/>
                      <a:pt x="0" y="6233"/>
                    </a:cubicBezTo>
                    <a:close/>
                  </a:path>
                </a:pathLst>
              </a:custGeom>
              <a:solidFill>
                <a:srgbClr val="263238"/>
              </a:solidFill>
              <a:ln w="9525" cap="flat">
                <a:noFill/>
                <a:prstDash val="solid"/>
                <a:miter/>
              </a:ln>
            </p:spPr>
            <p:txBody>
              <a:bodyPr rtlCol="0" anchor="ctr"/>
              <a:lstStyle/>
              <a:p>
                <a:endParaRPr lang="vi-VN"/>
              </a:p>
            </p:txBody>
          </p:sp>
          <p:sp>
            <p:nvSpPr>
              <p:cNvPr id="445" name="Freeform: Shape 444">
                <a:extLst>
                  <a:ext uri="{FF2B5EF4-FFF2-40B4-BE49-F238E27FC236}">
                    <a16:creationId xmlns:a16="http://schemas.microsoft.com/office/drawing/2014/main" id="{42A66072-B227-7ADD-76DE-0470C8F58DB7}"/>
                  </a:ext>
                </a:extLst>
              </p:cNvPr>
              <p:cNvSpPr/>
              <p:nvPr/>
            </p:nvSpPr>
            <p:spPr>
              <a:xfrm>
                <a:off x="1487038" y="3803648"/>
                <a:ext cx="245655" cy="158538"/>
              </a:xfrm>
              <a:custGeom>
                <a:avLst/>
                <a:gdLst>
                  <a:gd name="connsiteX0" fmla="*/ 9531 w 245655"/>
                  <a:gd name="connsiteY0" fmla="*/ 1376 h 158538"/>
                  <a:gd name="connsiteX1" fmla="*/ 245656 w 245655"/>
                  <a:gd name="connsiteY1" fmla="*/ 137583 h 158538"/>
                  <a:gd name="connsiteX2" fmla="*/ 245656 w 245655"/>
                  <a:gd name="connsiteY2" fmla="*/ 158538 h 158538"/>
                  <a:gd name="connsiteX3" fmla="*/ 9531 w 245655"/>
                  <a:gd name="connsiteY3" fmla="*/ 22331 h 158538"/>
                  <a:gd name="connsiteX4" fmla="*/ 6 w 245655"/>
                  <a:gd name="connsiteY4" fmla="*/ 6233 h 158538"/>
                  <a:gd name="connsiteX5" fmla="*/ 9531 w 245655"/>
                  <a:gd name="connsiteY5" fmla="*/ 1376 h 158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5655" h="158538">
                    <a:moveTo>
                      <a:pt x="9531" y="1376"/>
                    </a:moveTo>
                    <a:lnTo>
                      <a:pt x="245656" y="137583"/>
                    </a:lnTo>
                    <a:lnTo>
                      <a:pt x="245656" y="158538"/>
                    </a:lnTo>
                    <a:lnTo>
                      <a:pt x="9531" y="22331"/>
                    </a:lnTo>
                    <a:cubicBezTo>
                      <a:pt x="3982" y="18780"/>
                      <a:pt x="448" y="12806"/>
                      <a:pt x="6" y="6233"/>
                    </a:cubicBezTo>
                    <a:cubicBezTo>
                      <a:pt x="-185" y="518"/>
                      <a:pt x="4197" y="-1672"/>
                      <a:pt x="9531" y="1376"/>
                    </a:cubicBezTo>
                    <a:close/>
                  </a:path>
                </a:pathLst>
              </a:custGeom>
              <a:solidFill>
                <a:srgbClr val="BA68C8"/>
              </a:solidFill>
              <a:ln w="9525" cap="flat">
                <a:noFill/>
                <a:prstDash val="solid"/>
                <a:miter/>
              </a:ln>
            </p:spPr>
            <p:txBody>
              <a:bodyPr rtlCol="0" anchor="ctr"/>
              <a:lstStyle/>
              <a:p>
                <a:endParaRPr lang="vi-VN"/>
              </a:p>
            </p:txBody>
          </p:sp>
          <p:sp>
            <p:nvSpPr>
              <p:cNvPr id="446" name="Freeform: Shape 445">
                <a:extLst>
                  <a:ext uri="{FF2B5EF4-FFF2-40B4-BE49-F238E27FC236}">
                    <a16:creationId xmlns:a16="http://schemas.microsoft.com/office/drawing/2014/main" id="{8DCA351D-DC0E-DAF4-AB5A-5B417A559E01}"/>
                  </a:ext>
                </a:extLst>
              </p:cNvPr>
              <p:cNvSpPr/>
              <p:nvPr/>
            </p:nvSpPr>
            <p:spPr>
              <a:xfrm>
                <a:off x="1468845" y="3274989"/>
                <a:ext cx="318236" cy="280397"/>
              </a:xfrm>
              <a:custGeom>
                <a:avLst/>
                <a:gdLst>
                  <a:gd name="connsiteX0" fmla="*/ 9531 w 318236"/>
                  <a:gd name="connsiteY0" fmla="*/ 1302 h 280397"/>
                  <a:gd name="connsiteX1" fmla="*/ 308711 w 318236"/>
                  <a:gd name="connsiteY1" fmla="*/ 174086 h 280397"/>
                  <a:gd name="connsiteX2" fmla="*/ 318236 w 318236"/>
                  <a:gd name="connsiteY2" fmla="*/ 190850 h 280397"/>
                  <a:gd name="connsiteX3" fmla="*/ 318236 w 318236"/>
                  <a:gd name="connsiteY3" fmla="*/ 273527 h 280397"/>
                  <a:gd name="connsiteX4" fmla="*/ 308711 w 318236"/>
                  <a:gd name="connsiteY4" fmla="*/ 279051 h 280397"/>
                  <a:gd name="connsiteX5" fmla="*/ 9531 w 318236"/>
                  <a:gd name="connsiteY5" fmla="*/ 106268 h 280397"/>
                  <a:gd name="connsiteX6" fmla="*/ 6 w 318236"/>
                  <a:gd name="connsiteY6" fmla="*/ 89504 h 280397"/>
                  <a:gd name="connsiteX7" fmla="*/ 6 w 318236"/>
                  <a:gd name="connsiteY7" fmla="*/ 6922 h 280397"/>
                  <a:gd name="connsiteX8" fmla="*/ 9531 w 318236"/>
                  <a:gd name="connsiteY8" fmla="*/ 1302 h 280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8236" h="280397">
                    <a:moveTo>
                      <a:pt x="9531" y="1302"/>
                    </a:moveTo>
                    <a:lnTo>
                      <a:pt x="308711" y="174086"/>
                    </a:lnTo>
                    <a:cubicBezTo>
                      <a:pt x="314374" y="177839"/>
                      <a:pt x="317911" y="184064"/>
                      <a:pt x="318236" y="190850"/>
                    </a:cubicBezTo>
                    <a:lnTo>
                      <a:pt x="318236" y="273527"/>
                    </a:lnTo>
                    <a:cubicBezTo>
                      <a:pt x="318236" y="279623"/>
                      <a:pt x="313855" y="282194"/>
                      <a:pt x="308711" y="279051"/>
                    </a:cubicBezTo>
                    <a:lnTo>
                      <a:pt x="9531" y="106268"/>
                    </a:lnTo>
                    <a:cubicBezTo>
                      <a:pt x="3857" y="102526"/>
                      <a:pt x="316" y="96294"/>
                      <a:pt x="6" y="89504"/>
                    </a:cubicBezTo>
                    <a:lnTo>
                      <a:pt x="6" y="6922"/>
                    </a:lnTo>
                    <a:cubicBezTo>
                      <a:pt x="-185" y="731"/>
                      <a:pt x="4197" y="-1746"/>
                      <a:pt x="9531" y="1302"/>
                    </a:cubicBezTo>
                    <a:close/>
                  </a:path>
                </a:pathLst>
              </a:custGeom>
              <a:solidFill>
                <a:srgbClr val="455A64"/>
              </a:solidFill>
              <a:ln w="9525" cap="flat">
                <a:noFill/>
                <a:prstDash val="solid"/>
                <a:miter/>
              </a:ln>
            </p:spPr>
            <p:txBody>
              <a:bodyPr rtlCol="0" anchor="ctr"/>
              <a:lstStyle/>
              <a:p>
                <a:endParaRPr lang="vi-VN"/>
              </a:p>
            </p:txBody>
          </p:sp>
          <p:sp>
            <p:nvSpPr>
              <p:cNvPr id="447" name="Freeform: Shape 446">
                <a:extLst>
                  <a:ext uri="{FF2B5EF4-FFF2-40B4-BE49-F238E27FC236}">
                    <a16:creationId xmlns:a16="http://schemas.microsoft.com/office/drawing/2014/main" id="{6280868D-F1AB-3FBB-99BD-6A15BD7CF3A3}"/>
                  </a:ext>
                </a:extLst>
              </p:cNvPr>
              <p:cNvSpPr/>
              <p:nvPr/>
            </p:nvSpPr>
            <p:spPr>
              <a:xfrm>
                <a:off x="1486853" y="3306382"/>
                <a:ext cx="281844" cy="175402"/>
              </a:xfrm>
              <a:custGeom>
                <a:avLst/>
                <a:gdLst>
                  <a:gd name="connsiteX0" fmla="*/ 0 w 281844"/>
                  <a:gd name="connsiteY0" fmla="*/ 6294 h 175402"/>
                  <a:gd name="connsiteX1" fmla="*/ 9525 w 281844"/>
                  <a:gd name="connsiteY1" fmla="*/ 22391 h 175402"/>
                  <a:gd name="connsiteX2" fmla="*/ 272320 w 281844"/>
                  <a:gd name="connsiteY2" fmla="*/ 174029 h 175402"/>
                  <a:gd name="connsiteX3" fmla="*/ 281845 w 281844"/>
                  <a:gd name="connsiteY3" fmla="*/ 169077 h 175402"/>
                  <a:gd name="connsiteX4" fmla="*/ 272320 w 281844"/>
                  <a:gd name="connsiteY4" fmla="*/ 152979 h 175402"/>
                  <a:gd name="connsiteX5" fmla="*/ 9716 w 281844"/>
                  <a:gd name="connsiteY5" fmla="*/ 1436 h 175402"/>
                  <a:gd name="connsiteX6" fmla="*/ 0 w 281844"/>
                  <a:gd name="connsiteY6" fmla="*/ 6294 h 175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1844" h="175402">
                    <a:moveTo>
                      <a:pt x="0" y="6294"/>
                    </a:moveTo>
                    <a:cubicBezTo>
                      <a:pt x="442" y="12867"/>
                      <a:pt x="3976" y="18840"/>
                      <a:pt x="9525" y="22391"/>
                    </a:cubicBezTo>
                    <a:lnTo>
                      <a:pt x="272320" y="174029"/>
                    </a:lnTo>
                    <a:cubicBezTo>
                      <a:pt x="277654" y="177078"/>
                      <a:pt x="281845" y="174887"/>
                      <a:pt x="281845" y="169077"/>
                    </a:cubicBezTo>
                    <a:cubicBezTo>
                      <a:pt x="281373" y="162513"/>
                      <a:pt x="277846" y="156552"/>
                      <a:pt x="272320" y="152979"/>
                    </a:cubicBezTo>
                    <a:lnTo>
                      <a:pt x="9716" y="1436"/>
                    </a:lnTo>
                    <a:cubicBezTo>
                      <a:pt x="4381" y="-1707"/>
                      <a:pt x="0" y="484"/>
                      <a:pt x="0" y="6294"/>
                    </a:cubicBezTo>
                    <a:close/>
                  </a:path>
                </a:pathLst>
              </a:custGeom>
              <a:solidFill>
                <a:srgbClr val="BA68C8"/>
              </a:solidFill>
              <a:ln w="9525" cap="flat">
                <a:noFill/>
                <a:prstDash val="solid"/>
                <a:miter/>
              </a:ln>
            </p:spPr>
            <p:txBody>
              <a:bodyPr rtlCol="0" anchor="ctr"/>
              <a:lstStyle/>
              <a:p>
                <a:endParaRPr lang="vi-VN"/>
              </a:p>
            </p:txBody>
          </p:sp>
          <p:sp>
            <p:nvSpPr>
              <p:cNvPr id="448" name="Freeform: Shape 447">
                <a:extLst>
                  <a:ext uri="{FF2B5EF4-FFF2-40B4-BE49-F238E27FC236}">
                    <a16:creationId xmlns:a16="http://schemas.microsoft.com/office/drawing/2014/main" id="{2926E2ED-02DE-939E-BE54-D0BCB585A26D}"/>
                  </a:ext>
                </a:extLst>
              </p:cNvPr>
              <p:cNvSpPr/>
              <p:nvPr/>
            </p:nvSpPr>
            <p:spPr>
              <a:xfrm>
                <a:off x="1486853" y="3348387"/>
                <a:ext cx="282035" cy="175402"/>
              </a:xfrm>
              <a:custGeom>
                <a:avLst/>
                <a:gdLst>
                  <a:gd name="connsiteX0" fmla="*/ 0 w 282035"/>
                  <a:gd name="connsiteY0" fmla="*/ 6294 h 175402"/>
                  <a:gd name="connsiteX1" fmla="*/ 9525 w 282035"/>
                  <a:gd name="connsiteY1" fmla="*/ 22391 h 175402"/>
                  <a:gd name="connsiteX2" fmla="*/ 272510 w 282035"/>
                  <a:gd name="connsiteY2" fmla="*/ 174029 h 175402"/>
                  <a:gd name="connsiteX3" fmla="*/ 282035 w 282035"/>
                  <a:gd name="connsiteY3" fmla="*/ 169076 h 175402"/>
                  <a:gd name="connsiteX4" fmla="*/ 272510 w 282035"/>
                  <a:gd name="connsiteY4" fmla="*/ 152979 h 175402"/>
                  <a:gd name="connsiteX5" fmla="*/ 9716 w 282035"/>
                  <a:gd name="connsiteY5" fmla="*/ 1437 h 175402"/>
                  <a:gd name="connsiteX6" fmla="*/ 0 w 282035"/>
                  <a:gd name="connsiteY6" fmla="*/ 6294 h 175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2035" h="175402">
                    <a:moveTo>
                      <a:pt x="0" y="6294"/>
                    </a:moveTo>
                    <a:cubicBezTo>
                      <a:pt x="442" y="12867"/>
                      <a:pt x="3976" y="18840"/>
                      <a:pt x="9525" y="22391"/>
                    </a:cubicBezTo>
                    <a:lnTo>
                      <a:pt x="272510" y="174029"/>
                    </a:lnTo>
                    <a:cubicBezTo>
                      <a:pt x="277844" y="177078"/>
                      <a:pt x="282035" y="174887"/>
                      <a:pt x="282035" y="169076"/>
                    </a:cubicBezTo>
                    <a:cubicBezTo>
                      <a:pt x="281564" y="162513"/>
                      <a:pt x="278037" y="156552"/>
                      <a:pt x="272510" y="152979"/>
                    </a:cubicBezTo>
                    <a:lnTo>
                      <a:pt x="9716" y="1437"/>
                    </a:lnTo>
                    <a:cubicBezTo>
                      <a:pt x="4381" y="-1707"/>
                      <a:pt x="0" y="484"/>
                      <a:pt x="0" y="6294"/>
                    </a:cubicBezTo>
                    <a:close/>
                  </a:path>
                </a:pathLst>
              </a:custGeom>
              <a:solidFill>
                <a:srgbClr val="263238"/>
              </a:solidFill>
              <a:ln w="9525" cap="flat">
                <a:noFill/>
                <a:prstDash val="solid"/>
                <a:miter/>
              </a:ln>
            </p:spPr>
            <p:txBody>
              <a:bodyPr rtlCol="0" anchor="ctr"/>
              <a:lstStyle/>
              <a:p>
                <a:endParaRPr lang="vi-VN"/>
              </a:p>
            </p:txBody>
          </p:sp>
          <p:sp>
            <p:nvSpPr>
              <p:cNvPr id="449" name="Freeform: Shape 448">
                <a:extLst>
                  <a:ext uri="{FF2B5EF4-FFF2-40B4-BE49-F238E27FC236}">
                    <a16:creationId xmlns:a16="http://schemas.microsoft.com/office/drawing/2014/main" id="{96CE9E76-62E9-DD65-84C0-F1A054ADE197}"/>
                  </a:ext>
                </a:extLst>
              </p:cNvPr>
              <p:cNvSpPr/>
              <p:nvPr/>
            </p:nvSpPr>
            <p:spPr>
              <a:xfrm>
                <a:off x="1487038" y="3348387"/>
                <a:ext cx="191077" cy="127166"/>
              </a:xfrm>
              <a:custGeom>
                <a:avLst/>
                <a:gdLst>
                  <a:gd name="connsiteX0" fmla="*/ 9531 w 191077"/>
                  <a:gd name="connsiteY0" fmla="*/ 1437 h 127166"/>
                  <a:gd name="connsiteX1" fmla="*/ 191078 w 191077"/>
                  <a:gd name="connsiteY1" fmla="*/ 106212 h 127166"/>
                  <a:gd name="connsiteX2" fmla="*/ 191078 w 191077"/>
                  <a:gd name="connsiteY2" fmla="*/ 127167 h 127166"/>
                  <a:gd name="connsiteX3" fmla="*/ 9531 w 191077"/>
                  <a:gd name="connsiteY3" fmla="*/ 22391 h 127166"/>
                  <a:gd name="connsiteX4" fmla="*/ 6 w 191077"/>
                  <a:gd name="connsiteY4" fmla="*/ 6294 h 127166"/>
                  <a:gd name="connsiteX5" fmla="*/ 9531 w 191077"/>
                  <a:gd name="connsiteY5" fmla="*/ 1437 h 127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077" h="127166">
                    <a:moveTo>
                      <a:pt x="9531" y="1437"/>
                    </a:moveTo>
                    <a:lnTo>
                      <a:pt x="191078" y="106212"/>
                    </a:lnTo>
                    <a:lnTo>
                      <a:pt x="191078" y="127167"/>
                    </a:lnTo>
                    <a:lnTo>
                      <a:pt x="9531" y="22391"/>
                    </a:lnTo>
                    <a:cubicBezTo>
                      <a:pt x="3982" y="18841"/>
                      <a:pt x="448" y="12867"/>
                      <a:pt x="6" y="6294"/>
                    </a:cubicBezTo>
                    <a:cubicBezTo>
                      <a:pt x="-185" y="484"/>
                      <a:pt x="4197" y="-1707"/>
                      <a:pt x="9531" y="1437"/>
                    </a:cubicBezTo>
                    <a:close/>
                  </a:path>
                </a:pathLst>
              </a:custGeom>
              <a:solidFill>
                <a:srgbClr val="BA68C8"/>
              </a:solidFill>
              <a:ln w="9525" cap="flat">
                <a:noFill/>
                <a:prstDash val="solid"/>
                <a:miter/>
              </a:ln>
            </p:spPr>
            <p:txBody>
              <a:bodyPr rtlCol="0" anchor="ctr"/>
              <a:lstStyle/>
              <a:p>
                <a:endParaRPr lang="vi-VN"/>
              </a:p>
            </p:txBody>
          </p:sp>
          <p:sp>
            <p:nvSpPr>
              <p:cNvPr id="450" name="Freeform: Shape 449">
                <a:extLst>
                  <a:ext uri="{FF2B5EF4-FFF2-40B4-BE49-F238E27FC236}">
                    <a16:creationId xmlns:a16="http://schemas.microsoft.com/office/drawing/2014/main" id="{E6B53658-027D-78F8-11DF-676064597AFC}"/>
                  </a:ext>
                </a:extLst>
              </p:cNvPr>
              <p:cNvSpPr/>
              <p:nvPr/>
            </p:nvSpPr>
            <p:spPr>
              <a:xfrm>
                <a:off x="1468845" y="3502446"/>
                <a:ext cx="318236" cy="280204"/>
              </a:xfrm>
              <a:custGeom>
                <a:avLst/>
                <a:gdLst>
                  <a:gd name="connsiteX0" fmla="*/ 9531 w 318236"/>
                  <a:gd name="connsiteY0" fmla="*/ 1302 h 280204"/>
                  <a:gd name="connsiteX1" fmla="*/ 308711 w 318236"/>
                  <a:gd name="connsiteY1" fmla="*/ 173895 h 280204"/>
                  <a:gd name="connsiteX2" fmla="*/ 318236 w 318236"/>
                  <a:gd name="connsiteY2" fmla="*/ 190659 h 280204"/>
                  <a:gd name="connsiteX3" fmla="*/ 318236 w 318236"/>
                  <a:gd name="connsiteY3" fmla="*/ 273241 h 280204"/>
                  <a:gd name="connsiteX4" fmla="*/ 308711 w 318236"/>
                  <a:gd name="connsiteY4" fmla="*/ 278861 h 280204"/>
                  <a:gd name="connsiteX5" fmla="*/ 9531 w 318236"/>
                  <a:gd name="connsiteY5" fmla="*/ 106268 h 280204"/>
                  <a:gd name="connsiteX6" fmla="*/ 6 w 318236"/>
                  <a:gd name="connsiteY6" fmla="*/ 89504 h 280204"/>
                  <a:gd name="connsiteX7" fmla="*/ 6 w 318236"/>
                  <a:gd name="connsiteY7" fmla="*/ 6922 h 280204"/>
                  <a:gd name="connsiteX8" fmla="*/ 9531 w 318236"/>
                  <a:gd name="connsiteY8" fmla="*/ 1302 h 280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8236" h="280204">
                    <a:moveTo>
                      <a:pt x="9531" y="1302"/>
                    </a:moveTo>
                    <a:lnTo>
                      <a:pt x="308711" y="173895"/>
                    </a:lnTo>
                    <a:cubicBezTo>
                      <a:pt x="314374" y="177648"/>
                      <a:pt x="317911" y="183873"/>
                      <a:pt x="318236" y="190659"/>
                    </a:cubicBezTo>
                    <a:lnTo>
                      <a:pt x="318236" y="273241"/>
                    </a:lnTo>
                    <a:cubicBezTo>
                      <a:pt x="318236" y="279432"/>
                      <a:pt x="313855" y="282004"/>
                      <a:pt x="308711" y="278861"/>
                    </a:cubicBezTo>
                    <a:lnTo>
                      <a:pt x="9531" y="106268"/>
                    </a:lnTo>
                    <a:cubicBezTo>
                      <a:pt x="3857" y="102525"/>
                      <a:pt x="316" y="96294"/>
                      <a:pt x="6" y="89504"/>
                    </a:cubicBezTo>
                    <a:lnTo>
                      <a:pt x="6" y="6922"/>
                    </a:lnTo>
                    <a:cubicBezTo>
                      <a:pt x="-185" y="731"/>
                      <a:pt x="4197" y="-1746"/>
                      <a:pt x="9531" y="1302"/>
                    </a:cubicBezTo>
                    <a:close/>
                  </a:path>
                </a:pathLst>
              </a:custGeom>
              <a:solidFill>
                <a:srgbClr val="455A64"/>
              </a:solidFill>
              <a:ln w="9525" cap="flat">
                <a:noFill/>
                <a:prstDash val="solid"/>
                <a:miter/>
              </a:ln>
            </p:spPr>
            <p:txBody>
              <a:bodyPr rtlCol="0" anchor="ctr"/>
              <a:lstStyle/>
              <a:p>
                <a:endParaRPr lang="vi-VN"/>
              </a:p>
            </p:txBody>
          </p:sp>
          <p:sp>
            <p:nvSpPr>
              <p:cNvPr id="451" name="Freeform: Shape 450">
                <a:extLst>
                  <a:ext uri="{FF2B5EF4-FFF2-40B4-BE49-F238E27FC236}">
                    <a16:creationId xmlns:a16="http://schemas.microsoft.com/office/drawing/2014/main" id="{04C46406-719B-BF80-B176-1BE140622326}"/>
                  </a:ext>
                </a:extLst>
              </p:cNvPr>
              <p:cNvSpPr/>
              <p:nvPr/>
            </p:nvSpPr>
            <p:spPr>
              <a:xfrm>
                <a:off x="1486853" y="3533930"/>
                <a:ext cx="281844" cy="175311"/>
              </a:xfrm>
              <a:custGeom>
                <a:avLst/>
                <a:gdLst>
                  <a:gd name="connsiteX0" fmla="*/ 0 w 281844"/>
                  <a:gd name="connsiteY0" fmla="*/ 6203 h 175311"/>
                  <a:gd name="connsiteX1" fmla="*/ 9525 w 281844"/>
                  <a:gd name="connsiteY1" fmla="*/ 22301 h 175311"/>
                  <a:gd name="connsiteX2" fmla="*/ 272320 w 281844"/>
                  <a:gd name="connsiteY2" fmla="*/ 173939 h 175311"/>
                  <a:gd name="connsiteX3" fmla="*/ 281845 w 281844"/>
                  <a:gd name="connsiteY3" fmla="*/ 168986 h 175311"/>
                  <a:gd name="connsiteX4" fmla="*/ 272320 w 281844"/>
                  <a:gd name="connsiteY4" fmla="*/ 152888 h 175311"/>
                  <a:gd name="connsiteX5" fmla="*/ 9716 w 281844"/>
                  <a:gd name="connsiteY5" fmla="*/ 1346 h 175311"/>
                  <a:gd name="connsiteX6" fmla="*/ 0 w 281844"/>
                  <a:gd name="connsiteY6" fmla="*/ 6203 h 175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1844" h="175311">
                    <a:moveTo>
                      <a:pt x="0" y="6203"/>
                    </a:moveTo>
                    <a:cubicBezTo>
                      <a:pt x="442" y="12776"/>
                      <a:pt x="3976" y="18749"/>
                      <a:pt x="9525" y="22301"/>
                    </a:cubicBezTo>
                    <a:lnTo>
                      <a:pt x="272320" y="173939"/>
                    </a:lnTo>
                    <a:cubicBezTo>
                      <a:pt x="277654" y="176986"/>
                      <a:pt x="281845" y="174796"/>
                      <a:pt x="281845" y="168986"/>
                    </a:cubicBezTo>
                    <a:cubicBezTo>
                      <a:pt x="281373" y="162422"/>
                      <a:pt x="277846" y="156461"/>
                      <a:pt x="272320" y="152888"/>
                    </a:cubicBezTo>
                    <a:lnTo>
                      <a:pt x="9716" y="1346"/>
                    </a:lnTo>
                    <a:cubicBezTo>
                      <a:pt x="4381" y="-1798"/>
                      <a:pt x="0" y="869"/>
                      <a:pt x="0" y="6203"/>
                    </a:cubicBezTo>
                    <a:close/>
                  </a:path>
                </a:pathLst>
              </a:custGeom>
              <a:solidFill>
                <a:srgbClr val="BA68C8"/>
              </a:solidFill>
              <a:ln w="9525" cap="flat">
                <a:noFill/>
                <a:prstDash val="solid"/>
                <a:miter/>
              </a:ln>
            </p:spPr>
            <p:txBody>
              <a:bodyPr rtlCol="0" anchor="ctr"/>
              <a:lstStyle/>
              <a:p>
                <a:endParaRPr lang="vi-VN"/>
              </a:p>
            </p:txBody>
          </p:sp>
          <p:sp>
            <p:nvSpPr>
              <p:cNvPr id="452" name="Freeform: Shape 451">
                <a:extLst>
                  <a:ext uri="{FF2B5EF4-FFF2-40B4-BE49-F238E27FC236}">
                    <a16:creationId xmlns:a16="http://schemas.microsoft.com/office/drawing/2014/main" id="{0751F06D-2C8A-7D12-09FE-DB8FBC6691D4}"/>
                  </a:ext>
                </a:extLst>
              </p:cNvPr>
              <p:cNvSpPr/>
              <p:nvPr/>
            </p:nvSpPr>
            <p:spPr>
              <a:xfrm>
                <a:off x="1486853" y="3575853"/>
                <a:ext cx="281844" cy="175648"/>
              </a:xfrm>
              <a:custGeom>
                <a:avLst/>
                <a:gdLst>
                  <a:gd name="connsiteX0" fmla="*/ 0 w 281844"/>
                  <a:gd name="connsiteY0" fmla="*/ 6572 h 175648"/>
                  <a:gd name="connsiteX1" fmla="*/ 9525 w 281844"/>
                  <a:gd name="connsiteY1" fmla="*/ 22669 h 175648"/>
                  <a:gd name="connsiteX2" fmla="*/ 272320 w 281844"/>
                  <a:gd name="connsiteY2" fmla="*/ 174212 h 175648"/>
                  <a:gd name="connsiteX3" fmla="*/ 281845 w 281844"/>
                  <a:gd name="connsiteY3" fmla="*/ 169354 h 175648"/>
                  <a:gd name="connsiteX4" fmla="*/ 272320 w 281844"/>
                  <a:gd name="connsiteY4" fmla="*/ 153257 h 175648"/>
                  <a:gd name="connsiteX5" fmla="*/ 9716 w 281844"/>
                  <a:gd name="connsiteY5" fmla="*/ 1428 h 175648"/>
                  <a:gd name="connsiteX6" fmla="*/ 0 w 281844"/>
                  <a:gd name="connsiteY6" fmla="*/ 6572 h 175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1844" h="175648">
                    <a:moveTo>
                      <a:pt x="0" y="6572"/>
                    </a:moveTo>
                    <a:cubicBezTo>
                      <a:pt x="442" y="13144"/>
                      <a:pt x="3976" y="19118"/>
                      <a:pt x="9525" y="22669"/>
                    </a:cubicBezTo>
                    <a:lnTo>
                      <a:pt x="272320" y="174212"/>
                    </a:lnTo>
                    <a:cubicBezTo>
                      <a:pt x="277654" y="177355"/>
                      <a:pt x="281845" y="175164"/>
                      <a:pt x="281845" y="169354"/>
                    </a:cubicBezTo>
                    <a:cubicBezTo>
                      <a:pt x="281403" y="162781"/>
                      <a:pt x="277869" y="156807"/>
                      <a:pt x="272320" y="153257"/>
                    </a:cubicBezTo>
                    <a:lnTo>
                      <a:pt x="9716" y="1428"/>
                    </a:lnTo>
                    <a:cubicBezTo>
                      <a:pt x="4381" y="-1715"/>
                      <a:pt x="0" y="476"/>
                      <a:pt x="0" y="6572"/>
                    </a:cubicBezTo>
                    <a:close/>
                  </a:path>
                </a:pathLst>
              </a:custGeom>
              <a:solidFill>
                <a:srgbClr val="263238"/>
              </a:solidFill>
              <a:ln w="9525" cap="flat">
                <a:noFill/>
                <a:prstDash val="solid"/>
                <a:miter/>
              </a:ln>
            </p:spPr>
            <p:txBody>
              <a:bodyPr rtlCol="0" anchor="ctr"/>
              <a:lstStyle/>
              <a:p>
                <a:endParaRPr lang="vi-VN"/>
              </a:p>
            </p:txBody>
          </p:sp>
          <p:sp>
            <p:nvSpPr>
              <p:cNvPr id="453" name="Freeform: Shape 452">
                <a:extLst>
                  <a:ext uri="{FF2B5EF4-FFF2-40B4-BE49-F238E27FC236}">
                    <a16:creationId xmlns:a16="http://schemas.microsoft.com/office/drawing/2014/main" id="{50C8AE35-44CA-0F0D-5C6F-A9D3D547D1FA}"/>
                  </a:ext>
                </a:extLst>
              </p:cNvPr>
              <p:cNvSpPr/>
              <p:nvPr/>
            </p:nvSpPr>
            <p:spPr>
              <a:xfrm>
                <a:off x="1487038" y="3575856"/>
                <a:ext cx="245655" cy="158968"/>
              </a:xfrm>
              <a:custGeom>
                <a:avLst/>
                <a:gdLst>
                  <a:gd name="connsiteX0" fmla="*/ 9531 w 245655"/>
                  <a:gd name="connsiteY0" fmla="*/ 1425 h 158968"/>
                  <a:gd name="connsiteX1" fmla="*/ 245656 w 245655"/>
                  <a:gd name="connsiteY1" fmla="*/ 137538 h 158968"/>
                  <a:gd name="connsiteX2" fmla="*/ 245656 w 245655"/>
                  <a:gd name="connsiteY2" fmla="*/ 158969 h 158968"/>
                  <a:gd name="connsiteX3" fmla="*/ 9531 w 245655"/>
                  <a:gd name="connsiteY3" fmla="*/ 22761 h 158968"/>
                  <a:gd name="connsiteX4" fmla="*/ 6 w 245655"/>
                  <a:gd name="connsiteY4" fmla="*/ 6664 h 158968"/>
                  <a:gd name="connsiteX5" fmla="*/ 9531 w 245655"/>
                  <a:gd name="connsiteY5" fmla="*/ 1425 h 158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5655" h="158968">
                    <a:moveTo>
                      <a:pt x="9531" y="1425"/>
                    </a:moveTo>
                    <a:lnTo>
                      <a:pt x="245656" y="137538"/>
                    </a:lnTo>
                    <a:lnTo>
                      <a:pt x="245656" y="158969"/>
                    </a:lnTo>
                    <a:lnTo>
                      <a:pt x="9531" y="22761"/>
                    </a:lnTo>
                    <a:cubicBezTo>
                      <a:pt x="3982" y="19210"/>
                      <a:pt x="448" y="13237"/>
                      <a:pt x="6" y="6664"/>
                    </a:cubicBezTo>
                    <a:cubicBezTo>
                      <a:pt x="-185" y="473"/>
                      <a:pt x="4197" y="-1718"/>
                      <a:pt x="9531" y="1425"/>
                    </a:cubicBezTo>
                    <a:close/>
                  </a:path>
                </a:pathLst>
              </a:custGeom>
              <a:solidFill>
                <a:srgbClr val="BA68C8"/>
              </a:solidFill>
              <a:ln w="9525" cap="flat">
                <a:noFill/>
                <a:prstDash val="solid"/>
                <a:miter/>
              </a:ln>
            </p:spPr>
            <p:txBody>
              <a:bodyPr rtlCol="0" anchor="ctr"/>
              <a:lstStyle/>
              <a:p>
                <a:endParaRPr lang="vi-VN"/>
              </a:p>
            </p:txBody>
          </p:sp>
          <p:sp>
            <p:nvSpPr>
              <p:cNvPr id="454" name="Freeform: Shape 453">
                <a:extLst>
                  <a:ext uri="{FF2B5EF4-FFF2-40B4-BE49-F238E27FC236}">
                    <a16:creationId xmlns:a16="http://schemas.microsoft.com/office/drawing/2014/main" id="{9299BA45-78A3-CA9F-6DF0-C4A5F67500C1}"/>
                  </a:ext>
                </a:extLst>
              </p:cNvPr>
              <p:cNvSpPr/>
              <p:nvPr/>
            </p:nvSpPr>
            <p:spPr>
              <a:xfrm>
                <a:off x="1464374" y="2904960"/>
                <a:ext cx="740283" cy="453578"/>
              </a:xfrm>
              <a:custGeom>
                <a:avLst/>
                <a:gdLst>
                  <a:gd name="connsiteX0" fmla="*/ 379286 w 740283"/>
                  <a:gd name="connsiteY0" fmla="*/ 451437 h 453578"/>
                  <a:gd name="connsiteX1" fmla="*/ 730758 w 740283"/>
                  <a:gd name="connsiteY1" fmla="*/ 248840 h 453578"/>
                  <a:gd name="connsiteX2" fmla="*/ 740283 w 740283"/>
                  <a:gd name="connsiteY2" fmla="*/ 233124 h 453578"/>
                  <a:gd name="connsiteX3" fmla="*/ 740283 w 740283"/>
                  <a:gd name="connsiteY3" fmla="*/ 221312 h 453578"/>
                  <a:gd name="connsiteX4" fmla="*/ 730758 w 740283"/>
                  <a:gd name="connsiteY4" fmla="*/ 205501 h 453578"/>
                  <a:gd name="connsiteX5" fmla="*/ 379286 w 740283"/>
                  <a:gd name="connsiteY5" fmla="*/ 2142 h 453578"/>
                  <a:gd name="connsiteX6" fmla="*/ 361093 w 740283"/>
                  <a:gd name="connsiteY6" fmla="*/ 2142 h 453578"/>
                  <a:gd name="connsiteX7" fmla="*/ 9525 w 740283"/>
                  <a:gd name="connsiteY7" fmla="*/ 205120 h 453578"/>
                  <a:gd name="connsiteX8" fmla="*/ 0 w 740283"/>
                  <a:gd name="connsiteY8" fmla="*/ 220932 h 453578"/>
                  <a:gd name="connsiteX9" fmla="*/ 0 w 740283"/>
                  <a:gd name="connsiteY9" fmla="*/ 232742 h 453578"/>
                  <a:gd name="connsiteX10" fmla="*/ 9525 w 740283"/>
                  <a:gd name="connsiteY10" fmla="*/ 248459 h 453578"/>
                  <a:gd name="connsiteX11" fmla="*/ 361093 w 740283"/>
                  <a:gd name="connsiteY11" fmla="*/ 451437 h 453578"/>
                  <a:gd name="connsiteX12" fmla="*/ 379286 w 740283"/>
                  <a:gd name="connsiteY12" fmla="*/ 451437 h 453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0283" h="453578">
                    <a:moveTo>
                      <a:pt x="379286" y="451437"/>
                    </a:moveTo>
                    <a:lnTo>
                      <a:pt x="730758" y="248840"/>
                    </a:lnTo>
                    <a:cubicBezTo>
                      <a:pt x="736306" y="245468"/>
                      <a:pt x="739861" y="239602"/>
                      <a:pt x="740283" y="233124"/>
                    </a:cubicBezTo>
                    <a:lnTo>
                      <a:pt x="740283" y="221312"/>
                    </a:lnTo>
                    <a:cubicBezTo>
                      <a:pt x="739828" y="214819"/>
                      <a:pt x="736286" y="208938"/>
                      <a:pt x="730758" y="205501"/>
                    </a:cubicBezTo>
                    <a:lnTo>
                      <a:pt x="379286" y="2142"/>
                    </a:lnTo>
                    <a:cubicBezTo>
                      <a:pt x="373558" y="-714"/>
                      <a:pt x="366821" y="-714"/>
                      <a:pt x="361093" y="2142"/>
                    </a:cubicBezTo>
                    <a:lnTo>
                      <a:pt x="9525" y="205120"/>
                    </a:lnTo>
                    <a:cubicBezTo>
                      <a:pt x="3986" y="208546"/>
                      <a:pt x="439" y="214433"/>
                      <a:pt x="0" y="220932"/>
                    </a:cubicBezTo>
                    <a:lnTo>
                      <a:pt x="0" y="232742"/>
                    </a:lnTo>
                    <a:cubicBezTo>
                      <a:pt x="406" y="239226"/>
                      <a:pt x="3965" y="245098"/>
                      <a:pt x="9525" y="248459"/>
                    </a:cubicBezTo>
                    <a:lnTo>
                      <a:pt x="361093" y="451437"/>
                    </a:lnTo>
                    <a:cubicBezTo>
                      <a:pt x="366821" y="454293"/>
                      <a:pt x="373558" y="454293"/>
                      <a:pt x="379286" y="451437"/>
                    </a:cubicBezTo>
                    <a:close/>
                  </a:path>
                </a:pathLst>
              </a:custGeom>
              <a:solidFill>
                <a:srgbClr val="BA68C8"/>
              </a:solidFill>
              <a:ln w="9525" cap="flat">
                <a:noFill/>
                <a:prstDash val="solid"/>
                <a:miter/>
              </a:ln>
            </p:spPr>
            <p:txBody>
              <a:bodyPr rtlCol="0" anchor="ctr"/>
              <a:lstStyle/>
              <a:p>
                <a:endParaRPr lang="vi-VN"/>
              </a:p>
            </p:txBody>
          </p:sp>
          <p:sp>
            <p:nvSpPr>
              <p:cNvPr id="455" name="Freeform: Shape 454">
                <a:extLst>
                  <a:ext uri="{FF2B5EF4-FFF2-40B4-BE49-F238E27FC236}">
                    <a16:creationId xmlns:a16="http://schemas.microsoft.com/office/drawing/2014/main" id="{6C476321-7993-F13E-9446-94B108279098}"/>
                  </a:ext>
                </a:extLst>
              </p:cNvPr>
              <p:cNvSpPr/>
              <p:nvPr/>
            </p:nvSpPr>
            <p:spPr>
              <a:xfrm>
                <a:off x="1464374" y="2904960"/>
                <a:ext cx="740283" cy="453578"/>
              </a:xfrm>
              <a:custGeom>
                <a:avLst/>
                <a:gdLst>
                  <a:gd name="connsiteX0" fmla="*/ 379286 w 740283"/>
                  <a:gd name="connsiteY0" fmla="*/ 451437 h 453578"/>
                  <a:gd name="connsiteX1" fmla="*/ 730758 w 740283"/>
                  <a:gd name="connsiteY1" fmla="*/ 248840 h 453578"/>
                  <a:gd name="connsiteX2" fmla="*/ 740283 w 740283"/>
                  <a:gd name="connsiteY2" fmla="*/ 233124 h 453578"/>
                  <a:gd name="connsiteX3" fmla="*/ 740283 w 740283"/>
                  <a:gd name="connsiteY3" fmla="*/ 221312 h 453578"/>
                  <a:gd name="connsiteX4" fmla="*/ 730758 w 740283"/>
                  <a:gd name="connsiteY4" fmla="*/ 205501 h 453578"/>
                  <a:gd name="connsiteX5" fmla="*/ 379286 w 740283"/>
                  <a:gd name="connsiteY5" fmla="*/ 2142 h 453578"/>
                  <a:gd name="connsiteX6" fmla="*/ 361093 w 740283"/>
                  <a:gd name="connsiteY6" fmla="*/ 2142 h 453578"/>
                  <a:gd name="connsiteX7" fmla="*/ 9525 w 740283"/>
                  <a:gd name="connsiteY7" fmla="*/ 205120 h 453578"/>
                  <a:gd name="connsiteX8" fmla="*/ 0 w 740283"/>
                  <a:gd name="connsiteY8" fmla="*/ 220932 h 453578"/>
                  <a:gd name="connsiteX9" fmla="*/ 0 w 740283"/>
                  <a:gd name="connsiteY9" fmla="*/ 232742 h 453578"/>
                  <a:gd name="connsiteX10" fmla="*/ 9525 w 740283"/>
                  <a:gd name="connsiteY10" fmla="*/ 248459 h 453578"/>
                  <a:gd name="connsiteX11" fmla="*/ 361093 w 740283"/>
                  <a:gd name="connsiteY11" fmla="*/ 451437 h 453578"/>
                  <a:gd name="connsiteX12" fmla="*/ 379286 w 740283"/>
                  <a:gd name="connsiteY12" fmla="*/ 451437 h 453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0283" h="453578">
                    <a:moveTo>
                      <a:pt x="379286" y="451437"/>
                    </a:moveTo>
                    <a:lnTo>
                      <a:pt x="730758" y="248840"/>
                    </a:lnTo>
                    <a:cubicBezTo>
                      <a:pt x="736306" y="245468"/>
                      <a:pt x="739861" y="239602"/>
                      <a:pt x="740283" y="233124"/>
                    </a:cubicBezTo>
                    <a:lnTo>
                      <a:pt x="740283" y="221312"/>
                    </a:lnTo>
                    <a:cubicBezTo>
                      <a:pt x="739828" y="214819"/>
                      <a:pt x="736286" y="208938"/>
                      <a:pt x="730758" y="205501"/>
                    </a:cubicBezTo>
                    <a:lnTo>
                      <a:pt x="379286" y="2142"/>
                    </a:lnTo>
                    <a:cubicBezTo>
                      <a:pt x="373558" y="-714"/>
                      <a:pt x="366821" y="-714"/>
                      <a:pt x="361093" y="2142"/>
                    </a:cubicBezTo>
                    <a:lnTo>
                      <a:pt x="9525" y="205120"/>
                    </a:lnTo>
                    <a:cubicBezTo>
                      <a:pt x="3986" y="208546"/>
                      <a:pt x="439" y="214433"/>
                      <a:pt x="0" y="220932"/>
                    </a:cubicBezTo>
                    <a:lnTo>
                      <a:pt x="0" y="232742"/>
                    </a:lnTo>
                    <a:cubicBezTo>
                      <a:pt x="406" y="239226"/>
                      <a:pt x="3965" y="245098"/>
                      <a:pt x="9525" y="248459"/>
                    </a:cubicBezTo>
                    <a:lnTo>
                      <a:pt x="361093" y="451437"/>
                    </a:lnTo>
                    <a:cubicBezTo>
                      <a:pt x="366821" y="454293"/>
                      <a:pt x="373558" y="454293"/>
                      <a:pt x="379286" y="451437"/>
                    </a:cubicBezTo>
                    <a:close/>
                  </a:path>
                </a:pathLst>
              </a:custGeom>
              <a:solidFill>
                <a:srgbClr val="000000">
                  <a:alpha val="35000"/>
                </a:srgbClr>
              </a:solidFill>
              <a:ln w="9525" cap="flat">
                <a:noFill/>
                <a:prstDash val="solid"/>
                <a:miter/>
              </a:ln>
            </p:spPr>
            <p:txBody>
              <a:bodyPr rtlCol="0" anchor="ctr"/>
              <a:lstStyle/>
              <a:p>
                <a:endParaRPr lang="vi-VN"/>
              </a:p>
            </p:txBody>
          </p:sp>
          <p:sp>
            <p:nvSpPr>
              <p:cNvPr id="456" name="Freeform: Shape 455">
                <a:extLst>
                  <a:ext uri="{FF2B5EF4-FFF2-40B4-BE49-F238E27FC236}">
                    <a16:creationId xmlns:a16="http://schemas.microsoft.com/office/drawing/2014/main" id="{492FB2C3-9EEA-2ACF-8E20-6171A1A7315F}"/>
                  </a:ext>
                </a:extLst>
              </p:cNvPr>
              <p:cNvSpPr/>
              <p:nvPr/>
            </p:nvSpPr>
            <p:spPr>
              <a:xfrm>
                <a:off x="1470113" y="2904960"/>
                <a:ext cx="728805" cy="420786"/>
              </a:xfrm>
              <a:custGeom>
                <a:avLst/>
                <a:gdLst>
                  <a:gd name="connsiteX0" fmla="*/ 725019 w 728805"/>
                  <a:gd name="connsiteY0" fmla="*/ 215597 h 420786"/>
                  <a:gd name="connsiteX1" fmla="*/ 373547 w 728805"/>
                  <a:gd name="connsiteY1" fmla="*/ 418575 h 420786"/>
                  <a:gd name="connsiteX2" fmla="*/ 355354 w 728805"/>
                  <a:gd name="connsiteY2" fmla="*/ 418575 h 420786"/>
                  <a:gd name="connsiteX3" fmla="*/ 3786 w 728805"/>
                  <a:gd name="connsiteY3" fmla="*/ 215597 h 420786"/>
                  <a:gd name="connsiteX4" fmla="*/ 3786 w 728805"/>
                  <a:gd name="connsiteY4" fmla="*/ 205120 h 420786"/>
                  <a:gd name="connsiteX5" fmla="*/ 355354 w 728805"/>
                  <a:gd name="connsiteY5" fmla="*/ 2142 h 420786"/>
                  <a:gd name="connsiteX6" fmla="*/ 373547 w 728805"/>
                  <a:gd name="connsiteY6" fmla="*/ 2142 h 420786"/>
                  <a:gd name="connsiteX7" fmla="*/ 725019 w 728805"/>
                  <a:gd name="connsiteY7" fmla="*/ 205120 h 420786"/>
                  <a:gd name="connsiteX8" fmla="*/ 725019 w 728805"/>
                  <a:gd name="connsiteY8" fmla="*/ 215597 h 420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8805" h="420786">
                    <a:moveTo>
                      <a:pt x="725019" y="215597"/>
                    </a:moveTo>
                    <a:lnTo>
                      <a:pt x="373547" y="418575"/>
                    </a:lnTo>
                    <a:cubicBezTo>
                      <a:pt x="367841" y="421524"/>
                      <a:pt x="361060" y="421524"/>
                      <a:pt x="355354" y="418575"/>
                    </a:cubicBezTo>
                    <a:lnTo>
                      <a:pt x="3786" y="215597"/>
                    </a:lnTo>
                    <a:cubicBezTo>
                      <a:pt x="-1262" y="212740"/>
                      <a:pt x="-1262" y="208073"/>
                      <a:pt x="3786" y="205120"/>
                    </a:cubicBezTo>
                    <a:lnTo>
                      <a:pt x="355354" y="2142"/>
                    </a:lnTo>
                    <a:cubicBezTo>
                      <a:pt x="361082" y="-714"/>
                      <a:pt x="367819" y="-714"/>
                      <a:pt x="373547" y="2142"/>
                    </a:cubicBezTo>
                    <a:lnTo>
                      <a:pt x="725019" y="205120"/>
                    </a:lnTo>
                    <a:cubicBezTo>
                      <a:pt x="730067" y="208073"/>
                      <a:pt x="730067" y="212740"/>
                      <a:pt x="725019" y="215597"/>
                    </a:cubicBezTo>
                    <a:close/>
                  </a:path>
                </a:pathLst>
              </a:custGeom>
              <a:solidFill>
                <a:srgbClr val="BA68C8"/>
              </a:solidFill>
              <a:ln w="9525" cap="flat">
                <a:noFill/>
                <a:prstDash val="solid"/>
                <a:miter/>
              </a:ln>
            </p:spPr>
            <p:txBody>
              <a:bodyPr rtlCol="0" anchor="ctr"/>
              <a:lstStyle/>
              <a:p>
                <a:endParaRPr lang="vi-VN"/>
              </a:p>
            </p:txBody>
          </p:sp>
          <p:sp>
            <p:nvSpPr>
              <p:cNvPr id="457" name="Freeform: Shape 456">
                <a:extLst>
                  <a:ext uri="{FF2B5EF4-FFF2-40B4-BE49-F238E27FC236}">
                    <a16:creationId xmlns:a16="http://schemas.microsoft.com/office/drawing/2014/main" id="{DD751660-1E00-AD9C-F101-543ED2E2D3AA}"/>
                  </a:ext>
                </a:extLst>
              </p:cNvPr>
              <p:cNvSpPr/>
              <p:nvPr/>
            </p:nvSpPr>
            <p:spPr>
              <a:xfrm>
                <a:off x="1834516" y="3111604"/>
                <a:ext cx="370141" cy="246993"/>
              </a:xfrm>
              <a:custGeom>
                <a:avLst/>
                <a:gdLst>
                  <a:gd name="connsiteX0" fmla="*/ 0 w 370141"/>
                  <a:gd name="connsiteY0" fmla="*/ 214122 h 246993"/>
                  <a:gd name="connsiteX1" fmla="*/ 0 w 370141"/>
                  <a:gd name="connsiteY1" fmla="*/ 246983 h 246993"/>
                  <a:gd name="connsiteX2" fmla="*/ 9525 w 370141"/>
                  <a:gd name="connsiteY2" fmla="*/ 244792 h 246993"/>
                  <a:gd name="connsiteX3" fmla="*/ 360617 w 370141"/>
                  <a:gd name="connsiteY3" fmla="*/ 42196 h 246993"/>
                  <a:gd name="connsiteX4" fmla="*/ 370142 w 370141"/>
                  <a:gd name="connsiteY4" fmla="*/ 26479 h 246993"/>
                  <a:gd name="connsiteX5" fmla="*/ 370142 w 370141"/>
                  <a:gd name="connsiteY5" fmla="*/ 14573 h 246993"/>
                  <a:gd name="connsiteX6" fmla="*/ 362712 w 370141"/>
                  <a:gd name="connsiteY6" fmla="*/ 0 h 246993"/>
                  <a:gd name="connsiteX7" fmla="*/ 360997 w 370141"/>
                  <a:gd name="connsiteY7" fmla="*/ 9525 h 246993"/>
                  <a:gd name="connsiteX8" fmla="*/ 9144 w 370141"/>
                  <a:gd name="connsiteY8" fmla="*/ 211931 h 246993"/>
                  <a:gd name="connsiteX9" fmla="*/ 0 w 370141"/>
                  <a:gd name="connsiteY9" fmla="*/ 214122 h 246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0141" h="246993">
                    <a:moveTo>
                      <a:pt x="0" y="214122"/>
                    </a:moveTo>
                    <a:lnTo>
                      <a:pt x="0" y="246983"/>
                    </a:lnTo>
                    <a:cubicBezTo>
                      <a:pt x="3311" y="247094"/>
                      <a:pt x="6595" y="246339"/>
                      <a:pt x="9525" y="244792"/>
                    </a:cubicBezTo>
                    <a:lnTo>
                      <a:pt x="360617" y="42196"/>
                    </a:lnTo>
                    <a:cubicBezTo>
                      <a:pt x="366164" y="38824"/>
                      <a:pt x="369719" y="32958"/>
                      <a:pt x="370142" y="26479"/>
                    </a:cubicBezTo>
                    <a:lnTo>
                      <a:pt x="370142" y="14573"/>
                    </a:lnTo>
                    <a:cubicBezTo>
                      <a:pt x="369808" y="8891"/>
                      <a:pt x="367115" y="3607"/>
                      <a:pt x="362712" y="0"/>
                    </a:cubicBezTo>
                    <a:cubicBezTo>
                      <a:pt x="365950" y="2953"/>
                      <a:pt x="365474" y="6858"/>
                      <a:pt x="360997" y="9525"/>
                    </a:cubicBezTo>
                    <a:lnTo>
                      <a:pt x="9144" y="211931"/>
                    </a:lnTo>
                    <a:cubicBezTo>
                      <a:pt x="6342" y="213454"/>
                      <a:pt x="3188" y="214210"/>
                      <a:pt x="0" y="214122"/>
                    </a:cubicBezTo>
                    <a:close/>
                  </a:path>
                </a:pathLst>
              </a:custGeom>
              <a:solidFill>
                <a:srgbClr val="BA68C8"/>
              </a:solidFill>
              <a:ln w="9525" cap="flat">
                <a:noFill/>
                <a:prstDash val="solid"/>
                <a:miter/>
              </a:ln>
            </p:spPr>
            <p:txBody>
              <a:bodyPr rtlCol="0" anchor="ctr"/>
              <a:lstStyle/>
              <a:p>
                <a:endParaRPr lang="vi-VN"/>
              </a:p>
            </p:txBody>
          </p:sp>
          <p:sp>
            <p:nvSpPr>
              <p:cNvPr id="458" name="Freeform: Shape 457">
                <a:extLst>
                  <a:ext uri="{FF2B5EF4-FFF2-40B4-BE49-F238E27FC236}">
                    <a16:creationId xmlns:a16="http://schemas.microsoft.com/office/drawing/2014/main" id="{AB83B482-AD51-8291-695E-7CD589D886BE}"/>
                  </a:ext>
                </a:extLst>
              </p:cNvPr>
              <p:cNvSpPr/>
              <p:nvPr/>
            </p:nvSpPr>
            <p:spPr>
              <a:xfrm>
                <a:off x="1834516" y="3111604"/>
                <a:ext cx="370141" cy="246993"/>
              </a:xfrm>
              <a:custGeom>
                <a:avLst/>
                <a:gdLst>
                  <a:gd name="connsiteX0" fmla="*/ 0 w 370141"/>
                  <a:gd name="connsiteY0" fmla="*/ 214122 h 246993"/>
                  <a:gd name="connsiteX1" fmla="*/ 0 w 370141"/>
                  <a:gd name="connsiteY1" fmla="*/ 246983 h 246993"/>
                  <a:gd name="connsiteX2" fmla="*/ 9525 w 370141"/>
                  <a:gd name="connsiteY2" fmla="*/ 244792 h 246993"/>
                  <a:gd name="connsiteX3" fmla="*/ 360617 w 370141"/>
                  <a:gd name="connsiteY3" fmla="*/ 42196 h 246993"/>
                  <a:gd name="connsiteX4" fmla="*/ 370142 w 370141"/>
                  <a:gd name="connsiteY4" fmla="*/ 26479 h 246993"/>
                  <a:gd name="connsiteX5" fmla="*/ 370142 w 370141"/>
                  <a:gd name="connsiteY5" fmla="*/ 14573 h 246993"/>
                  <a:gd name="connsiteX6" fmla="*/ 362712 w 370141"/>
                  <a:gd name="connsiteY6" fmla="*/ 0 h 246993"/>
                  <a:gd name="connsiteX7" fmla="*/ 360997 w 370141"/>
                  <a:gd name="connsiteY7" fmla="*/ 9525 h 246993"/>
                  <a:gd name="connsiteX8" fmla="*/ 9144 w 370141"/>
                  <a:gd name="connsiteY8" fmla="*/ 211931 h 246993"/>
                  <a:gd name="connsiteX9" fmla="*/ 0 w 370141"/>
                  <a:gd name="connsiteY9" fmla="*/ 214122 h 246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0141" h="246993">
                    <a:moveTo>
                      <a:pt x="0" y="214122"/>
                    </a:moveTo>
                    <a:lnTo>
                      <a:pt x="0" y="246983"/>
                    </a:lnTo>
                    <a:cubicBezTo>
                      <a:pt x="3311" y="247094"/>
                      <a:pt x="6595" y="246339"/>
                      <a:pt x="9525" y="244792"/>
                    </a:cubicBezTo>
                    <a:lnTo>
                      <a:pt x="360617" y="42196"/>
                    </a:lnTo>
                    <a:cubicBezTo>
                      <a:pt x="366164" y="38824"/>
                      <a:pt x="369719" y="32958"/>
                      <a:pt x="370142" y="26479"/>
                    </a:cubicBezTo>
                    <a:lnTo>
                      <a:pt x="370142" y="14573"/>
                    </a:lnTo>
                    <a:cubicBezTo>
                      <a:pt x="369808" y="8891"/>
                      <a:pt x="367115" y="3607"/>
                      <a:pt x="362712" y="0"/>
                    </a:cubicBezTo>
                    <a:cubicBezTo>
                      <a:pt x="365950" y="2953"/>
                      <a:pt x="365474" y="6858"/>
                      <a:pt x="360997" y="9525"/>
                    </a:cubicBezTo>
                    <a:lnTo>
                      <a:pt x="9144" y="211931"/>
                    </a:lnTo>
                    <a:cubicBezTo>
                      <a:pt x="6342" y="213454"/>
                      <a:pt x="3188" y="214210"/>
                      <a:pt x="0" y="214122"/>
                    </a:cubicBezTo>
                    <a:close/>
                  </a:path>
                </a:pathLst>
              </a:custGeom>
              <a:solidFill>
                <a:srgbClr val="000000">
                  <a:alpha val="20000"/>
                </a:srgbClr>
              </a:solidFill>
              <a:ln w="9525" cap="flat">
                <a:noFill/>
                <a:prstDash val="solid"/>
                <a:miter/>
              </a:ln>
            </p:spPr>
            <p:txBody>
              <a:bodyPr rtlCol="0" anchor="ctr"/>
              <a:lstStyle/>
              <a:p>
                <a:endParaRPr lang="vi-VN"/>
              </a:p>
            </p:txBody>
          </p:sp>
          <p:sp>
            <p:nvSpPr>
              <p:cNvPr id="459" name="Freeform: Shape 458">
                <a:extLst>
                  <a:ext uri="{FF2B5EF4-FFF2-40B4-BE49-F238E27FC236}">
                    <a16:creationId xmlns:a16="http://schemas.microsoft.com/office/drawing/2014/main" id="{4159201B-BBE2-97CC-65B3-DC07FBA6DCA3}"/>
                  </a:ext>
                </a:extLst>
              </p:cNvPr>
              <p:cNvSpPr/>
              <p:nvPr/>
            </p:nvSpPr>
            <p:spPr>
              <a:xfrm>
                <a:off x="1577817" y="2872913"/>
                <a:ext cx="513492" cy="387184"/>
              </a:xfrm>
              <a:custGeom>
                <a:avLst/>
                <a:gdLst>
                  <a:gd name="connsiteX0" fmla="*/ 265843 w 513492"/>
                  <a:gd name="connsiteY0" fmla="*/ 384994 h 387184"/>
                  <a:gd name="connsiteX1" fmla="*/ 503968 w 513492"/>
                  <a:gd name="connsiteY1" fmla="*/ 247644 h 387184"/>
                  <a:gd name="connsiteX2" fmla="*/ 513493 w 513492"/>
                  <a:gd name="connsiteY2" fmla="*/ 231928 h 387184"/>
                  <a:gd name="connsiteX3" fmla="*/ 513493 w 513492"/>
                  <a:gd name="connsiteY3" fmla="*/ 220117 h 387184"/>
                  <a:gd name="connsiteX4" fmla="*/ 503968 w 513492"/>
                  <a:gd name="connsiteY4" fmla="*/ 204305 h 387184"/>
                  <a:gd name="connsiteX5" fmla="*/ 351568 w 513492"/>
                  <a:gd name="connsiteY5" fmla="*/ 116294 h 387184"/>
                  <a:gd name="connsiteX6" fmla="*/ 336232 w 513492"/>
                  <a:gd name="connsiteY6" fmla="*/ 102674 h 387184"/>
                  <a:gd name="connsiteX7" fmla="*/ 262985 w 513492"/>
                  <a:gd name="connsiteY7" fmla="*/ 4661 h 387184"/>
                  <a:gd name="connsiteX8" fmla="*/ 247650 w 513492"/>
                  <a:gd name="connsiteY8" fmla="*/ 1518 h 387184"/>
                  <a:gd name="connsiteX9" fmla="*/ 9525 w 513492"/>
                  <a:gd name="connsiteY9" fmla="*/ 138773 h 387184"/>
                  <a:gd name="connsiteX10" fmla="*/ 0 w 513492"/>
                  <a:gd name="connsiteY10" fmla="*/ 154490 h 387184"/>
                  <a:gd name="connsiteX11" fmla="*/ 0 w 513492"/>
                  <a:gd name="connsiteY11" fmla="*/ 232023 h 387184"/>
                  <a:gd name="connsiteX12" fmla="*/ 9525 w 513492"/>
                  <a:gd name="connsiteY12" fmla="*/ 247739 h 387184"/>
                  <a:gd name="connsiteX13" fmla="*/ 247650 w 513492"/>
                  <a:gd name="connsiteY13" fmla="*/ 385090 h 387184"/>
                  <a:gd name="connsiteX14" fmla="*/ 265843 w 513492"/>
                  <a:gd name="connsiteY14" fmla="*/ 384995 h 38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13492" h="387184">
                    <a:moveTo>
                      <a:pt x="265843" y="384994"/>
                    </a:moveTo>
                    <a:lnTo>
                      <a:pt x="503968" y="247644"/>
                    </a:lnTo>
                    <a:cubicBezTo>
                      <a:pt x="509527" y="244284"/>
                      <a:pt x="513086" y="238411"/>
                      <a:pt x="513493" y="231928"/>
                    </a:cubicBezTo>
                    <a:lnTo>
                      <a:pt x="513493" y="220117"/>
                    </a:lnTo>
                    <a:cubicBezTo>
                      <a:pt x="513053" y="213619"/>
                      <a:pt x="509507" y="207731"/>
                      <a:pt x="503968" y="204305"/>
                    </a:cubicBezTo>
                    <a:lnTo>
                      <a:pt x="351568" y="116294"/>
                    </a:lnTo>
                    <a:cubicBezTo>
                      <a:pt x="345728" y="112647"/>
                      <a:pt x="340544" y="108042"/>
                      <a:pt x="336232" y="102674"/>
                    </a:cubicBezTo>
                    <a:lnTo>
                      <a:pt x="262985" y="4661"/>
                    </a:lnTo>
                    <a:cubicBezTo>
                      <a:pt x="259354" y="-35"/>
                      <a:pt x="252836" y="-1371"/>
                      <a:pt x="247650" y="1518"/>
                    </a:cubicBezTo>
                    <a:lnTo>
                      <a:pt x="9525" y="138773"/>
                    </a:lnTo>
                    <a:cubicBezTo>
                      <a:pt x="4000" y="142169"/>
                      <a:pt x="454" y="148021"/>
                      <a:pt x="0" y="154490"/>
                    </a:cubicBezTo>
                    <a:lnTo>
                      <a:pt x="0" y="232023"/>
                    </a:lnTo>
                    <a:cubicBezTo>
                      <a:pt x="422" y="238502"/>
                      <a:pt x="3977" y="244367"/>
                      <a:pt x="9525" y="247739"/>
                    </a:cubicBezTo>
                    <a:lnTo>
                      <a:pt x="247650" y="385090"/>
                    </a:lnTo>
                    <a:cubicBezTo>
                      <a:pt x="253393" y="387916"/>
                      <a:pt x="260130" y="387881"/>
                      <a:pt x="265843" y="384995"/>
                    </a:cubicBezTo>
                    <a:close/>
                  </a:path>
                </a:pathLst>
              </a:custGeom>
              <a:solidFill>
                <a:srgbClr val="263238"/>
              </a:solidFill>
              <a:ln w="9525" cap="flat">
                <a:noFill/>
                <a:prstDash val="solid"/>
                <a:miter/>
              </a:ln>
            </p:spPr>
            <p:txBody>
              <a:bodyPr rtlCol="0" anchor="ctr"/>
              <a:lstStyle/>
              <a:p>
                <a:endParaRPr lang="vi-VN"/>
              </a:p>
            </p:txBody>
          </p:sp>
          <p:sp>
            <p:nvSpPr>
              <p:cNvPr id="460" name="Freeform: Shape 459">
                <a:extLst>
                  <a:ext uri="{FF2B5EF4-FFF2-40B4-BE49-F238E27FC236}">
                    <a16:creationId xmlns:a16="http://schemas.microsoft.com/office/drawing/2014/main" id="{F88E555A-099C-C974-6B14-150C66ED372C}"/>
                  </a:ext>
                </a:extLst>
              </p:cNvPr>
              <p:cNvSpPr/>
              <p:nvPr/>
            </p:nvSpPr>
            <p:spPr>
              <a:xfrm>
                <a:off x="1583153" y="2872818"/>
                <a:ext cx="501965" cy="354472"/>
              </a:xfrm>
              <a:custGeom>
                <a:avLst/>
                <a:gdLst>
                  <a:gd name="connsiteX0" fmla="*/ 242314 w 501965"/>
                  <a:gd name="connsiteY0" fmla="*/ 352228 h 354472"/>
                  <a:gd name="connsiteX1" fmla="*/ 89914 w 501965"/>
                  <a:gd name="connsiteY1" fmla="*/ 264218 h 354472"/>
                  <a:gd name="connsiteX2" fmla="*/ 82008 w 501965"/>
                  <a:gd name="connsiteY2" fmla="*/ 258312 h 354472"/>
                  <a:gd name="connsiteX3" fmla="*/ 74579 w 501965"/>
                  <a:gd name="connsiteY3" fmla="*/ 250502 h 354472"/>
                  <a:gd name="connsiteX4" fmla="*/ 1808 w 501965"/>
                  <a:gd name="connsiteY4" fmla="*/ 152489 h 354472"/>
                  <a:gd name="connsiteX5" fmla="*/ 3944 w 501965"/>
                  <a:gd name="connsiteY5" fmla="*/ 139189 h 354472"/>
                  <a:gd name="connsiteX6" fmla="*/ 4570 w 501965"/>
                  <a:gd name="connsiteY6" fmla="*/ 138773 h 354472"/>
                  <a:gd name="connsiteX7" fmla="*/ 242695 w 501965"/>
                  <a:gd name="connsiteY7" fmla="*/ 1518 h 354472"/>
                  <a:gd name="connsiteX8" fmla="*/ 258030 w 501965"/>
                  <a:gd name="connsiteY8" fmla="*/ 4661 h 354472"/>
                  <a:gd name="connsiteX9" fmla="*/ 330801 w 501965"/>
                  <a:gd name="connsiteY9" fmla="*/ 102769 h 354472"/>
                  <a:gd name="connsiteX10" fmla="*/ 344898 w 501965"/>
                  <a:gd name="connsiteY10" fmla="*/ 116961 h 354472"/>
                  <a:gd name="connsiteX11" fmla="*/ 498251 w 501965"/>
                  <a:gd name="connsiteY11" fmla="*/ 204781 h 354472"/>
                  <a:gd name="connsiteX12" fmla="*/ 501630 w 501965"/>
                  <a:gd name="connsiteY12" fmla="*/ 211975 h 354472"/>
                  <a:gd name="connsiteX13" fmla="*/ 498251 w 501965"/>
                  <a:gd name="connsiteY13" fmla="*/ 215354 h 354472"/>
                  <a:gd name="connsiteX14" fmla="*/ 260126 w 501965"/>
                  <a:gd name="connsiteY14" fmla="*/ 352610 h 354472"/>
                  <a:gd name="connsiteX15" fmla="*/ 242314 w 501965"/>
                  <a:gd name="connsiteY15" fmla="*/ 352229 h 354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1965" h="354472">
                    <a:moveTo>
                      <a:pt x="242314" y="352228"/>
                    </a:moveTo>
                    <a:lnTo>
                      <a:pt x="89914" y="264218"/>
                    </a:lnTo>
                    <a:cubicBezTo>
                      <a:pt x="87106" y="262491"/>
                      <a:pt x="84460" y="260514"/>
                      <a:pt x="82008" y="258312"/>
                    </a:cubicBezTo>
                    <a:cubicBezTo>
                      <a:pt x="79261" y="255980"/>
                      <a:pt x="76771" y="253361"/>
                      <a:pt x="74579" y="250502"/>
                    </a:cubicBezTo>
                    <a:lnTo>
                      <a:pt x="1808" y="152489"/>
                    </a:lnTo>
                    <a:cubicBezTo>
                      <a:pt x="-1275" y="148227"/>
                      <a:pt x="-319" y="142272"/>
                      <a:pt x="3944" y="139189"/>
                    </a:cubicBezTo>
                    <a:cubicBezTo>
                      <a:pt x="4147" y="139042"/>
                      <a:pt x="4356" y="138904"/>
                      <a:pt x="4570" y="138773"/>
                    </a:cubicBezTo>
                    <a:lnTo>
                      <a:pt x="242695" y="1518"/>
                    </a:lnTo>
                    <a:cubicBezTo>
                      <a:pt x="247881" y="-1371"/>
                      <a:pt x="254399" y="-35"/>
                      <a:pt x="258030" y="4661"/>
                    </a:cubicBezTo>
                    <a:lnTo>
                      <a:pt x="330801" y="102769"/>
                    </a:lnTo>
                    <a:cubicBezTo>
                      <a:pt x="334629" y="108291"/>
                      <a:pt x="339401" y="113096"/>
                      <a:pt x="344898" y="116961"/>
                    </a:cubicBezTo>
                    <a:lnTo>
                      <a:pt x="498251" y="204781"/>
                    </a:lnTo>
                    <a:cubicBezTo>
                      <a:pt x="501170" y="205835"/>
                      <a:pt x="502683" y="209055"/>
                      <a:pt x="501630" y="211975"/>
                    </a:cubicBezTo>
                    <a:cubicBezTo>
                      <a:pt x="501063" y="213548"/>
                      <a:pt x="499824" y="214787"/>
                      <a:pt x="498251" y="215354"/>
                    </a:cubicBezTo>
                    <a:lnTo>
                      <a:pt x="260126" y="352610"/>
                    </a:lnTo>
                    <a:cubicBezTo>
                      <a:pt x="254444" y="355221"/>
                      <a:pt x="247878" y="355081"/>
                      <a:pt x="242314" y="352229"/>
                    </a:cubicBezTo>
                    <a:close/>
                  </a:path>
                </a:pathLst>
              </a:custGeom>
              <a:solidFill>
                <a:srgbClr val="455A64"/>
              </a:solidFill>
              <a:ln w="9525" cap="flat">
                <a:noFill/>
                <a:prstDash val="solid"/>
                <a:miter/>
              </a:ln>
            </p:spPr>
            <p:txBody>
              <a:bodyPr rtlCol="0" anchor="ctr"/>
              <a:lstStyle/>
              <a:p>
                <a:endParaRPr lang="vi-VN"/>
              </a:p>
            </p:txBody>
          </p:sp>
          <p:sp>
            <p:nvSpPr>
              <p:cNvPr id="461" name="Freeform: Shape 460">
                <a:extLst>
                  <a:ext uri="{FF2B5EF4-FFF2-40B4-BE49-F238E27FC236}">
                    <a16:creationId xmlns:a16="http://schemas.microsoft.com/office/drawing/2014/main" id="{1E20E2EF-A375-0C88-EAF8-6CEE2655027F}"/>
                  </a:ext>
                </a:extLst>
              </p:cNvPr>
              <p:cNvSpPr/>
              <p:nvPr/>
            </p:nvSpPr>
            <p:spPr>
              <a:xfrm>
                <a:off x="1583058" y="2872818"/>
                <a:ext cx="338230" cy="258311"/>
              </a:xfrm>
              <a:custGeom>
                <a:avLst/>
                <a:gdLst>
                  <a:gd name="connsiteX0" fmla="*/ 4570 w 338230"/>
                  <a:gd name="connsiteY0" fmla="*/ 138773 h 258311"/>
                  <a:gd name="connsiteX1" fmla="*/ 242695 w 338230"/>
                  <a:gd name="connsiteY1" fmla="*/ 1518 h 258311"/>
                  <a:gd name="connsiteX2" fmla="*/ 258030 w 338230"/>
                  <a:gd name="connsiteY2" fmla="*/ 4661 h 258311"/>
                  <a:gd name="connsiteX3" fmla="*/ 330801 w 338230"/>
                  <a:gd name="connsiteY3" fmla="*/ 102769 h 258311"/>
                  <a:gd name="connsiteX4" fmla="*/ 338231 w 338230"/>
                  <a:gd name="connsiteY4" fmla="*/ 110484 h 258311"/>
                  <a:gd name="connsiteX5" fmla="*/ 82008 w 338230"/>
                  <a:gd name="connsiteY5" fmla="*/ 258312 h 258311"/>
                  <a:gd name="connsiteX6" fmla="*/ 74579 w 338230"/>
                  <a:gd name="connsiteY6" fmla="*/ 250501 h 258311"/>
                  <a:gd name="connsiteX7" fmla="*/ 1808 w 338230"/>
                  <a:gd name="connsiteY7" fmla="*/ 152489 h 258311"/>
                  <a:gd name="connsiteX8" fmla="*/ 3944 w 338230"/>
                  <a:gd name="connsiteY8" fmla="*/ 139189 h 258311"/>
                  <a:gd name="connsiteX9" fmla="*/ 4570 w 338230"/>
                  <a:gd name="connsiteY9" fmla="*/ 138773 h 258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8230" h="258311">
                    <a:moveTo>
                      <a:pt x="4570" y="138773"/>
                    </a:moveTo>
                    <a:lnTo>
                      <a:pt x="242695" y="1518"/>
                    </a:lnTo>
                    <a:cubicBezTo>
                      <a:pt x="247881" y="-1371"/>
                      <a:pt x="254399" y="-35"/>
                      <a:pt x="258030" y="4661"/>
                    </a:cubicBezTo>
                    <a:lnTo>
                      <a:pt x="330801" y="102769"/>
                    </a:lnTo>
                    <a:cubicBezTo>
                      <a:pt x="333048" y="105552"/>
                      <a:pt x="335534" y="108134"/>
                      <a:pt x="338231" y="110484"/>
                    </a:cubicBezTo>
                    <a:lnTo>
                      <a:pt x="82008" y="258312"/>
                    </a:lnTo>
                    <a:cubicBezTo>
                      <a:pt x="79261" y="255980"/>
                      <a:pt x="76771" y="253361"/>
                      <a:pt x="74579" y="250501"/>
                    </a:cubicBezTo>
                    <a:lnTo>
                      <a:pt x="1808" y="152489"/>
                    </a:lnTo>
                    <a:cubicBezTo>
                      <a:pt x="-1275" y="148227"/>
                      <a:pt x="-319" y="142272"/>
                      <a:pt x="3944" y="139189"/>
                    </a:cubicBezTo>
                    <a:cubicBezTo>
                      <a:pt x="4147" y="139042"/>
                      <a:pt x="4356" y="138904"/>
                      <a:pt x="4570" y="138773"/>
                    </a:cubicBezTo>
                    <a:close/>
                  </a:path>
                </a:pathLst>
              </a:custGeom>
              <a:solidFill>
                <a:srgbClr val="37474F"/>
              </a:solidFill>
              <a:ln w="9525" cap="flat">
                <a:noFill/>
                <a:prstDash val="solid"/>
                <a:miter/>
              </a:ln>
            </p:spPr>
            <p:txBody>
              <a:bodyPr rtlCol="0" anchor="ctr"/>
              <a:lstStyle/>
              <a:p>
                <a:endParaRPr lang="vi-VN"/>
              </a:p>
            </p:txBody>
          </p:sp>
          <p:sp>
            <p:nvSpPr>
              <p:cNvPr id="462" name="Freeform: Shape 461">
                <a:extLst>
                  <a:ext uri="{FF2B5EF4-FFF2-40B4-BE49-F238E27FC236}">
                    <a16:creationId xmlns:a16="http://schemas.microsoft.com/office/drawing/2014/main" id="{868FE46E-59A3-6ED7-1386-B5683308578A}"/>
                  </a:ext>
                </a:extLst>
              </p:cNvPr>
              <p:cNvSpPr/>
              <p:nvPr/>
            </p:nvSpPr>
            <p:spPr>
              <a:xfrm>
                <a:off x="1997917" y="3077126"/>
                <a:ext cx="30194" cy="17425"/>
              </a:xfrm>
              <a:custGeom>
                <a:avLst/>
                <a:gdLst>
                  <a:gd name="connsiteX0" fmla="*/ 25765 w 30194"/>
                  <a:gd name="connsiteY0" fmla="*/ 2569 h 17425"/>
                  <a:gd name="connsiteX1" fmla="*/ 4429 w 30194"/>
                  <a:gd name="connsiteY1" fmla="*/ 2569 h 17425"/>
                  <a:gd name="connsiteX2" fmla="*/ 4429 w 30194"/>
                  <a:gd name="connsiteY2" fmla="*/ 14857 h 17425"/>
                  <a:gd name="connsiteX3" fmla="*/ 25765 w 30194"/>
                  <a:gd name="connsiteY3" fmla="*/ 14857 h 17425"/>
                  <a:gd name="connsiteX4" fmla="*/ 25765 w 30194"/>
                  <a:gd name="connsiteY4" fmla="*/ 2569 h 17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94" h="17425">
                    <a:moveTo>
                      <a:pt x="25765" y="2569"/>
                    </a:moveTo>
                    <a:cubicBezTo>
                      <a:pt x="19066" y="-856"/>
                      <a:pt x="11129" y="-856"/>
                      <a:pt x="4429" y="2569"/>
                    </a:cubicBezTo>
                    <a:cubicBezTo>
                      <a:pt x="-1476" y="5903"/>
                      <a:pt x="-1476" y="11428"/>
                      <a:pt x="4429" y="14857"/>
                    </a:cubicBezTo>
                    <a:cubicBezTo>
                      <a:pt x="11129" y="18282"/>
                      <a:pt x="19066" y="18282"/>
                      <a:pt x="25765" y="14857"/>
                    </a:cubicBezTo>
                    <a:cubicBezTo>
                      <a:pt x="31671" y="11428"/>
                      <a:pt x="31671" y="5903"/>
                      <a:pt x="25765" y="2569"/>
                    </a:cubicBezTo>
                    <a:close/>
                  </a:path>
                </a:pathLst>
              </a:custGeom>
              <a:solidFill>
                <a:srgbClr val="BA68C8"/>
              </a:solidFill>
              <a:ln w="9525" cap="flat">
                <a:noFill/>
                <a:prstDash val="solid"/>
                <a:miter/>
              </a:ln>
            </p:spPr>
            <p:txBody>
              <a:bodyPr rtlCol="0" anchor="ctr"/>
              <a:lstStyle/>
              <a:p>
                <a:endParaRPr lang="vi-VN"/>
              </a:p>
            </p:txBody>
          </p:sp>
          <p:sp>
            <p:nvSpPr>
              <p:cNvPr id="463" name="Freeform: Shape 462">
                <a:extLst>
                  <a:ext uri="{FF2B5EF4-FFF2-40B4-BE49-F238E27FC236}">
                    <a16:creationId xmlns:a16="http://schemas.microsoft.com/office/drawing/2014/main" id="{38AFB0CA-26C4-4199-7D13-0CB7A114D254}"/>
                  </a:ext>
                </a:extLst>
              </p:cNvPr>
              <p:cNvSpPr/>
              <p:nvPr/>
            </p:nvSpPr>
            <p:spPr>
              <a:xfrm>
                <a:off x="1955293" y="3101793"/>
                <a:ext cx="30098" cy="17335"/>
              </a:xfrm>
              <a:custGeom>
                <a:avLst/>
                <a:gdLst>
                  <a:gd name="connsiteX0" fmla="*/ 30099 w 30098"/>
                  <a:gd name="connsiteY0" fmla="*/ 8668 h 17335"/>
                  <a:gd name="connsiteX1" fmla="*/ 15050 w 30098"/>
                  <a:gd name="connsiteY1" fmla="*/ 17336 h 17335"/>
                  <a:gd name="connsiteX2" fmla="*/ 0 w 30098"/>
                  <a:gd name="connsiteY2" fmla="*/ 8668 h 17335"/>
                  <a:gd name="connsiteX3" fmla="*/ 15050 w 30098"/>
                  <a:gd name="connsiteY3" fmla="*/ 0 h 17335"/>
                  <a:gd name="connsiteX4" fmla="*/ 30099 w 30098"/>
                  <a:gd name="connsiteY4" fmla="*/ 8668 h 17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98" h="17335">
                    <a:moveTo>
                      <a:pt x="30099" y="8668"/>
                    </a:moveTo>
                    <a:cubicBezTo>
                      <a:pt x="30099" y="13455"/>
                      <a:pt x="23361" y="17336"/>
                      <a:pt x="15050" y="17336"/>
                    </a:cubicBezTo>
                    <a:cubicBezTo>
                      <a:pt x="6738" y="17336"/>
                      <a:pt x="0" y="13455"/>
                      <a:pt x="0" y="8668"/>
                    </a:cubicBezTo>
                    <a:cubicBezTo>
                      <a:pt x="0" y="3881"/>
                      <a:pt x="6738" y="0"/>
                      <a:pt x="15050" y="0"/>
                    </a:cubicBezTo>
                    <a:cubicBezTo>
                      <a:pt x="23361" y="0"/>
                      <a:pt x="30099" y="3881"/>
                      <a:pt x="30099" y="8668"/>
                    </a:cubicBezTo>
                    <a:close/>
                  </a:path>
                </a:pathLst>
              </a:custGeom>
              <a:solidFill>
                <a:srgbClr val="BA68C8"/>
              </a:solidFill>
              <a:ln w="9525" cap="flat">
                <a:noFill/>
                <a:prstDash val="solid"/>
                <a:miter/>
              </a:ln>
            </p:spPr>
            <p:txBody>
              <a:bodyPr rtlCol="0" anchor="ctr"/>
              <a:lstStyle/>
              <a:p>
                <a:endParaRPr lang="vi-VN"/>
              </a:p>
            </p:txBody>
          </p:sp>
          <p:sp>
            <p:nvSpPr>
              <p:cNvPr id="464" name="Freeform: Shape 463">
                <a:extLst>
                  <a:ext uri="{FF2B5EF4-FFF2-40B4-BE49-F238E27FC236}">
                    <a16:creationId xmlns:a16="http://schemas.microsoft.com/office/drawing/2014/main" id="{86919F24-1DAD-1FBE-222B-3869B7E037C9}"/>
                  </a:ext>
                </a:extLst>
              </p:cNvPr>
              <p:cNvSpPr/>
              <p:nvPr/>
            </p:nvSpPr>
            <p:spPr>
              <a:xfrm>
                <a:off x="1912716" y="3126368"/>
                <a:ext cx="30098" cy="17335"/>
              </a:xfrm>
              <a:custGeom>
                <a:avLst/>
                <a:gdLst>
                  <a:gd name="connsiteX0" fmla="*/ 30099 w 30098"/>
                  <a:gd name="connsiteY0" fmla="*/ 8668 h 17335"/>
                  <a:gd name="connsiteX1" fmla="*/ 15050 w 30098"/>
                  <a:gd name="connsiteY1" fmla="*/ 17336 h 17335"/>
                  <a:gd name="connsiteX2" fmla="*/ 0 w 30098"/>
                  <a:gd name="connsiteY2" fmla="*/ 8668 h 17335"/>
                  <a:gd name="connsiteX3" fmla="*/ 15050 w 30098"/>
                  <a:gd name="connsiteY3" fmla="*/ 0 h 17335"/>
                  <a:gd name="connsiteX4" fmla="*/ 30099 w 30098"/>
                  <a:gd name="connsiteY4" fmla="*/ 8668 h 17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98" h="17335">
                    <a:moveTo>
                      <a:pt x="30099" y="8668"/>
                    </a:moveTo>
                    <a:cubicBezTo>
                      <a:pt x="30099" y="13455"/>
                      <a:pt x="23361" y="17336"/>
                      <a:pt x="15050" y="17336"/>
                    </a:cubicBezTo>
                    <a:cubicBezTo>
                      <a:pt x="6738" y="17336"/>
                      <a:pt x="0" y="13455"/>
                      <a:pt x="0" y="8668"/>
                    </a:cubicBezTo>
                    <a:cubicBezTo>
                      <a:pt x="0" y="3881"/>
                      <a:pt x="6738" y="0"/>
                      <a:pt x="15050" y="0"/>
                    </a:cubicBezTo>
                    <a:cubicBezTo>
                      <a:pt x="23361" y="0"/>
                      <a:pt x="30099" y="3881"/>
                      <a:pt x="30099" y="8668"/>
                    </a:cubicBezTo>
                    <a:close/>
                  </a:path>
                </a:pathLst>
              </a:custGeom>
              <a:solidFill>
                <a:srgbClr val="263238"/>
              </a:solidFill>
              <a:ln w="9525" cap="flat">
                <a:noFill/>
                <a:prstDash val="solid"/>
                <a:miter/>
              </a:ln>
            </p:spPr>
            <p:txBody>
              <a:bodyPr rtlCol="0" anchor="ctr"/>
              <a:lstStyle/>
              <a:p>
                <a:endParaRPr lang="vi-VN"/>
              </a:p>
            </p:txBody>
          </p:sp>
          <p:sp>
            <p:nvSpPr>
              <p:cNvPr id="465" name="Freeform: Shape 464">
                <a:extLst>
                  <a:ext uri="{FF2B5EF4-FFF2-40B4-BE49-F238E27FC236}">
                    <a16:creationId xmlns:a16="http://schemas.microsoft.com/office/drawing/2014/main" id="{E4132D85-F420-4B2A-334A-7E90267770C5}"/>
                  </a:ext>
                </a:extLst>
              </p:cNvPr>
              <p:cNvSpPr/>
              <p:nvPr/>
            </p:nvSpPr>
            <p:spPr>
              <a:xfrm>
                <a:off x="1870057" y="3151298"/>
                <a:ext cx="30073" cy="17384"/>
              </a:xfrm>
              <a:custGeom>
                <a:avLst/>
                <a:gdLst>
                  <a:gd name="connsiteX0" fmla="*/ 25705 w 30073"/>
                  <a:gd name="connsiteY0" fmla="*/ 2501 h 17384"/>
                  <a:gd name="connsiteX1" fmla="*/ 4369 w 30073"/>
                  <a:gd name="connsiteY1" fmla="*/ 2501 h 17384"/>
                  <a:gd name="connsiteX2" fmla="*/ 383 w 30073"/>
                  <a:gd name="connsiteY2" fmla="*/ 10897 h 17384"/>
                  <a:gd name="connsiteX3" fmla="*/ 4369 w 30073"/>
                  <a:gd name="connsiteY3" fmla="*/ 14884 h 17384"/>
                  <a:gd name="connsiteX4" fmla="*/ 25705 w 30073"/>
                  <a:gd name="connsiteY4" fmla="*/ 14884 h 17384"/>
                  <a:gd name="connsiteX5" fmla="*/ 29691 w 30073"/>
                  <a:gd name="connsiteY5" fmla="*/ 6487 h 17384"/>
                  <a:gd name="connsiteX6" fmla="*/ 25705 w 30073"/>
                  <a:gd name="connsiteY6" fmla="*/ 2501 h 1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73" h="17384">
                    <a:moveTo>
                      <a:pt x="25705" y="2501"/>
                    </a:moveTo>
                    <a:cubicBezTo>
                      <a:pt x="18984" y="-834"/>
                      <a:pt x="11090" y="-834"/>
                      <a:pt x="4369" y="2501"/>
                    </a:cubicBezTo>
                    <a:cubicBezTo>
                      <a:pt x="949" y="3719"/>
                      <a:pt x="-835" y="7478"/>
                      <a:pt x="383" y="10897"/>
                    </a:cubicBezTo>
                    <a:cubicBezTo>
                      <a:pt x="1045" y="12757"/>
                      <a:pt x="2509" y="14221"/>
                      <a:pt x="4369" y="14884"/>
                    </a:cubicBezTo>
                    <a:cubicBezTo>
                      <a:pt x="11090" y="18218"/>
                      <a:pt x="18984" y="18218"/>
                      <a:pt x="25705" y="14884"/>
                    </a:cubicBezTo>
                    <a:cubicBezTo>
                      <a:pt x="29124" y="13666"/>
                      <a:pt x="30909" y="9906"/>
                      <a:pt x="29691" y="6487"/>
                    </a:cubicBezTo>
                    <a:cubicBezTo>
                      <a:pt x="29028" y="4627"/>
                      <a:pt x="27565" y="3163"/>
                      <a:pt x="25705" y="2501"/>
                    </a:cubicBezTo>
                    <a:close/>
                  </a:path>
                </a:pathLst>
              </a:custGeom>
              <a:solidFill>
                <a:srgbClr val="263238"/>
              </a:solidFill>
              <a:ln w="9525" cap="flat">
                <a:noFill/>
                <a:prstDash val="solid"/>
                <a:miter/>
              </a:ln>
            </p:spPr>
            <p:txBody>
              <a:bodyPr rtlCol="0" anchor="ctr"/>
              <a:lstStyle/>
              <a:p>
                <a:endParaRPr lang="vi-VN"/>
              </a:p>
            </p:txBody>
          </p:sp>
          <p:sp>
            <p:nvSpPr>
              <p:cNvPr id="466" name="Freeform: Shape 465">
                <a:extLst>
                  <a:ext uri="{FF2B5EF4-FFF2-40B4-BE49-F238E27FC236}">
                    <a16:creationId xmlns:a16="http://schemas.microsoft.com/office/drawing/2014/main" id="{640B1242-4C64-2073-1B46-0D5E19939980}"/>
                  </a:ext>
                </a:extLst>
              </p:cNvPr>
              <p:cNvSpPr/>
              <p:nvPr/>
            </p:nvSpPr>
            <p:spPr>
              <a:xfrm>
                <a:off x="1965961" y="3058645"/>
                <a:ext cx="30098" cy="17335"/>
              </a:xfrm>
              <a:custGeom>
                <a:avLst/>
                <a:gdLst>
                  <a:gd name="connsiteX0" fmla="*/ 30099 w 30098"/>
                  <a:gd name="connsiteY0" fmla="*/ 8668 h 17335"/>
                  <a:gd name="connsiteX1" fmla="*/ 15049 w 30098"/>
                  <a:gd name="connsiteY1" fmla="*/ 17336 h 17335"/>
                  <a:gd name="connsiteX2" fmla="*/ 0 w 30098"/>
                  <a:gd name="connsiteY2" fmla="*/ 8668 h 17335"/>
                  <a:gd name="connsiteX3" fmla="*/ 15049 w 30098"/>
                  <a:gd name="connsiteY3" fmla="*/ 0 h 17335"/>
                  <a:gd name="connsiteX4" fmla="*/ 30099 w 30098"/>
                  <a:gd name="connsiteY4" fmla="*/ 8668 h 17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98" h="17335">
                    <a:moveTo>
                      <a:pt x="30099" y="8668"/>
                    </a:moveTo>
                    <a:cubicBezTo>
                      <a:pt x="30099" y="13455"/>
                      <a:pt x="23361" y="17336"/>
                      <a:pt x="15049" y="17336"/>
                    </a:cubicBezTo>
                    <a:cubicBezTo>
                      <a:pt x="6738" y="17336"/>
                      <a:pt x="0" y="13455"/>
                      <a:pt x="0" y="8668"/>
                    </a:cubicBezTo>
                    <a:cubicBezTo>
                      <a:pt x="0" y="3881"/>
                      <a:pt x="6738" y="0"/>
                      <a:pt x="15049" y="0"/>
                    </a:cubicBezTo>
                    <a:cubicBezTo>
                      <a:pt x="23361" y="0"/>
                      <a:pt x="30099" y="3881"/>
                      <a:pt x="30099" y="8668"/>
                    </a:cubicBezTo>
                    <a:close/>
                  </a:path>
                </a:pathLst>
              </a:custGeom>
              <a:solidFill>
                <a:srgbClr val="BA68C8"/>
              </a:solidFill>
              <a:ln w="9525" cap="flat">
                <a:noFill/>
                <a:prstDash val="solid"/>
                <a:miter/>
              </a:ln>
            </p:spPr>
            <p:txBody>
              <a:bodyPr rtlCol="0" anchor="ctr"/>
              <a:lstStyle/>
              <a:p>
                <a:endParaRPr lang="vi-VN"/>
              </a:p>
            </p:txBody>
          </p:sp>
          <p:sp>
            <p:nvSpPr>
              <p:cNvPr id="467" name="Freeform: Shape 466">
                <a:extLst>
                  <a:ext uri="{FF2B5EF4-FFF2-40B4-BE49-F238E27FC236}">
                    <a16:creationId xmlns:a16="http://schemas.microsoft.com/office/drawing/2014/main" id="{934D86AE-3E18-CC68-E4D3-4087936843DA}"/>
                  </a:ext>
                </a:extLst>
              </p:cNvPr>
              <p:cNvSpPr/>
              <p:nvPr/>
            </p:nvSpPr>
            <p:spPr>
              <a:xfrm>
                <a:off x="1923397" y="3083290"/>
                <a:ext cx="30073" cy="17384"/>
              </a:xfrm>
              <a:custGeom>
                <a:avLst/>
                <a:gdLst>
                  <a:gd name="connsiteX0" fmla="*/ 25705 w 30073"/>
                  <a:gd name="connsiteY0" fmla="*/ 2501 h 17384"/>
                  <a:gd name="connsiteX1" fmla="*/ 4369 w 30073"/>
                  <a:gd name="connsiteY1" fmla="*/ 2501 h 17384"/>
                  <a:gd name="connsiteX2" fmla="*/ 383 w 30073"/>
                  <a:gd name="connsiteY2" fmla="*/ 10897 h 17384"/>
                  <a:gd name="connsiteX3" fmla="*/ 4369 w 30073"/>
                  <a:gd name="connsiteY3" fmla="*/ 14884 h 17384"/>
                  <a:gd name="connsiteX4" fmla="*/ 25705 w 30073"/>
                  <a:gd name="connsiteY4" fmla="*/ 14884 h 17384"/>
                  <a:gd name="connsiteX5" fmla="*/ 29691 w 30073"/>
                  <a:gd name="connsiteY5" fmla="*/ 6487 h 17384"/>
                  <a:gd name="connsiteX6" fmla="*/ 25705 w 30073"/>
                  <a:gd name="connsiteY6" fmla="*/ 2501 h 1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73" h="17384">
                    <a:moveTo>
                      <a:pt x="25705" y="2501"/>
                    </a:moveTo>
                    <a:cubicBezTo>
                      <a:pt x="18984" y="-834"/>
                      <a:pt x="11090" y="-834"/>
                      <a:pt x="4369" y="2501"/>
                    </a:cubicBezTo>
                    <a:cubicBezTo>
                      <a:pt x="949" y="3719"/>
                      <a:pt x="-835" y="7478"/>
                      <a:pt x="383" y="10897"/>
                    </a:cubicBezTo>
                    <a:cubicBezTo>
                      <a:pt x="1045" y="12757"/>
                      <a:pt x="2509" y="14221"/>
                      <a:pt x="4369" y="14884"/>
                    </a:cubicBezTo>
                    <a:cubicBezTo>
                      <a:pt x="11090" y="18218"/>
                      <a:pt x="18984" y="18218"/>
                      <a:pt x="25705" y="14884"/>
                    </a:cubicBezTo>
                    <a:cubicBezTo>
                      <a:pt x="29124" y="13666"/>
                      <a:pt x="30909" y="9906"/>
                      <a:pt x="29691" y="6487"/>
                    </a:cubicBezTo>
                    <a:cubicBezTo>
                      <a:pt x="29028" y="4627"/>
                      <a:pt x="27565" y="3163"/>
                      <a:pt x="25705" y="2501"/>
                    </a:cubicBezTo>
                    <a:close/>
                  </a:path>
                </a:pathLst>
              </a:custGeom>
              <a:solidFill>
                <a:srgbClr val="263238"/>
              </a:solidFill>
              <a:ln w="9525" cap="flat">
                <a:noFill/>
                <a:prstDash val="solid"/>
                <a:miter/>
              </a:ln>
            </p:spPr>
            <p:txBody>
              <a:bodyPr rtlCol="0" anchor="ctr"/>
              <a:lstStyle/>
              <a:p>
                <a:endParaRPr lang="vi-VN"/>
              </a:p>
            </p:txBody>
          </p:sp>
          <p:sp>
            <p:nvSpPr>
              <p:cNvPr id="468" name="Freeform: Shape 467">
                <a:extLst>
                  <a:ext uri="{FF2B5EF4-FFF2-40B4-BE49-F238E27FC236}">
                    <a16:creationId xmlns:a16="http://schemas.microsoft.com/office/drawing/2014/main" id="{E23BED2C-A811-16FF-EFDA-3E5AB533954D}"/>
                  </a:ext>
                </a:extLst>
              </p:cNvPr>
              <p:cNvSpPr/>
              <p:nvPr/>
            </p:nvSpPr>
            <p:spPr>
              <a:xfrm>
                <a:off x="1880712" y="3107984"/>
                <a:ext cx="30098" cy="17335"/>
              </a:xfrm>
              <a:custGeom>
                <a:avLst/>
                <a:gdLst>
                  <a:gd name="connsiteX0" fmla="*/ 30099 w 30098"/>
                  <a:gd name="connsiteY0" fmla="*/ 8668 h 17335"/>
                  <a:gd name="connsiteX1" fmla="*/ 15049 w 30098"/>
                  <a:gd name="connsiteY1" fmla="*/ 17336 h 17335"/>
                  <a:gd name="connsiteX2" fmla="*/ 0 w 30098"/>
                  <a:gd name="connsiteY2" fmla="*/ 8668 h 17335"/>
                  <a:gd name="connsiteX3" fmla="*/ 15049 w 30098"/>
                  <a:gd name="connsiteY3" fmla="*/ 0 h 17335"/>
                  <a:gd name="connsiteX4" fmla="*/ 30099 w 30098"/>
                  <a:gd name="connsiteY4" fmla="*/ 8668 h 17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98" h="17335">
                    <a:moveTo>
                      <a:pt x="30099" y="8668"/>
                    </a:moveTo>
                    <a:cubicBezTo>
                      <a:pt x="30099" y="13455"/>
                      <a:pt x="23361" y="17336"/>
                      <a:pt x="15049" y="17336"/>
                    </a:cubicBezTo>
                    <a:cubicBezTo>
                      <a:pt x="6738" y="17336"/>
                      <a:pt x="0" y="13455"/>
                      <a:pt x="0" y="8668"/>
                    </a:cubicBezTo>
                    <a:cubicBezTo>
                      <a:pt x="0" y="3881"/>
                      <a:pt x="6738" y="0"/>
                      <a:pt x="15049" y="0"/>
                    </a:cubicBezTo>
                    <a:cubicBezTo>
                      <a:pt x="23361" y="0"/>
                      <a:pt x="30099" y="3881"/>
                      <a:pt x="30099" y="8668"/>
                    </a:cubicBezTo>
                    <a:close/>
                  </a:path>
                </a:pathLst>
              </a:custGeom>
              <a:solidFill>
                <a:srgbClr val="BA68C8"/>
              </a:solidFill>
              <a:ln w="9525" cap="flat">
                <a:noFill/>
                <a:prstDash val="solid"/>
                <a:miter/>
              </a:ln>
            </p:spPr>
            <p:txBody>
              <a:bodyPr rtlCol="0" anchor="ctr"/>
              <a:lstStyle/>
              <a:p>
                <a:endParaRPr lang="vi-VN"/>
              </a:p>
            </p:txBody>
          </p:sp>
          <p:sp>
            <p:nvSpPr>
              <p:cNvPr id="469" name="Freeform: Shape 468">
                <a:extLst>
                  <a:ext uri="{FF2B5EF4-FFF2-40B4-BE49-F238E27FC236}">
                    <a16:creationId xmlns:a16="http://schemas.microsoft.com/office/drawing/2014/main" id="{C2A1BBBF-5193-7BEE-90D2-A828FB60C2DA}"/>
                  </a:ext>
                </a:extLst>
              </p:cNvPr>
              <p:cNvSpPr/>
              <p:nvPr/>
            </p:nvSpPr>
            <p:spPr>
              <a:xfrm>
                <a:off x="1838339" y="3132319"/>
                <a:ext cx="29936" cy="17314"/>
              </a:xfrm>
              <a:custGeom>
                <a:avLst/>
                <a:gdLst>
                  <a:gd name="connsiteX0" fmla="*/ 25419 w 29936"/>
                  <a:gd name="connsiteY0" fmla="*/ 2431 h 17314"/>
                  <a:gd name="connsiteX1" fmla="*/ 4369 w 29936"/>
                  <a:gd name="connsiteY1" fmla="*/ 2431 h 17314"/>
                  <a:gd name="connsiteX2" fmla="*/ 383 w 29936"/>
                  <a:gd name="connsiteY2" fmla="*/ 10827 h 17314"/>
                  <a:gd name="connsiteX3" fmla="*/ 4369 w 29936"/>
                  <a:gd name="connsiteY3" fmla="*/ 14813 h 17314"/>
                  <a:gd name="connsiteX4" fmla="*/ 25705 w 29936"/>
                  <a:gd name="connsiteY4" fmla="*/ 14813 h 17314"/>
                  <a:gd name="connsiteX5" fmla="*/ 29502 w 29936"/>
                  <a:gd name="connsiteY5" fmla="*/ 6330 h 17314"/>
                  <a:gd name="connsiteX6" fmla="*/ 25419 w 29936"/>
                  <a:gd name="connsiteY6" fmla="*/ 2431 h 17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36" h="17314">
                    <a:moveTo>
                      <a:pt x="25419" y="2431"/>
                    </a:moveTo>
                    <a:cubicBezTo>
                      <a:pt x="18777" y="-810"/>
                      <a:pt x="11011" y="-810"/>
                      <a:pt x="4369" y="2431"/>
                    </a:cubicBezTo>
                    <a:cubicBezTo>
                      <a:pt x="949" y="3649"/>
                      <a:pt x="-835" y="7408"/>
                      <a:pt x="383" y="10827"/>
                    </a:cubicBezTo>
                    <a:cubicBezTo>
                      <a:pt x="1045" y="12687"/>
                      <a:pt x="2509" y="14151"/>
                      <a:pt x="4369" y="14813"/>
                    </a:cubicBezTo>
                    <a:cubicBezTo>
                      <a:pt x="11090" y="18148"/>
                      <a:pt x="18984" y="18148"/>
                      <a:pt x="25705" y="14813"/>
                    </a:cubicBezTo>
                    <a:cubicBezTo>
                      <a:pt x="29096" y="13519"/>
                      <a:pt x="30796" y="9721"/>
                      <a:pt x="29502" y="6330"/>
                    </a:cubicBezTo>
                    <a:cubicBezTo>
                      <a:pt x="28797" y="4482"/>
                      <a:pt x="27298" y="3050"/>
                      <a:pt x="25419" y="2431"/>
                    </a:cubicBezTo>
                    <a:close/>
                  </a:path>
                </a:pathLst>
              </a:custGeom>
              <a:solidFill>
                <a:srgbClr val="263238"/>
              </a:solidFill>
              <a:ln w="9525" cap="flat">
                <a:noFill/>
                <a:prstDash val="solid"/>
                <a:miter/>
              </a:ln>
            </p:spPr>
            <p:txBody>
              <a:bodyPr rtlCol="0" anchor="ctr"/>
              <a:lstStyle/>
              <a:p>
                <a:endParaRPr lang="vi-VN"/>
              </a:p>
            </p:txBody>
          </p:sp>
          <p:sp>
            <p:nvSpPr>
              <p:cNvPr id="470" name="Freeform: Shape 469">
                <a:extLst>
                  <a:ext uri="{FF2B5EF4-FFF2-40B4-BE49-F238E27FC236}">
                    <a16:creationId xmlns:a16="http://schemas.microsoft.com/office/drawing/2014/main" id="{8D468766-9420-614F-400A-A478769F8369}"/>
                  </a:ext>
                </a:extLst>
              </p:cNvPr>
              <p:cNvSpPr/>
              <p:nvPr/>
            </p:nvSpPr>
            <p:spPr>
              <a:xfrm>
                <a:off x="1934006" y="3040169"/>
                <a:ext cx="30095" cy="17424"/>
              </a:xfrm>
              <a:custGeom>
                <a:avLst/>
                <a:gdLst>
                  <a:gd name="connsiteX0" fmla="*/ 25668 w 30095"/>
                  <a:gd name="connsiteY0" fmla="*/ 2568 h 17424"/>
                  <a:gd name="connsiteX1" fmla="*/ 4428 w 30095"/>
                  <a:gd name="connsiteY1" fmla="*/ 2568 h 17424"/>
                  <a:gd name="connsiteX2" fmla="*/ 335 w 30095"/>
                  <a:gd name="connsiteY2" fmla="*/ 10763 h 17424"/>
                  <a:gd name="connsiteX3" fmla="*/ 4428 w 30095"/>
                  <a:gd name="connsiteY3" fmla="*/ 14856 h 17424"/>
                  <a:gd name="connsiteX4" fmla="*/ 25668 w 30095"/>
                  <a:gd name="connsiteY4" fmla="*/ 14856 h 17424"/>
                  <a:gd name="connsiteX5" fmla="*/ 29761 w 30095"/>
                  <a:gd name="connsiteY5" fmla="*/ 6661 h 17424"/>
                  <a:gd name="connsiteX6" fmla="*/ 25668 w 30095"/>
                  <a:gd name="connsiteY6" fmla="*/ 2568 h 17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95" h="17424">
                    <a:moveTo>
                      <a:pt x="25668" y="2568"/>
                    </a:moveTo>
                    <a:cubicBezTo>
                      <a:pt x="19002" y="-856"/>
                      <a:pt x="11094" y="-856"/>
                      <a:pt x="4428" y="2568"/>
                    </a:cubicBezTo>
                    <a:cubicBezTo>
                      <a:pt x="1035" y="3701"/>
                      <a:pt x="-798" y="7370"/>
                      <a:pt x="335" y="10763"/>
                    </a:cubicBezTo>
                    <a:cubicBezTo>
                      <a:pt x="980" y="12695"/>
                      <a:pt x="2496" y="14211"/>
                      <a:pt x="4428" y="14856"/>
                    </a:cubicBezTo>
                    <a:cubicBezTo>
                      <a:pt x="11094" y="18280"/>
                      <a:pt x="19002" y="18280"/>
                      <a:pt x="25668" y="14856"/>
                    </a:cubicBezTo>
                    <a:cubicBezTo>
                      <a:pt x="29061" y="13723"/>
                      <a:pt x="30894" y="10054"/>
                      <a:pt x="29761" y="6661"/>
                    </a:cubicBezTo>
                    <a:cubicBezTo>
                      <a:pt x="29116" y="4729"/>
                      <a:pt x="27600" y="3214"/>
                      <a:pt x="25668" y="2568"/>
                    </a:cubicBezTo>
                    <a:close/>
                  </a:path>
                </a:pathLst>
              </a:custGeom>
              <a:solidFill>
                <a:srgbClr val="263238"/>
              </a:solidFill>
              <a:ln w="9525" cap="flat">
                <a:noFill/>
                <a:prstDash val="solid"/>
                <a:miter/>
              </a:ln>
            </p:spPr>
            <p:txBody>
              <a:bodyPr rtlCol="0" anchor="ctr"/>
              <a:lstStyle/>
              <a:p>
                <a:endParaRPr lang="vi-VN"/>
              </a:p>
            </p:txBody>
          </p:sp>
          <p:sp>
            <p:nvSpPr>
              <p:cNvPr id="471" name="Freeform: Shape 470">
                <a:extLst>
                  <a:ext uri="{FF2B5EF4-FFF2-40B4-BE49-F238E27FC236}">
                    <a16:creationId xmlns:a16="http://schemas.microsoft.com/office/drawing/2014/main" id="{8E354061-2485-52AC-9B2F-6A2B00461DAC}"/>
                  </a:ext>
                </a:extLst>
              </p:cNvPr>
              <p:cNvSpPr/>
              <p:nvPr/>
            </p:nvSpPr>
            <p:spPr>
              <a:xfrm>
                <a:off x="1891393" y="3064811"/>
                <a:ext cx="30073" cy="17384"/>
              </a:xfrm>
              <a:custGeom>
                <a:avLst/>
                <a:gdLst>
                  <a:gd name="connsiteX0" fmla="*/ 25705 w 30073"/>
                  <a:gd name="connsiteY0" fmla="*/ 2501 h 17384"/>
                  <a:gd name="connsiteX1" fmla="*/ 4369 w 30073"/>
                  <a:gd name="connsiteY1" fmla="*/ 2501 h 17384"/>
                  <a:gd name="connsiteX2" fmla="*/ 383 w 30073"/>
                  <a:gd name="connsiteY2" fmla="*/ 10897 h 17384"/>
                  <a:gd name="connsiteX3" fmla="*/ 4369 w 30073"/>
                  <a:gd name="connsiteY3" fmla="*/ 14884 h 17384"/>
                  <a:gd name="connsiteX4" fmla="*/ 25705 w 30073"/>
                  <a:gd name="connsiteY4" fmla="*/ 14884 h 17384"/>
                  <a:gd name="connsiteX5" fmla="*/ 29691 w 30073"/>
                  <a:gd name="connsiteY5" fmla="*/ 6487 h 17384"/>
                  <a:gd name="connsiteX6" fmla="*/ 25705 w 30073"/>
                  <a:gd name="connsiteY6" fmla="*/ 2501 h 1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73" h="17384">
                    <a:moveTo>
                      <a:pt x="25705" y="2501"/>
                    </a:moveTo>
                    <a:cubicBezTo>
                      <a:pt x="18984" y="-834"/>
                      <a:pt x="11090" y="-834"/>
                      <a:pt x="4369" y="2501"/>
                    </a:cubicBezTo>
                    <a:cubicBezTo>
                      <a:pt x="949" y="3719"/>
                      <a:pt x="-835" y="7478"/>
                      <a:pt x="383" y="10897"/>
                    </a:cubicBezTo>
                    <a:cubicBezTo>
                      <a:pt x="1045" y="12757"/>
                      <a:pt x="2509" y="14221"/>
                      <a:pt x="4369" y="14884"/>
                    </a:cubicBezTo>
                    <a:cubicBezTo>
                      <a:pt x="11090" y="18218"/>
                      <a:pt x="18984" y="18218"/>
                      <a:pt x="25705" y="14884"/>
                    </a:cubicBezTo>
                    <a:cubicBezTo>
                      <a:pt x="29124" y="13666"/>
                      <a:pt x="30909" y="9906"/>
                      <a:pt x="29691" y="6487"/>
                    </a:cubicBezTo>
                    <a:cubicBezTo>
                      <a:pt x="29028" y="4627"/>
                      <a:pt x="27565" y="3163"/>
                      <a:pt x="25705" y="2501"/>
                    </a:cubicBezTo>
                    <a:close/>
                  </a:path>
                </a:pathLst>
              </a:custGeom>
              <a:solidFill>
                <a:srgbClr val="BA68C8"/>
              </a:solidFill>
              <a:ln w="9525" cap="flat">
                <a:noFill/>
                <a:prstDash val="solid"/>
                <a:miter/>
              </a:ln>
            </p:spPr>
            <p:txBody>
              <a:bodyPr rtlCol="0" anchor="ctr"/>
              <a:lstStyle/>
              <a:p>
                <a:endParaRPr lang="vi-VN"/>
              </a:p>
            </p:txBody>
          </p:sp>
          <p:sp>
            <p:nvSpPr>
              <p:cNvPr id="472" name="Freeform: Shape 471">
                <a:extLst>
                  <a:ext uri="{FF2B5EF4-FFF2-40B4-BE49-F238E27FC236}">
                    <a16:creationId xmlns:a16="http://schemas.microsoft.com/office/drawing/2014/main" id="{470BE1C0-3716-8AFD-6F0A-02CB0BF276D3}"/>
                  </a:ext>
                </a:extLst>
              </p:cNvPr>
              <p:cNvSpPr/>
              <p:nvPr/>
            </p:nvSpPr>
            <p:spPr>
              <a:xfrm>
                <a:off x="1848661" y="3089413"/>
                <a:ext cx="30551" cy="17426"/>
              </a:xfrm>
              <a:custGeom>
                <a:avLst/>
                <a:gdLst>
                  <a:gd name="connsiteX0" fmla="*/ 25765 w 30551"/>
                  <a:gd name="connsiteY0" fmla="*/ 2569 h 17426"/>
                  <a:gd name="connsiteX1" fmla="*/ 4429 w 30551"/>
                  <a:gd name="connsiteY1" fmla="*/ 2569 h 17426"/>
                  <a:gd name="connsiteX2" fmla="*/ 4429 w 30551"/>
                  <a:gd name="connsiteY2" fmla="*/ 14857 h 17426"/>
                  <a:gd name="connsiteX3" fmla="*/ 25765 w 30551"/>
                  <a:gd name="connsiteY3" fmla="*/ 14857 h 17426"/>
                  <a:gd name="connsiteX4" fmla="*/ 25765 w 30551"/>
                  <a:gd name="connsiteY4" fmla="*/ 2569 h 17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51" h="17426">
                    <a:moveTo>
                      <a:pt x="25765" y="2569"/>
                    </a:moveTo>
                    <a:cubicBezTo>
                      <a:pt x="19066" y="-856"/>
                      <a:pt x="11129" y="-856"/>
                      <a:pt x="4429" y="2569"/>
                    </a:cubicBezTo>
                    <a:cubicBezTo>
                      <a:pt x="-1476" y="5998"/>
                      <a:pt x="-1476" y="11523"/>
                      <a:pt x="4429" y="14857"/>
                    </a:cubicBezTo>
                    <a:cubicBezTo>
                      <a:pt x="11129" y="18282"/>
                      <a:pt x="19066" y="18282"/>
                      <a:pt x="25765" y="14857"/>
                    </a:cubicBezTo>
                    <a:cubicBezTo>
                      <a:pt x="32147" y="11523"/>
                      <a:pt x="32147" y="5998"/>
                      <a:pt x="25765" y="2569"/>
                    </a:cubicBezTo>
                    <a:close/>
                  </a:path>
                </a:pathLst>
              </a:custGeom>
              <a:solidFill>
                <a:srgbClr val="263238"/>
              </a:solidFill>
              <a:ln w="9525" cap="flat">
                <a:noFill/>
                <a:prstDash val="solid"/>
                <a:miter/>
              </a:ln>
            </p:spPr>
            <p:txBody>
              <a:bodyPr rtlCol="0" anchor="ctr"/>
              <a:lstStyle/>
              <a:p>
                <a:endParaRPr lang="vi-VN"/>
              </a:p>
            </p:txBody>
          </p:sp>
          <p:sp>
            <p:nvSpPr>
              <p:cNvPr id="473" name="Freeform: Shape 472">
                <a:extLst>
                  <a:ext uri="{FF2B5EF4-FFF2-40B4-BE49-F238E27FC236}">
                    <a16:creationId xmlns:a16="http://schemas.microsoft.com/office/drawing/2014/main" id="{8B56FE91-BD5F-B331-D942-1E26162F22ED}"/>
                  </a:ext>
                </a:extLst>
              </p:cNvPr>
              <p:cNvSpPr/>
              <p:nvPr/>
            </p:nvSpPr>
            <p:spPr>
              <a:xfrm>
                <a:off x="1827040" y="3175138"/>
                <a:ext cx="30191" cy="17426"/>
              </a:xfrm>
              <a:custGeom>
                <a:avLst/>
                <a:gdLst>
                  <a:gd name="connsiteX0" fmla="*/ 25764 w 30191"/>
                  <a:gd name="connsiteY0" fmla="*/ 2569 h 17426"/>
                  <a:gd name="connsiteX1" fmla="*/ 4428 w 30191"/>
                  <a:gd name="connsiteY1" fmla="*/ 2569 h 17426"/>
                  <a:gd name="connsiteX2" fmla="*/ 335 w 30191"/>
                  <a:gd name="connsiteY2" fmla="*/ 10764 h 17426"/>
                  <a:gd name="connsiteX3" fmla="*/ 4428 w 30191"/>
                  <a:gd name="connsiteY3" fmla="*/ 14857 h 17426"/>
                  <a:gd name="connsiteX4" fmla="*/ 25764 w 30191"/>
                  <a:gd name="connsiteY4" fmla="*/ 14857 h 17426"/>
                  <a:gd name="connsiteX5" fmla="*/ 29856 w 30191"/>
                  <a:gd name="connsiteY5" fmla="*/ 6662 h 17426"/>
                  <a:gd name="connsiteX6" fmla="*/ 25764 w 30191"/>
                  <a:gd name="connsiteY6" fmla="*/ 2569 h 1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91" h="17426">
                    <a:moveTo>
                      <a:pt x="25764" y="2569"/>
                    </a:moveTo>
                    <a:cubicBezTo>
                      <a:pt x="19064" y="-856"/>
                      <a:pt x="11127" y="-856"/>
                      <a:pt x="4428" y="2569"/>
                    </a:cubicBezTo>
                    <a:cubicBezTo>
                      <a:pt x="1035" y="3702"/>
                      <a:pt x="-798" y="7371"/>
                      <a:pt x="335" y="10764"/>
                    </a:cubicBezTo>
                    <a:cubicBezTo>
                      <a:pt x="980" y="12696"/>
                      <a:pt x="2496" y="14212"/>
                      <a:pt x="4428" y="14857"/>
                    </a:cubicBezTo>
                    <a:cubicBezTo>
                      <a:pt x="11127" y="18282"/>
                      <a:pt x="19064" y="18282"/>
                      <a:pt x="25764" y="14857"/>
                    </a:cubicBezTo>
                    <a:cubicBezTo>
                      <a:pt x="29157" y="13724"/>
                      <a:pt x="30989" y="10055"/>
                      <a:pt x="29856" y="6662"/>
                    </a:cubicBezTo>
                    <a:cubicBezTo>
                      <a:pt x="29211" y="4730"/>
                      <a:pt x="27695" y="3214"/>
                      <a:pt x="25764" y="2569"/>
                    </a:cubicBezTo>
                    <a:close/>
                  </a:path>
                </a:pathLst>
              </a:custGeom>
              <a:solidFill>
                <a:srgbClr val="BA68C8"/>
              </a:solidFill>
              <a:ln w="9525" cap="flat">
                <a:noFill/>
                <a:prstDash val="solid"/>
                <a:miter/>
              </a:ln>
            </p:spPr>
            <p:txBody>
              <a:bodyPr rtlCol="0" anchor="ctr"/>
              <a:lstStyle/>
              <a:p>
                <a:endParaRPr lang="vi-VN"/>
              </a:p>
            </p:txBody>
          </p:sp>
          <p:sp>
            <p:nvSpPr>
              <p:cNvPr id="474" name="Freeform: Shape 473">
                <a:extLst>
                  <a:ext uri="{FF2B5EF4-FFF2-40B4-BE49-F238E27FC236}">
                    <a16:creationId xmlns:a16="http://schemas.microsoft.com/office/drawing/2014/main" id="{95DF3FBF-99DA-E648-0446-30B46210E983}"/>
                  </a:ext>
                </a:extLst>
              </p:cNvPr>
              <p:cNvSpPr/>
              <p:nvPr/>
            </p:nvSpPr>
            <p:spPr>
              <a:xfrm>
                <a:off x="1795132" y="3156660"/>
                <a:ext cx="30095" cy="17424"/>
              </a:xfrm>
              <a:custGeom>
                <a:avLst/>
                <a:gdLst>
                  <a:gd name="connsiteX0" fmla="*/ 25668 w 30095"/>
                  <a:gd name="connsiteY0" fmla="*/ 2568 h 17424"/>
                  <a:gd name="connsiteX1" fmla="*/ 4428 w 30095"/>
                  <a:gd name="connsiteY1" fmla="*/ 2568 h 17424"/>
                  <a:gd name="connsiteX2" fmla="*/ 335 w 30095"/>
                  <a:gd name="connsiteY2" fmla="*/ 10763 h 17424"/>
                  <a:gd name="connsiteX3" fmla="*/ 4428 w 30095"/>
                  <a:gd name="connsiteY3" fmla="*/ 14856 h 17424"/>
                  <a:gd name="connsiteX4" fmla="*/ 25668 w 30095"/>
                  <a:gd name="connsiteY4" fmla="*/ 14856 h 17424"/>
                  <a:gd name="connsiteX5" fmla="*/ 29761 w 30095"/>
                  <a:gd name="connsiteY5" fmla="*/ 6661 h 17424"/>
                  <a:gd name="connsiteX6" fmla="*/ 25668 w 30095"/>
                  <a:gd name="connsiteY6" fmla="*/ 2568 h 17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95" h="17424">
                    <a:moveTo>
                      <a:pt x="25668" y="2568"/>
                    </a:moveTo>
                    <a:cubicBezTo>
                      <a:pt x="19002" y="-856"/>
                      <a:pt x="11094" y="-856"/>
                      <a:pt x="4428" y="2568"/>
                    </a:cubicBezTo>
                    <a:cubicBezTo>
                      <a:pt x="1035" y="3701"/>
                      <a:pt x="-798" y="7370"/>
                      <a:pt x="335" y="10763"/>
                    </a:cubicBezTo>
                    <a:cubicBezTo>
                      <a:pt x="980" y="12695"/>
                      <a:pt x="2496" y="14211"/>
                      <a:pt x="4428" y="14856"/>
                    </a:cubicBezTo>
                    <a:cubicBezTo>
                      <a:pt x="11094" y="18280"/>
                      <a:pt x="19002" y="18280"/>
                      <a:pt x="25668" y="14856"/>
                    </a:cubicBezTo>
                    <a:cubicBezTo>
                      <a:pt x="29061" y="13723"/>
                      <a:pt x="30894" y="10054"/>
                      <a:pt x="29761" y="6661"/>
                    </a:cubicBezTo>
                    <a:cubicBezTo>
                      <a:pt x="29116" y="4729"/>
                      <a:pt x="27600" y="3214"/>
                      <a:pt x="25668" y="2568"/>
                    </a:cubicBezTo>
                    <a:close/>
                  </a:path>
                </a:pathLst>
              </a:custGeom>
              <a:solidFill>
                <a:srgbClr val="263238"/>
              </a:solidFill>
              <a:ln w="9525" cap="flat">
                <a:noFill/>
                <a:prstDash val="solid"/>
                <a:miter/>
              </a:ln>
            </p:spPr>
            <p:txBody>
              <a:bodyPr rtlCol="0" anchor="ctr"/>
              <a:lstStyle/>
              <a:p>
                <a:endParaRPr lang="vi-VN"/>
              </a:p>
            </p:txBody>
          </p:sp>
          <p:sp>
            <p:nvSpPr>
              <p:cNvPr id="475" name="Freeform: Shape 474">
                <a:extLst>
                  <a:ext uri="{FF2B5EF4-FFF2-40B4-BE49-F238E27FC236}">
                    <a16:creationId xmlns:a16="http://schemas.microsoft.com/office/drawing/2014/main" id="{D09F8623-3008-CF3C-684A-78698BF6233A}"/>
                  </a:ext>
                </a:extLst>
              </p:cNvPr>
              <p:cNvSpPr/>
              <p:nvPr/>
            </p:nvSpPr>
            <p:spPr>
              <a:xfrm>
                <a:off x="1805989" y="3114083"/>
                <a:ext cx="30194" cy="17425"/>
              </a:xfrm>
              <a:custGeom>
                <a:avLst/>
                <a:gdLst>
                  <a:gd name="connsiteX0" fmla="*/ 25765 w 30194"/>
                  <a:gd name="connsiteY0" fmla="*/ 2569 h 17425"/>
                  <a:gd name="connsiteX1" fmla="*/ 4429 w 30194"/>
                  <a:gd name="connsiteY1" fmla="*/ 2569 h 17425"/>
                  <a:gd name="connsiteX2" fmla="*/ 4429 w 30194"/>
                  <a:gd name="connsiteY2" fmla="*/ 14857 h 17425"/>
                  <a:gd name="connsiteX3" fmla="*/ 25765 w 30194"/>
                  <a:gd name="connsiteY3" fmla="*/ 14857 h 17425"/>
                  <a:gd name="connsiteX4" fmla="*/ 25765 w 30194"/>
                  <a:gd name="connsiteY4" fmla="*/ 2569 h 17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94" h="17425">
                    <a:moveTo>
                      <a:pt x="25765" y="2569"/>
                    </a:moveTo>
                    <a:cubicBezTo>
                      <a:pt x="19066" y="-856"/>
                      <a:pt x="11129" y="-856"/>
                      <a:pt x="4429" y="2569"/>
                    </a:cubicBezTo>
                    <a:cubicBezTo>
                      <a:pt x="-1476" y="5903"/>
                      <a:pt x="-1476" y="11428"/>
                      <a:pt x="4429" y="14857"/>
                    </a:cubicBezTo>
                    <a:cubicBezTo>
                      <a:pt x="11129" y="18282"/>
                      <a:pt x="19066" y="18282"/>
                      <a:pt x="25765" y="14857"/>
                    </a:cubicBezTo>
                    <a:cubicBezTo>
                      <a:pt x="31671" y="11142"/>
                      <a:pt x="31671" y="5903"/>
                      <a:pt x="25765" y="2569"/>
                    </a:cubicBezTo>
                    <a:close/>
                  </a:path>
                </a:pathLst>
              </a:custGeom>
              <a:solidFill>
                <a:srgbClr val="263238"/>
              </a:solidFill>
              <a:ln w="9525" cap="flat">
                <a:noFill/>
                <a:prstDash val="solid"/>
                <a:miter/>
              </a:ln>
            </p:spPr>
            <p:txBody>
              <a:bodyPr rtlCol="0" anchor="ctr"/>
              <a:lstStyle/>
              <a:p>
                <a:endParaRPr lang="vi-VN"/>
              </a:p>
            </p:txBody>
          </p:sp>
          <p:sp>
            <p:nvSpPr>
              <p:cNvPr id="476" name="Freeform: Shape 475">
                <a:extLst>
                  <a:ext uri="{FF2B5EF4-FFF2-40B4-BE49-F238E27FC236}">
                    <a16:creationId xmlns:a16="http://schemas.microsoft.com/office/drawing/2014/main" id="{948038AA-2B4F-1BBC-8616-B9BF2A39E28E}"/>
                  </a:ext>
                </a:extLst>
              </p:cNvPr>
              <p:cNvSpPr/>
              <p:nvPr/>
            </p:nvSpPr>
            <p:spPr>
              <a:xfrm>
                <a:off x="1902001" y="3021690"/>
                <a:ext cx="30192" cy="17426"/>
              </a:xfrm>
              <a:custGeom>
                <a:avLst/>
                <a:gdLst>
                  <a:gd name="connsiteX0" fmla="*/ 25765 w 30192"/>
                  <a:gd name="connsiteY0" fmla="*/ 2569 h 17426"/>
                  <a:gd name="connsiteX1" fmla="*/ 4429 w 30192"/>
                  <a:gd name="connsiteY1" fmla="*/ 2569 h 17426"/>
                  <a:gd name="connsiteX2" fmla="*/ 4429 w 30192"/>
                  <a:gd name="connsiteY2" fmla="*/ 14857 h 17426"/>
                  <a:gd name="connsiteX3" fmla="*/ 25765 w 30192"/>
                  <a:gd name="connsiteY3" fmla="*/ 14857 h 17426"/>
                  <a:gd name="connsiteX4" fmla="*/ 29858 w 30192"/>
                  <a:gd name="connsiteY4" fmla="*/ 6662 h 17426"/>
                  <a:gd name="connsiteX5" fmla="*/ 25765 w 30192"/>
                  <a:gd name="connsiteY5" fmla="*/ 2569 h 1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92" h="17426">
                    <a:moveTo>
                      <a:pt x="25765" y="2569"/>
                    </a:moveTo>
                    <a:cubicBezTo>
                      <a:pt x="19066" y="-856"/>
                      <a:pt x="11129" y="-856"/>
                      <a:pt x="4429" y="2569"/>
                    </a:cubicBezTo>
                    <a:cubicBezTo>
                      <a:pt x="-1476" y="5998"/>
                      <a:pt x="-1476" y="11523"/>
                      <a:pt x="4429" y="14857"/>
                    </a:cubicBezTo>
                    <a:cubicBezTo>
                      <a:pt x="11129" y="18282"/>
                      <a:pt x="19066" y="18282"/>
                      <a:pt x="25765" y="14857"/>
                    </a:cubicBezTo>
                    <a:cubicBezTo>
                      <a:pt x="29158" y="13724"/>
                      <a:pt x="30990" y="10055"/>
                      <a:pt x="29858" y="6662"/>
                    </a:cubicBezTo>
                    <a:cubicBezTo>
                      <a:pt x="29213" y="4730"/>
                      <a:pt x="27697" y="3214"/>
                      <a:pt x="25765" y="2569"/>
                    </a:cubicBezTo>
                    <a:close/>
                  </a:path>
                </a:pathLst>
              </a:custGeom>
              <a:solidFill>
                <a:srgbClr val="BA68C8"/>
              </a:solidFill>
              <a:ln w="9525" cap="flat">
                <a:noFill/>
                <a:prstDash val="solid"/>
                <a:miter/>
              </a:ln>
            </p:spPr>
            <p:txBody>
              <a:bodyPr rtlCol="0" anchor="ctr"/>
              <a:lstStyle/>
              <a:p>
                <a:endParaRPr lang="vi-VN"/>
              </a:p>
            </p:txBody>
          </p:sp>
          <p:sp>
            <p:nvSpPr>
              <p:cNvPr id="477" name="Freeform: Shape 476">
                <a:extLst>
                  <a:ext uri="{FF2B5EF4-FFF2-40B4-BE49-F238E27FC236}">
                    <a16:creationId xmlns:a16="http://schemas.microsoft.com/office/drawing/2014/main" id="{F297F5D6-2381-DBA2-8B64-3902DAFAA453}"/>
                  </a:ext>
                </a:extLst>
              </p:cNvPr>
              <p:cNvSpPr/>
              <p:nvPr/>
            </p:nvSpPr>
            <p:spPr>
              <a:xfrm>
                <a:off x="1859329" y="3046455"/>
                <a:ext cx="30194" cy="17425"/>
              </a:xfrm>
              <a:custGeom>
                <a:avLst/>
                <a:gdLst>
                  <a:gd name="connsiteX0" fmla="*/ 25765 w 30194"/>
                  <a:gd name="connsiteY0" fmla="*/ 2569 h 17425"/>
                  <a:gd name="connsiteX1" fmla="*/ 4429 w 30194"/>
                  <a:gd name="connsiteY1" fmla="*/ 2569 h 17425"/>
                  <a:gd name="connsiteX2" fmla="*/ 4429 w 30194"/>
                  <a:gd name="connsiteY2" fmla="*/ 14857 h 17425"/>
                  <a:gd name="connsiteX3" fmla="*/ 25765 w 30194"/>
                  <a:gd name="connsiteY3" fmla="*/ 14857 h 17425"/>
                  <a:gd name="connsiteX4" fmla="*/ 25765 w 30194"/>
                  <a:gd name="connsiteY4" fmla="*/ 2569 h 17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94" h="17425">
                    <a:moveTo>
                      <a:pt x="25765" y="2569"/>
                    </a:moveTo>
                    <a:cubicBezTo>
                      <a:pt x="19066" y="-856"/>
                      <a:pt x="11129" y="-856"/>
                      <a:pt x="4429" y="2569"/>
                    </a:cubicBezTo>
                    <a:cubicBezTo>
                      <a:pt x="-1476" y="5903"/>
                      <a:pt x="-1476" y="11428"/>
                      <a:pt x="4429" y="14857"/>
                    </a:cubicBezTo>
                    <a:cubicBezTo>
                      <a:pt x="11129" y="18282"/>
                      <a:pt x="19066" y="18282"/>
                      <a:pt x="25765" y="14857"/>
                    </a:cubicBezTo>
                    <a:cubicBezTo>
                      <a:pt x="31671" y="11332"/>
                      <a:pt x="31671" y="5808"/>
                      <a:pt x="25765" y="2569"/>
                    </a:cubicBezTo>
                    <a:close/>
                  </a:path>
                </a:pathLst>
              </a:custGeom>
              <a:solidFill>
                <a:srgbClr val="263238"/>
              </a:solidFill>
              <a:ln w="9525" cap="flat">
                <a:noFill/>
                <a:prstDash val="solid"/>
                <a:miter/>
              </a:ln>
            </p:spPr>
            <p:txBody>
              <a:bodyPr rtlCol="0" anchor="ctr"/>
              <a:lstStyle/>
              <a:p>
                <a:endParaRPr lang="vi-VN"/>
              </a:p>
            </p:txBody>
          </p:sp>
          <p:sp>
            <p:nvSpPr>
              <p:cNvPr id="478" name="Freeform: Shape 477">
                <a:extLst>
                  <a:ext uri="{FF2B5EF4-FFF2-40B4-BE49-F238E27FC236}">
                    <a16:creationId xmlns:a16="http://schemas.microsoft.com/office/drawing/2014/main" id="{D4408E1D-56B9-F61C-50BB-3ECDF6CF1843}"/>
                  </a:ext>
                </a:extLst>
              </p:cNvPr>
              <p:cNvSpPr/>
              <p:nvPr/>
            </p:nvSpPr>
            <p:spPr>
              <a:xfrm>
                <a:off x="1817003" y="3071003"/>
                <a:ext cx="30073" cy="17384"/>
              </a:xfrm>
              <a:custGeom>
                <a:avLst/>
                <a:gdLst>
                  <a:gd name="connsiteX0" fmla="*/ 25705 w 30073"/>
                  <a:gd name="connsiteY0" fmla="*/ 2501 h 17384"/>
                  <a:gd name="connsiteX1" fmla="*/ 4369 w 30073"/>
                  <a:gd name="connsiteY1" fmla="*/ 2501 h 17384"/>
                  <a:gd name="connsiteX2" fmla="*/ 383 w 30073"/>
                  <a:gd name="connsiteY2" fmla="*/ 10897 h 17384"/>
                  <a:gd name="connsiteX3" fmla="*/ 4369 w 30073"/>
                  <a:gd name="connsiteY3" fmla="*/ 14884 h 17384"/>
                  <a:gd name="connsiteX4" fmla="*/ 25705 w 30073"/>
                  <a:gd name="connsiteY4" fmla="*/ 14884 h 17384"/>
                  <a:gd name="connsiteX5" fmla="*/ 29691 w 30073"/>
                  <a:gd name="connsiteY5" fmla="*/ 6487 h 17384"/>
                  <a:gd name="connsiteX6" fmla="*/ 25705 w 30073"/>
                  <a:gd name="connsiteY6" fmla="*/ 2501 h 17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73" h="17384">
                    <a:moveTo>
                      <a:pt x="25705" y="2501"/>
                    </a:moveTo>
                    <a:cubicBezTo>
                      <a:pt x="18984" y="-834"/>
                      <a:pt x="11090" y="-834"/>
                      <a:pt x="4369" y="2501"/>
                    </a:cubicBezTo>
                    <a:cubicBezTo>
                      <a:pt x="949" y="3719"/>
                      <a:pt x="-835" y="7478"/>
                      <a:pt x="383" y="10897"/>
                    </a:cubicBezTo>
                    <a:cubicBezTo>
                      <a:pt x="1045" y="12757"/>
                      <a:pt x="2509" y="14221"/>
                      <a:pt x="4369" y="14884"/>
                    </a:cubicBezTo>
                    <a:cubicBezTo>
                      <a:pt x="11090" y="18218"/>
                      <a:pt x="18984" y="18218"/>
                      <a:pt x="25705" y="14884"/>
                    </a:cubicBezTo>
                    <a:cubicBezTo>
                      <a:pt x="29124" y="13666"/>
                      <a:pt x="30909" y="9906"/>
                      <a:pt x="29691" y="6487"/>
                    </a:cubicBezTo>
                    <a:cubicBezTo>
                      <a:pt x="29028" y="4627"/>
                      <a:pt x="27565" y="3163"/>
                      <a:pt x="25705" y="2501"/>
                    </a:cubicBezTo>
                    <a:close/>
                  </a:path>
                </a:pathLst>
              </a:custGeom>
              <a:solidFill>
                <a:srgbClr val="BA68C8"/>
              </a:solidFill>
              <a:ln w="9525" cap="flat">
                <a:noFill/>
                <a:prstDash val="solid"/>
                <a:miter/>
              </a:ln>
            </p:spPr>
            <p:txBody>
              <a:bodyPr rtlCol="0" anchor="ctr"/>
              <a:lstStyle/>
              <a:p>
                <a:endParaRPr lang="vi-VN"/>
              </a:p>
            </p:txBody>
          </p:sp>
          <p:sp>
            <p:nvSpPr>
              <p:cNvPr id="479" name="Freeform: Shape 478">
                <a:extLst>
                  <a:ext uri="{FF2B5EF4-FFF2-40B4-BE49-F238E27FC236}">
                    <a16:creationId xmlns:a16="http://schemas.microsoft.com/office/drawing/2014/main" id="{B66314E4-0F6D-A4B7-A67E-191385CB62AD}"/>
                  </a:ext>
                </a:extLst>
              </p:cNvPr>
              <p:cNvSpPr/>
              <p:nvPr/>
            </p:nvSpPr>
            <p:spPr>
              <a:xfrm>
                <a:off x="1773986" y="3095604"/>
                <a:ext cx="30191" cy="17426"/>
              </a:xfrm>
              <a:custGeom>
                <a:avLst/>
                <a:gdLst>
                  <a:gd name="connsiteX0" fmla="*/ 25764 w 30191"/>
                  <a:gd name="connsiteY0" fmla="*/ 2569 h 17426"/>
                  <a:gd name="connsiteX1" fmla="*/ 4428 w 30191"/>
                  <a:gd name="connsiteY1" fmla="*/ 2569 h 17426"/>
                  <a:gd name="connsiteX2" fmla="*/ 335 w 30191"/>
                  <a:gd name="connsiteY2" fmla="*/ 10764 h 17426"/>
                  <a:gd name="connsiteX3" fmla="*/ 4428 w 30191"/>
                  <a:gd name="connsiteY3" fmla="*/ 14857 h 17426"/>
                  <a:gd name="connsiteX4" fmla="*/ 25764 w 30191"/>
                  <a:gd name="connsiteY4" fmla="*/ 14857 h 17426"/>
                  <a:gd name="connsiteX5" fmla="*/ 29856 w 30191"/>
                  <a:gd name="connsiteY5" fmla="*/ 6662 h 17426"/>
                  <a:gd name="connsiteX6" fmla="*/ 25764 w 30191"/>
                  <a:gd name="connsiteY6" fmla="*/ 2569 h 1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191" h="17426">
                    <a:moveTo>
                      <a:pt x="25764" y="2569"/>
                    </a:moveTo>
                    <a:cubicBezTo>
                      <a:pt x="19064" y="-856"/>
                      <a:pt x="11127" y="-856"/>
                      <a:pt x="4428" y="2569"/>
                    </a:cubicBezTo>
                    <a:cubicBezTo>
                      <a:pt x="1035" y="3702"/>
                      <a:pt x="-798" y="7371"/>
                      <a:pt x="335" y="10764"/>
                    </a:cubicBezTo>
                    <a:cubicBezTo>
                      <a:pt x="980" y="12696"/>
                      <a:pt x="2496" y="14212"/>
                      <a:pt x="4428" y="14857"/>
                    </a:cubicBezTo>
                    <a:cubicBezTo>
                      <a:pt x="11127" y="18282"/>
                      <a:pt x="19064" y="18282"/>
                      <a:pt x="25764" y="14857"/>
                    </a:cubicBezTo>
                    <a:cubicBezTo>
                      <a:pt x="29157" y="13724"/>
                      <a:pt x="30989" y="10055"/>
                      <a:pt x="29856" y="6662"/>
                    </a:cubicBezTo>
                    <a:cubicBezTo>
                      <a:pt x="29211" y="4730"/>
                      <a:pt x="27695" y="3214"/>
                      <a:pt x="25764" y="2569"/>
                    </a:cubicBezTo>
                    <a:close/>
                  </a:path>
                </a:pathLst>
              </a:custGeom>
              <a:solidFill>
                <a:srgbClr val="263238"/>
              </a:solidFill>
              <a:ln w="9525" cap="flat">
                <a:noFill/>
                <a:prstDash val="solid"/>
                <a:miter/>
              </a:ln>
            </p:spPr>
            <p:txBody>
              <a:bodyPr rtlCol="0" anchor="ctr"/>
              <a:lstStyle/>
              <a:p>
                <a:endParaRPr lang="vi-VN"/>
              </a:p>
            </p:txBody>
          </p:sp>
          <p:sp>
            <p:nvSpPr>
              <p:cNvPr id="480" name="Freeform: Shape 479">
                <a:extLst>
                  <a:ext uri="{FF2B5EF4-FFF2-40B4-BE49-F238E27FC236}">
                    <a16:creationId xmlns:a16="http://schemas.microsoft.com/office/drawing/2014/main" id="{AE4E84A4-2A32-F266-7E37-37F2E4F48BC9}"/>
                  </a:ext>
                </a:extLst>
              </p:cNvPr>
              <p:cNvSpPr/>
              <p:nvPr/>
            </p:nvSpPr>
            <p:spPr>
              <a:xfrm>
                <a:off x="1763126" y="3138181"/>
                <a:ext cx="30192" cy="17425"/>
              </a:xfrm>
              <a:custGeom>
                <a:avLst/>
                <a:gdLst>
                  <a:gd name="connsiteX0" fmla="*/ 25765 w 30192"/>
                  <a:gd name="connsiteY0" fmla="*/ 2569 h 17425"/>
                  <a:gd name="connsiteX1" fmla="*/ 4429 w 30192"/>
                  <a:gd name="connsiteY1" fmla="*/ 2569 h 17425"/>
                  <a:gd name="connsiteX2" fmla="*/ 4429 w 30192"/>
                  <a:gd name="connsiteY2" fmla="*/ 14857 h 17425"/>
                  <a:gd name="connsiteX3" fmla="*/ 25765 w 30192"/>
                  <a:gd name="connsiteY3" fmla="*/ 14857 h 17425"/>
                  <a:gd name="connsiteX4" fmla="*/ 29858 w 30192"/>
                  <a:gd name="connsiteY4" fmla="*/ 6662 h 17425"/>
                  <a:gd name="connsiteX5" fmla="*/ 25765 w 30192"/>
                  <a:gd name="connsiteY5" fmla="*/ 2569 h 17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92" h="17425">
                    <a:moveTo>
                      <a:pt x="25765" y="2569"/>
                    </a:moveTo>
                    <a:cubicBezTo>
                      <a:pt x="19066" y="-856"/>
                      <a:pt x="11129" y="-856"/>
                      <a:pt x="4429" y="2569"/>
                    </a:cubicBezTo>
                    <a:cubicBezTo>
                      <a:pt x="-1476" y="5998"/>
                      <a:pt x="-1476" y="11523"/>
                      <a:pt x="4429" y="14857"/>
                    </a:cubicBezTo>
                    <a:cubicBezTo>
                      <a:pt x="11129" y="18282"/>
                      <a:pt x="19066" y="18282"/>
                      <a:pt x="25765" y="14857"/>
                    </a:cubicBezTo>
                    <a:cubicBezTo>
                      <a:pt x="29158" y="13724"/>
                      <a:pt x="30990" y="10055"/>
                      <a:pt x="29858" y="6662"/>
                    </a:cubicBezTo>
                    <a:cubicBezTo>
                      <a:pt x="29213" y="4730"/>
                      <a:pt x="27697" y="3214"/>
                      <a:pt x="25765" y="2569"/>
                    </a:cubicBezTo>
                    <a:close/>
                  </a:path>
                </a:pathLst>
              </a:custGeom>
              <a:solidFill>
                <a:srgbClr val="BA68C8"/>
              </a:solidFill>
              <a:ln w="9525" cap="flat">
                <a:noFill/>
                <a:prstDash val="solid"/>
                <a:miter/>
              </a:ln>
            </p:spPr>
            <p:txBody>
              <a:bodyPr rtlCol="0" anchor="ctr"/>
              <a:lstStyle/>
              <a:p>
                <a:endParaRPr lang="vi-VN"/>
              </a:p>
            </p:txBody>
          </p:sp>
          <p:sp>
            <p:nvSpPr>
              <p:cNvPr id="481" name="Freeform: Shape 480">
                <a:extLst>
                  <a:ext uri="{FF2B5EF4-FFF2-40B4-BE49-F238E27FC236}">
                    <a16:creationId xmlns:a16="http://schemas.microsoft.com/office/drawing/2014/main" id="{89F26FA9-9674-7546-1422-80680A7CD105}"/>
                  </a:ext>
                </a:extLst>
              </p:cNvPr>
              <p:cNvSpPr/>
              <p:nvPr/>
            </p:nvSpPr>
            <p:spPr>
              <a:xfrm>
                <a:off x="1731278" y="3119771"/>
                <a:ext cx="30212" cy="17432"/>
              </a:xfrm>
              <a:custGeom>
                <a:avLst/>
                <a:gdLst>
                  <a:gd name="connsiteX0" fmla="*/ 25705 w 30212"/>
                  <a:gd name="connsiteY0" fmla="*/ 2501 h 17432"/>
                  <a:gd name="connsiteX1" fmla="*/ 4369 w 30212"/>
                  <a:gd name="connsiteY1" fmla="*/ 2501 h 17432"/>
                  <a:gd name="connsiteX2" fmla="*/ 383 w 30212"/>
                  <a:gd name="connsiteY2" fmla="*/ 10897 h 17432"/>
                  <a:gd name="connsiteX3" fmla="*/ 4369 w 30212"/>
                  <a:gd name="connsiteY3" fmla="*/ 14884 h 17432"/>
                  <a:gd name="connsiteX4" fmla="*/ 25705 w 30212"/>
                  <a:gd name="connsiteY4" fmla="*/ 14979 h 17432"/>
                  <a:gd name="connsiteX5" fmla="*/ 29877 w 30212"/>
                  <a:gd name="connsiteY5" fmla="*/ 6673 h 17432"/>
                  <a:gd name="connsiteX6" fmla="*/ 25705 w 30212"/>
                  <a:gd name="connsiteY6" fmla="*/ 2501 h 1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212" h="17432">
                    <a:moveTo>
                      <a:pt x="25705" y="2501"/>
                    </a:moveTo>
                    <a:cubicBezTo>
                      <a:pt x="18984" y="-834"/>
                      <a:pt x="11090" y="-834"/>
                      <a:pt x="4369" y="2501"/>
                    </a:cubicBezTo>
                    <a:cubicBezTo>
                      <a:pt x="949" y="3719"/>
                      <a:pt x="-835" y="7478"/>
                      <a:pt x="383" y="10897"/>
                    </a:cubicBezTo>
                    <a:cubicBezTo>
                      <a:pt x="1045" y="12757"/>
                      <a:pt x="2509" y="14221"/>
                      <a:pt x="4369" y="14884"/>
                    </a:cubicBezTo>
                    <a:cubicBezTo>
                      <a:pt x="11075" y="18248"/>
                      <a:pt x="18969" y="18283"/>
                      <a:pt x="25705" y="14979"/>
                    </a:cubicBezTo>
                    <a:cubicBezTo>
                      <a:pt x="29150" y="13837"/>
                      <a:pt x="31018" y="10119"/>
                      <a:pt x="29877" y="6673"/>
                    </a:cubicBezTo>
                    <a:cubicBezTo>
                      <a:pt x="29224" y="4701"/>
                      <a:pt x="27677" y="3154"/>
                      <a:pt x="25705" y="2501"/>
                    </a:cubicBezTo>
                    <a:close/>
                  </a:path>
                </a:pathLst>
              </a:custGeom>
              <a:solidFill>
                <a:srgbClr val="263238"/>
              </a:solidFill>
              <a:ln w="9525" cap="flat">
                <a:noFill/>
                <a:prstDash val="solid"/>
                <a:miter/>
              </a:ln>
            </p:spPr>
            <p:txBody>
              <a:bodyPr rtlCol="0" anchor="ctr"/>
              <a:lstStyle/>
              <a:p>
                <a:endParaRPr lang="vi-VN"/>
              </a:p>
            </p:txBody>
          </p:sp>
          <p:sp>
            <p:nvSpPr>
              <p:cNvPr id="482" name="Freeform: Shape 481">
                <a:extLst>
                  <a:ext uri="{FF2B5EF4-FFF2-40B4-BE49-F238E27FC236}">
                    <a16:creationId xmlns:a16="http://schemas.microsoft.com/office/drawing/2014/main" id="{6D02875D-9445-D6E2-9FE8-B1776BA13152}"/>
                  </a:ext>
                </a:extLst>
              </p:cNvPr>
              <p:cNvSpPr/>
              <p:nvPr/>
            </p:nvSpPr>
            <p:spPr>
              <a:xfrm>
                <a:off x="1834040" y="3078457"/>
                <a:ext cx="257175" cy="181556"/>
              </a:xfrm>
              <a:custGeom>
                <a:avLst/>
                <a:gdLst>
                  <a:gd name="connsiteX0" fmla="*/ 0 w 257175"/>
                  <a:gd name="connsiteY0" fmla="*/ 148781 h 181556"/>
                  <a:gd name="connsiteX1" fmla="*/ 0 w 257175"/>
                  <a:gd name="connsiteY1" fmla="*/ 181546 h 181556"/>
                  <a:gd name="connsiteX2" fmla="*/ 9525 w 257175"/>
                  <a:gd name="connsiteY2" fmla="*/ 179451 h 181556"/>
                  <a:gd name="connsiteX3" fmla="*/ 247650 w 257175"/>
                  <a:gd name="connsiteY3" fmla="*/ 42100 h 181556"/>
                  <a:gd name="connsiteX4" fmla="*/ 257175 w 257175"/>
                  <a:gd name="connsiteY4" fmla="*/ 26384 h 181556"/>
                  <a:gd name="connsiteX5" fmla="*/ 257175 w 257175"/>
                  <a:gd name="connsiteY5" fmla="*/ 14573 h 181556"/>
                  <a:gd name="connsiteX6" fmla="*/ 249746 w 257175"/>
                  <a:gd name="connsiteY6" fmla="*/ 0 h 181556"/>
                  <a:gd name="connsiteX7" fmla="*/ 248126 w 257175"/>
                  <a:gd name="connsiteY7" fmla="*/ 9525 h 181556"/>
                  <a:gd name="connsiteX8" fmla="*/ 10001 w 257175"/>
                  <a:gd name="connsiteY8" fmla="*/ 146875 h 181556"/>
                  <a:gd name="connsiteX9" fmla="*/ 0 w 257175"/>
                  <a:gd name="connsiteY9" fmla="*/ 148780 h 181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7175" h="181556">
                    <a:moveTo>
                      <a:pt x="0" y="148781"/>
                    </a:moveTo>
                    <a:lnTo>
                      <a:pt x="0" y="181546"/>
                    </a:lnTo>
                    <a:cubicBezTo>
                      <a:pt x="3300" y="181653"/>
                      <a:pt x="6574" y="180932"/>
                      <a:pt x="9525" y="179451"/>
                    </a:cubicBezTo>
                    <a:lnTo>
                      <a:pt x="247650" y="42100"/>
                    </a:lnTo>
                    <a:cubicBezTo>
                      <a:pt x="253210" y="38740"/>
                      <a:pt x="256769" y="32868"/>
                      <a:pt x="257175" y="26384"/>
                    </a:cubicBezTo>
                    <a:lnTo>
                      <a:pt x="257175" y="14573"/>
                    </a:lnTo>
                    <a:cubicBezTo>
                      <a:pt x="256877" y="8882"/>
                      <a:pt x="254176" y="3585"/>
                      <a:pt x="249746" y="0"/>
                    </a:cubicBezTo>
                    <a:cubicBezTo>
                      <a:pt x="253079" y="2858"/>
                      <a:pt x="252508" y="6763"/>
                      <a:pt x="248126" y="9525"/>
                    </a:cubicBezTo>
                    <a:lnTo>
                      <a:pt x="10001" y="146875"/>
                    </a:lnTo>
                    <a:cubicBezTo>
                      <a:pt x="6889" y="148367"/>
                      <a:pt x="3443" y="149023"/>
                      <a:pt x="0" y="148780"/>
                    </a:cubicBezTo>
                    <a:close/>
                  </a:path>
                </a:pathLst>
              </a:custGeom>
              <a:solidFill>
                <a:srgbClr val="37474F"/>
              </a:solidFill>
              <a:ln w="9525" cap="flat">
                <a:noFill/>
                <a:prstDash val="solid"/>
                <a:miter/>
              </a:ln>
            </p:spPr>
            <p:txBody>
              <a:bodyPr rtlCol="0" anchor="ctr"/>
              <a:lstStyle/>
              <a:p>
                <a:endParaRPr lang="vi-VN"/>
              </a:p>
            </p:txBody>
          </p:sp>
          <p:sp>
            <p:nvSpPr>
              <p:cNvPr id="483" name="Freeform: Shape 482">
                <a:extLst>
                  <a:ext uri="{FF2B5EF4-FFF2-40B4-BE49-F238E27FC236}">
                    <a16:creationId xmlns:a16="http://schemas.microsoft.com/office/drawing/2014/main" id="{4BE1B999-C438-6844-3FEF-08DC1751FE5B}"/>
                  </a:ext>
                </a:extLst>
              </p:cNvPr>
              <p:cNvSpPr/>
              <p:nvPr/>
            </p:nvSpPr>
            <p:spPr>
              <a:xfrm>
                <a:off x="1661636" y="2968329"/>
                <a:ext cx="221565" cy="132396"/>
              </a:xfrm>
              <a:custGeom>
                <a:avLst/>
                <a:gdLst>
                  <a:gd name="connsiteX0" fmla="*/ 220505 w 221565"/>
                  <a:gd name="connsiteY0" fmla="*/ 3162 h 132396"/>
                  <a:gd name="connsiteX1" fmla="*/ 220505 w 221565"/>
                  <a:gd name="connsiteY1" fmla="*/ 3162 h 132396"/>
                  <a:gd name="connsiteX2" fmla="*/ 210313 w 221565"/>
                  <a:gd name="connsiteY2" fmla="*/ 972 h 132396"/>
                  <a:gd name="connsiteX3" fmla="*/ 3145 w 221565"/>
                  <a:gd name="connsiteY3" fmla="*/ 120224 h 132396"/>
                  <a:gd name="connsiteX4" fmla="*/ 725 w 221565"/>
                  <a:gd name="connsiteY4" fmla="*/ 128359 h 132396"/>
                  <a:gd name="connsiteX5" fmla="*/ 1335 w 221565"/>
                  <a:gd name="connsiteY5" fmla="*/ 129273 h 132396"/>
                  <a:gd name="connsiteX6" fmla="*/ 1335 w 221565"/>
                  <a:gd name="connsiteY6" fmla="*/ 129273 h 132396"/>
                  <a:gd name="connsiteX7" fmla="*/ 11527 w 221565"/>
                  <a:gd name="connsiteY7" fmla="*/ 131369 h 132396"/>
                  <a:gd name="connsiteX8" fmla="*/ 218410 w 221565"/>
                  <a:gd name="connsiteY8" fmla="*/ 12020 h 132396"/>
                  <a:gd name="connsiteX9" fmla="*/ 220768 w 221565"/>
                  <a:gd name="connsiteY9" fmla="*/ 3588 h 132396"/>
                  <a:gd name="connsiteX10" fmla="*/ 220505 w 221565"/>
                  <a:gd name="connsiteY10" fmla="*/ 3162 h 132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565" h="132396">
                    <a:moveTo>
                      <a:pt x="220505" y="3162"/>
                    </a:moveTo>
                    <a:lnTo>
                      <a:pt x="220505" y="3162"/>
                    </a:lnTo>
                    <a:cubicBezTo>
                      <a:pt x="218115" y="15"/>
                      <a:pt x="213785" y="-915"/>
                      <a:pt x="210313" y="972"/>
                    </a:cubicBezTo>
                    <a:lnTo>
                      <a:pt x="3145" y="120224"/>
                    </a:lnTo>
                    <a:cubicBezTo>
                      <a:pt x="230" y="121803"/>
                      <a:pt x="-853" y="125444"/>
                      <a:pt x="725" y="128359"/>
                    </a:cubicBezTo>
                    <a:cubicBezTo>
                      <a:pt x="900" y="128681"/>
                      <a:pt x="1104" y="128988"/>
                      <a:pt x="1335" y="129273"/>
                    </a:cubicBezTo>
                    <a:lnTo>
                      <a:pt x="1335" y="129273"/>
                    </a:lnTo>
                    <a:cubicBezTo>
                      <a:pt x="3729" y="132424"/>
                      <a:pt x="8084" y="133319"/>
                      <a:pt x="11527" y="131369"/>
                    </a:cubicBezTo>
                    <a:lnTo>
                      <a:pt x="218410" y="12020"/>
                    </a:lnTo>
                    <a:cubicBezTo>
                      <a:pt x="221389" y="10343"/>
                      <a:pt x="222445" y="6568"/>
                      <a:pt x="220768" y="3588"/>
                    </a:cubicBezTo>
                    <a:cubicBezTo>
                      <a:pt x="220686" y="3443"/>
                      <a:pt x="220598" y="3301"/>
                      <a:pt x="220505" y="3162"/>
                    </a:cubicBezTo>
                    <a:close/>
                  </a:path>
                </a:pathLst>
              </a:custGeom>
              <a:solidFill>
                <a:srgbClr val="263238"/>
              </a:solidFill>
              <a:ln w="9525" cap="flat">
                <a:noFill/>
                <a:prstDash val="solid"/>
                <a:miter/>
              </a:ln>
            </p:spPr>
            <p:txBody>
              <a:bodyPr rtlCol="0" anchor="ctr"/>
              <a:lstStyle/>
              <a:p>
                <a:endParaRPr lang="vi-VN"/>
              </a:p>
            </p:txBody>
          </p:sp>
          <p:sp>
            <p:nvSpPr>
              <p:cNvPr id="484" name="Freeform: Shape 483">
                <a:extLst>
                  <a:ext uri="{FF2B5EF4-FFF2-40B4-BE49-F238E27FC236}">
                    <a16:creationId xmlns:a16="http://schemas.microsoft.com/office/drawing/2014/main" id="{845BCD6A-6139-3926-E798-DDB02DE841A4}"/>
                  </a:ext>
                </a:extLst>
              </p:cNvPr>
              <p:cNvSpPr/>
              <p:nvPr/>
            </p:nvSpPr>
            <p:spPr>
              <a:xfrm>
                <a:off x="1717930" y="2968329"/>
                <a:ext cx="165471" cy="101079"/>
              </a:xfrm>
              <a:custGeom>
                <a:avLst/>
                <a:gdLst>
                  <a:gd name="connsiteX0" fmla="*/ 164211 w 165471"/>
                  <a:gd name="connsiteY0" fmla="*/ 3162 h 101079"/>
                  <a:gd name="connsiteX1" fmla="*/ 164211 w 165471"/>
                  <a:gd name="connsiteY1" fmla="*/ 3162 h 101079"/>
                  <a:gd name="connsiteX2" fmla="*/ 154019 w 165471"/>
                  <a:gd name="connsiteY2" fmla="*/ 972 h 101079"/>
                  <a:gd name="connsiteX3" fmla="*/ 0 w 165471"/>
                  <a:gd name="connsiteY3" fmla="*/ 89554 h 101079"/>
                  <a:gd name="connsiteX4" fmla="*/ 8573 w 165471"/>
                  <a:gd name="connsiteY4" fmla="*/ 101079 h 101079"/>
                  <a:gd name="connsiteX5" fmla="*/ 162306 w 165471"/>
                  <a:gd name="connsiteY5" fmla="*/ 12306 h 101079"/>
                  <a:gd name="connsiteX6" fmla="*/ 164680 w 165471"/>
                  <a:gd name="connsiteY6" fmla="*/ 3879 h 101079"/>
                  <a:gd name="connsiteX7" fmla="*/ 164211 w 165471"/>
                  <a:gd name="connsiteY7" fmla="*/ 3162 h 101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5471" h="101079">
                    <a:moveTo>
                      <a:pt x="164211" y="3162"/>
                    </a:moveTo>
                    <a:lnTo>
                      <a:pt x="164211" y="3162"/>
                    </a:lnTo>
                    <a:cubicBezTo>
                      <a:pt x="161821" y="15"/>
                      <a:pt x="157491" y="-915"/>
                      <a:pt x="154019" y="972"/>
                    </a:cubicBezTo>
                    <a:lnTo>
                      <a:pt x="0" y="89554"/>
                    </a:lnTo>
                    <a:lnTo>
                      <a:pt x="8573" y="101079"/>
                    </a:lnTo>
                    <a:lnTo>
                      <a:pt x="162306" y="12306"/>
                    </a:lnTo>
                    <a:cubicBezTo>
                      <a:pt x="165289" y="10635"/>
                      <a:pt x="166352" y="6862"/>
                      <a:pt x="164680" y="3879"/>
                    </a:cubicBezTo>
                    <a:cubicBezTo>
                      <a:pt x="164541" y="3629"/>
                      <a:pt x="164384" y="3390"/>
                      <a:pt x="164211" y="3162"/>
                    </a:cubicBezTo>
                    <a:close/>
                  </a:path>
                </a:pathLst>
              </a:custGeom>
              <a:solidFill>
                <a:srgbClr val="BA68C8"/>
              </a:solidFill>
              <a:ln w="9525" cap="flat">
                <a:noFill/>
                <a:prstDash val="solid"/>
                <a:miter/>
              </a:ln>
            </p:spPr>
            <p:txBody>
              <a:bodyPr rtlCol="0" anchor="ctr"/>
              <a:lstStyle/>
              <a:p>
                <a:endParaRPr lang="vi-VN"/>
              </a:p>
            </p:txBody>
          </p:sp>
          <p:sp>
            <p:nvSpPr>
              <p:cNvPr id="485" name="Freeform: Shape 484">
                <a:extLst>
                  <a:ext uri="{FF2B5EF4-FFF2-40B4-BE49-F238E27FC236}">
                    <a16:creationId xmlns:a16="http://schemas.microsoft.com/office/drawing/2014/main" id="{454947D6-D136-17A3-8207-E170351F94D1}"/>
                  </a:ext>
                </a:extLst>
              </p:cNvPr>
              <p:cNvSpPr/>
              <p:nvPr/>
            </p:nvSpPr>
            <p:spPr>
              <a:xfrm>
                <a:off x="1644519" y="2945373"/>
                <a:ext cx="221631" cy="132405"/>
              </a:xfrm>
              <a:custGeom>
                <a:avLst/>
                <a:gdLst>
                  <a:gd name="connsiteX0" fmla="*/ 220572 w 221631"/>
                  <a:gd name="connsiteY0" fmla="*/ 3162 h 132405"/>
                  <a:gd name="connsiteX1" fmla="*/ 220572 w 221631"/>
                  <a:gd name="connsiteY1" fmla="*/ 3162 h 132405"/>
                  <a:gd name="connsiteX2" fmla="*/ 210380 w 221631"/>
                  <a:gd name="connsiteY2" fmla="*/ 972 h 132405"/>
                  <a:gd name="connsiteX3" fmla="*/ 3211 w 221631"/>
                  <a:gd name="connsiteY3" fmla="*/ 120225 h 132405"/>
                  <a:gd name="connsiteX4" fmla="*/ 690 w 221631"/>
                  <a:gd name="connsiteY4" fmla="*/ 128328 h 132405"/>
                  <a:gd name="connsiteX5" fmla="*/ 1306 w 221631"/>
                  <a:gd name="connsiteY5" fmla="*/ 129273 h 132405"/>
                  <a:gd name="connsiteX6" fmla="*/ 1306 w 221631"/>
                  <a:gd name="connsiteY6" fmla="*/ 129273 h 132405"/>
                  <a:gd name="connsiteX7" fmla="*/ 11593 w 221631"/>
                  <a:gd name="connsiteY7" fmla="*/ 131369 h 132405"/>
                  <a:gd name="connsiteX8" fmla="*/ 218476 w 221631"/>
                  <a:gd name="connsiteY8" fmla="*/ 12021 h 132405"/>
                  <a:gd name="connsiteX9" fmla="*/ 220835 w 221631"/>
                  <a:gd name="connsiteY9" fmla="*/ 3589 h 132405"/>
                  <a:gd name="connsiteX10" fmla="*/ 220572 w 221631"/>
                  <a:gd name="connsiteY10" fmla="*/ 3162 h 13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1631" h="132405">
                    <a:moveTo>
                      <a:pt x="220572" y="3162"/>
                    </a:moveTo>
                    <a:lnTo>
                      <a:pt x="220572" y="3162"/>
                    </a:lnTo>
                    <a:cubicBezTo>
                      <a:pt x="218182" y="15"/>
                      <a:pt x="213852" y="-915"/>
                      <a:pt x="210380" y="972"/>
                    </a:cubicBezTo>
                    <a:lnTo>
                      <a:pt x="3211" y="120225"/>
                    </a:lnTo>
                    <a:cubicBezTo>
                      <a:pt x="277" y="121766"/>
                      <a:pt x="-852" y="125394"/>
                      <a:pt x="690" y="128328"/>
                    </a:cubicBezTo>
                    <a:cubicBezTo>
                      <a:pt x="865" y="128662"/>
                      <a:pt x="1072" y="128978"/>
                      <a:pt x="1306" y="129273"/>
                    </a:cubicBezTo>
                    <a:lnTo>
                      <a:pt x="1306" y="129273"/>
                    </a:lnTo>
                    <a:cubicBezTo>
                      <a:pt x="3734" y="132438"/>
                      <a:pt x="8121" y="133332"/>
                      <a:pt x="11593" y="131369"/>
                    </a:cubicBezTo>
                    <a:lnTo>
                      <a:pt x="218476" y="12021"/>
                    </a:lnTo>
                    <a:cubicBezTo>
                      <a:pt x="221456" y="10344"/>
                      <a:pt x="222512" y="6568"/>
                      <a:pt x="220835" y="3589"/>
                    </a:cubicBezTo>
                    <a:cubicBezTo>
                      <a:pt x="220753" y="3443"/>
                      <a:pt x="220665" y="3301"/>
                      <a:pt x="220572" y="3162"/>
                    </a:cubicBezTo>
                    <a:close/>
                  </a:path>
                </a:pathLst>
              </a:custGeom>
              <a:solidFill>
                <a:srgbClr val="263238"/>
              </a:solidFill>
              <a:ln w="9525" cap="flat">
                <a:noFill/>
                <a:prstDash val="solid"/>
                <a:miter/>
              </a:ln>
            </p:spPr>
            <p:txBody>
              <a:bodyPr rtlCol="0" anchor="ctr"/>
              <a:lstStyle/>
              <a:p>
                <a:endParaRPr lang="vi-VN"/>
              </a:p>
            </p:txBody>
          </p:sp>
          <p:sp>
            <p:nvSpPr>
              <p:cNvPr id="486" name="Freeform: Shape 485">
                <a:extLst>
                  <a:ext uri="{FF2B5EF4-FFF2-40B4-BE49-F238E27FC236}">
                    <a16:creationId xmlns:a16="http://schemas.microsoft.com/office/drawing/2014/main" id="{A5E0AB0E-0199-CC5E-544D-D8A9E5483693}"/>
                  </a:ext>
                </a:extLst>
              </p:cNvPr>
              <p:cNvSpPr/>
              <p:nvPr/>
            </p:nvSpPr>
            <p:spPr>
              <a:xfrm>
                <a:off x="1803464" y="2945373"/>
                <a:ext cx="63136" cy="42214"/>
              </a:xfrm>
              <a:custGeom>
                <a:avLst/>
                <a:gdLst>
                  <a:gd name="connsiteX0" fmla="*/ 61627 w 63136"/>
                  <a:gd name="connsiteY0" fmla="*/ 3162 h 42214"/>
                  <a:gd name="connsiteX1" fmla="*/ 61627 w 63136"/>
                  <a:gd name="connsiteY1" fmla="*/ 3162 h 42214"/>
                  <a:gd name="connsiteX2" fmla="*/ 51435 w 63136"/>
                  <a:gd name="connsiteY2" fmla="*/ 972 h 42214"/>
                  <a:gd name="connsiteX3" fmla="*/ 0 w 63136"/>
                  <a:gd name="connsiteY3" fmla="*/ 30690 h 42214"/>
                  <a:gd name="connsiteX4" fmla="*/ 8573 w 63136"/>
                  <a:gd name="connsiteY4" fmla="*/ 42215 h 42214"/>
                  <a:gd name="connsiteX5" fmla="*/ 60008 w 63136"/>
                  <a:gd name="connsiteY5" fmla="*/ 12592 h 42214"/>
                  <a:gd name="connsiteX6" fmla="*/ 62324 w 63136"/>
                  <a:gd name="connsiteY6" fmla="*/ 4148 h 42214"/>
                  <a:gd name="connsiteX7" fmla="*/ 61627 w 63136"/>
                  <a:gd name="connsiteY7" fmla="*/ 3162 h 42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136" h="42214">
                    <a:moveTo>
                      <a:pt x="61627" y="3162"/>
                    </a:moveTo>
                    <a:lnTo>
                      <a:pt x="61627" y="3162"/>
                    </a:lnTo>
                    <a:cubicBezTo>
                      <a:pt x="59237" y="15"/>
                      <a:pt x="54907" y="-915"/>
                      <a:pt x="51435" y="972"/>
                    </a:cubicBezTo>
                    <a:lnTo>
                      <a:pt x="0" y="30690"/>
                    </a:lnTo>
                    <a:lnTo>
                      <a:pt x="8573" y="42215"/>
                    </a:lnTo>
                    <a:lnTo>
                      <a:pt x="60008" y="12592"/>
                    </a:lnTo>
                    <a:cubicBezTo>
                      <a:pt x="62979" y="10900"/>
                      <a:pt x="64016" y="7120"/>
                      <a:pt x="62324" y="4148"/>
                    </a:cubicBezTo>
                    <a:cubicBezTo>
                      <a:pt x="62124" y="3798"/>
                      <a:pt x="61891" y="3467"/>
                      <a:pt x="61627" y="3162"/>
                    </a:cubicBezTo>
                    <a:close/>
                  </a:path>
                </a:pathLst>
              </a:custGeom>
              <a:solidFill>
                <a:srgbClr val="BA68C8"/>
              </a:solidFill>
              <a:ln w="9525" cap="flat">
                <a:noFill/>
                <a:prstDash val="solid"/>
                <a:miter/>
              </a:ln>
            </p:spPr>
            <p:txBody>
              <a:bodyPr rtlCol="0" anchor="ctr"/>
              <a:lstStyle/>
              <a:p>
                <a:endParaRPr lang="vi-VN"/>
              </a:p>
            </p:txBody>
          </p:sp>
          <p:sp>
            <p:nvSpPr>
              <p:cNvPr id="487" name="Freeform: Shape 486">
                <a:extLst>
                  <a:ext uri="{FF2B5EF4-FFF2-40B4-BE49-F238E27FC236}">
                    <a16:creationId xmlns:a16="http://schemas.microsoft.com/office/drawing/2014/main" id="{09637391-7C22-4DC5-DDBE-61C4FB1F2FC4}"/>
                  </a:ext>
                </a:extLst>
              </p:cNvPr>
              <p:cNvSpPr/>
              <p:nvPr/>
            </p:nvSpPr>
            <p:spPr>
              <a:xfrm>
                <a:off x="1627374" y="2922028"/>
                <a:ext cx="222046" cy="132786"/>
              </a:xfrm>
              <a:custGeom>
                <a:avLst/>
                <a:gdLst>
                  <a:gd name="connsiteX0" fmla="*/ 220572 w 222046"/>
                  <a:gd name="connsiteY0" fmla="*/ 3171 h 132786"/>
                  <a:gd name="connsiteX1" fmla="*/ 220572 w 222046"/>
                  <a:gd name="connsiteY1" fmla="*/ 3171 h 132786"/>
                  <a:gd name="connsiteX2" fmla="*/ 210285 w 222046"/>
                  <a:gd name="connsiteY2" fmla="*/ 981 h 132786"/>
                  <a:gd name="connsiteX3" fmla="*/ 3211 w 222046"/>
                  <a:gd name="connsiteY3" fmla="*/ 120615 h 132786"/>
                  <a:gd name="connsiteX4" fmla="*/ 690 w 222046"/>
                  <a:gd name="connsiteY4" fmla="*/ 128718 h 132786"/>
                  <a:gd name="connsiteX5" fmla="*/ 1306 w 222046"/>
                  <a:gd name="connsiteY5" fmla="*/ 129663 h 132786"/>
                  <a:gd name="connsiteX6" fmla="*/ 1306 w 222046"/>
                  <a:gd name="connsiteY6" fmla="*/ 129663 h 132786"/>
                  <a:gd name="connsiteX7" fmla="*/ 11498 w 222046"/>
                  <a:gd name="connsiteY7" fmla="*/ 131759 h 132786"/>
                  <a:gd name="connsiteX8" fmla="*/ 218667 w 222046"/>
                  <a:gd name="connsiteY8" fmla="*/ 12696 h 132786"/>
                  <a:gd name="connsiteX9" fmla="*/ 221370 w 222046"/>
                  <a:gd name="connsiteY9" fmla="*/ 4368 h 132786"/>
                  <a:gd name="connsiteX10" fmla="*/ 220572 w 222046"/>
                  <a:gd name="connsiteY10" fmla="*/ 3171 h 132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2046" h="132786">
                    <a:moveTo>
                      <a:pt x="220572" y="3171"/>
                    </a:moveTo>
                    <a:lnTo>
                      <a:pt x="220572" y="3171"/>
                    </a:lnTo>
                    <a:cubicBezTo>
                      <a:pt x="218149" y="10"/>
                      <a:pt x="213786" y="-919"/>
                      <a:pt x="210285" y="981"/>
                    </a:cubicBezTo>
                    <a:lnTo>
                      <a:pt x="3211" y="120615"/>
                    </a:lnTo>
                    <a:cubicBezTo>
                      <a:pt x="277" y="122156"/>
                      <a:pt x="-852" y="125784"/>
                      <a:pt x="690" y="128718"/>
                    </a:cubicBezTo>
                    <a:cubicBezTo>
                      <a:pt x="865" y="129052"/>
                      <a:pt x="1072" y="129368"/>
                      <a:pt x="1306" y="129663"/>
                    </a:cubicBezTo>
                    <a:lnTo>
                      <a:pt x="1306" y="129663"/>
                    </a:lnTo>
                    <a:cubicBezTo>
                      <a:pt x="3700" y="132814"/>
                      <a:pt x="8055" y="133710"/>
                      <a:pt x="11498" y="131759"/>
                    </a:cubicBezTo>
                    <a:lnTo>
                      <a:pt x="218667" y="12696"/>
                    </a:lnTo>
                    <a:cubicBezTo>
                      <a:pt x="221713" y="11143"/>
                      <a:pt x="222923" y="7414"/>
                      <a:pt x="221370" y="4368"/>
                    </a:cubicBezTo>
                    <a:cubicBezTo>
                      <a:pt x="221151" y="3940"/>
                      <a:pt x="220883" y="3538"/>
                      <a:pt x="220572" y="3171"/>
                    </a:cubicBezTo>
                    <a:close/>
                  </a:path>
                </a:pathLst>
              </a:custGeom>
              <a:solidFill>
                <a:srgbClr val="263238"/>
              </a:solidFill>
              <a:ln w="9525" cap="flat">
                <a:noFill/>
                <a:prstDash val="solid"/>
                <a:miter/>
              </a:ln>
            </p:spPr>
            <p:txBody>
              <a:bodyPr rtlCol="0" anchor="ctr"/>
              <a:lstStyle/>
              <a:p>
                <a:endParaRPr lang="vi-VN"/>
              </a:p>
            </p:txBody>
          </p:sp>
          <p:sp>
            <p:nvSpPr>
              <p:cNvPr id="488" name="Freeform: Shape 487">
                <a:extLst>
                  <a:ext uri="{FF2B5EF4-FFF2-40B4-BE49-F238E27FC236}">
                    <a16:creationId xmlns:a16="http://schemas.microsoft.com/office/drawing/2014/main" id="{671DEA79-7846-C291-1961-0E14F5828875}"/>
                  </a:ext>
                </a:extLst>
              </p:cNvPr>
              <p:cNvSpPr/>
              <p:nvPr/>
            </p:nvSpPr>
            <p:spPr>
              <a:xfrm>
                <a:off x="1729932" y="2922028"/>
                <a:ext cx="119608" cy="74513"/>
              </a:xfrm>
              <a:custGeom>
                <a:avLst/>
                <a:gdLst>
                  <a:gd name="connsiteX0" fmla="*/ 118015 w 119608"/>
                  <a:gd name="connsiteY0" fmla="*/ 3171 h 74513"/>
                  <a:gd name="connsiteX1" fmla="*/ 118015 w 119608"/>
                  <a:gd name="connsiteY1" fmla="*/ 3171 h 74513"/>
                  <a:gd name="connsiteX2" fmla="*/ 107728 w 119608"/>
                  <a:gd name="connsiteY2" fmla="*/ 981 h 74513"/>
                  <a:gd name="connsiteX3" fmla="*/ 0 w 119608"/>
                  <a:gd name="connsiteY3" fmla="*/ 62988 h 74513"/>
                  <a:gd name="connsiteX4" fmla="*/ 8572 w 119608"/>
                  <a:gd name="connsiteY4" fmla="*/ 74514 h 74513"/>
                  <a:gd name="connsiteX5" fmla="*/ 116110 w 119608"/>
                  <a:gd name="connsiteY5" fmla="*/ 12696 h 74513"/>
                  <a:gd name="connsiteX6" fmla="*/ 119060 w 119608"/>
                  <a:gd name="connsiteY6" fmla="*/ 4739 h 74513"/>
                  <a:gd name="connsiteX7" fmla="*/ 118015 w 119608"/>
                  <a:gd name="connsiteY7" fmla="*/ 3171 h 74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608" h="74513">
                    <a:moveTo>
                      <a:pt x="118015" y="3171"/>
                    </a:moveTo>
                    <a:lnTo>
                      <a:pt x="118015" y="3171"/>
                    </a:lnTo>
                    <a:cubicBezTo>
                      <a:pt x="115591" y="10"/>
                      <a:pt x="111229" y="-919"/>
                      <a:pt x="107728" y="981"/>
                    </a:cubicBezTo>
                    <a:lnTo>
                      <a:pt x="0" y="62988"/>
                    </a:lnTo>
                    <a:lnTo>
                      <a:pt x="8572" y="74514"/>
                    </a:lnTo>
                    <a:lnTo>
                      <a:pt x="116110" y="12696"/>
                    </a:lnTo>
                    <a:cubicBezTo>
                      <a:pt x="119122" y="11314"/>
                      <a:pt x="120443" y="7751"/>
                      <a:pt x="119060" y="4739"/>
                    </a:cubicBezTo>
                    <a:cubicBezTo>
                      <a:pt x="118796" y="4165"/>
                      <a:pt x="118444" y="3636"/>
                      <a:pt x="118015" y="3171"/>
                    </a:cubicBezTo>
                    <a:close/>
                  </a:path>
                </a:pathLst>
              </a:custGeom>
              <a:solidFill>
                <a:srgbClr val="BA68C8"/>
              </a:solidFill>
              <a:ln w="9525" cap="flat">
                <a:noFill/>
                <a:prstDash val="solid"/>
                <a:miter/>
              </a:ln>
            </p:spPr>
            <p:txBody>
              <a:bodyPr rtlCol="0" anchor="ctr"/>
              <a:lstStyle/>
              <a:p>
                <a:endParaRPr lang="vi-VN"/>
              </a:p>
            </p:txBody>
          </p:sp>
          <p:sp>
            <p:nvSpPr>
              <p:cNvPr id="489" name="Freeform: Shape 488">
                <a:extLst>
                  <a:ext uri="{FF2B5EF4-FFF2-40B4-BE49-F238E27FC236}">
                    <a16:creationId xmlns:a16="http://schemas.microsoft.com/office/drawing/2014/main" id="{D71139F4-C92A-77D8-B8A7-158E741393C1}"/>
                  </a:ext>
                </a:extLst>
              </p:cNvPr>
              <p:cNvSpPr/>
              <p:nvPr/>
            </p:nvSpPr>
            <p:spPr>
              <a:xfrm>
                <a:off x="1610037" y="2899463"/>
                <a:ext cx="222126" cy="132881"/>
              </a:xfrm>
              <a:custGeom>
                <a:avLst/>
                <a:gdLst>
                  <a:gd name="connsiteX0" fmla="*/ 220764 w 222126"/>
                  <a:gd name="connsiteY0" fmla="*/ 3162 h 132881"/>
                  <a:gd name="connsiteX1" fmla="*/ 220764 w 222126"/>
                  <a:gd name="connsiteY1" fmla="*/ 3162 h 132881"/>
                  <a:gd name="connsiteX2" fmla="*/ 210572 w 222126"/>
                  <a:gd name="connsiteY2" fmla="*/ 972 h 132881"/>
                  <a:gd name="connsiteX3" fmla="*/ 3499 w 222126"/>
                  <a:gd name="connsiteY3" fmla="*/ 120224 h 132881"/>
                  <a:gd name="connsiteX4" fmla="*/ 549 w 222126"/>
                  <a:gd name="connsiteY4" fmla="*/ 128181 h 132881"/>
                  <a:gd name="connsiteX5" fmla="*/ 1594 w 222126"/>
                  <a:gd name="connsiteY5" fmla="*/ 129749 h 132881"/>
                  <a:gd name="connsiteX6" fmla="*/ 1594 w 222126"/>
                  <a:gd name="connsiteY6" fmla="*/ 129749 h 132881"/>
                  <a:gd name="connsiteX7" fmla="*/ 11881 w 222126"/>
                  <a:gd name="connsiteY7" fmla="*/ 131845 h 132881"/>
                  <a:gd name="connsiteX8" fmla="*/ 218669 w 222126"/>
                  <a:gd name="connsiteY8" fmla="*/ 12497 h 132881"/>
                  <a:gd name="connsiteX9" fmla="*/ 221524 w 222126"/>
                  <a:gd name="connsiteY9" fmla="*/ 4362 h 132881"/>
                  <a:gd name="connsiteX10" fmla="*/ 220764 w 222126"/>
                  <a:gd name="connsiteY10" fmla="*/ 3162 h 132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2126" h="132881">
                    <a:moveTo>
                      <a:pt x="220764" y="3162"/>
                    </a:moveTo>
                    <a:lnTo>
                      <a:pt x="220764" y="3162"/>
                    </a:lnTo>
                    <a:cubicBezTo>
                      <a:pt x="218374" y="15"/>
                      <a:pt x="214044" y="-915"/>
                      <a:pt x="210572" y="972"/>
                    </a:cubicBezTo>
                    <a:lnTo>
                      <a:pt x="3499" y="120224"/>
                    </a:lnTo>
                    <a:cubicBezTo>
                      <a:pt x="487" y="121607"/>
                      <a:pt x="-834" y="125170"/>
                      <a:pt x="549" y="128181"/>
                    </a:cubicBezTo>
                    <a:cubicBezTo>
                      <a:pt x="812" y="128756"/>
                      <a:pt x="1165" y="129285"/>
                      <a:pt x="1594" y="129749"/>
                    </a:cubicBezTo>
                    <a:lnTo>
                      <a:pt x="1594" y="129749"/>
                    </a:lnTo>
                    <a:cubicBezTo>
                      <a:pt x="4021" y="132914"/>
                      <a:pt x="8409" y="133808"/>
                      <a:pt x="11881" y="131845"/>
                    </a:cubicBezTo>
                    <a:lnTo>
                      <a:pt x="218669" y="12497"/>
                    </a:lnTo>
                    <a:cubicBezTo>
                      <a:pt x="221703" y="11039"/>
                      <a:pt x="222982" y="7397"/>
                      <a:pt x="221524" y="4362"/>
                    </a:cubicBezTo>
                    <a:cubicBezTo>
                      <a:pt x="221318" y="3934"/>
                      <a:pt x="221063" y="3531"/>
                      <a:pt x="220764" y="3162"/>
                    </a:cubicBezTo>
                    <a:close/>
                  </a:path>
                </a:pathLst>
              </a:custGeom>
              <a:solidFill>
                <a:srgbClr val="263238"/>
              </a:solidFill>
              <a:ln w="9525" cap="flat">
                <a:noFill/>
                <a:prstDash val="solid"/>
                <a:miter/>
              </a:ln>
            </p:spPr>
            <p:txBody>
              <a:bodyPr rtlCol="0" anchor="ctr"/>
              <a:lstStyle/>
              <a:p>
                <a:endParaRPr lang="vi-VN"/>
              </a:p>
            </p:txBody>
          </p:sp>
          <p:sp>
            <p:nvSpPr>
              <p:cNvPr id="490" name="Freeform: Shape 489">
                <a:extLst>
                  <a:ext uri="{FF2B5EF4-FFF2-40B4-BE49-F238E27FC236}">
                    <a16:creationId xmlns:a16="http://schemas.microsoft.com/office/drawing/2014/main" id="{697D0712-01D8-20E5-2248-E493239333AC}"/>
                  </a:ext>
                </a:extLst>
              </p:cNvPr>
              <p:cNvSpPr/>
              <p:nvPr/>
            </p:nvSpPr>
            <p:spPr>
              <a:xfrm>
                <a:off x="1632586" y="2899463"/>
                <a:ext cx="199524" cy="120700"/>
              </a:xfrm>
              <a:custGeom>
                <a:avLst/>
                <a:gdLst>
                  <a:gd name="connsiteX0" fmla="*/ 198215 w 199524"/>
                  <a:gd name="connsiteY0" fmla="*/ 3162 h 120700"/>
                  <a:gd name="connsiteX1" fmla="*/ 198215 w 199524"/>
                  <a:gd name="connsiteY1" fmla="*/ 3162 h 120700"/>
                  <a:gd name="connsiteX2" fmla="*/ 188023 w 199524"/>
                  <a:gd name="connsiteY2" fmla="*/ 972 h 120700"/>
                  <a:gd name="connsiteX3" fmla="*/ 0 w 199524"/>
                  <a:gd name="connsiteY3" fmla="*/ 109175 h 120700"/>
                  <a:gd name="connsiteX4" fmla="*/ 8572 w 199524"/>
                  <a:gd name="connsiteY4" fmla="*/ 120701 h 120700"/>
                  <a:gd name="connsiteX5" fmla="*/ 196310 w 199524"/>
                  <a:gd name="connsiteY5" fmla="*/ 12306 h 120700"/>
                  <a:gd name="connsiteX6" fmla="*/ 198798 w 199524"/>
                  <a:gd name="connsiteY6" fmla="*/ 4052 h 120700"/>
                  <a:gd name="connsiteX7" fmla="*/ 198215 w 199524"/>
                  <a:gd name="connsiteY7" fmla="*/ 3162 h 12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9524" h="120700">
                    <a:moveTo>
                      <a:pt x="198215" y="3162"/>
                    </a:moveTo>
                    <a:lnTo>
                      <a:pt x="198215" y="3162"/>
                    </a:lnTo>
                    <a:cubicBezTo>
                      <a:pt x="195825" y="15"/>
                      <a:pt x="191496" y="-915"/>
                      <a:pt x="188023" y="972"/>
                    </a:cubicBezTo>
                    <a:lnTo>
                      <a:pt x="0" y="109175"/>
                    </a:lnTo>
                    <a:lnTo>
                      <a:pt x="8572" y="120701"/>
                    </a:lnTo>
                    <a:lnTo>
                      <a:pt x="196310" y="12306"/>
                    </a:lnTo>
                    <a:cubicBezTo>
                      <a:pt x="199277" y="10714"/>
                      <a:pt x="200391" y="7018"/>
                      <a:pt x="198798" y="4052"/>
                    </a:cubicBezTo>
                    <a:cubicBezTo>
                      <a:pt x="198630" y="3739"/>
                      <a:pt x="198435" y="3441"/>
                      <a:pt x="198215" y="3162"/>
                    </a:cubicBezTo>
                    <a:close/>
                  </a:path>
                </a:pathLst>
              </a:custGeom>
              <a:solidFill>
                <a:srgbClr val="BA68C8"/>
              </a:solidFill>
              <a:ln w="9525" cap="flat">
                <a:noFill/>
                <a:prstDash val="solid"/>
                <a:miter/>
              </a:ln>
            </p:spPr>
            <p:txBody>
              <a:bodyPr rtlCol="0" anchor="ctr"/>
              <a:lstStyle/>
              <a:p>
                <a:endParaRPr lang="vi-VN"/>
              </a:p>
            </p:txBody>
          </p:sp>
        </p:grpSp>
        <p:grpSp>
          <p:nvGrpSpPr>
            <p:cNvPr id="491" name="Graphic 2">
              <a:extLst>
                <a:ext uri="{FF2B5EF4-FFF2-40B4-BE49-F238E27FC236}">
                  <a16:creationId xmlns:a16="http://schemas.microsoft.com/office/drawing/2014/main" id="{96E47896-851D-B016-7D8B-623F19D0CCDC}"/>
                </a:ext>
              </a:extLst>
            </p:cNvPr>
            <p:cNvGrpSpPr/>
            <p:nvPr/>
          </p:nvGrpSpPr>
          <p:grpSpPr>
            <a:xfrm>
              <a:off x="1093768" y="4536340"/>
              <a:ext cx="1623862" cy="609901"/>
              <a:chOff x="1093768" y="4536340"/>
              <a:chExt cx="1623862" cy="609901"/>
            </a:xfrm>
          </p:grpSpPr>
          <p:sp>
            <p:nvSpPr>
              <p:cNvPr id="492" name="Freeform: Shape 491">
                <a:extLst>
                  <a:ext uri="{FF2B5EF4-FFF2-40B4-BE49-F238E27FC236}">
                    <a16:creationId xmlns:a16="http://schemas.microsoft.com/office/drawing/2014/main" id="{A44A04E7-FB7B-B17C-EB36-4ED838D80E16}"/>
                  </a:ext>
                </a:extLst>
              </p:cNvPr>
              <p:cNvSpPr/>
              <p:nvPr/>
            </p:nvSpPr>
            <p:spPr>
              <a:xfrm>
                <a:off x="1093768" y="4536340"/>
                <a:ext cx="1623862" cy="609901"/>
              </a:xfrm>
              <a:custGeom>
                <a:avLst/>
                <a:gdLst>
                  <a:gd name="connsiteX0" fmla="*/ 1441312 w 1623862"/>
                  <a:gd name="connsiteY0" fmla="*/ 329769 h 609901"/>
                  <a:gd name="connsiteX1" fmla="*/ 1336537 w 1623862"/>
                  <a:gd name="connsiteY1" fmla="*/ 269571 h 609901"/>
                  <a:gd name="connsiteX2" fmla="*/ 1300818 w 1623862"/>
                  <a:gd name="connsiteY2" fmla="*/ 269571 h 609901"/>
                  <a:gd name="connsiteX3" fmla="*/ 731414 w 1623862"/>
                  <a:gd name="connsiteY3" fmla="*/ 598660 h 609901"/>
                  <a:gd name="connsiteX4" fmla="*/ 702839 w 1623862"/>
                  <a:gd name="connsiteY4" fmla="*/ 598660 h 609901"/>
                  <a:gd name="connsiteX5" fmla="*/ 12943 w 1623862"/>
                  <a:gd name="connsiteY5" fmla="*/ 200134 h 609901"/>
                  <a:gd name="connsiteX6" fmla="*/ 8180 w 1623862"/>
                  <a:gd name="connsiteY6" fmla="*/ 194038 h 609901"/>
                  <a:gd name="connsiteX7" fmla="*/ 12943 w 1623862"/>
                  <a:gd name="connsiteY7" fmla="*/ 188037 h 609901"/>
                  <a:gd name="connsiteX8" fmla="*/ 328030 w 1623862"/>
                  <a:gd name="connsiteY8" fmla="*/ 6110 h 609901"/>
                  <a:gd name="connsiteX9" fmla="*/ 328030 w 1623862"/>
                  <a:gd name="connsiteY9" fmla="*/ 6110 h 609901"/>
                  <a:gd name="connsiteX10" fmla="*/ 328601 w 1623862"/>
                  <a:gd name="connsiteY10" fmla="*/ 6110 h 609901"/>
                  <a:gd name="connsiteX11" fmla="*/ 328601 w 1623862"/>
                  <a:gd name="connsiteY11" fmla="*/ 4776 h 609901"/>
                  <a:gd name="connsiteX12" fmla="*/ 325934 w 1623862"/>
                  <a:gd name="connsiteY12" fmla="*/ 204 h 609901"/>
                  <a:gd name="connsiteX13" fmla="*/ 324220 w 1623862"/>
                  <a:gd name="connsiteY13" fmla="*/ 204 h 609901"/>
                  <a:gd name="connsiteX14" fmla="*/ 323648 w 1623862"/>
                  <a:gd name="connsiteY14" fmla="*/ 204 h 609901"/>
                  <a:gd name="connsiteX15" fmla="*/ 8466 w 1623862"/>
                  <a:gd name="connsiteY15" fmla="*/ 182131 h 609901"/>
                  <a:gd name="connsiteX16" fmla="*/ 956 w 1623862"/>
                  <a:gd name="connsiteY16" fmla="*/ 199577 h 609901"/>
                  <a:gd name="connsiteX17" fmla="*/ 8466 w 1623862"/>
                  <a:gd name="connsiteY17" fmla="*/ 207087 h 609901"/>
                  <a:gd name="connsiteX18" fmla="*/ 698552 w 1623862"/>
                  <a:gd name="connsiteY18" fmla="*/ 605518 h 609901"/>
                  <a:gd name="connsiteX19" fmla="*/ 716555 w 1623862"/>
                  <a:gd name="connsiteY19" fmla="*/ 609899 h 609901"/>
                  <a:gd name="connsiteX20" fmla="*/ 734366 w 1623862"/>
                  <a:gd name="connsiteY20" fmla="*/ 605518 h 609901"/>
                  <a:gd name="connsiteX21" fmla="*/ 1304152 w 1623862"/>
                  <a:gd name="connsiteY21" fmla="*/ 276620 h 609901"/>
                  <a:gd name="connsiteX22" fmla="*/ 1332727 w 1623862"/>
                  <a:gd name="connsiteY22" fmla="*/ 276620 h 609901"/>
                  <a:gd name="connsiteX23" fmla="*/ 1437502 w 1623862"/>
                  <a:gd name="connsiteY23" fmla="*/ 336818 h 609901"/>
                  <a:gd name="connsiteX24" fmla="*/ 1442598 w 1623862"/>
                  <a:gd name="connsiteY24" fmla="*/ 335437 h 609901"/>
                  <a:gd name="connsiteX25" fmla="*/ 1441217 w 1623862"/>
                  <a:gd name="connsiteY25" fmla="*/ 330341 h 609901"/>
                  <a:gd name="connsiteX26" fmla="*/ 1501510 w 1623862"/>
                  <a:gd name="connsiteY26" fmla="*/ 295098 h 609901"/>
                  <a:gd name="connsiteX27" fmla="*/ 1336918 w 1623862"/>
                  <a:gd name="connsiteY27" fmla="*/ 199848 h 609901"/>
                  <a:gd name="connsiteX28" fmla="*/ 1301199 w 1623862"/>
                  <a:gd name="connsiteY28" fmla="*/ 199848 h 609901"/>
                  <a:gd name="connsiteX29" fmla="*/ 731414 w 1623862"/>
                  <a:gd name="connsiteY29" fmla="*/ 529032 h 609901"/>
                  <a:gd name="connsiteX30" fmla="*/ 702839 w 1623862"/>
                  <a:gd name="connsiteY30" fmla="*/ 529032 h 609901"/>
                  <a:gd name="connsiteX31" fmla="*/ 133339 w 1623862"/>
                  <a:gd name="connsiteY31" fmla="*/ 200134 h 609901"/>
                  <a:gd name="connsiteX32" fmla="*/ 128576 w 1623862"/>
                  <a:gd name="connsiteY32" fmla="*/ 194038 h 609901"/>
                  <a:gd name="connsiteX33" fmla="*/ 133339 w 1623862"/>
                  <a:gd name="connsiteY33" fmla="*/ 188037 h 609901"/>
                  <a:gd name="connsiteX34" fmla="*/ 389180 w 1623862"/>
                  <a:gd name="connsiteY34" fmla="*/ 40876 h 609901"/>
                  <a:gd name="connsiteX35" fmla="*/ 389180 w 1623862"/>
                  <a:gd name="connsiteY35" fmla="*/ 40876 h 609901"/>
                  <a:gd name="connsiteX36" fmla="*/ 389942 w 1623862"/>
                  <a:gd name="connsiteY36" fmla="*/ 39256 h 609901"/>
                  <a:gd name="connsiteX37" fmla="*/ 387275 w 1623862"/>
                  <a:gd name="connsiteY37" fmla="*/ 34684 h 609901"/>
                  <a:gd name="connsiteX38" fmla="*/ 385751 w 1623862"/>
                  <a:gd name="connsiteY38" fmla="*/ 34684 h 609901"/>
                  <a:gd name="connsiteX39" fmla="*/ 385085 w 1623862"/>
                  <a:gd name="connsiteY39" fmla="*/ 35160 h 609901"/>
                  <a:gd name="connsiteX40" fmla="*/ 129815 w 1623862"/>
                  <a:gd name="connsiteY40" fmla="*/ 181560 h 609901"/>
                  <a:gd name="connsiteX41" fmla="*/ 121337 w 1623862"/>
                  <a:gd name="connsiteY41" fmla="*/ 194038 h 609901"/>
                  <a:gd name="connsiteX42" fmla="*/ 129815 w 1623862"/>
                  <a:gd name="connsiteY42" fmla="*/ 206515 h 609901"/>
                  <a:gd name="connsiteX43" fmla="*/ 699505 w 1623862"/>
                  <a:gd name="connsiteY43" fmla="*/ 535414 h 609901"/>
                  <a:gd name="connsiteX44" fmla="*/ 717507 w 1623862"/>
                  <a:gd name="connsiteY44" fmla="*/ 539795 h 609901"/>
                  <a:gd name="connsiteX45" fmla="*/ 735319 w 1623862"/>
                  <a:gd name="connsiteY45" fmla="*/ 535414 h 609901"/>
                  <a:gd name="connsiteX46" fmla="*/ 1305104 w 1623862"/>
                  <a:gd name="connsiteY46" fmla="*/ 206515 h 609901"/>
                  <a:gd name="connsiteX47" fmla="*/ 1333679 w 1623862"/>
                  <a:gd name="connsiteY47" fmla="*/ 206515 h 609901"/>
                  <a:gd name="connsiteX48" fmla="*/ 1498176 w 1623862"/>
                  <a:gd name="connsiteY48" fmla="*/ 301765 h 609901"/>
                  <a:gd name="connsiteX49" fmla="*/ 1503135 w 1623862"/>
                  <a:gd name="connsiteY49" fmla="*/ 300496 h 609901"/>
                  <a:gd name="connsiteX50" fmla="*/ 1503225 w 1623862"/>
                  <a:gd name="connsiteY50" fmla="*/ 300336 h 609901"/>
                  <a:gd name="connsiteX51" fmla="*/ 1501978 w 1623862"/>
                  <a:gd name="connsiteY51" fmla="*/ 295372 h 609901"/>
                  <a:gd name="connsiteX52" fmla="*/ 1501415 w 1623862"/>
                  <a:gd name="connsiteY52" fmla="*/ 295097 h 609901"/>
                  <a:gd name="connsiteX53" fmla="*/ 1621906 w 1623862"/>
                  <a:gd name="connsiteY53" fmla="*/ 225565 h 609901"/>
                  <a:gd name="connsiteX54" fmla="*/ 1336918 w 1623862"/>
                  <a:gd name="connsiteY54" fmla="*/ 61069 h 609901"/>
                  <a:gd name="connsiteX55" fmla="*/ 1301199 w 1623862"/>
                  <a:gd name="connsiteY55" fmla="*/ 61069 h 609901"/>
                  <a:gd name="connsiteX56" fmla="*/ 731414 w 1623862"/>
                  <a:gd name="connsiteY56" fmla="*/ 390062 h 609901"/>
                  <a:gd name="connsiteX57" fmla="*/ 702839 w 1623862"/>
                  <a:gd name="connsiteY57" fmla="*/ 390062 h 609901"/>
                  <a:gd name="connsiteX58" fmla="*/ 374036 w 1623862"/>
                  <a:gd name="connsiteY58" fmla="*/ 200134 h 609901"/>
                  <a:gd name="connsiteX59" fmla="*/ 369273 w 1623862"/>
                  <a:gd name="connsiteY59" fmla="*/ 194038 h 609901"/>
                  <a:gd name="connsiteX60" fmla="*/ 374036 w 1623862"/>
                  <a:gd name="connsiteY60" fmla="*/ 188037 h 609901"/>
                  <a:gd name="connsiteX61" fmla="*/ 508529 w 1623862"/>
                  <a:gd name="connsiteY61" fmla="*/ 110408 h 609901"/>
                  <a:gd name="connsiteX62" fmla="*/ 508529 w 1623862"/>
                  <a:gd name="connsiteY62" fmla="*/ 110408 h 609901"/>
                  <a:gd name="connsiteX63" fmla="*/ 509100 w 1623862"/>
                  <a:gd name="connsiteY63" fmla="*/ 110408 h 609901"/>
                  <a:gd name="connsiteX64" fmla="*/ 509100 w 1623862"/>
                  <a:gd name="connsiteY64" fmla="*/ 108979 h 609901"/>
                  <a:gd name="connsiteX65" fmla="*/ 506433 w 1623862"/>
                  <a:gd name="connsiteY65" fmla="*/ 104503 h 609901"/>
                  <a:gd name="connsiteX66" fmla="*/ 504814 w 1623862"/>
                  <a:gd name="connsiteY66" fmla="*/ 104503 h 609901"/>
                  <a:gd name="connsiteX67" fmla="*/ 369559 w 1623862"/>
                  <a:gd name="connsiteY67" fmla="*/ 182512 h 609901"/>
                  <a:gd name="connsiteX68" fmla="*/ 362049 w 1623862"/>
                  <a:gd name="connsiteY68" fmla="*/ 199958 h 609901"/>
                  <a:gd name="connsiteX69" fmla="*/ 369559 w 1623862"/>
                  <a:gd name="connsiteY69" fmla="*/ 207468 h 609901"/>
                  <a:gd name="connsiteX70" fmla="*/ 698552 w 1623862"/>
                  <a:gd name="connsiteY70" fmla="*/ 397396 h 609901"/>
                  <a:gd name="connsiteX71" fmla="*/ 716555 w 1623862"/>
                  <a:gd name="connsiteY71" fmla="*/ 401683 h 609901"/>
                  <a:gd name="connsiteX72" fmla="*/ 734366 w 1623862"/>
                  <a:gd name="connsiteY72" fmla="*/ 397396 h 609901"/>
                  <a:gd name="connsiteX73" fmla="*/ 1304152 w 1623862"/>
                  <a:gd name="connsiteY73" fmla="*/ 68403 h 609901"/>
                  <a:gd name="connsiteX74" fmla="*/ 1332727 w 1623862"/>
                  <a:gd name="connsiteY74" fmla="*/ 68403 h 609901"/>
                  <a:gd name="connsiteX75" fmla="*/ 1617620 w 1623862"/>
                  <a:gd name="connsiteY75" fmla="*/ 232995 h 609901"/>
                  <a:gd name="connsiteX76" fmla="*/ 1622579 w 1623862"/>
                  <a:gd name="connsiteY76" fmla="*/ 231726 h 609901"/>
                  <a:gd name="connsiteX77" fmla="*/ 1622668 w 1623862"/>
                  <a:gd name="connsiteY77" fmla="*/ 231566 h 609901"/>
                  <a:gd name="connsiteX78" fmla="*/ 1622876 w 1623862"/>
                  <a:gd name="connsiteY78" fmla="*/ 226316 h 609901"/>
                  <a:gd name="connsiteX79" fmla="*/ 1621906 w 1623862"/>
                  <a:gd name="connsiteY79" fmla="*/ 225565 h 609901"/>
                  <a:gd name="connsiteX80" fmla="*/ 1561708 w 1623862"/>
                  <a:gd name="connsiteY80" fmla="*/ 260332 h 609901"/>
                  <a:gd name="connsiteX81" fmla="*/ 1336918 w 1623862"/>
                  <a:gd name="connsiteY81" fmla="*/ 130601 h 609901"/>
                  <a:gd name="connsiteX82" fmla="*/ 1301199 w 1623862"/>
                  <a:gd name="connsiteY82" fmla="*/ 130601 h 609901"/>
                  <a:gd name="connsiteX83" fmla="*/ 731414 w 1623862"/>
                  <a:gd name="connsiteY83" fmla="*/ 459500 h 609901"/>
                  <a:gd name="connsiteX84" fmla="*/ 702839 w 1623862"/>
                  <a:gd name="connsiteY84" fmla="*/ 459500 h 609901"/>
                  <a:gd name="connsiteX85" fmla="*/ 253640 w 1623862"/>
                  <a:gd name="connsiteY85" fmla="*/ 200134 h 609901"/>
                  <a:gd name="connsiteX86" fmla="*/ 248877 w 1623862"/>
                  <a:gd name="connsiteY86" fmla="*/ 194038 h 609901"/>
                  <a:gd name="connsiteX87" fmla="*/ 253640 w 1623862"/>
                  <a:gd name="connsiteY87" fmla="*/ 188037 h 609901"/>
                  <a:gd name="connsiteX88" fmla="*/ 448902 w 1623862"/>
                  <a:gd name="connsiteY88" fmla="*/ 75356 h 609901"/>
                  <a:gd name="connsiteX89" fmla="*/ 448902 w 1623862"/>
                  <a:gd name="connsiteY89" fmla="*/ 75356 h 609901"/>
                  <a:gd name="connsiteX90" fmla="*/ 449569 w 1623862"/>
                  <a:gd name="connsiteY90" fmla="*/ 73642 h 609901"/>
                  <a:gd name="connsiteX91" fmla="*/ 446997 w 1623862"/>
                  <a:gd name="connsiteY91" fmla="*/ 69165 h 609901"/>
                  <a:gd name="connsiteX92" fmla="*/ 445187 w 1623862"/>
                  <a:gd name="connsiteY92" fmla="*/ 69165 h 609901"/>
                  <a:gd name="connsiteX93" fmla="*/ 445187 w 1623862"/>
                  <a:gd name="connsiteY93" fmla="*/ 69165 h 609901"/>
                  <a:gd name="connsiteX94" fmla="*/ 249925 w 1623862"/>
                  <a:gd name="connsiteY94" fmla="*/ 181941 h 609901"/>
                  <a:gd name="connsiteX95" fmla="*/ 242151 w 1623862"/>
                  <a:gd name="connsiteY95" fmla="*/ 199123 h 609901"/>
                  <a:gd name="connsiteX96" fmla="*/ 249925 w 1623862"/>
                  <a:gd name="connsiteY96" fmla="*/ 206896 h 609901"/>
                  <a:gd name="connsiteX97" fmla="*/ 699219 w 1623862"/>
                  <a:gd name="connsiteY97" fmla="*/ 466357 h 609901"/>
                  <a:gd name="connsiteX98" fmla="*/ 717221 w 1623862"/>
                  <a:gd name="connsiteY98" fmla="*/ 470739 h 609901"/>
                  <a:gd name="connsiteX99" fmla="*/ 735033 w 1623862"/>
                  <a:gd name="connsiteY99" fmla="*/ 466357 h 609901"/>
                  <a:gd name="connsiteX100" fmla="*/ 1304819 w 1623862"/>
                  <a:gd name="connsiteY100" fmla="*/ 137364 h 609901"/>
                  <a:gd name="connsiteX101" fmla="*/ 1333394 w 1623862"/>
                  <a:gd name="connsiteY101" fmla="*/ 137364 h 609901"/>
                  <a:gd name="connsiteX102" fmla="*/ 1558088 w 1623862"/>
                  <a:gd name="connsiteY102" fmla="*/ 267095 h 609901"/>
                  <a:gd name="connsiteX103" fmla="*/ 1563137 w 1623862"/>
                  <a:gd name="connsiteY103" fmla="*/ 265761 h 609901"/>
                  <a:gd name="connsiteX104" fmla="*/ 1562346 w 1623862"/>
                  <a:gd name="connsiteY104" fmla="*/ 260704 h 609901"/>
                  <a:gd name="connsiteX105" fmla="*/ 1561708 w 1623862"/>
                  <a:gd name="connsiteY105" fmla="*/ 260332 h 609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1623862" h="609901">
                    <a:moveTo>
                      <a:pt x="1441312" y="329769"/>
                    </a:moveTo>
                    <a:lnTo>
                      <a:pt x="1336537" y="269571"/>
                    </a:lnTo>
                    <a:cubicBezTo>
                      <a:pt x="1325340" y="263759"/>
                      <a:pt x="1312015" y="263759"/>
                      <a:pt x="1300818" y="269571"/>
                    </a:cubicBezTo>
                    <a:lnTo>
                      <a:pt x="731414" y="598660"/>
                    </a:lnTo>
                    <a:cubicBezTo>
                      <a:pt x="722407" y="603104"/>
                      <a:pt x="711845" y="603104"/>
                      <a:pt x="702839" y="598660"/>
                    </a:cubicBezTo>
                    <a:lnTo>
                      <a:pt x="12943" y="200134"/>
                    </a:lnTo>
                    <a:cubicBezTo>
                      <a:pt x="9895" y="198324"/>
                      <a:pt x="8180" y="196133"/>
                      <a:pt x="8180" y="194038"/>
                    </a:cubicBezTo>
                    <a:cubicBezTo>
                      <a:pt x="8180" y="191942"/>
                      <a:pt x="9895" y="189752"/>
                      <a:pt x="12943" y="188037"/>
                    </a:cubicBezTo>
                    <a:lnTo>
                      <a:pt x="328030" y="6110"/>
                    </a:lnTo>
                    <a:lnTo>
                      <a:pt x="328030" y="6110"/>
                    </a:lnTo>
                    <a:cubicBezTo>
                      <a:pt x="328030" y="6110"/>
                      <a:pt x="328030" y="6110"/>
                      <a:pt x="328601" y="6110"/>
                    </a:cubicBezTo>
                    <a:cubicBezTo>
                      <a:pt x="328762" y="5680"/>
                      <a:pt x="328762" y="5206"/>
                      <a:pt x="328601" y="4776"/>
                    </a:cubicBezTo>
                    <a:cubicBezTo>
                      <a:pt x="328499" y="2912"/>
                      <a:pt x="327506" y="1211"/>
                      <a:pt x="325934" y="204"/>
                    </a:cubicBezTo>
                    <a:cubicBezTo>
                      <a:pt x="325395" y="-68"/>
                      <a:pt x="324759" y="-68"/>
                      <a:pt x="324220" y="204"/>
                    </a:cubicBezTo>
                    <a:cubicBezTo>
                      <a:pt x="324035" y="138"/>
                      <a:pt x="323833" y="138"/>
                      <a:pt x="323648" y="204"/>
                    </a:cubicBezTo>
                    <a:lnTo>
                      <a:pt x="8466" y="182131"/>
                    </a:lnTo>
                    <a:cubicBezTo>
                      <a:pt x="1575" y="184875"/>
                      <a:pt x="-1787" y="192685"/>
                      <a:pt x="956" y="199577"/>
                    </a:cubicBezTo>
                    <a:cubicBezTo>
                      <a:pt x="2321" y="203006"/>
                      <a:pt x="5037" y="205722"/>
                      <a:pt x="8466" y="207087"/>
                    </a:cubicBezTo>
                    <a:lnTo>
                      <a:pt x="698552" y="605518"/>
                    </a:lnTo>
                    <a:cubicBezTo>
                      <a:pt x="704090" y="608468"/>
                      <a:pt x="710281" y="609974"/>
                      <a:pt x="716555" y="609899"/>
                    </a:cubicBezTo>
                    <a:cubicBezTo>
                      <a:pt x="722768" y="609975"/>
                      <a:pt x="728898" y="608467"/>
                      <a:pt x="734366" y="605518"/>
                    </a:cubicBezTo>
                    <a:lnTo>
                      <a:pt x="1304152" y="276620"/>
                    </a:lnTo>
                    <a:cubicBezTo>
                      <a:pt x="1313137" y="272086"/>
                      <a:pt x="1323741" y="272086"/>
                      <a:pt x="1332727" y="276620"/>
                    </a:cubicBezTo>
                    <a:lnTo>
                      <a:pt x="1437502" y="336818"/>
                    </a:lnTo>
                    <a:cubicBezTo>
                      <a:pt x="1439290" y="337843"/>
                      <a:pt x="1441572" y="337225"/>
                      <a:pt x="1442598" y="335437"/>
                    </a:cubicBezTo>
                    <a:cubicBezTo>
                      <a:pt x="1443624" y="333648"/>
                      <a:pt x="1443005" y="331366"/>
                      <a:pt x="1441217" y="330341"/>
                    </a:cubicBezTo>
                    <a:close/>
                    <a:moveTo>
                      <a:pt x="1501510" y="295098"/>
                    </a:moveTo>
                    <a:lnTo>
                      <a:pt x="1336918" y="199848"/>
                    </a:lnTo>
                    <a:cubicBezTo>
                      <a:pt x="1325721" y="194036"/>
                      <a:pt x="1312396" y="194036"/>
                      <a:pt x="1301199" y="199848"/>
                    </a:cubicBezTo>
                    <a:lnTo>
                      <a:pt x="731414" y="529032"/>
                    </a:lnTo>
                    <a:cubicBezTo>
                      <a:pt x="722407" y="533476"/>
                      <a:pt x="711845" y="533476"/>
                      <a:pt x="702839" y="529032"/>
                    </a:cubicBezTo>
                    <a:lnTo>
                      <a:pt x="133339" y="200134"/>
                    </a:lnTo>
                    <a:cubicBezTo>
                      <a:pt x="130291" y="198324"/>
                      <a:pt x="128576" y="196133"/>
                      <a:pt x="128576" y="194038"/>
                    </a:cubicBezTo>
                    <a:cubicBezTo>
                      <a:pt x="128576" y="191942"/>
                      <a:pt x="130291" y="189752"/>
                      <a:pt x="133339" y="188037"/>
                    </a:cubicBezTo>
                    <a:lnTo>
                      <a:pt x="389180" y="40876"/>
                    </a:lnTo>
                    <a:lnTo>
                      <a:pt x="389180" y="40876"/>
                    </a:lnTo>
                    <a:cubicBezTo>
                      <a:pt x="389180" y="40876"/>
                      <a:pt x="389942" y="40114"/>
                      <a:pt x="389942" y="39256"/>
                    </a:cubicBezTo>
                    <a:cubicBezTo>
                      <a:pt x="389855" y="37388"/>
                      <a:pt x="388859" y="35680"/>
                      <a:pt x="387275" y="34684"/>
                    </a:cubicBezTo>
                    <a:cubicBezTo>
                      <a:pt x="386799" y="34430"/>
                      <a:pt x="386228" y="34430"/>
                      <a:pt x="385751" y="34684"/>
                    </a:cubicBezTo>
                    <a:cubicBezTo>
                      <a:pt x="385478" y="34755"/>
                      <a:pt x="385241" y="34925"/>
                      <a:pt x="385085" y="35160"/>
                    </a:cubicBezTo>
                    <a:lnTo>
                      <a:pt x="129815" y="181560"/>
                    </a:lnTo>
                    <a:cubicBezTo>
                      <a:pt x="124944" y="183885"/>
                      <a:pt x="121705" y="188653"/>
                      <a:pt x="121337" y="194038"/>
                    </a:cubicBezTo>
                    <a:cubicBezTo>
                      <a:pt x="121644" y="199443"/>
                      <a:pt x="124903" y="204239"/>
                      <a:pt x="129815" y="206515"/>
                    </a:cubicBezTo>
                    <a:lnTo>
                      <a:pt x="699505" y="535414"/>
                    </a:lnTo>
                    <a:cubicBezTo>
                      <a:pt x="705026" y="538407"/>
                      <a:pt x="711228" y="539917"/>
                      <a:pt x="717507" y="539795"/>
                    </a:cubicBezTo>
                    <a:cubicBezTo>
                      <a:pt x="723726" y="539919"/>
                      <a:pt x="729868" y="538408"/>
                      <a:pt x="735319" y="535414"/>
                    </a:cubicBezTo>
                    <a:lnTo>
                      <a:pt x="1305104" y="206515"/>
                    </a:lnTo>
                    <a:cubicBezTo>
                      <a:pt x="1314111" y="202071"/>
                      <a:pt x="1324673" y="202071"/>
                      <a:pt x="1333679" y="206515"/>
                    </a:cubicBezTo>
                    <a:lnTo>
                      <a:pt x="1498176" y="301765"/>
                    </a:lnTo>
                    <a:cubicBezTo>
                      <a:pt x="1499896" y="302784"/>
                      <a:pt x="1502116" y="302216"/>
                      <a:pt x="1503135" y="300496"/>
                    </a:cubicBezTo>
                    <a:cubicBezTo>
                      <a:pt x="1503166" y="300444"/>
                      <a:pt x="1503196" y="300390"/>
                      <a:pt x="1503225" y="300336"/>
                    </a:cubicBezTo>
                    <a:cubicBezTo>
                      <a:pt x="1504251" y="298621"/>
                      <a:pt x="1503693" y="296399"/>
                      <a:pt x="1501978" y="295372"/>
                    </a:cubicBezTo>
                    <a:cubicBezTo>
                      <a:pt x="1501799" y="295264"/>
                      <a:pt x="1501610" y="295172"/>
                      <a:pt x="1501415" y="295097"/>
                    </a:cubicBezTo>
                    <a:close/>
                    <a:moveTo>
                      <a:pt x="1621906" y="225565"/>
                    </a:moveTo>
                    <a:lnTo>
                      <a:pt x="1336918" y="61069"/>
                    </a:lnTo>
                    <a:cubicBezTo>
                      <a:pt x="1325698" y="55352"/>
                      <a:pt x="1312419" y="55352"/>
                      <a:pt x="1301199" y="61069"/>
                    </a:cubicBezTo>
                    <a:lnTo>
                      <a:pt x="731414" y="390062"/>
                    </a:lnTo>
                    <a:cubicBezTo>
                      <a:pt x="722407" y="394506"/>
                      <a:pt x="711845" y="394506"/>
                      <a:pt x="702839" y="390062"/>
                    </a:cubicBezTo>
                    <a:lnTo>
                      <a:pt x="374036" y="200134"/>
                    </a:lnTo>
                    <a:cubicBezTo>
                      <a:pt x="370988" y="198324"/>
                      <a:pt x="369273" y="196133"/>
                      <a:pt x="369273" y="194038"/>
                    </a:cubicBezTo>
                    <a:cubicBezTo>
                      <a:pt x="369273" y="191942"/>
                      <a:pt x="370988" y="189752"/>
                      <a:pt x="374036" y="188037"/>
                    </a:cubicBezTo>
                    <a:lnTo>
                      <a:pt x="508529" y="110408"/>
                    </a:lnTo>
                    <a:lnTo>
                      <a:pt x="508529" y="110408"/>
                    </a:lnTo>
                    <a:lnTo>
                      <a:pt x="509100" y="110408"/>
                    </a:lnTo>
                    <a:cubicBezTo>
                      <a:pt x="509268" y="109947"/>
                      <a:pt x="509268" y="109441"/>
                      <a:pt x="509100" y="108979"/>
                    </a:cubicBezTo>
                    <a:cubicBezTo>
                      <a:pt x="509015" y="107135"/>
                      <a:pt x="508014" y="105456"/>
                      <a:pt x="506433" y="104503"/>
                    </a:cubicBezTo>
                    <a:cubicBezTo>
                      <a:pt x="505924" y="104248"/>
                      <a:pt x="505324" y="104248"/>
                      <a:pt x="504814" y="104503"/>
                    </a:cubicBezTo>
                    <a:lnTo>
                      <a:pt x="369559" y="182512"/>
                    </a:lnTo>
                    <a:cubicBezTo>
                      <a:pt x="362668" y="185256"/>
                      <a:pt x="359305" y="193066"/>
                      <a:pt x="362049" y="199958"/>
                    </a:cubicBezTo>
                    <a:cubicBezTo>
                      <a:pt x="363414" y="203387"/>
                      <a:pt x="366130" y="206103"/>
                      <a:pt x="369559" y="207468"/>
                    </a:cubicBezTo>
                    <a:lnTo>
                      <a:pt x="698552" y="397396"/>
                    </a:lnTo>
                    <a:cubicBezTo>
                      <a:pt x="704080" y="400361"/>
                      <a:pt x="710284" y="401838"/>
                      <a:pt x="716555" y="401683"/>
                    </a:cubicBezTo>
                    <a:cubicBezTo>
                      <a:pt x="722765" y="401840"/>
                      <a:pt x="728908" y="400362"/>
                      <a:pt x="734366" y="397396"/>
                    </a:cubicBezTo>
                    <a:lnTo>
                      <a:pt x="1304152" y="68403"/>
                    </a:lnTo>
                    <a:cubicBezTo>
                      <a:pt x="1313159" y="63959"/>
                      <a:pt x="1323720" y="63959"/>
                      <a:pt x="1332727" y="68403"/>
                    </a:cubicBezTo>
                    <a:lnTo>
                      <a:pt x="1617620" y="232995"/>
                    </a:lnTo>
                    <a:cubicBezTo>
                      <a:pt x="1619340" y="234014"/>
                      <a:pt x="1621560" y="233446"/>
                      <a:pt x="1622579" y="231726"/>
                    </a:cubicBezTo>
                    <a:cubicBezTo>
                      <a:pt x="1622610" y="231673"/>
                      <a:pt x="1622640" y="231620"/>
                      <a:pt x="1622668" y="231566"/>
                    </a:cubicBezTo>
                    <a:cubicBezTo>
                      <a:pt x="1624175" y="230174"/>
                      <a:pt x="1624268" y="227824"/>
                      <a:pt x="1622876" y="226316"/>
                    </a:cubicBezTo>
                    <a:cubicBezTo>
                      <a:pt x="1622596" y="226014"/>
                      <a:pt x="1622269" y="225760"/>
                      <a:pt x="1621906" y="225565"/>
                    </a:cubicBezTo>
                    <a:close/>
                    <a:moveTo>
                      <a:pt x="1561708" y="260332"/>
                    </a:moveTo>
                    <a:lnTo>
                      <a:pt x="1336918" y="130601"/>
                    </a:lnTo>
                    <a:cubicBezTo>
                      <a:pt x="1325721" y="124789"/>
                      <a:pt x="1312396" y="124789"/>
                      <a:pt x="1301199" y="130601"/>
                    </a:cubicBezTo>
                    <a:lnTo>
                      <a:pt x="731414" y="459500"/>
                    </a:lnTo>
                    <a:cubicBezTo>
                      <a:pt x="722428" y="464033"/>
                      <a:pt x="711824" y="464033"/>
                      <a:pt x="702839" y="459500"/>
                    </a:cubicBezTo>
                    <a:lnTo>
                      <a:pt x="253640" y="200134"/>
                    </a:lnTo>
                    <a:cubicBezTo>
                      <a:pt x="250687" y="198324"/>
                      <a:pt x="248877" y="196133"/>
                      <a:pt x="248877" y="194038"/>
                    </a:cubicBezTo>
                    <a:cubicBezTo>
                      <a:pt x="248877" y="191942"/>
                      <a:pt x="250687" y="189752"/>
                      <a:pt x="253640" y="188037"/>
                    </a:cubicBezTo>
                    <a:lnTo>
                      <a:pt x="448902" y="75356"/>
                    </a:lnTo>
                    <a:lnTo>
                      <a:pt x="448902" y="75356"/>
                    </a:lnTo>
                    <a:cubicBezTo>
                      <a:pt x="449377" y="74918"/>
                      <a:pt x="449623" y="74285"/>
                      <a:pt x="449569" y="73642"/>
                    </a:cubicBezTo>
                    <a:cubicBezTo>
                      <a:pt x="449521" y="71811"/>
                      <a:pt x="448555" y="70128"/>
                      <a:pt x="446997" y="69165"/>
                    </a:cubicBezTo>
                    <a:cubicBezTo>
                      <a:pt x="446422" y="68904"/>
                      <a:pt x="445763" y="68904"/>
                      <a:pt x="445187" y="69165"/>
                    </a:cubicBezTo>
                    <a:lnTo>
                      <a:pt x="445187" y="69165"/>
                    </a:lnTo>
                    <a:lnTo>
                      <a:pt x="249925" y="181941"/>
                    </a:lnTo>
                    <a:cubicBezTo>
                      <a:pt x="243034" y="184539"/>
                      <a:pt x="239553" y="192232"/>
                      <a:pt x="242151" y="199123"/>
                    </a:cubicBezTo>
                    <a:cubicBezTo>
                      <a:pt x="243504" y="202711"/>
                      <a:pt x="246336" y="205544"/>
                      <a:pt x="249925" y="206896"/>
                    </a:cubicBezTo>
                    <a:lnTo>
                      <a:pt x="699219" y="466357"/>
                    </a:lnTo>
                    <a:cubicBezTo>
                      <a:pt x="704757" y="469307"/>
                      <a:pt x="710948" y="470814"/>
                      <a:pt x="717221" y="470739"/>
                    </a:cubicBezTo>
                    <a:cubicBezTo>
                      <a:pt x="723435" y="470815"/>
                      <a:pt x="729565" y="469307"/>
                      <a:pt x="735033" y="466357"/>
                    </a:cubicBezTo>
                    <a:lnTo>
                      <a:pt x="1304819" y="137364"/>
                    </a:lnTo>
                    <a:cubicBezTo>
                      <a:pt x="1313825" y="132920"/>
                      <a:pt x="1324387" y="132920"/>
                      <a:pt x="1333394" y="137364"/>
                    </a:cubicBezTo>
                    <a:lnTo>
                      <a:pt x="1558088" y="267095"/>
                    </a:lnTo>
                    <a:cubicBezTo>
                      <a:pt x="1559852" y="268107"/>
                      <a:pt x="1562103" y="267513"/>
                      <a:pt x="1563137" y="265761"/>
                    </a:cubicBezTo>
                    <a:cubicBezTo>
                      <a:pt x="1564315" y="264146"/>
                      <a:pt x="1563961" y="261882"/>
                      <a:pt x="1562346" y="260704"/>
                    </a:cubicBezTo>
                    <a:cubicBezTo>
                      <a:pt x="1562146" y="260558"/>
                      <a:pt x="1561933" y="260434"/>
                      <a:pt x="1561708" y="260332"/>
                    </a:cubicBezTo>
                    <a:close/>
                  </a:path>
                </a:pathLst>
              </a:custGeom>
              <a:solidFill>
                <a:srgbClr val="BA68C8"/>
              </a:solidFill>
              <a:ln w="9525" cap="flat">
                <a:noFill/>
                <a:prstDash val="solid"/>
                <a:miter/>
              </a:ln>
            </p:spPr>
            <p:txBody>
              <a:bodyPr rtlCol="0" anchor="ctr"/>
              <a:lstStyle/>
              <a:p>
                <a:endParaRPr lang="vi-VN"/>
              </a:p>
            </p:txBody>
          </p:sp>
          <p:sp>
            <p:nvSpPr>
              <p:cNvPr id="493" name="Freeform: Shape 492">
                <a:extLst>
                  <a:ext uri="{FF2B5EF4-FFF2-40B4-BE49-F238E27FC236}">
                    <a16:creationId xmlns:a16="http://schemas.microsoft.com/office/drawing/2014/main" id="{92106418-976D-536B-C606-1880C2F2832B}"/>
                  </a:ext>
                </a:extLst>
              </p:cNvPr>
              <p:cNvSpPr/>
              <p:nvPr/>
            </p:nvSpPr>
            <p:spPr>
              <a:xfrm>
                <a:off x="1093768" y="4536340"/>
                <a:ext cx="1623862" cy="609901"/>
              </a:xfrm>
              <a:custGeom>
                <a:avLst/>
                <a:gdLst>
                  <a:gd name="connsiteX0" fmla="*/ 1441312 w 1623862"/>
                  <a:gd name="connsiteY0" fmla="*/ 329769 h 609901"/>
                  <a:gd name="connsiteX1" fmla="*/ 1336537 w 1623862"/>
                  <a:gd name="connsiteY1" fmla="*/ 269571 h 609901"/>
                  <a:gd name="connsiteX2" fmla="*/ 1300818 w 1623862"/>
                  <a:gd name="connsiteY2" fmla="*/ 269571 h 609901"/>
                  <a:gd name="connsiteX3" fmla="*/ 731414 w 1623862"/>
                  <a:gd name="connsiteY3" fmla="*/ 598660 h 609901"/>
                  <a:gd name="connsiteX4" fmla="*/ 702839 w 1623862"/>
                  <a:gd name="connsiteY4" fmla="*/ 598660 h 609901"/>
                  <a:gd name="connsiteX5" fmla="*/ 12943 w 1623862"/>
                  <a:gd name="connsiteY5" fmla="*/ 200134 h 609901"/>
                  <a:gd name="connsiteX6" fmla="*/ 8180 w 1623862"/>
                  <a:gd name="connsiteY6" fmla="*/ 194038 h 609901"/>
                  <a:gd name="connsiteX7" fmla="*/ 12943 w 1623862"/>
                  <a:gd name="connsiteY7" fmla="*/ 188037 h 609901"/>
                  <a:gd name="connsiteX8" fmla="*/ 328030 w 1623862"/>
                  <a:gd name="connsiteY8" fmla="*/ 6110 h 609901"/>
                  <a:gd name="connsiteX9" fmla="*/ 328030 w 1623862"/>
                  <a:gd name="connsiteY9" fmla="*/ 6110 h 609901"/>
                  <a:gd name="connsiteX10" fmla="*/ 328601 w 1623862"/>
                  <a:gd name="connsiteY10" fmla="*/ 6110 h 609901"/>
                  <a:gd name="connsiteX11" fmla="*/ 328601 w 1623862"/>
                  <a:gd name="connsiteY11" fmla="*/ 4776 h 609901"/>
                  <a:gd name="connsiteX12" fmla="*/ 325934 w 1623862"/>
                  <a:gd name="connsiteY12" fmla="*/ 204 h 609901"/>
                  <a:gd name="connsiteX13" fmla="*/ 324220 w 1623862"/>
                  <a:gd name="connsiteY13" fmla="*/ 204 h 609901"/>
                  <a:gd name="connsiteX14" fmla="*/ 323648 w 1623862"/>
                  <a:gd name="connsiteY14" fmla="*/ 204 h 609901"/>
                  <a:gd name="connsiteX15" fmla="*/ 8466 w 1623862"/>
                  <a:gd name="connsiteY15" fmla="*/ 182131 h 609901"/>
                  <a:gd name="connsiteX16" fmla="*/ 956 w 1623862"/>
                  <a:gd name="connsiteY16" fmla="*/ 199577 h 609901"/>
                  <a:gd name="connsiteX17" fmla="*/ 8466 w 1623862"/>
                  <a:gd name="connsiteY17" fmla="*/ 207087 h 609901"/>
                  <a:gd name="connsiteX18" fmla="*/ 698552 w 1623862"/>
                  <a:gd name="connsiteY18" fmla="*/ 605518 h 609901"/>
                  <a:gd name="connsiteX19" fmla="*/ 716555 w 1623862"/>
                  <a:gd name="connsiteY19" fmla="*/ 609899 h 609901"/>
                  <a:gd name="connsiteX20" fmla="*/ 734366 w 1623862"/>
                  <a:gd name="connsiteY20" fmla="*/ 605518 h 609901"/>
                  <a:gd name="connsiteX21" fmla="*/ 1304152 w 1623862"/>
                  <a:gd name="connsiteY21" fmla="*/ 276620 h 609901"/>
                  <a:gd name="connsiteX22" fmla="*/ 1332727 w 1623862"/>
                  <a:gd name="connsiteY22" fmla="*/ 276620 h 609901"/>
                  <a:gd name="connsiteX23" fmla="*/ 1437502 w 1623862"/>
                  <a:gd name="connsiteY23" fmla="*/ 336818 h 609901"/>
                  <a:gd name="connsiteX24" fmla="*/ 1442598 w 1623862"/>
                  <a:gd name="connsiteY24" fmla="*/ 335437 h 609901"/>
                  <a:gd name="connsiteX25" fmla="*/ 1441217 w 1623862"/>
                  <a:gd name="connsiteY25" fmla="*/ 330341 h 609901"/>
                  <a:gd name="connsiteX26" fmla="*/ 1501510 w 1623862"/>
                  <a:gd name="connsiteY26" fmla="*/ 295098 h 609901"/>
                  <a:gd name="connsiteX27" fmla="*/ 1336918 w 1623862"/>
                  <a:gd name="connsiteY27" fmla="*/ 199848 h 609901"/>
                  <a:gd name="connsiteX28" fmla="*/ 1301199 w 1623862"/>
                  <a:gd name="connsiteY28" fmla="*/ 199848 h 609901"/>
                  <a:gd name="connsiteX29" fmla="*/ 731414 w 1623862"/>
                  <a:gd name="connsiteY29" fmla="*/ 529032 h 609901"/>
                  <a:gd name="connsiteX30" fmla="*/ 702839 w 1623862"/>
                  <a:gd name="connsiteY30" fmla="*/ 529032 h 609901"/>
                  <a:gd name="connsiteX31" fmla="*/ 133339 w 1623862"/>
                  <a:gd name="connsiteY31" fmla="*/ 200134 h 609901"/>
                  <a:gd name="connsiteX32" fmla="*/ 128576 w 1623862"/>
                  <a:gd name="connsiteY32" fmla="*/ 194038 h 609901"/>
                  <a:gd name="connsiteX33" fmla="*/ 133339 w 1623862"/>
                  <a:gd name="connsiteY33" fmla="*/ 188037 h 609901"/>
                  <a:gd name="connsiteX34" fmla="*/ 389180 w 1623862"/>
                  <a:gd name="connsiteY34" fmla="*/ 40876 h 609901"/>
                  <a:gd name="connsiteX35" fmla="*/ 389180 w 1623862"/>
                  <a:gd name="connsiteY35" fmla="*/ 40876 h 609901"/>
                  <a:gd name="connsiteX36" fmla="*/ 389942 w 1623862"/>
                  <a:gd name="connsiteY36" fmla="*/ 39256 h 609901"/>
                  <a:gd name="connsiteX37" fmla="*/ 387275 w 1623862"/>
                  <a:gd name="connsiteY37" fmla="*/ 34684 h 609901"/>
                  <a:gd name="connsiteX38" fmla="*/ 385751 w 1623862"/>
                  <a:gd name="connsiteY38" fmla="*/ 34684 h 609901"/>
                  <a:gd name="connsiteX39" fmla="*/ 385085 w 1623862"/>
                  <a:gd name="connsiteY39" fmla="*/ 35160 h 609901"/>
                  <a:gd name="connsiteX40" fmla="*/ 129815 w 1623862"/>
                  <a:gd name="connsiteY40" fmla="*/ 181560 h 609901"/>
                  <a:gd name="connsiteX41" fmla="*/ 121337 w 1623862"/>
                  <a:gd name="connsiteY41" fmla="*/ 194038 h 609901"/>
                  <a:gd name="connsiteX42" fmla="*/ 129815 w 1623862"/>
                  <a:gd name="connsiteY42" fmla="*/ 206515 h 609901"/>
                  <a:gd name="connsiteX43" fmla="*/ 699505 w 1623862"/>
                  <a:gd name="connsiteY43" fmla="*/ 535414 h 609901"/>
                  <a:gd name="connsiteX44" fmla="*/ 717507 w 1623862"/>
                  <a:gd name="connsiteY44" fmla="*/ 539795 h 609901"/>
                  <a:gd name="connsiteX45" fmla="*/ 735319 w 1623862"/>
                  <a:gd name="connsiteY45" fmla="*/ 535414 h 609901"/>
                  <a:gd name="connsiteX46" fmla="*/ 1305104 w 1623862"/>
                  <a:gd name="connsiteY46" fmla="*/ 206515 h 609901"/>
                  <a:gd name="connsiteX47" fmla="*/ 1333679 w 1623862"/>
                  <a:gd name="connsiteY47" fmla="*/ 206515 h 609901"/>
                  <a:gd name="connsiteX48" fmla="*/ 1498176 w 1623862"/>
                  <a:gd name="connsiteY48" fmla="*/ 301765 h 609901"/>
                  <a:gd name="connsiteX49" fmla="*/ 1503135 w 1623862"/>
                  <a:gd name="connsiteY49" fmla="*/ 300496 h 609901"/>
                  <a:gd name="connsiteX50" fmla="*/ 1503225 w 1623862"/>
                  <a:gd name="connsiteY50" fmla="*/ 300336 h 609901"/>
                  <a:gd name="connsiteX51" fmla="*/ 1501978 w 1623862"/>
                  <a:gd name="connsiteY51" fmla="*/ 295372 h 609901"/>
                  <a:gd name="connsiteX52" fmla="*/ 1501415 w 1623862"/>
                  <a:gd name="connsiteY52" fmla="*/ 295097 h 609901"/>
                  <a:gd name="connsiteX53" fmla="*/ 1561708 w 1623862"/>
                  <a:gd name="connsiteY53" fmla="*/ 260332 h 609901"/>
                  <a:gd name="connsiteX54" fmla="*/ 1336918 w 1623862"/>
                  <a:gd name="connsiteY54" fmla="*/ 130601 h 609901"/>
                  <a:gd name="connsiteX55" fmla="*/ 1301199 w 1623862"/>
                  <a:gd name="connsiteY55" fmla="*/ 130601 h 609901"/>
                  <a:gd name="connsiteX56" fmla="*/ 731414 w 1623862"/>
                  <a:gd name="connsiteY56" fmla="*/ 459500 h 609901"/>
                  <a:gd name="connsiteX57" fmla="*/ 702839 w 1623862"/>
                  <a:gd name="connsiteY57" fmla="*/ 459500 h 609901"/>
                  <a:gd name="connsiteX58" fmla="*/ 253640 w 1623862"/>
                  <a:gd name="connsiteY58" fmla="*/ 200134 h 609901"/>
                  <a:gd name="connsiteX59" fmla="*/ 248877 w 1623862"/>
                  <a:gd name="connsiteY59" fmla="*/ 194038 h 609901"/>
                  <a:gd name="connsiteX60" fmla="*/ 253640 w 1623862"/>
                  <a:gd name="connsiteY60" fmla="*/ 188037 h 609901"/>
                  <a:gd name="connsiteX61" fmla="*/ 448902 w 1623862"/>
                  <a:gd name="connsiteY61" fmla="*/ 75356 h 609901"/>
                  <a:gd name="connsiteX62" fmla="*/ 448902 w 1623862"/>
                  <a:gd name="connsiteY62" fmla="*/ 75356 h 609901"/>
                  <a:gd name="connsiteX63" fmla="*/ 449569 w 1623862"/>
                  <a:gd name="connsiteY63" fmla="*/ 73642 h 609901"/>
                  <a:gd name="connsiteX64" fmla="*/ 446997 w 1623862"/>
                  <a:gd name="connsiteY64" fmla="*/ 69165 h 609901"/>
                  <a:gd name="connsiteX65" fmla="*/ 445187 w 1623862"/>
                  <a:gd name="connsiteY65" fmla="*/ 69165 h 609901"/>
                  <a:gd name="connsiteX66" fmla="*/ 445187 w 1623862"/>
                  <a:gd name="connsiteY66" fmla="*/ 69165 h 609901"/>
                  <a:gd name="connsiteX67" fmla="*/ 249925 w 1623862"/>
                  <a:gd name="connsiteY67" fmla="*/ 181941 h 609901"/>
                  <a:gd name="connsiteX68" fmla="*/ 242151 w 1623862"/>
                  <a:gd name="connsiteY68" fmla="*/ 199123 h 609901"/>
                  <a:gd name="connsiteX69" fmla="*/ 249925 w 1623862"/>
                  <a:gd name="connsiteY69" fmla="*/ 206896 h 609901"/>
                  <a:gd name="connsiteX70" fmla="*/ 699219 w 1623862"/>
                  <a:gd name="connsiteY70" fmla="*/ 466357 h 609901"/>
                  <a:gd name="connsiteX71" fmla="*/ 717221 w 1623862"/>
                  <a:gd name="connsiteY71" fmla="*/ 470739 h 609901"/>
                  <a:gd name="connsiteX72" fmla="*/ 735033 w 1623862"/>
                  <a:gd name="connsiteY72" fmla="*/ 466357 h 609901"/>
                  <a:gd name="connsiteX73" fmla="*/ 1304819 w 1623862"/>
                  <a:gd name="connsiteY73" fmla="*/ 137364 h 609901"/>
                  <a:gd name="connsiteX74" fmla="*/ 1333394 w 1623862"/>
                  <a:gd name="connsiteY74" fmla="*/ 137364 h 609901"/>
                  <a:gd name="connsiteX75" fmla="*/ 1558088 w 1623862"/>
                  <a:gd name="connsiteY75" fmla="*/ 267095 h 609901"/>
                  <a:gd name="connsiteX76" fmla="*/ 1563137 w 1623862"/>
                  <a:gd name="connsiteY76" fmla="*/ 265761 h 609901"/>
                  <a:gd name="connsiteX77" fmla="*/ 1562346 w 1623862"/>
                  <a:gd name="connsiteY77" fmla="*/ 260704 h 609901"/>
                  <a:gd name="connsiteX78" fmla="*/ 1561708 w 1623862"/>
                  <a:gd name="connsiteY78" fmla="*/ 260332 h 609901"/>
                  <a:gd name="connsiteX79" fmla="*/ 1621906 w 1623862"/>
                  <a:gd name="connsiteY79" fmla="*/ 225565 h 609901"/>
                  <a:gd name="connsiteX80" fmla="*/ 1336918 w 1623862"/>
                  <a:gd name="connsiteY80" fmla="*/ 61069 h 609901"/>
                  <a:gd name="connsiteX81" fmla="*/ 1301199 w 1623862"/>
                  <a:gd name="connsiteY81" fmla="*/ 61069 h 609901"/>
                  <a:gd name="connsiteX82" fmla="*/ 731414 w 1623862"/>
                  <a:gd name="connsiteY82" fmla="*/ 390062 h 609901"/>
                  <a:gd name="connsiteX83" fmla="*/ 702839 w 1623862"/>
                  <a:gd name="connsiteY83" fmla="*/ 390062 h 609901"/>
                  <a:gd name="connsiteX84" fmla="*/ 374036 w 1623862"/>
                  <a:gd name="connsiteY84" fmla="*/ 200134 h 609901"/>
                  <a:gd name="connsiteX85" fmla="*/ 369273 w 1623862"/>
                  <a:gd name="connsiteY85" fmla="*/ 194038 h 609901"/>
                  <a:gd name="connsiteX86" fmla="*/ 374036 w 1623862"/>
                  <a:gd name="connsiteY86" fmla="*/ 188037 h 609901"/>
                  <a:gd name="connsiteX87" fmla="*/ 508529 w 1623862"/>
                  <a:gd name="connsiteY87" fmla="*/ 110408 h 609901"/>
                  <a:gd name="connsiteX88" fmla="*/ 508529 w 1623862"/>
                  <a:gd name="connsiteY88" fmla="*/ 110408 h 609901"/>
                  <a:gd name="connsiteX89" fmla="*/ 509100 w 1623862"/>
                  <a:gd name="connsiteY89" fmla="*/ 110408 h 609901"/>
                  <a:gd name="connsiteX90" fmla="*/ 509100 w 1623862"/>
                  <a:gd name="connsiteY90" fmla="*/ 108979 h 609901"/>
                  <a:gd name="connsiteX91" fmla="*/ 506433 w 1623862"/>
                  <a:gd name="connsiteY91" fmla="*/ 104503 h 609901"/>
                  <a:gd name="connsiteX92" fmla="*/ 504814 w 1623862"/>
                  <a:gd name="connsiteY92" fmla="*/ 104503 h 609901"/>
                  <a:gd name="connsiteX93" fmla="*/ 369559 w 1623862"/>
                  <a:gd name="connsiteY93" fmla="*/ 182512 h 609901"/>
                  <a:gd name="connsiteX94" fmla="*/ 362049 w 1623862"/>
                  <a:gd name="connsiteY94" fmla="*/ 199958 h 609901"/>
                  <a:gd name="connsiteX95" fmla="*/ 369559 w 1623862"/>
                  <a:gd name="connsiteY95" fmla="*/ 207468 h 609901"/>
                  <a:gd name="connsiteX96" fmla="*/ 698552 w 1623862"/>
                  <a:gd name="connsiteY96" fmla="*/ 397396 h 609901"/>
                  <a:gd name="connsiteX97" fmla="*/ 716555 w 1623862"/>
                  <a:gd name="connsiteY97" fmla="*/ 401683 h 609901"/>
                  <a:gd name="connsiteX98" fmla="*/ 734366 w 1623862"/>
                  <a:gd name="connsiteY98" fmla="*/ 397396 h 609901"/>
                  <a:gd name="connsiteX99" fmla="*/ 1304152 w 1623862"/>
                  <a:gd name="connsiteY99" fmla="*/ 68403 h 609901"/>
                  <a:gd name="connsiteX100" fmla="*/ 1332727 w 1623862"/>
                  <a:gd name="connsiteY100" fmla="*/ 68403 h 609901"/>
                  <a:gd name="connsiteX101" fmla="*/ 1617620 w 1623862"/>
                  <a:gd name="connsiteY101" fmla="*/ 232995 h 609901"/>
                  <a:gd name="connsiteX102" fmla="*/ 1622579 w 1623862"/>
                  <a:gd name="connsiteY102" fmla="*/ 231726 h 609901"/>
                  <a:gd name="connsiteX103" fmla="*/ 1622668 w 1623862"/>
                  <a:gd name="connsiteY103" fmla="*/ 231566 h 609901"/>
                  <a:gd name="connsiteX104" fmla="*/ 1622876 w 1623862"/>
                  <a:gd name="connsiteY104" fmla="*/ 226316 h 609901"/>
                  <a:gd name="connsiteX105" fmla="*/ 1621906 w 1623862"/>
                  <a:gd name="connsiteY105" fmla="*/ 225565 h 609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1623862" h="609901">
                    <a:moveTo>
                      <a:pt x="1441312" y="329769"/>
                    </a:moveTo>
                    <a:lnTo>
                      <a:pt x="1336537" y="269571"/>
                    </a:lnTo>
                    <a:cubicBezTo>
                      <a:pt x="1325340" y="263759"/>
                      <a:pt x="1312015" y="263759"/>
                      <a:pt x="1300818" y="269571"/>
                    </a:cubicBezTo>
                    <a:lnTo>
                      <a:pt x="731414" y="598660"/>
                    </a:lnTo>
                    <a:cubicBezTo>
                      <a:pt x="722407" y="603104"/>
                      <a:pt x="711845" y="603104"/>
                      <a:pt x="702839" y="598660"/>
                    </a:cubicBezTo>
                    <a:lnTo>
                      <a:pt x="12943" y="200134"/>
                    </a:lnTo>
                    <a:cubicBezTo>
                      <a:pt x="9895" y="198324"/>
                      <a:pt x="8180" y="196133"/>
                      <a:pt x="8180" y="194038"/>
                    </a:cubicBezTo>
                    <a:cubicBezTo>
                      <a:pt x="8180" y="191942"/>
                      <a:pt x="9895" y="189752"/>
                      <a:pt x="12943" y="188037"/>
                    </a:cubicBezTo>
                    <a:lnTo>
                      <a:pt x="328030" y="6110"/>
                    </a:lnTo>
                    <a:lnTo>
                      <a:pt x="328030" y="6110"/>
                    </a:lnTo>
                    <a:cubicBezTo>
                      <a:pt x="328030" y="6110"/>
                      <a:pt x="328030" y="6110"/>
                      <a:pt x="328601" y="6110"/>
                    </a:cubicBezTo>
                    <a:cubicBezTo>
                      <a:pt x="328762" y="5680"/>
                      <a:pt x="328762" y="5206"/>
                      <a:pt x="328601" y="4776"/>
                    </a:cubicBezTo>
                    <a:cubicBezTo>
                      <a:pt x="328499" y="2912"/>
                      <a:pt x="327506" y="1211"/>
                      <a:pt x="325934" y="204"/>
                    </a:cubicBezTo>
                    <a:cubicBezTo>
                      <a:pt x="325395" y="-68"/>
                      <a:pt x="324759" y="-68"/>
                      <a:pt x="324220" y="204"/>
                    </a:cubicBezTo>
                    <a:cubicBezTo>
                      <a:pt x="324035" y="138"/>
                      <a:pt x="323833" y="138"/>
                      <a:pt x="323648" y="204"/>
                    </a:cubicBezTo>
                    <a:lnTo>
                      <a:pt x="8466" y="182131"/>
                    </a:lnTo>
                    <a:cubicBezTo>
                      <a:pt x="1575" y="184875"/>
                      <a:pt x="-1787" y="192685"/>
                      <a:pt x="956" y="199577"/>
                    </a:cubicBezTo>
                    <a:cubicBezTo>
                      <a:pt x="2321" y="203006"/>
                      <a:pt x="5037" y="205722"/>
                      <a:pt x="8466" y="207087"/>
                    </a:cubicBezTo>
                    <a:lnTo>
                      <a:pt x="698552" y="605518"/>
                    </a:lnTo>
                    <a:cubicBezTo>
                      <a:pt x="704090" y="608468"/>
                      <a:pt x="710281" y="609974"/>
                      <a:pt x="716555" y="609899"/>
                    </a:cubicBezTo>
                    <a:cubicBezTo>
                      <a:pt x="722768" y="609975"/>
                      <a:pt x="728898" y="608467"/>
                      <a:pt x="734366" y="605518"/>
                    </a:cubicBezTo>
                    <a:lnTo>
                      <a:pt x="1304152" y="276620"/>
                    </a:lnTo>
                    <a:cubicBezTo>
                      <a:pt x="1313137" y="272086"/>
                      <a:pt x="1323741" y="272086"/>
                      <a:pt x="1332727" y="276620"/>
                    </a:cubicBezTo>
                    <a:lnTo>
                      <a:pt x="1437502" y="336818"/>
                    </a:lnTo>
                    <a:cubicBezTo>
                      <a:pt x="1439290" y="337843"/>
                      <a:pt x="1441572" y="337225"/>
                      <a:pt x="1442598" y="335437"/>
                    </a:cubicBezTo>
                    <a:cubicBezTo>
                      <a:pt x="1443624" y="333648"/>
                      <a:pt x="1443005" y="331366"/>
                      <a:pt x="1441217" y="330341"/>
                    </a:cubicBezTo>
                    <a:close/>
                    <a:moveTo>
                      <a:pt x="1501510" y="295098"/>
                    </a:moveTo>
                    <a:lnTo>
                      <a:pt x="1336918" y="199848"/>
                    </a:lnTo>
                    <a:cubicBezTo>
                      <a:pt x="1325721" y="194036"/>
                      <a:pt x="1312396" y="194036"/>
                      <a:pt x="1301199" y="199848"/>
                    </a:cubicBezTo>
                    <a:lnTo>
                      <a:pt x="731414" y="529032"/>
                    </a:lnTo>
                    <a:cubicBezTo>
                      <a:pt x="722407" y="533476"/>
                      <a:pt x="711845" y="533476"/>
                      <a:pt x="702839" y="529032"/>
                    </a:cubicBezTo>
                    <a:lnTo>
                      <a:pt x="133339" y="200134"/>
                    </a:lnTo>
                    <a:cubicBezTo>
                      <a:pt x="130291" y="198324"/>
                      <a:pt x="128576" y="196133"/>
                      <a:pt x="128576" y="194038"/>
                    </a:cubicBezTo>
                    <a:cubicBezTo>
                      <a:pt x="128576" y="191942"/>
                      <a:pt x="130291" y="189752"/>
                      <a:pt x="133339" y="188037"/>
                    </a:cubicBezTo>
                    <a:lnTo>
                      <a:pt x="389180" y="40876"/>
                    </a:lnTo>
                    <a:lnTo>
                      <a:pt x="389180" y="40876"/>
                    </a:lnTo>
                    <a:cubicBezTo>
                      <a:pt x="389180" y="40876"/>
                      <a:pt x="389942" y="40114"/>
                      <a:pt x="389942" y="39256"/>
                    </a:cubicBezTo>
                    <a:cubicBezTo>
                      <a:pt x="389855" y="37388"/>
                      <a:pt x="388859" y="35680"/>
                      <a:pt x="387275" y="34684"/>
                    </a:cubicBezTo>
                    <a:cubicBezTo>
                      <a:pt x="386799" y="34430"/>
                      <a:pt x="386228" y="34430"/>
                      <a:pt x="385751" y="34684"/>
                    </a:cubicBezTo>
                    <a:cubicBezTo>
                      <a:pt x="385478" y="34755"/>
                      <a:pt x="385241" y="34925"/>
                      <a:pt x="385085" y="35160"/>
                    </a:cubicBezTo>
                    <a:lnTo>
                      <a:pt x="129815" y="181560"/>
                    </a:lnTo>
                    <a:cubicBezTo>
                      <a:pt x="124944" y="183885"/>
                      <a:pt x="121705" y="188653"/>
                      <a:pt x="121337" y="194038"/>
                    </a:cubicBezTo>
                    <a:cubicBezTo>
                      <a:pt x="121644" y="199443"/>
                      <a:pt x="124903" y="204239"/>
                      <a:pt x="129815" y="206515"/>
                    </a:cubicBezTo>
                    <a:lnTo>
                      <a:pt x="699505" y="535414"/>
                    </a:lnTo>
                    <a:cubicBezTo>
                      <a:pt x="705026" y="538407"/>
                      <a:pt x="711228" y="539917"/>
                      <a:pt x="717507" y="539795"/>
                    </a:cubicBezTo>
                    <a:cubicBezTo>
                      <a:pt x="723726" y="539919"/>
                      <a:pt x="729868" y="538408"/>
                      <a:pt x="735319" y="535414"/>
                    </a:cubicBezTo>
                    <a:lnTo>
                      <a:pt x="1305104" y="206515"/>
                    </a:lnTo>
                    <a:cubicBezTo>
                      <a:pt x="1314111" y="202071"/>
                      <a:pt x="1324673" y="202071"/>
                      <a:pt x="1333679" y="206515"/>
                    </a:cubicBezTo>
                    <a:lnTo>
                      <a:pt x="1498176" y="301765"/>
                    </a:lnTo>
                    <a:cubicBezTo>
                      <a:pt x="1499896" y="302784"/>
                      <a:pt x="1502116" y="302216"/>
                      <a:pt x="1503135" y="300496"/>
                    </a:cubicBezTo>
                    <a:cubicBezTo>
                      <a:pt x="1503166" y="300444"/>
                      <a:pt x="1503196" y="300390"/>
                      <a:pt x="1503225" y="300336"/>
                    </a:cubicBezTo>
                    <a:cubicBezTo>
                      <a:pt x="1504251" y="298621"/>
                      <a:pt x="1503693" y="296399"/>
                      <a:pt x="1501978" y="295372"/>
                    </a:cubicBezTo>
                    <a:cubicBezTo>
                      <a:pt x="1501799" y="295264"/>
                      <a:pt x="1501610" y="295172"/>
                      <a:pt x="1501415" y="295097"/>
                    </a:cubicBezTo>
                    <a:close/>
                    <a:moveTo>
                      <a:pt x="1561708" y="260332"/>
                    </a:moveTo>
                    <a:lnTo>
                      <a:pt x="1336918" y="130601"/>
                    </a:lnTo>
                    <a:cubicBezTo>
                      <a:pt x="1325721" y="124789"/>
                      <a:pt x="1312396" y="124789"/>
                      <a:pt x="1301199" y="130601"/>
                    </a:cubicBezTo>
                    <a:lnTo>
                      <a:pt x="731414" y="459500"/>
                    </a:lnTo>
                    <a:cubicBezTo>
                      <a:pt x="722428" y="464033"/>
                      <a:pt x="711824" y="464033"/>
                      <a:pt x="702839" y="459500"/>
                    </a:cubicBezTo>
                    <a:lnTo>
                      <a:pt x="253640" y="200134"/>
                    </a:lnTo>
                    <a:cubicBezTo>
                      <a:pt x="250687" y="198324"/>
                      <a:pt x="248877" y="196133"/>
                      <a:pt x="248877" y="194038"/>
                    </a:cubicBezTo>
                    <a:cubicBezTo>
                      <a:pt x="248877" y="191942"/>
                      <a:pt x="250687" y="189752"/>
                      <a:pt x="253640" y="188037"/>
                    </a:cubicBezTo>
                    <a:lnTo>
                      <a:pt x="448902" y="75356"/>
                    </a:lnTo>
                    <a:lnTo>
                      <a:pt x="448902" y="75356"/>
                    </a:lnTo>
                    <a:cubicBezTo>
                      <a:pt x="449377" y="74918"/>
                      <a:pt x="449623" y="74285"/>
                      <a:pt x="449569" y="73642"/>
                    </a:cubicBezTo>
                    <a:cubicBezTo>
                      <a:pt x="449521" y="71811"/>
                      <a:pt x="448555" y="70128"/>
                      <a:pt x="446997" y="69165"/>
                    </a:cubicBezTo>
                    <a:cubicBezTo>
                      <a:pt x="446422" y="68904"/>
                      <a:pt x="445763" y="68904"/>
                      <a:pt x="445187" y="69165"/>
                    </a:cubicBezTo>
                    <a:lnTo>
                      <a:pt x="445187" y="69165"/>
                    </a:lnTo>
                    <a:lnTo>
                      <a:pt x="249925" y="181941"/>
                    </a:lnTo>
                    <a:cubicBezTo>
                      <a:pt x="243034" y="184539"/>
                      <a:pt x="239553" y="192232"/>
                      <a:pt x="242151" y="199123"/>
                    </a:cubicBezTo>
                    <a:cubicBezTo>
                      <a:pt x="243504" y="202711"/>
                      <a:pt x="246336" y="205544"/>
                      <a:pt x="249925" y="206896"/>
                    </a:cubicBezTo>
                    <a:lnTo>
                      <a:pt x="699219" y="466357"/>
                    </a:lnTo>
                    <a:cubicBezTo>
                      <a:pt x="704757" y="469307"/>
                      <a:pt x="710948" y="470814"/>
                      <a:pt x="717221" y="470739"/>
                    </a:cubicBezTo>
                    <a:cubicBezTo>
                      <a:pt x="723435" y="470815"/>
                      <a:pt x="729565" y="469307"/>
                      <a:pt x="735033" y="466357"/>
                    </a:cubicBezTo>
                    <a:lnTo>
                      <a:pt x="1304819" y="137364"/>
                    </a:lnTo>
                    <a:cubicBezTo>
                      <a:pt x="1313825" y="132920"/>
                      <a:pt x="1324387" y="132920"/>
                      <a:pt x="1333394" y="137364"/>
                    </a:cubicBezTo>
                    <a:lnTo>
                      <a:pt x="1558088" y="267095"/>
                    </a:lnTo>
                    <a:cubicBezTo>
                      <a:pt x="1559852" y="268107"/>
                      <a:pt x="1562103" y="267513"/>
                      <a:pt x="1563137" y="265761"/>
                    </a:cubicBezTo>
                    <a:cubicBezTo>
                      <a:pt x="1564315" y="264146"/>
                      <a:pt x="1563961" y="261882"/>
                      <a:pt x="1562346" y="260704"/>
                    </a:cubicBezTo>
                    <a:cubicBezTo>
                      <a:pt x="1562146" y="260558"/>
                      <a:pt x="1561933" y="260434"/>
                      <a:pt x="1561708" y="260332"/>
                    </a:cubicBezTo>
                    <a:close/>
                    <a:moveTo>
                      <a:pt x="1621906" y="225565"/>
                    </a:moveTo>
                    <a:lnTo>
                      <a:pt x="1336918" y="61069"/>
                    </a:lnTo>
                    <a:cubicBezTo>
                      <a:pt x="1325698" y="55352"/>
                      <a:pt x="1312419" y="55352"/>
                      <a:pt x="1301199" y="61069"/>
                    </a:cubicBezTo>
                    <a:lnTo>
                      <a:pt x="731414" y="390062"/>
                    </a:lnTo>
                    <a:cubicBezTo>
                      <a:pt x="722407" y="394506"/>
                      <a:pt x="711845" y="394506"/>
                      <a:pt x="702839" y="390062"/>
                    </a:cubicBezTo>
                    <a:lnTo>
                      <a:pt x="374036" y="200134"/>
                    </a:lnTo>
                    <a:cubicBezTo>
                      <a:pt x="370988" y="198324"/>
                      <a:pt x="369273" y="196133"/>
                      <a:pt x="369273" y="194038"/>
                    </a:cubicBezTo>
                    <a:cubicBezTo>
                      <a:pt x="369273" y="191942"/>
                      <a:pt x="370988" y="189752"/>
                      <a:pt x="374036" y="188037"/>
                    </a:cubicBezTo>
                    <a:lnTo>
                      <a:pt x="508529" y="110408"/>
                    </a:lnTo>
                    <a:lnTo>
                      <a:pt x="508529" y="110408"/>
                    </a:lnTo>
                    <a:lnTo>
                      <a:pt x="509100" y="110408"/>
                    </a:lnTo>
                    <a:cubicBezTo>
                      <a:pt x="509268" y="109947"/>
                      <a:pt x="509268" y="109441"/>
                      <a:pt x="509100" y="108979"/>
                    </a:cubicBezTo>
                    <a:cubicBezTo>
                      <a:pt x="509015" y="107135"/>
                      <a:pt x="508014" y="105456"/>
                      <a:pt x="506433" y="104503"/>
                    </a:cubicBezTo>
                    <a:cubicBezTo>
                      <a:pt x="505924" y="104248"/>
                      <a:pt x="505324" y="104248"/>
                      <a:pt x="504814" y="104503"/>
                    </a:cubicBezTo>
                    <a:lnTo>
                      <a:pt x="369559" y="182512"/>
                    </a:lnTo>
                    <a:cubicBezTo>
                      <a:pt x="362668" y="185256"/>
                      <a:pt x="359305" y="193066"/>
                      <a:pt x="362049" y="199958"/>
                    </a:cubicBezTo>
                    <a:cubicBezTo>
                      <a:pt x="363414" y="203387"/>
                      <a:pt x="366130" y="206103"/>
                      <a:pt x="369559" y="207468"/>
                    </a:cubicBezTo>
                    <a:lnTo>
                      <a:pt x="698552" y="397396"/>
                    </a:lnTo>
                    <a:cubicBezTo>
                      <a:pt x="704080" y="400361"/>
                      <a:pt x="710284" y="401838"/>
                      <a:pt x="716555" y="401683"/>
                    </a:cubicBezTo>
                    <a:cubicBezTo>
                      <a:pt x="722765" y="401840"/>
                      <a:pt x="728908" y="400362"/>
                      <a:pt x="734366" y="397396"/>
                    </a:cubicBezTo>
                    <a:lnTo>
                      <a:pt x="1304152" y="68403"/>
                    </a:lnTo>
                    <a:cubicBezTo>
                      <a:pt x="1313159" y="63959"/>
                      <a:pt x="1323720" y="63959"/>
                      <a:pt x="1332727" y="68403"/>
                    </a:cubicBezTo>
                    <a:lnTo>
                      <a:pt x="1617620" y="232995"/>
                    </a:lnTo>
                    <a:cubicBezTo>
                      <a:pt x="1619340" y="234014"/>
                      <a:pt x="1621560" y="233446"/>
                      <a:pt x="1622579" y="231726"/>
                    </a:cubicBezTo>
                    <a:cubicBezTo>
                      <a:pt x="1622610" y="231673"/>
                      <a:pt x="1622640" y="231620"/>
                      <a:pt x="1622668" y="231566"/>
                    </a:cubicBezTo>
                    <a:cubicBezTo>
                      <a:pt x="1624175" y="230174"/>
                      <a:pt x="1624268" y="227824"/>
                      <a:pt x="1622876" y="226316"/>
                    </a:cubicBezTo>
                    <a:cubicBezTo>
                      <a:pt x="1622596" y="226014"/>
                      <a:pt x="1622269" y="225760"/>
                      <a:pt x="1621906" y="225565"/>
                    </a:cubicBezTo>
                    <a:close/>
                  </a:path>
                </a:pathLst>
              </a:custGeom>
              <a:solidFill>
                <a:srgbClr val="FFFFFF">
                  <a:alpha val="50000"/>
                </a:srgbClr>
              </a:solidFill>
              <a:ln w="9525" cap="flat">
                <a:noFill/>
                <a:prstDash val="solid"/>
                <a:miter/>
              </a:ln>
            </p:spPr>
            <p:txBody>
              <a:bodyPr rtlCol="0" anchor="ctr"/>
              <a:lstStyle/>
              <a:p>
                <a:endParaRPr lang="vi-VN"/>
              </a:p>
            </p:txBody>
          </p:sp>
        </p:grpSp>
      </p:grpSp>
      <p:grpSp>
        <p:nvGrpSpPr>
          <p:cNvPr id="494" name="Graphic 2">
            <a:extLst>
              <a:ext uri="{FF2B5EF4-FFF2-40B4-BE49-F238E27FC236}">
                <a16:creationId xmlns:a16="http://schemas.microsoft.com/office/drawing/2014/main" id="{41350684-45FB-FC1C-D680-6F73ADA57265}"/>
              </a:ext>
            </a:extLst>
          </p:cNvPr>
          <p:cNvGrpSpPr/>
          <p:nvPr/>
        </p:nvGrpSpPr>
        <p:grpSpPr>
          <a:xfrm>
            <a:off x="1226299" y="1734264"/>
            <a:ext cx="645028" cy="1125976"/>
            <a:chOff x="1226299" y="1734264"/>
            <a:chExt cx="645028" cy="1125976"/>
          </a:xfrm>
        </p:grpSpPr>
        <p:grpSp>
          <p:nvGrpSpPr>
            <p:cNvPr id="495" name="Graphic 2">
              <a:extLst>
                <a:ext uri="{FF2B5EF4-FFF2-40B4-BE49-F238E27FC236}">
                  <a16:creationId xmlns:a16="http://schemas.microsoft.com/office/drawing/2014/main" id="{7D9303AA-3A45-0494-633B-D35671F9FBFC}"/>
                </a:ext>
              </a:extLst>
            </p:cNvPr>
            <p:cNvGrpSpPr/>
            <p:nvPr/>
          </p:nvGrpSpPr>
          <p:grpSpPr>
            <a:xfrm>
              <a:off x="1597915" y="2436916"/>
              <a:ext cx="38100" cy="423324"/>
              <a:chOff x="1597915" y="2436916"/>
              <a:chExt cx="38100" cy="423324"/>
            </a:xfrm>
          </p:grpSpPr>
          <p:sp>
            <p:nvSpPr>
              <p:cNvPr id="496" name="Freeform: Shape 495">
                <a:extLst>
                  <a:ext uri="{FF2B5EF4-FFF2-40B4-BE49-F238E27FC236}">
                    <a16:creationId xmlns:a16="http://schemas.microsoft.com/office/drawing/2014/main" id="{3606D9C1-36AE-B45C-DEB9-E6D57092E331}"/>
                  </a:ext>
                </a:extLst>
              </p:cNvPr>
              <p:cNvSpPr/>
              <p:nvPr/>
            </p:nvSpPr>
            <p:spPr>
              <a:xfrm>
                <a:off x="1612868" y="2442662"/>
                <a:ext cx="8859" cy="417578"/>
              </a:xfrm>
              <a:custGeom>
                <a:avLst/>
                <a:gdLst>
                  <a:gd name="connsiteX0" fmla="*/ 4383 w 8859"/>
                  <a:gd name="connsiteY0" fmla="*/ 1 h 417578"/>
                  <a:gd name="connsiteX1" fmla="*/ 1 w 8859"/>
                  <a:gd name="connsiteY1" fmla="*/ 4190 h 417578"/>
                  <a:gd name="connsiteX2" fmla="*/ 1 w 8859"/>
                  <a:gd name="connsiteY2" fmla="*/ 4383 h 417578"/>
                  <a:gd name="connsiteX3" fmla="*/ 1 w 8859"/>
                  <a:gd name="connsiteY3" fmla="*/ 413196 h 417578"/>
                  <a:gd name="connsiteX4" fmla="*/ 4190 w 8859"/>
                  <a:gd name="connsiteY4" fmla="*/ 417577 h 417578"/>
                  <a:gd name="connsiteX5" fmla="*/ 4383 w 8859"/>
                  <a:gd name="connsiteY5" fmla="*/ 417577 h 417578"/>
                  <a:gd name="connsiteX6" fmla="*/ 8858 w 8859"/>
                  <a:gd name="connsiteY6" fmla="*/ 413292 h 417578"/>
                  <a:gd name="connsiteX7" fmla="*/ 8859 w 8859"/>
                  <a:gd name="connsiteY7" fmla="*/ 413196 h 417578"/>
                  <a:gd name="connsiteX8" fmla="*/ 8859 w 8859"/>
                  <a:gd name="connsiteY8" fmla="*/ 4383 h 417578"/>
                  <a:gd name="connsiteX9" fmla="*/ 4479 w 8859"/>
                  <a:gd name="connsiteY9" fmla="*/ 0 h 417578"/>
                  <a:gd name="connsiteX10" fmla="*/ 4383 w 8859"/>
                  <a:gd name="connsiteY10" fmla="*/ 1 h 417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859" h="417578">
                    <a:moveTo>
                      <a:pt x="4383" y="1"/>
                    </a:moveTo>
                    <a:cubicBezTo>
                      <a:pt x="2016" y="-52"/>
                      <a:pt x="54" y="1823"/>
                      <a:pt x="1" y="4190"/>
                    </a:cubicBezTo>
                    <a:cubicBezTo>
                      <a:pt x="0" y="4254"/>
                      <a:pt x="0" y="4318"/>
                      <a:pt x="1" y="4383"/>
                    </a:cubicBezTo>
                    <a:lnTo>
                      <a:pt x="1" y="413196"/>
                    </a:lnTo>
                    <a:cubicBezTo>
                      <a:pt x="-52" y="415562"/>
                      <a:pt x="1823" y="417524"/>
                      <a:pt x="4190" y="417577"/>
                    </a:cubicBezTo>
                    <a:cubicBezTo>
                      <a:pt x="4254" y="417579"/>
                      <a:pt x="4318" y="417579"/>
                      <a:pt x="4383" y="417577"/>
                    </a:cubicBezTo>
                    <a:cubicBezTo>
                      <a:pt x="6802" y="417630"/>
                      <a:pt x="8806" y="415711"/>
                      <a:pt x="8858" y="413292"/>
                    </a:cubicBezTo>
                    <a:cubicBezTo>
                      <a:pt x="8859" y="413260"/>
                      <a:pt x="8859" y="413228"/>
                      <a:pt x="8859" y="413196"/>
                    </a:cubicBezTo>
                    <a:lnTo>
                      <a:pt x="8859" y="4383"/>
                    </a:lnTo>
                    <a:cubicBezTo>
                      <a:pt x="8860" y="1963"/>
                      <a:pt x="6899" y="1"/>
                      <a:pt x="4479" y="0"/>
                    </a:cubicBezTo>
                    <a:cubicBezTo>
                      <a:pt x="4447" y="0"/>
                      <a:pt x="4415" y="0"/>
                      <a:pt x="4383" y="1"/>
                    </a:cubicBezTo>
                    <a:close/>
                  </a:path>
                </a:pathLst>
              </a:custGeom>
              <a:solidFill>
                <a:srgbClr val="BA68C8"/>
              </a:solidFill>
              <a:ln w="9525" cap="flat">
                <a:noFill/>
                <a:prstDash val="solid"/>
                <a:miter/>
              </a:ln>
            </p:spPr>
            <p:txBody>
              <a:bodyPr rtlCol="0" anchor="ctr"/>
              <a:lstStyle/>
              <a:p>
                <a:endParaRPr lang="vi-VN"/>
              </a:p>
            </p:txBody>
          </p:sp>
          <p:sp>
            <p:nvSpPr>
              <p:cNvPr id="497" name="Freeform: Shape 496">
                <a:extLst>
                  <a:ext uri="{FF2B5EF4-FFF2-40B4-BE49-F238E27FC236}">
                    <a16:creationId xmlns:a16="http://schemas.microsoft.com/office/drawing/2014/main" id="{BC37B85C-316C-976C-96E8-6AA0E380D45E}"/>
                  </a:ext>
                </a:extLst>
              </p:cNvPr>
              <p:cNvSpPr/>
              <p:nvPr/>
            </p:nvSpPr>
            <p:spPr>
              <a:xfrm>
                <a:off x="1612868" y="2442662"/>
                <a:ext cx="8859" cy="417578"/>
              </a:xfrm>
              <a:custGeom>
                <a:avLst/>
                <a:gdLst>
                  <a:gd name="connsiteX0" fmla="*/ 4383 w 8859"/>
                  <a:gd name="connsiteY0" fmla="*/ 1 h 417578"/>
                  <a:gd name="connsiteX1" fmla="*/ 1 w 8859"/>
                  <a:gd name="connsiteY1" fmla="*/ 4190 h 417578"/>
                  <a:gd name="connsiteX2" fmla="*/ 1 w 8859"/>
                  <a:gd name="connsiteY2" fmla="*/ 4383 h 417578"/>
                  <a:gd name="connsiteX3" fmla="*/ 1 w 8859"/>
                  <a:gd name="connsiteY3" fmla="*/ 413196 h 417578"/>
                  <a:gd name="connsiteX4" fmla="*/ 4190 w 8859"/>
                  <a:gd name="connsiteY4" fmla="*/ 417577 h 417578"/>
                  <a:gd name="connsiteX5" fmla="*/ 4383 w 8859"/>
                  <a:gd name="connsiteY5" fmla="*/ 417577 h 417578"/>
                  <a:gd name="connsiteX6" fmla="*/ 8858 w 8859"/>
                  <a:gd name="connsiteY6" fmla="*/ 413292 h 417578"/>
                  <a:gd name="connsiteX7" fmla="*/ 8859 w 8859"/>
                  <a:gd name="connsiteY7" fmla="*/ 413196 h 417578"/>
                  <a:gd name="connsiteX8" fmla="*/ 8859 w 8859"/>
                  <a:gd name="connsiteY8" fmla="*/ 4383 h 417578"/>
                  <a:gd name="connsiteX9" fmla="*/ 4479 w 8859"/>
                  <a:gd name="connsiteY9" fmla="*/ 0 h 417578"/>
                  <a:gd name="connsiteX10" fmla="*/ 4383 w 8859"/>
                  <a:gd name="connsiteY10" fmla="*/ 1 h 417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859" h="417578">
                    <a:moveTo>
                      <a:pt x="4383" y="1"/>
                    </a:moveTo>
                    <a:cubicBezTo>
                      <a:pt x="2016" y="-52"/>
                      <a:pt x="54" y="1823"/>
                      <a:pt x="1" y="4190"/>
                    </a:cubicBezTo>
                    <a:cubicBezTo>
                      <a:pt x="0" y="4254"/>
                      <a:pt x="0" y="4318"/>
                      <a:pt x="1" y="4383"/>
                    </a:cubicBezTo>
                    <a:lnTo>
                      <a:pt x="1" y="413196"/>
                    </a:lnTo>
                    <a:cubicBezTo>
                      <a:pt x="-52" y="415562"/>
                      <a:pt x="1823" y="417524"/>
                      <a:pt x="4190" y="417577"/>
                    </a:cubicBezTo>
                    <a:cubicBezTo>
                      <a:pt x="4254" y="417579"/>
                      <a:pt x="4318" y="417579"/>
                      <a:pt x="4383" y="417577"/>
                    </a:cubicBezTo>
                    <a:cubicBezTo>
                      <a:pt x="6802" y="417630"/>
                      <a:pt x="8806" y="415711"/>
                      <a:pt x="8858" y="413292"/>
                    </a:cubicBezTo>
                    <a:cubicBezTo>
                      <a:pt x="8859" y="413260"/>
                      <a:pt x="8859" y="413228"/>
                      <a:pt x="8859" y="413196"/>
                    </a:cubicBezTo>
                    <a:lnTo>
                      <a:pt x="8859" y="4383"/>
                    </a:lnTo>
                    <a:cubicBezTo>
                      <a:pt x="8860" y="1963"/>
                      <a:pt x="6899" y="1"/>
                      <a:pt x="4479" y="0"/>
                    </a:cubicBezTo>
                    <a:cubicBezTo>
                      <a:pt x="4447" y="0"/>
                      <a:pt x="4415" y="0"/>
                      <a:pt x="4383" y="1"/>
                    </a:cubicBezTo>
                    <a:close/>
                  </a:path>
                </a:pathLst>
              </a:custGeom>
              <a:solidFill>
                <a:srgbClr val="FFFFFF">
                  <a:alpha val="50000"/>
                </a:srgbClr>
              </a:solidFill>
              <a:ln w="9525" cap="flat">
                <a:noFill/>
                <a:prstDash val="solid"/>
                <a:miter/>
              </a:ln>
            </p:spPr>
            <p:txBody>
              <a:bodyPr rtlCol="0" anchor="ctr"/>
              <a:lstStyle/>
              <a:p>
                <a:endParaRPr lang="vi-VN"/>
              </a:p>
            </p:txBody>
          </p:sp>
          <p:sp>
            <p:nvSpPr>
              <p:cNvPr id="498" name="Freeform: Shape 497">
                <a:extLst>
                  <a:ext uri="{FF2B5EF4-FFF2-40B4-BE49-F238E27FC236}">
                    <a16:creationId xmlns:a16="http://schemas.microsoft.com/office/drawing/2014/main" id="{3651D7A4-A440-C0B0-0CA1-E6B38257BAC8}"/>
                  </a:ext>
                </a:extLst>
              </p:cNvPr>
              <p:cNvSpPr/>
              <p:nvPr/>
            </p:nvSpPr>
            <p:spPr>
              <a:xfrm>
                <a:off x="1597915" y="2436916"/>
                <a:ext cx="38100" cy="49941"/>
              </a:xfrm>
              <a:custGeom>
                <a:avLst/>
                <a:gdLst>
                  <a:gd name="connsiteX0" fmla="*/ 0 w 38100"/>
                  <a:gd name="connsiteY0" fmla="*/ 36132 h 49941"/>
                  <a:gd name="connsiteX1" fmla="*/ 19050 w 38100"/>
                  <a:gd name="connsiteY1" fmla="*/ 2604 h 49941"/>
                  <a:gd name="connsiteX2" fmla="*/ 38100 w 38100"/>
                  <a:gd name="connsiteY2" fmla="*/ 13844 h 49941"/>
                  <a:gd name="connsiteX3" fmla="*/ 19050 w 38100"/>
                  <a:gd name="connsiteY3" fmla="*/ 47276 h 49941"/>
                  <a:gd name="connsiteX4" fmla="*/ 0 w 38100"/>
                  <a:gd name="connsiteY4" fmla="*/ 36132 h 499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49941">
                    <a:moveTo>
                      <a:pt x="0" y="36132"/>
                    </a:moveTo>
                    <a:cubicBezTo>
                      <a:pt x="695" y="22574"/>
                      <a:pt x="7759" y="10142"/>
                      <a:pt x="19050" y="2604"/>
                    </a:cubicBezTo>
                    <a:cubicBezTo>
                      <a:pt x="29718" y="-3492"/>
                      <a:pt x="38100" y="1461"/>
                      <a:pt x="38100" y="13844"/>
                    </a:cubicBezTo>
                    <a:cubicBezTo>
                      <a:pt x="37435" y="27385"/>
                      <a:pt x="30361" y="39801"/>
                      <a:pt x="19050" y="47276"/>
                    </a:cubicBezTo>
                    <a:cubicBezTo>
                      <a:pt x="8668" y="53468"/>
                      <a:pt x="0" y="48515"/>
                      <a:pt x="0" y="36132"/>
                    </a:cubicBezTo>
                    <a:close/>
                  </a:path>
                </a:pathLst>
              </a:custGeom>
              <a:solidFill>
                <a:srgbClr val="BA68C8"/>
              </a:solidFill>
              <a:ln w="9525" cap="flat">
                <a:noFill/>
                <a:prstDash val="solid"/>
                <a:miter/>
              </a:ln>
            </p:spPr>
            <p:txBody>
              <a:bodyPr rtlCol="0" anchor="ctr"/>
              <a:lstStyle/>
              <a:p>
                <a:endParaRPr lang="vi-VN"/>
              </a:p>
            </p:txBody>
          </p:sp>
        </p:grpSp>
        <p:grpSp>
          <p:nvGrpSpPr>
            <p:cNvPr id="499" name="Graphic 2">
              <a:extLst>
                <a:ext uri="{FF2B5EF4-FFF2-40B4-BE49-F238E27FC236}">
                  <a16:creationId xmlns:a16="http://schemas.microsoft.com/office/drawing/2014/main" id="{1F51E9C8-28B1-8D26-4A2F-FF28FD417083}"/>
                </a:ext>
              </a:extLst>
            </p:cNvPr>
            <p:cNvGrpSpPr/>
            <p:nvPr/>
          </p:nvGrpSpPr>
          <p:grpSpPr>
            <a:xfrm>
              <a:off x="1226299" y="1734264"/>
              <a:ext cx="645028" cy="780875"/>
              <a:chOff x="1226299" y="1734264"/>
              <a:chExt cx="645028" cy="780875"/>
            </a:xfrm>
          </p:grpSpPr>
          <p:sp>
            <p:nvSpPr>
              <p:cNvPr id="500" name="Freeform: Shape 499">
                <a:extLst>
                  <a:ext uri="{FF2B5EF4-FFF2-40B4-BE49-F238E27FC236}">
                    <a16:creationId xmlns:a16="http://schemas.microsoft.com/office/drawing/2014/main" id="{3BE627F4-0D42-7601-F25B-3F04FC2825B1}"/>
                  </a:ext>
                </a:extLst>
              </p:cNvPr>
              <p:cNvSpPr/>
              <p:nvPr/>
            </p:nvSpPr>
            <p:spPr>
              <a:xfrm>
                <a:off x="1226299" y="1734264"/>
                <a:ext cx="641649" cy="780875"/>
              </a:xfrm>
              <a:custGeom>
                <a:avLst/>
                <a:gdLst>
                  <a:gd name="connsiteX0" fmla="*/ 633458 w 641649"/>
                  <a:gd name="connsiteY0" fmla="*/ 467702 h 780875"/>
                  <a:gd name="connsiteX1" fmla="*/ 620504 w 641649"/>
                  <a:gd name="connsiteY1" fmla="*/ 460177 h 780875"/>
                  <a:gd name="connsiteX2" fmla="*/ 606884 w 641649"/>
                  <a:gd name="connsiteY2" fmla="*/ 440365 h 780875"/>
                  <a:gd name="connsiteX3" fmla="*/ 550781 w 641649"/>
                  <a:gd name="connsiteY3" fmla="*/ 16408 h 780875"/>
                  <a:gd name="connsiteX4" fmla="*/ 534043 w 641649"/>
                  <a:gd name="connsiteY4" fmla="*/ 1 h 780875"/>
                  <a:gd name="connsiteX5" fmla="*/ 524207 w 641649"/>
                  <a:gd name="connsiteY5" fmla="*/ 3358 h 780875"/>
                  <a:gd name="connsiteX6" fmla="*/ 235409 w 641649"/>
                  <a:gd name="connsiteY6" fmla="*/ 169855 h 780875"/>
                  <a:gd name="connsiteX7" fmla="*/ 199118 w 641649"/>
                  <a:gd name="connsiteY7" fmla="*/ 160330 h 780875"/>
                  <a:gd name="connsiteX8" fmla="*/ 189593 w 641649"/>
                  <a:gd name="connsiteY8" fmla="*/ 144043 h 780875"/>
                  <a:gd name="connsiteX9" fmla="*/ 153208 w 641649"/>
                  <a:gd name="connsiteY9" fmla="*/ 134518 h 780875"/>
                  <a:gd name="connsiteX10" fmla="*/ 19667 w 641649"/>
                  <a:gd name="connsiteY10" fmla="*/ 211480 h 780875"/>
                  <a:gd name="connsiteX11" fmla="*/ 141 w 641649"/>
                  <a:gd name="connsiteY11" fmla="*/ 251104 h 780875"/>
                  <a:gd name="connsiteX12" fmla="*/ 66816 w 641649"/>
                  <a:gd name="connsiteY12" fmla="*/ 752309 h 780875"/>
                  <a:gd name="connsiteX13" fmla="*/ 80151 w 641649"/>
                  <a:gd name="connsiteY13" fmla="*/ 771835 h 780875"/>
                  <a:gd name="connsiteX14" fmla="*/ 93200 w 641649"/>
                  <a:gd name="connsiteY14" fmla="*/ 779265 h 780875"/>
                  <a:gd name="connsiteX15" fmla="*/ 101297 w 641649"/>
                  <a:gd name="connsiteY15" fmla="*/ 780122 h 780875"/>
                  <a:gd name="connsiteX16" fmla="*/ 641650 w 641649"/>
                  <a:gd name="connsiteY16" fmla="*/ 468178 h 780875"/>
                  <a:gd name="connsiteX17" fmla="*/ 633458 w 641649"/>
                  <a:gd name="connsiteY17" fmla="*/ 467702 h 78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41649" h="780875">
                    <a:moveTo>
                      <a:pt x="633458" y="467702"/>
                    </a:moveTo>
                    <a:lnTo>
                      <a:pt x="620504" y="460177"/>
                    </a:lnTo>
                    <a:cubicBezTo>
                      <a:pt x="613441" y="455719"/>
                      <a:pt x="608517" y="448557"/>
                      <a:pt x="606884" y="440365"/>
                    </a:cubicBezTo>
                    <a:lnTo>
                      <a:pt x="550781" y="16408"/>
                    </a:lnTo>
                    <a:cubicBezTo>
                      <a:pt x="550690" y="7255"/>
                      <a:pt x="543196" y="-91"/>
                      <a:pt x="534043" y="1"/>
                    </a:cubicBezTo>
                    <a:cubicBezTo>
                      <a:pt x="530489" y="36"/>
                      <a:pt x="527041" y="1213"/>
                      <a:pt x="524207" y="3358"/>
                    </a:cubicBezTo>
                    <a:lnTo>
                      <a:pt x="235409" y="169855"/>
                    </a:lnTo>
                    <a:cubicBezTo>
                      <a:pt x="222753" y="177220"/>
                      <a:pt x="206525" y="172961"/>
                      <a:pt x="199118" y="160330"/>
                    </a:cubicBezTo>
                    <a:lnTo>
                      <a:pt x="189593" y="144043"/>
                    </a:lnTo>
                    <a:cubicBezTo>
                      <a:pt x="182149" y="131400"/>
                      <a:pt x="165892" y="127144"/>
                      <a:pt x="153208" y="134518"/>
                    </a:cubicBezTo>
                    <a:lnTo>
                      <a:pt x="19667" y="211480"/>
                    </a:lnTo>
                    <a:cubicBezTo>
                      <a:pt x="6362" y="220088"/>
                      <a:pt x="-1139" y="235309"/>
                      <a:pt x="141" y="251104"/>
                    </a:cubicBezTo>
                    <a:lnTo>
                      <a:pt x="66816" y="752309"/>
                    </a:lnTo>
                    <a:cubicBezTo>
                      <a:pt x="68483" y="760334"/>
                      <a:pt x="73282" y="767363"/>
                      <a:pt x="80151" y="771835"/>
                    </a:cubicBezTo>
                    <a:lnTo>
                      <a:pt x="93200" y="779265"/>
                    </a:lnTo>
                    <a:cubicBezTo>
                      <a:pt x="95525" y="781046"/>
                      <a:pt x="98650" y="781377"/>
                      <a:pt x="101297" y="780122"/>
                    </a:cubicBezTo>
                    <a:lnTo>
                      <a:pt x="641650" y="468178"/>
                    </a:lnTo>
                    <a:cubicBezTo>
                      <a:pt x="639035" y="469518"/>
                      <a:pt x="635900" y="469335"/>
                      <a:pt x="633458" y="467702"/>
                    </a:cubicBezTo>
                    <a:close/>
                  </a:path>
                </a:pathLst>
              </a:custGeom>
              <a:solidFill>
                <a:srgbClr val="BA68C8"/>
              </a:solidFill>
              <a:ln w="9525" cap="flat">
                <a:noFill/>
                <a:prstDash val="solid"/>
                <a:miter/>
              </a:ln>
            </p:spPr>
            <p:txBody>
              <a:bodyPr rtlCol="0" anchor="ctr"/>
              <a:lstStyle/>
              <a:p>
                <a:endParaRPr lang="vi-VN"/>
              </a:p>
            </p:txBody>
          </p:sp>
          <p:sp>
            <p:nvSpPr>
              <p:cNvPr id="501" name="Freeform: Shape 500">
                <a:extLst>
                  <a:ext uri="{FF2B5EF4-FFF2-40B4-BE49-F238E27FC236}">
                    <a16:creationId xmlns:a16="http://schemas.microsoft.com/office/drawing/2014/main" id="{12565A29-62E5-FD57-37F5-A40C08BE1200}"/>
                  </a:ext>
                </a:extLst>
              </p:cNvPr>
              <p:cNvSpPr/>
              <p:nvPr/>
            </p:nvSpPr>
            <p:spPr>
              <a:xfrm>
                <a:off x="1226299" y="1734264"/>
                <a:ext cx="641649" cy="780875"/>
              </a:xfrm>
              <a:custGeom>
                <a:avLst/>
                <a:gdLst>
                  <a:gd name="connsiteX0" fmla="*/ 633458 w 641649"/>
                  <a:gd name="connsiteY0" fmla="*/ 467702 h 780875"/>
                  <a:gd name="connsiteX1" fmla="*/ 620504 w 641649"/>
                  <a:gd name="connsiteY1" fmla="*/ 460177 h 780875"/>
                  <a:gd name="connsiteX2" fmla="*/ 606884 w 641649"/>
                  <a:gd name="connsiteY2" fmla="*/ 440365 h 780875"/>
                  <a:gd name="connsiteX3" fmla="*/ 550781 w 641649"/>
                  <a:gd name="connsiteY3" fmla="*/ 16408 h 780875"/>
                  <a:gd name="connsiteX4" fmla="*/ 534043 w 641649"/>
                  <a:gd name="connsiteY4" fmla="*/ 1 h 780875"/>
                  <a:gd name="connsiteX5" fmla="*/ 524207 w 641649"/>
                  <a:gd name="connsiteY5" fmla="*/ 3358 h 780875"/>
                  <a:gd name="connsiteX6" fmla="*/ 235409 w 641649"/>
                  <a:gd name="connsiteY6" fmla="*/ 169855 h 780875"/>
                  <a:gd name="connsiteX7" fmla="*/ 199118 w 641649"/>
                  <a:gd name="connsiteY7" fmla="*/ 160330 h 780875"/>
                  <a:gd name="connsiteX8" fmla="*/ 189593 w 641649"/>
                  <a:gd name="connsiteY8" fmla="*/ 144043 h 780875"/>
                  <a:gd name="connsiteX9" fmla="*/ 153208 w 641649"/>
                  <a:gd name="connsiteY9" fmla="*/ 134518 h 780875"/>
                  <a:gd name="connsiteX10" fmla="*/ 19667 w 641649"/>
                  <a:gd name="connsiteY10" fmla="*/ 211480 h 780875"/>
                  <a:gd name="connsiteX11" fmla="*/ 141 w 641649"/>
                  <a:gd name="connsiteY11" fmla="*/ 251104 h 780875"/>
                  <a:gd name="connsiteX12" fmla="*/ 66816 w 641649"/>
                  <a:gd name="connsiteY12" fmla="*/ 752309 h 780875"/>
                  <a:gd name="connsiteX13" fmla="*/ 80151 w 641649"/>
                  <a:gd name="connsiteY13" fmla="*/ 771835 h 780875"/>
                  <a:gd name="connsiteX14" fmla="*/ 93200 w 641649"/>
                  <a:gd name="connsiteY14" fmla="*/ 779265 h 780875"/>
                  <a:gd name="connsiteX15" fmla="*/ 101297 w 641649"/>
                  <a:gd name="connsiteY15" fmla="*/ 780122 h 780875"/>
                  <a:gd name="connsiteX16" fmla="*/ 641650 w 641649"/>
                  <a:gd name="connsiteY16" fmla="*/ 468178 h 780875"/>
                  <a:gd name="connsiteX17" fmla="*/ 633458 w 641649"/>
                  <a:gd name="connsiteY17" fmla="*/ 467702 h 780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41649" h="780875">
                    <a:moveTo>
                      <a:pt x="633458" y="467702"/>
                    </a:moveTo>
                    <a:lnTo>
                      <a:pt x="620504" y="460177"/>
                    </a:lnTo>
                    <a:cubicBezTo>
                      <a:pt x="613441" y="455719"/>
                      <a:pt x="608517" y="448557"/>
                      <a:pt x="606884" y="440365"/>
                    </a:cubicBezTo>
                    <a:lnTo>
                      <a:pt x="550781" y="16408"/>
                    </a:lnTo>
                    <a:cubicBezTo>
                      <a:pt x="550690" y="7255"/>
                      <a:pt x="543196" y="-91"/>
                      <a:pt x="534043" y="1"/>
                    </a:cubicBezTo>
                    <a:cubicBezTo>
                      <a:pt x="530489" y="36"/>
                      <a:pt x="527041" y="1213"/>
                      <a:pt x="524207" y="3358"/>
                    </a:cubicBezTo>
                    <a:lnTo>
                      <a:pt x="235409" y="169855"/>
                    </a:lnTo>
                    <a:cubicBezTo>
                      <a:pt x="222753" y="177220"/>
                      <a:pt x="206525" y="172961"/>
                      <a:pt x="199118" y="160330"/>
                    </a:cubicBezTo>
                    <a:lnTo>
                      <a:pt x="189593" y="144043"/>
                    </a:lnTo>
                    <a:cubicBezTo>
                      <a:pt x="182149" y="131400"/>
                      <a:pt x="165892" y="127144"/>
                      <a:pt x="153208" y="134518"/>
                    </a:cubicBezTo>
                    <a:lnTo>
                      <a:pt x="19667" y="211480"/>
                    </a:lnTo>
                    <a:cubicBezTo>
                      <a:pt x="6362" y="220088"/>
                      <a:pt x="-1139" y="235309"/>
                      <a:pt x="141" y="251104"/>
                    </a:cubicBezTo>
                    <a:lnTo>
                      <a:pt x="66816" y="752309"/>
                    </a:lnTo>
                    <a:cubicBezTo>
                      <a:pt x="68483" y="760334"/>
                      <a:pt x="73282" y="767363"/>
                      <a:pt x="80151" y="771835"/>
                    </a:cubicBezTo>
                    <a:lnTo>
                      <a:pt x="93200" y="779265"/>
                    </a:lnTo>
                    <a:cubicBezTo>
                      <a:pt x="95525" y="781046"/>
                      <a:pt x="98650" y="781377"/>
                      <a:pt x="101297" y="780122"/>
                    </a:cubicBezTo>
                    <a:lnTo>
                      <a:pt x="641650" y="468178"/>
                    </a:lnTo>
                    <a:cubicBezTo>
                      <a:pt x="639035" y="469518"/>
                      <a:pt x="635900" y="469335"/>
                      <a:pt x="633458" y="467702"/>
                    </a:cubicBezTo>
                    <a:close/>
                  </a:path>
                </a:pathLst>
              </a:custGeom>
              <a:solidFill>
                <a:srgbClr val="000000">
                  <a:alpha val="25000"/>
                </a:srgbClr>
              </a:solidFill>
              <a:ln w="9525" cap="flat">
                <a:noFill/>
                <a:prstDash val="solid"/>
                <a:miter/>
              </a:ln>
            </p:spPr>
            <p:txBody>
              <a:bodyPr rtlCol="0" anchor="ctr"/>
              <a:lstStyle/>
              <a:p>
                <a:endParaRPr lang="vi-VN"/>
              </a:p>
            </p:txBody>
          </p:sp>
          <p:sp>
            <p:nvSpPr>
              <p:cNvPr id="502" name="Freeform: Shape 501">
                <a:extLst>
                  <a:ext uri="{FF2B5EF4-FFF2-40B4-BE49-F238E27FC236}">
                    <a16:creationId xmlns:a16="http://schemas.microsoft.com/office/drawing/2014/main" id="{77426232-6BFC-D263-122C-55E6890C5535}"/>
                  </a:ext>
                </a:extLst>
              </p:cNvPr>
              <p:cNvSpPr/>
              <p:nvPr/>
            </p:nvSpPr>
            <p:spPr>
              <a:xfrm>
                <a:off x="1297973" y="2185774"/>
                <a:ext cx="569976" cy="329365"/>
              </a:xfrm>
              <a:custGeom>
                <a:avLst/>
                <a:gdLst>
                  <a:gd name="connsiteX0" fmla="*/ 8477 w 569976"/>
                  <a:gd name="connsiteY0" fmla="*/ 320326 h 329365"/>
                  <a:gd name="connsiteX1" fmla="*/ 21526 w 569976"/>
                  <a:gd name="connsiteY1" fmla="*/ 327755 h 329365"/>
                  <a:gd name="connsiteX2" fmla="*/ 29623 w 569976"/>
                  <a:gd name="connsiteY2" fmla="*/ 328612 h 329365"/>
                  <a:gd name="connsiteX3" fmla="*/ 569976 w 569976"/>
                  <a:gd name="connsiteY3" fmla="*/ 16669 h 329365"/>
                  <a:gd name="connsiteX4" fmla="*/ 561785 w 569976"/>
                  <a:gd name="connsiteY4" fmla="*/ 15907 h 329365"/>
                  <a:gd name="connsiteX5" fmla="*/ 548831 w 569976"/>
                  <a:gd name="connsiteY5" fmla="*/ 8382 h 329365"/>
                  <a:gd name="connsiteX6" fmla="*/ 540353 w 569976"/>
                  <a:gd name="connsiteY6" fmla="*/ 0 h 329365"/>
                  <a:gd name="connsiteX7" fmla="*/ 0 w 569976"/>
                  <a:gd name="connsiteY7" fmla="*/ 312229 h 329365"/>
                  <a:gd name="connsiteX8" fmla="*/ 8477 w 569976"/>
                  <a:gd name="connsiteY8" fmla="*/ 320326 h 329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9976" h="329365">
                    <a:moveTo>
                      <a:pt x="8477" y="320326"/>
                    </a:moveTo>
                    <a:lnTo>
                      <a:pt x="21526" y="327755"/>
                    </a:lnTo>
                    <a:cubicBezTo>
                      <a:pt x="23851" y="329536"/>
                      <a:pt x="26977" y="329867"/>
                      <a:pt x="29623" y="328612"/>
                    </a:cubicBezTo>
                    <a:lnTo>
                      <a:pt x="569976" y="16669"/>
                    </a:lnTo>
                    <a:cubicBezTo>
                      <a:pt x="567310" y="17924"/>
                      <a:pt x="564173" y="17632"/>
                      <a:pt x="561785" y="15907"/>
                    </a:cubicBezTo>
                    <a:lnTo>
                      <a:pt x="548831" y="8382"/>
                    </a:lnTo>
                    <a:cubicBezTo>
                      <a:pt x="545421" y="6248"/>
                      <a:pt x="542526" y="3386"/>
                      <a:pt x="540353" y="0"/>
                    </a:cubicBezTo>
                    <a:lnTo>
                      <a:pt x="0" y="312229"/>
                    </a:lnTo>
                    <a:cubicBezTo>
                      <a:pt x="2236" y="315485"/>
                      <a:pt x="5122" y="318242"/>
                      <a:pt x="8477" y="320326"/>
                    </a:cubicBezTo>
                    <a:close/>
                  </a:path>
                </a:pathLst>
              </a:custGeom>
              <a:solidFill>
                <a:srgbClr val="000000">
                  <a:alpha val="25000"/>
                </a:srgbClr>
              </a:solidFill>
              <a:ln w="9525" cap="flat">
                <a:noFill/>
                <a:prstDash val="solid"/>
                <a:miter/>
              </a:ln>
            </p:spPr>
            <p:txBody>
              <a:bodyPr rtlCol="0" anchor="ctr"/>
              <a:lstStyle/>
              <a:p>
                <a:endParaRPr lang="vi-VN"/>
              </a:p>
            </p:txBody>
          </p:sp>
          <p:sp>
            <p:nvSpPr>
              <p:cNvPr id="503" name="Freeform: Shape 502">
                <a:extLst>
                  <a:ext uri="{FF2B5EF4-FFF2-40B4-BE49-F238E27FC236}">
                    <a16:creationId xmlns:a16="http://schemas.microsoft.com/office/drawing/2014/main" id="{39F143DF-350E-5ACE-E5B0-2EAD30A89A0D}"/>
                  </a:ext>
                </a:extLst>
              </p:cNvPr>
              <p:cNvSpPr/>
              <p:nvPr/>
            </p:nvSpPr>
            <p:spPr>
              <a:xfrm>
                <a:off x="1309308" y="1737210"/>
                <a:ext cx="504253" cy="734950"/>
              </a:xfrm>
              <a:custGeom>
                <a:avLst/>
                <a:gdLst>
                  <a:gd name="connsiteX0" fmla="*/ 0 w 504253"/>
                  <a:gd name="connsiteY0" fmla="*/ 723931 h 734950"/>
                  <a:gd name="connsiteX1" fmla="*/ 0 w 504253"/>
                  <a:gd name="connsiteY1" fmla="*/ 302164 h 734950"/>
                  <a:gd name="connsiteX2" fmla="*/ 15335 w 504253"/>
                  <a:gd name="connsiteY2" fmla="*/ 275494 h 734950"/>
                  <a:gd name="connsiteX3" fmla="*/ 488918 w 504253"/>
                  <a:gd name="connsiteY3" fmla="*/ 2127 h 734950"/>
                  <a:gd name="connsiteX4" fmla="*/ 504254 w 504253"/>
                  <a:gd name="connsiteY4" fmla="*/ 10985 h 734950"/>
                  <a:gd name="connsiteX5" fmla="*/ 504254 w 504253"/>
                  <a:gd name="connsiteY5" fmla="*/ 433038 h 734950"/>
                  <a:gd name="connsiteX6" fmla="*/ 488918 w 504253"/>
                  <a:gd name="connsiteY6" fmla="*/ 459613 h 734950"/>
                  <a:gd name="connsiteX7" fmla="*/ 15716 w 504253"/>
                  <a:gd name="connsiteY7" fmla="*/ 732885 h 734950"/>
                  <a:gd name="connsiteX8" fmla="*/ 0 w 504253"/>
                  <a:gd name="connsiteY8" fmla="*/ 723931 h 734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4253" h="734950">
                    <a:moveTo>
                      <a:pt x="0" y="723931"/>
                    </a:moveTo>
                    <a:lnTo>
                      <a:pt x="0" y="302164"/>
                    </a:lnTo>
                    <a:cubicBezTo>
                      <a:pt x="583" y="291343"/>
                      <a:pt x="6276" y="281442"/>
                      <a:pt x="15335" y="275494"/>
                    </a:cubicBezTo>
                    <a:lnTo>
                      <a:pt x="488918" y="2127"/>
                    </a:lnTo>
                    <a:cubicBezTo>
                      <a:pt x="497396" y="-2826"/>
                      <a:pt x="504254" y="1174"/>
                      <a:pt x="504254" y="10985"/>
                    </a:cubicBezTo>
                    <a:lnTo>
                      <a:pt x="504254" y="433038"/>
                    </a:lnTo>
                    <a:cubicBezTo>
                      <a:pt x="503686" y="443839"/>
                      <a:pt x="497986" y="453717"/>
                      <a:pt x="488918" y="459613"/>
                    </a:cubicBezTo>
                    <a:lnTo>
                      <a:pt x="15716" y="732885"/>
                    </a:lnTo>
                    <a:cubicBezTo>
                      <a:pt x="7239" y="737743"/>
                      <a:pt x="0" y="733742"/>
                      <a:pt x="0" y="723931"/>
                    </a:cubicBezTo>
                    <a:close/>
                  </a:path>
                </a:pathLst>
              </a:custGeom>
              <a:solidFill>
                <a:srgbClr val="F0F0F0"/>
              </a:solidFill>
              <a:ln w="9525" cap="flat">
                <a:noFill/>
                <a:prstDash val="solid"/>
                <a:miter/>
              </a:ln>
            </p:spPr>
            <p:txBody>
              <a:bodyPr rtlCol="0" anchor="ctr"/>
              <a:lstStyle/>
              <a:p>
                <a:endParaRPr lang="vi-VN"/>
              </a:p>
            </p:txBody>
          </p:sp>
          <p:sp>
            <p:nvSpPr>
              <p:cNvPr id="504" name="Freeform: Shape 503">
                <a:extLst>
                  <a:ext uri="{FF2B5EF4-FFF2-40B4-BE49-F238E27FC236}">
                    <a16:creationId xmlns:a16="http://schemas.microsoft.com/office/drawing/2014/main" id="{B24B3209-7F3B-328C-4FBE-EDE91B5D146C}"/>
                  </a:ext>
                </a:extLst>
              </p:cNvPr>
              <p:cNvSpPr/>
              <p:nvPr/>
            </p:nvSpPr>
            <p:spPr>
              <a:xfrm>
                <a:off x="1327595" y="1761272"/>
                <a:ext cx="543731" cy="753399"/>
              </a:xfrm>
              <a:custGeom>
                <a:avLst/>
                <a:gdLst>
                  <a:gd name="connsiteX0" fmla="*/ 0 w 543731"/>
                  <a:gd name="connsiteY0" fmla="*/ 753400 h 753399"/>
                  <a:gd name="connsiteX1" fmla="*/ 3429 w 543731"/>
                  <a:gd name="connsiteY1" fmla="*/ 745970 h 753399"/>
                  <a:gd name="connsiteX2" fmla="*/ 3429 w 543731"/>
                  <a:gd name="connsiteY2" fmla="*/ 328299 h 753399"/>
                  <a:gd name="connsiteX3" fmla="*/ 26479 w 543731"/>
                  <a:gd name="connsiteY3" fmla="*/ 288389 h 753399"/>
                  <a:gd name="connsiteX4" fmla="*/ 520637 w 543731"/>
                  <a:gd name="connsiteY4" fmla="*/ 3116 h 753399"/>
                  <a:gd name="connsiteX5" fmla="*/ 543687 w 543731"/>
                  <a:gd name="connsiteY5" fmla="*/ 16355 h 753399"/>
                  <a:gd name="connsiteX6" fmla="*/ 543687 w 543731"/>
                  <a:gd name="connsiteY6" fmla="*/ 434027 h 753399"/>
                  <a:gd name="connsiteX7" fmla="*/ 540353 w 543731"/>
                  <a:gd name="connsiteY7" fmla="*/ 441456 h 753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3731" h="753399">
                    <a:moveTo>
                      <a:pt x="0" y="753400"/>
                    </a:moveTo>
                    <a:cubicBezTo>
                      <a:pt x="2387" y="751712"/>
                      <a:pt x="3693" y="748881"/>
                      <a:pt x="3429" y="745970"/>
                    </a:cubicBezTo>
                    <a:lnTo>
                      <a:pt x="3429" y="328299"/>
                    </a:lnTo>
                    <a:cubicBezTo>
                      <a:pt x="4314" y="312083"/>
                      <a:pt x="12875" y="297259"/>
                      <a:pt x="26479" y="288389"/>
                    </a:cubicBezTo>
                    <a:lnTo>
                      <a:pt x="520637" y="3116"/>
                    </a:lnTo>
                    <a:cubicBezTo>
                      <a:pt x="533400" y="-4219"/>
                      <a:pt x="543687" y="1877"/>
                      <a:pt x="543687" y="16355"/>
                    </a:cubicBezTo>
                    <a:lnTo>
                      <a:pt x="543687" y="434027"/>
                    </a:lnTo>
                    <a:cubicBezTo>
                      <a:pt x="543993" y="436922"/>
                      <a:pt x="542720" y="439759"/>
                      <a:pt x="540353" y="441456"/>
                    </a:cubicBezTo>
                    <a:close/>
                  </a:path>
                </a:pathLst>
              </a:custGeom>
              <a:solidFill>
                <a:srgbClr val="BA68C8"/>
              </a:solidFill>
              <a:ln w="9525" cap="flat">
                <a:noFill/>
                <a:prstDash val="solid"/>
                <a:miter/>
              </a:ln>
            </p:spPr>
            <p:txBody>
              <a:bodyPr rtlCol="0" anchor="ctr"/>
              <a:lstStyle/>
              <a:p>
                <a:endParaRPr lang="vi-VN"/>
              </a:p>
            </p:txBody>
          </p:sp>
          <p:sp>
            <p:nvSpPr>
              <p:cNvPr id="505" name="Freeform: Shape 504">
                <a:extLst>
                  <a:ext uri="{FF2B5EF4-FFF2-40B4-BE49-F238E27FC236}">
                    <a16:creationId xmlns:a16="http://schemas.microsoft.com/office/drawing/2014/main" id="{458363F4-B98F-1FFA-5FFE-645A64594336}"/>
                  </a:ext>
                </a:extLst>
              </p:cNvPr>
              <p:cNvSpPr/>
              <p:nvPr/>
            </p:nvSpPr>
            <p:spPr>
              <a:xfrm>
                <a:off x="1327595" y="1761272"/>
                <a:ext cx="543731" cy="753399"/>
              </a:xfrm>
              <a:custGeom>
                <a:avLst/>
                <a:gdLst>
                  <a:gd name="connsiteX0" fmla="*/ 0 w 543731"/>
                  <a:gd name="connsiteY0" fmla="*/ 753400 h 753399"/>
                  <a:gd name="connsiteX1" fmla="*/ 3429 w 543731"/>
                  <a:gd name="connsiteY1" fmla="*/ 745970 h 753399"/>
                  <a:gd name="connsiteX2" fmla="*/ 3429 w 543731"/>
                  <a:gd name="connsiteY2" fmla="*/ 328299 h 753399"/>
                  <a:gd name="connsiteX3" fmla="*/ 26479 w 543731"/>
                  <a:gd name="connsiteY3" fmla="*/ 288389 h 753399"/>
                  <a:gd name="connsiteX4" fmla="*/ 520637 w 543731"/>
                  <a:gd name="connsiteY4" fmla="*/ 3116 h 753399"/>
                  <a:gd name="connsiteX5" fmla="*/ 543687 w 543731"/>
                  <a:gd name="connsiteY5" fmla="*/ 16355 h 753399"/>
                  <a:gd name="connsiteX6" fmla="*/ 543687 w 543731"/>
                  <a:gd name="connsiteY6" fmla="*/ 434027 h 753399"/>
                  <a:gd name="connsiteX7" fmla="*/ 540353 w 543731"/>
                  <a:gd name="connsiteY7" fmla="*/ 441456 h 753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3731" h="753399">
                    <a:moveTo>
                      <a:pt x="0" y="753400"/>
                    </a:moveTo>
                    <a:cubicBezTo>
                      <a:pt x="2387" y="751712"/>
                      <a:pt x="3693" y="748881"/>
                      <a:pt x="3429" y="745970"/>
                    </a:cubicBezTo>
                    <a:lnTo>
                      <a:pt x="3429" y="328299"/>
                    </a:lnTo>
                    <a:cubicBezTo>
                      <a:pt x="4314" y="312083"/>
                      <a:pt x="12875" y="297259"/>
                      <a:pt x="26479" y="288389"/>
                    </a:cubicBezTo>
                    <a:lnTo>
                      <a:pt x="520637" y="3116"/>
                    </a:lnTo>
                    <a:cubicBezTo>
                      <a:pt x="533400" y="-4219"/>
                      <a:pt x="543687" y="1877"/>
                      <a:pt x="543687" y="16355"/>
                    </a:cubicBezTo>
                    <a:lnTo>
                      <a:pt x="543687" y="434027"/>
                    </a:lnTo>
                    <a:cubicBezTo>
                      <a:pt x="543993" y="436922"/>
                      <a:pt x="542720" y="439759"/>
                      <a:pt x="540353" y="441456"/>
                    </a:cubicBezTo>
                    <a:close/>
                  </a:path>
                </a:pathLst>
              </a:custGeom>
              <a:solidFill>
                <a:srgbClr val="FFFFFF">
                  <a:alpha val="15000"/>
                </a:srgbClr>
              </a:solidFill>
              <a:ln w="9525" cap="flat">
                <a:noFill/>
                <a:prstDash val="solid"/>
                <a:miter/>
              </a:ln>
            </p:spPr>
            <p:txBody>
              <a:bodyPr rtlCol="0" anchor="ctr"/>
              <a:lstStyle/>
              <a:p>
                <a:endParaRPr lang="vi-VN"/>
              </a:p>
            </p:txBody>
          </p:sp>
        </p:grpSp>
      </p:grpSp>
      <p:grpSp>
        <p:nvGrpSpPr>
          <p:cNvPr id="506" name="Graphic 2">
            <a:extLst>
              <a:ext uri="{FF2B5EF4-FFF2-40B4-BE49-F238E27FC236}">
                <a16:creationId xmlns:a16="http://schemas.microsoft.com/office/drawing/2014/main" id="{6D8AA890-7EFF-EE15-E413-CA2BF0763187}"/>
              </a:ext>
            </a:extLst>
          </p:cNvPr>
          <p:cNvGrpSpPr/>
          <p:nvPr/>
        </p:nvGrpSpPr>
        <p:grpSpPr>
          <a:xfrm>
            <a:off x="2176787" y="2722248"/>
            <a:ext cx="2889371" cy="3003535"/>
            <a:chOff x="2176787" y="2722248"/>
            <a:chExt cx="2889371" cy="3003535"/>
          </a:xfrm>
        </p:grpSpPr>
        <p:sp>
          <p:nvSpPr>
            <p:cNvPr id="507" name="Freeform: Shape 506">
              <a:extLst>
                <a:ext uri="{FF2B5EF4-FFF2-40B4-BE49-F238E27FC236}">
                  <a16:creationId xmlns:a16="http://schemas.microsoft.com/office/drawing/2014/main" id="{BA8BB87C-9F02-F4BF-4C6B-1D50391D51E8}"/>
                </a:ext>
              </a:extLst>
            </p:cNvPr>
            <p:cNvSpPr/>
            <p:nvPr/>
          </p:nvSpPr>
          <p:spPr>
            <a:xfrm>
              <a:off x="2307718" y="4098280"/>
              <a:ext cx="2758440" cy="1627503"/>
            </a:xfrm>
            <a:custGeom>
              <a:avLst/>
              <a:gdLst>
                <a:gd name="connsiteX0" fmla="*/ 0 w 2758440"/>
                <a:gd name="connsiteY0" fmla="*/ 989094 h 1627503"/>
                <a:gd name="connsiteX1" fmla="*/ 43720 w 2758440"/>
                <a:gd name="connsiteY1" fmla="*/ 1046244 h 1627503"/>
                <a:gd name="connsiteX2" fmla="*/ 1032415 w 2758440"/>
                <a:gd name="connsiteY2" fmla="*/ 1617077 h 1627503"/>
                <a:gd name="connsiteX3" fmla="*/ 1119759 w 2758440"/>
                <a:gd name="connsiteY3" fmla="*/ 1617077 h 1627503"/>
                <a:gd name="connsiteX4" fmla="*/ 2714720 w 2758440"/>
                <a:gd name="connsiteY4" fmla="*/ 696200 h 1627503"/>
                <a:gd name="connsiteX5" fmla="*/ 2758440 w 2758440"/>
                <a:gd name="connsiteY5" fmla="*/ 638193 h 1627503"/>
                <a:gd name="connsiteX6" fmla="*/ 2714720 w 2758440"/>
                <a:gd name="connsiteY6" fmla="*/ 581996 h 1627503"/>
                <a:gd name="connsiteX7" fmla="*/ 1725739 w 2758440"/>
                <a:gd name="connsiteY7" fmla="*/ 10496 h 1627503"/>
                <a:gd name="connsiteX8" fmla="*/ 1638395 w 2758440"/>
                <a:gd name="connsiteY8" fmla="*/ 10496 h 1627503"/>
                <a:gd name="connsiteX9" fmla="*/ 43720 w 2758440"/>
                <a:gd name="connsiteY9" fmla="*/ 931373 h 1627503"/>
                <a:gd name="connsiteX10" fmla="*/ 0 w 2758440"/>
                <a:gd name="connsiteY10" fmla="*/ 989094 h 1627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58440" h="1627503">
                  <a:moveTo>
                    <a:pt x="0" y="989094"/>
                  </a:moveTo>
                  <a:cubicBezTo>
                    <a:pt x="0" y="1015288"/>
                    <a:pt x="19621" y="1031957"/>
                    <a:pt x="43720" y="1046244"/>
                  </a:cubicBezTo>
                  <a:lnTo>
                    <a:pt x="1032415" y="1617077"/>
                  </a:lnTo>
                  <a:cubicBezTo>
                    <a:pt x="1059870" y="1630979"/>
                    <a:pt x="1092304" y="1630979"/>
                    <a:pt x="1119759" y="1617077"/>
                  </a:cubicBezTo>
                  <a:lnTo>
                    <a:pt x="2714720" y="696200"/>
                  </a:lnTo>
                  <a:cubicBezTo>
                    <a:pt x="2738914" y="682199"/>
                    <a:pt x="2758440" y="664292"/>
                    <a:pt x="2758440" y="638193"/>
                  </a:cubicBezTo>
                  <a:cubicBezTo>
                    <a:pt x="2758440" y="612095"/>
                    <a:pt x="2738914" y="595902"/>
                    <a:pt x="2714720" y="581996"/>
                  </a:cubicBezTo>
                  <a:lnTo>
                    <a:pt x="1725739" y="10496"/>
                  </a:lnTo>
                  <a:cubicBezTo>
                    <a:pt x="1698306" y="-3499"/>
                    <a:pt x="1665828" y="-3499"/>
                    <a:pt x="1638395" y="10496"/>
                  </a:cubicBezTo>
                  <a:lnTo>
                    <a:pt x="43720" y="931373"/>
                  </a:lnTo>
                  <a:cubicBezTo>
                    <a:pt x="19526" y="945279"/>
                    <a:pt x="0" y="962615"/>
                    <a:pt x="0" y="989094"/>
                  </a:cubicBezTo>
                  <a:close/>
                </a:path>
              </a:pathLst>
            </a:custGeom>
            <a:solidFill>
              <a:srgbClr val="37474F"/>
            </a:solidFill>
            <a:ln w="9525" cap="flat">
              <a:noFill/>
              <a:prstDash val="solid"/>
              <a:miter/>
            </a:ln>
          </p:spPr>
          <p:txBody>
            <a:bodyPr rtlCol="0" anchor="ctr"/>
            <a:lstStyle/>
            <a:p>
              <a:endParaRPr lang="vi-VN"/>
            </a:p>
          </p:txBody>
        </p:sp>
        <p:sp>
          <p:nvSpPr>
            <p:cNvPr id="508" name="Freeform: Shape 507">
              <a:extLst>
                <a:ext uri="{FF2B5EF4-FFF2-40B4-BE49-F238E27FC236}">
                  <a16:creationId xmlns:a16="http://schemas.microsoft.com/office/drawing/2014/main" id="{FF1C363B-93F9-0612-BE7B-E2D03A03BB60}"/>
                </a:ext>
              </a:extLst>
            </p:cNvPr>
            <p:cNvSpPr/>
            <p:nvPr/>
          </p:nvSpPr>
          <p:spPr>
            <a:xfrm>
              <a:off x="2333293" y="4098280"/>
              <a:ext cx="2707290" cy="1563019"/>
            </a:xfrm>
            <a:custGeom>
              <a:avLst/>
              <a:gdLst>
                <a:gd name="connsiteX0" fmla="*/ 18145 w 2707290"/>
                <a:gd name="connsiteY0" fmla="*/ 981760 h 1563019"/>
                <a:gd name="connsiteX1" fmla="*/ 1006840 w 2707290"/>
                <a:gd name="connsiteY1" fmla="*/ 1552593 h 1563019"/>
                <a:gd name="connsiteX2" fmla="*/ 1094185 w 2707290"/>
                <a:gd name="connsiteY2" fmla="*/ 1552593 h 1563019"/>
                <a:gd name="connsiteX3" fmla="*/ 2689146 w 2707290"/>
                <a:gd name="connsiteY3" fmla="*/ 631716 h 1563019"/>
                <a:gd name="connsiteX4" fmla="*/ 2689146 w 2707290"/>
                <a:gd name="connsiteY4" fmla="*/ 581329 h 1563019"/>
                <a:gd name="connsiteX5" fmla="*/ 1700165 w 2707290"/>
                <a:gd name="connsiteY5" fmla="*/ 10496 h 1563019"/>
                <a:gd name="connsiteX6" fmla="*/ 1612821 w 2707290"/>
                <a:gd name="connsiteY6" fmla="*/ 10496 h 1563019"/>
                <a:gd name="connsiteX7" fmla="*/ 18145 w 2707290"/>
                <a:gd name="connsiteY7" fmla="*/ 931373 h 1563019"/>
                <a:gd name="connsiteX8" fmla="*/ 18145 w 2707290"/>
                <a:gd name="connsiteY8" fmla="*/ 981760 h 1563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7290" h="1563019">
                  <a:moveTo>
                    <a:pt x="18145" y="981760"/>
                  </a:moveTo>
                  <a:lnTo>
                    <a:pt x="1006840" y="1552593"/>
                  </a:lnTo>
                  <a:cubicBezTo>
                    <a:pt x="1034296" y="1566495"/>
                    <a:pt x="1066729" y="1566495"/>
                    <a:pt x="1094185" y="1552593"/>
                  </a:cubicBezTo>
                  <a:lnTo>
                    <a:pt x="2689146" y="631716"/>
                  </a:lnTo>
                  <a:cubicBezTo>
                    <a:pt x="2713339" y="617809"/>
                    <a:pt x="2713339" y="595235"/>
                    <a:pt x="2689146" y="581329"/>
                  </a:cubicBezTo>
                  <a:lnTo>
                    <a:pt x="1700165" y="10496"/>
                  </a:lnTo>
                  <a:cubicBezTo>
                    <a:pt x="1672732" y="-3499"/>
                    <a:pt x="1640254" y="-3499"/>
                    <a:pt x="1612821" y="10496"/>
                  </a:cubicBezTo>
                  <a:lnTo>
                    <a:pt x="18145" y="931373"/>
                  </a:lnTo>
                  <a:cubicBezTo>
                    <a:pt x="-6048" y="945279"/>
                    <a:pt x="-6048" y="967853"/>
                    <a:pt x="18145" y="981760"/>
                  </a:cubicBezTo>
                  <a:close/>
                </a:path>
              </a:pathLst>
            </a:custGeom>
            <a:solidFill>
              <a:srgbClr val="455A64"/>
            </a:solidFill>
            <a:ln w="9525" cap="flat">
              <a:noFill/>
              <a:prstDash val="solid"/>
              <a:miter/>
            </a:ln>
          </p:spPr>
          <p:txBody>
            <a:bodyPr rtlCol="0" anchor="ctr"/>
            <a:lstStyle/>
            <a:p>
              <a:endParaRPr lang="vi-VN"/>
            </a:p>
          </p:txBody>
        </p:sp>
        <p:sp>
          <p:nvSpPr>
            <p:cNvPr id="509" name="Freeform: Shape 508">
              <a:extLst>
                <a:ext uri="{FF2B5EF4-FFF2-40B4-BE49-F238E27FC236}">
                  <a16:creationId xmlns:a16="http://schemas.microsoft.com/office/drawing/2014/main" id="{ED8D82FD-3DB0-C09E-2CE1-DF346924F83D}"/>
                </a:ext>
              </a:extLst>
            </p:cNvPr>
            <p:cNvSpPr/>
            <p:nvPr/>
          </p:nvSpPr>
          <p:spPr>
            <a:xfrm>
              <a:off x="2307718" y="5031749"/>
              <a:ext cx="1076134" cy="693820"/>
            </a:xfrm>
            <a:custGeom>
              <a:avLst/>
              <a:gdLst>
                <a:gd name="connsiteX0" fmla="*/ 1076135 w 1076134"/>
                <a:gd name="connsiteY0" fmla="*/ 629698 h 693820"/>
                <a:gd name="connsiteX1" fmla="*/ 1076135 w 1076134"/>
                <a:gd name="connsiteY1" fmla="*/ 693801 h 693820"/>
                <a:gd name="connsiteX2" fmla="*/ 1032415 w 1076134"/>
                <a:gd name="connsiteY2" fmla="*/ 683419 h 693820"/>
                <a:gd name="connsiteX3" fmla="*/ 43720 w 1076134"/>
                <a:gd name="connsiteY3" fmla="*/ 112586 h 693820"/>
                <a:gd name="connsiteX4" fmla="*/ 0 w 1076134"/>
                <a:gd name="connsiteY4" fmla="*/ 55436 h 693820"/>
                <a:gd name="connsiteX5" fmla="*/ 40291 w 1076134"/>
                <a:gd name="connsiteY5" fmla="*/ 0 h 693820"/>
                <a:gd name="connsiteX6" fmla="*/ 43720 w 1076134"/>
                <a:gd name="connsiteY6" fmla="*/ 48482 h 693820"/>
                <a:gd name="connsiteX7" fmla="*/ 1032415 w 1076134"/>
                <a:gd name="connsiteY7" fmla="*/ 619315 h 693820"/>
                <a:gd name="connsiteX8" fmla="*/ 1076135 w 1076134"/>
                <a:gd name="connsiteY8" fmla="*/ 629698 h 693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6134" h="693820">
                  <a:moveTo>
                    <a:pt x="1076135" y="629698"/>
                  </a:moveTo>
                  <a:lnTo>
                    <a:pt x="1076135" y="693801"/>
                  </a:lnTo>
                  <a:cubicBezTo>
                    <a:pt x="1060915" y="694121"/>
                    <a:pt x="1045866" y="690548"/>
                    <a:pt x="1032415" y="683419"/>
                  </a:cubicBezTo>
                  <a:lnTo>
                    <a:pt x="43720" y="112586"/>
                  </a:lnTo>
                  <a:cubicBezTo>
                    <a:pt x="19621" y="98679"/>
                    <a:pt x="0" y="81915"/>
                    <a:pt x="0" y="55436"/>
                  </a:cubicBezTo>
                  <a:cubicBezTo>
                    <a:pt x="0" y="30956"/>
                    <a:pt x="17621" y="13906"/>
                    <a:pt x="40291" y="0"/>
                  </a:cubicBezTo>
                  <a:cubicBezTo>
                    <a:pt x="21241" y="13240"/>
                    <a:pt x="21241" y="35528"/>
                    <a:pt x="43720" y="48482"/>
                  </a:cubicBezTo>
                  <a:lnTo>
                    <a:pt x="1032415" y="619315"/>
                  </a:lnTo>
                  <a:cubicBezTo>
                    <a:pt x="1045850" y="626484"/>
                    <a:pt x="1060910" y="630061"/>
                    <a:pt x="1076135" y="629698"/>
                  </a:cubicBezTo>
                  <a:close/>
                </a:path>
              </a:pathLst>
            </a:custGeom>
            <a:solidFill>
              <a:srgbClr val="263238"/>
            </a:solidFill>
            <a:ln w="9525" cap="flat">
              <a:noFill/>
              <a:prstDash val="solid"/>
              <a:miter/>
            </a:ln>
          </p:spPr>
          <p:txBody>
            <a:bodyPr rtlCol="0" anchor="ctr"/>
            <a:lstStyle/>
            <a:p>
              <a:endParaRPr lang="vi-VN"/>
            </a:p>
          </p:txBody>
        </p:sp>
        <p:sp>
          <p:nvSpPr>
            <p:cNvPr id="510" name="Freeform: Shape 509">
              <a:extLst>
                <a:ext uri="{FF2B5EF4-FFF2-40B4-BE49-F238E27FC236}">
                  <a16:creationId xmlns:a16="http://schemas.microsoft.com/office/drawing/2014/main" id="{FA540EFD-1CFD-4475-C193-5391ACE98E6D}"/>
                </a:ext>
              </a:extLst>
            </p:cNvPr>
            <p:cNvSpPr/>
            <p:nvPr/>
          </p:nvSpPr>
          <p:spPr>
            <a:xfrm>
              <a:off x="2176844" y="2722316"/>
              <a:ext cx="1809751" cy="2320664"/>
            </a:xfrm>
            <a:custGeom>
              <a:avLst/>
              <a:gdLst>
                <a:gd name="connsiteX0" fmla="*/ 111919 w 1809751"/>
                <a:gd name="connsiteY0" fmla="*/ 2314005 h 2320664"/>
                <a:gd name="connsiteX1" fmla="*/ 85726 w 1809751"/>
                <a:gd name="connsiteY1" fmla="*/ 2263236 h 2320664"/>
                <a:gd name="connsiteX2" fmla="*/ 1 w 1809751"/>
                <a:gd name="connsiteY2" fmla="*/ 1009270 h 2320664"/>
                <a:gd name="connsiteX3" fmla="*/ 40387 w 1809751"/>
                <a:gd name="connsiteY3" fmla="*/ 935547 h 2320664"/>
                <a:gd name="connsiteX4" fmla="*/ 1635443 w 1809751"/>
                <a:gd name="connsiteY4" fmla="*/ 14670 h 2320664"/>
                <a:gd name="connsiteX5" fmla="*/ 1699451 w 1809751"/>
                <a:gd name="connsiteY5" fmla="*/ 8383 h 2320664"/>
                <a:gd name="connsiteX6" fmla="*/ 1724026 w 1809751"/>
                <a:gd name="connsiteY6" fmla="*/ 58866 h 2320664"/>
                <a:gd name="connsiteX7" fmla="*/ 1809751 w 1809751"/>
                <a:gd name="connsiteY7" fmla="*/ 1312737 h 2320664"/>
                <a:gd name="connsiteX8" fmla="*/ 1769365 w 1809751"/>
                <a:gd name="connsiteY8" fmla="*/ 1386555 h 2320664"/>
                <a:gd name="connsiteX9" fmla="*/ 174403 w 1809751"/>
                <a:gd name="connsiteY9" fmla="*/ 2307909 h 2320664"/>
                <a:gd name="connsiteX10" fmla="*/ 111919 w 1809751"/>
                <a:gd name="connsiteY10" fmla="*/ 2314005 h 2320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09751" h="2320664">
                  <a:moveTo>
                    <a:pt x="111919" y="2314005"/>
                  </a:moveTo>
                  <a:cubicBezTo>
                    <a:pt x="92869" y="2305242"/>
                    <a:pt x="87535" y="2290002"/>
                    <a:pt x="85726" y="2263236"/>
                  </a:cubicBezTo>
                  <a:lnTo>
                    <a:pt x="1" y="1009270"/>
                  </a:lnTo>
                  <a:cubicBezTo>
                    <a:pt x="-115" y="979385"/>
                    <a:pt x="15139" y="951538"/>
                    <a:pt x="40387" y="935547"/>
                  </a:cubicBezTo>
                  <a:lnTo>
                    <a:pt x="1635443" y="14670"/>
                  </a:lnTo>
                  <a:cubicBezTo>
                    <a:pt x="1659541" y="763"/>
                    <a:pt x="1677163" y="-6857"/>
                    <a:pt x="1699451" y="8383"/>
                  </a:cubicBezTo>
                  <a:cubicBezTo>
                    <a:pt x="1721740" y="23623"/>
                    <a:pt x="1722216" y="32005"/>
                    <a:pt x="1724026" y="58866"/>
                  </a:cubicBezTo>
                  <a:lnTo>
                    <a:pt x="1809751" y="1312737"/>
                  </a:lnTo>
                  <a:cubicBezTo>
                    <a:pt x="1809899" y="1342656"/>
                    <a:pt x="1794641" y="1370546"/>
                    <a:pt x="1769365" y="1386555"/>
                  </a:cubicBezTo>
                  <a:lnTo>
                    <a:pt x="174403" y="2307909"/>
                  </a:lnTo>
                  <a:cubicBezTo>
                    <a:pt x="150305" y="2321339"/>
                    <a:pt x="136589" y="2325435"/>
                    <a:pt x="111919" y="2314005"/>
                  </a:cubicBezTo>
                  <a:close/>
                </a:path>
              </a:pathLst>
            </a:custGeom>
            <a:solidFill>
              <a:srgbClr val="37474F"/>
            </a:solidFill>
            <a:ln w="9525" cap="flat">
              <a:noFill/>
              <a:prstDash val="solid"/>
              <a:miter/>
            </a:ln>
          </p:spPr>
          <p:txBody>
            <a:bodyPr rtlCol="0" anchor="ctr"/>
            <a:lstStyle/>
            <a:p>
              <a:endParaRPr lang="vi-VN"/>
            </a:p>
          </p:txBody>
        </p:sp>
        <p:sp>
          <p:nvSpPr>
            <p:cNvPr id="511" name="Freeform: Shape 510">
              <a:extLst>
                <a:ext uri="{FF2B5EF4-FFF2-40B4-BE49-F238E27FC236}">
                  <a16:creationId xmlns:a16="http://schemas.microsoft.com/office/drawing/2014/main" id="{8F686220-3E4B-DF1F-88D5-FCD0011FD6F2}"/>
                </a:ext>
              </a:extLst>
            </p:cNvPr>
            <p:cNvSpPr/>
            <p:nvPr/>
          </p:nvSpPr>
          <p:spPr>
            <a:xfrm>
              <a:off x="2187417" y="2722248"/>
              <a:ext cx="1713547" cy="988573"/>
            </a:xfrm>
            <a:custGeom>
              <a:avLst/>
              <a:gdLst>
                <a:gd name="connsiteX0" fmla="*/ 1713548 w 1713547"/>
                <a:gd name="connsiteY0" fmla="*/ 58838 h 988573"/>
                <a:gd name="connsiteX1" fmla="*/ 1666494 w 1713547"/>
                <a:gd name="connsiteY1" fmla="*/ 35597 h 988573"/>
                <a:gd name="connsiteX2" fmla="*/ 71438 w 1713547"/>
                <a:gd name="connsiteY2" fmla="*/ 956474 h 988573"/>
                <a:gd name="connsiteX3" fmla="*/ 41624 w 1713547"/>
                <a:gd name="connsiteY3" fmla="*/ 988573 h 988573"/>
                <a:gd name="connsiteX4" fmla="*/ 0 w 1713547"/>
                <a:gd name="connsiteY4" fmla="*/ 967618 h 988573"/>
                <a:gd name="connsiteX5" fmla="*/ 0 w 1713547"/>
                <a:gd name="connsiteY5" fmla="*/ 967618 h 988573"/>
                <a:gd name="connsiteX6" fmla="*/ 29908 w 1713547"/>
                <a:gd name="connsiteY6" fmla="*/ 935519 h 988573"/>
                <a:gd name="connsiteX7" fmla="*/ 1624870 w 1713547"/>
                <a:gd name="connsiteY7" fmla="*/ 14738 h 988573"/>
                <a:gd name="connsiteX8" fmla="*/ 1688973 w 1713547"/>
                <a:gd name="connsiteY8" fmla="*/ 8451 h 988573"/>
                <a:gd name="connsiteX9" fmla="*/ 1713548 w 1713547"/>
                <a:gd name="connsiteY9" fmla="*/ 58838 h 988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13547" h="988573">
                  <a:moveTo>
                    <a:pt x="1713548" y="58838"/>
                  </a:moveTo>
                  <a:cubicBezTo>
                    <a:pt x="1711643" y="32168"/>
                    <a:pt x="1690592" y="21691"/>
                    <a:pt x="1666494" y="35597"/>
                  </a:cubicBezTo>
                  <a:lnTo>
                    <a:pt x="71438" y="956474"/>
                  </a:lnTo>
                  <a:cubicBezTo>
                    <a:pt x="58785" y="964287"/>
                    <a:pt x="48483" y="975379"/>
                    <a:pt x="41624" y="988573"/>
                  </a:cubicBezTo>
                  <a:lnTo>
                    <a:pt x="0" y="967618"/>
                  </a:lnTo>
                  <a:lnTo>
                    <a:pt x="0" y="967618"/>
                  </a:lnTo>
                  <a:cubicBezTo>
                    <a:pt x="6976" y="954477"/>
                    <a:pt x="17292" y="943406"/>
                    <a:pt x="29908" y="935519"/>
                  </a:cubicBezTo>
                  <a:lnTo>
                    <a:pt x="1624870" y="14738"/>
                  </a:lnTo>
                  <a:cubicBezTo>
                    <a:pt x="1649063" y="736"/>
                    <a:pt x="1666780" y="-6884"/>
                    <a:pt x="1688973" y="8451"/>
                  </a:cubicBezTo>
                  <a:cubicBezTo>
                    <a:pt x="1711166" y="23786"/>
                    <a:pt x="1711643" y="32168"/>
                    <a:pt x="1713548" y="58838"/>
                  </a:cubicBezTo>
                  <a:close/>
                </a:path>
              </a:pathLst>
            </a:custGeom>
            <a:solidFill>
              <a:srgbClr val="455A64"/>
            </a:solidFill>
            <a:ln w="9525" cap="flat">
              <a:noFill/>
              <a:prstDash val="solid"/>
              <a:miter/>
            </a:ln>
          </p:spPr>
          <p:txBody>
            <a:bodyPr rtlCol="0" anchor="ctr"/>
            <a:lstStyle/>
            <a:p>
              <a:endParaRPr lang="vi-VN"/>
            </a:p>
          </p:txBody>
        </p:sp>
        <p:sp>
          <p:nvSpPr>
            <p:cNvPr id="512" name="Freeform: Shape 511">
              <a:extLst>
                <a:ext uri="{FF2B5EF4-FFF2-40B4-BE49-F238E27FC236}">
                  <a16:creationId xmlns:a16="http://schemas.microsoft.com/office/drawing/2014/main" id="{A785D43D-552C-2822-9790-3094A5B0F1BB}"/>
                </a:ext>
              </a:extLst>
            </p:cNvPr>
            <p:cNvSpPr/>
            <p:nvPr/>
          </p:nvSpPr>
          <p:spPr>
            <a:xfrm>
              <a:off x="2176787" y="3689962"/>
              <a:ext cx="171221" cy="1352681"/>
            </a:xfrm>
            <a:custGeom>
              <a:avLst/>
              <a:gdLst>
                <a:gd name="connsiteX0" fmla="*/ 171222 w 171221"/>
                <a:gd name="connsiteY0" fmla="*/ 1341596 h 1352681"/>
                <a:gd name="connsiteX1" fmla="*/ 111976 w 171221"/>
                <a:gd name="connsiteY1" fmla="*/ 1346359 h 1352681"/>
                <a:gd name="connsiteX2" fmla="*/ 85783 w 171221"/>
                <a:gd name="connsiteY2" fmla="*/ 1295590 h 1352681"/>
                <a:gd name="connsiteX3" fmla="*/ 58 w 171221"/>
                <a:gd name="connsiteY3" fmla="*/ 41624 h 1352681"/>
                <a:gd name="connsiteX4" fmla="*/ 10535 w 171221"/>
                <a:gd name="connsiteY4" fmla="*/ 0 h 1352681"/>
                <a:gd name="connsiteX5" fmla="*/ 52159 w 171221"/>
                <a:gd name="connsiteY5" fmla="*/ 20764 h 1352681"/>
                <a:gd name="connsiteX6" fmla="*/ 52159 w 171221"/>
                <a:gd name="connsiteY6" fmla="*/ 20764 h 1352681"/>
                <a:gd name="connsiteX7" fmla="*/ 41682 w 171221"/>
                <a:gd name="connsiteY7" fmla="*/ 62389 h 1352681"/>
                <a:gd name="connsiteX8" fmla="*/ 127407 w 171221"/>
                <a:gd name="connsiteY8" fmla="*/ 1316355 h 1352681"/>
                <a:gd name="connsiteX9" fmla="*/ 171222 w 171221"/>
                <a:gd name="connsiteY9" fmla="*/ 1341596 h 1352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1221" h="1352681">
                  <a:moveTo>
                    <a:pt x="171222" y="1341596"/>
                  </a:moveTo>
                  <a:cubicBezTo>
                    <a:pt x="149219" y="1354550"/>
                    <a:pt x="135313" y="1356170"/>
                    <a:pt x="111976" y="1346359"/>
                  </a:cubicBezTo>
                  <a:cubicBezTo>
                    <a:pt x="94165" y="1338834"/>
                    <a:pt x="87688" y="1322356"/>
                    <a:pt x="85783" y="1295590"/>
                  </a:cubicBezTo>
                  <a:lnTo>
                    <a:pt x="58" y="41624"/>
                  </a:lnTo>
                  <a:cubicBezTo>
                    <a:pt x="-510" y="27032"/>
                    <a:pt x="3126" y="12584"/>
                    <a:pt x="10535" y="0"/>
                  </a:cubicBezTo>
                  <a:lnTo>
                    <a:pt x="52159" y="20764"/>
                  </a:lnTo>
                  <a:lnTo>
                    <a:pt x="52159" y="20764"/>
                  </a:lnTo>
                  <a:cubicBezTo>
                    <a:pt x="44824" y="33379"/>
                    <a:pt x="41193" y="47805"/>
                    <a:pt x="41682" y="62389"/>
                  </a:cubicBezTo>
                  <a:lnTo>
                    <a:pt x="127407" y="1316355"/>
                  </a:lnTo>
                  <a:cubicBezTo>
                    <a:pt x="129121" y="1341310"/>
                    <a:pt x="150648" y="1353788"/>
                    <a:pt x="171222" y="1341596"/>
                  </a:cubicBezTo>
                  <a:close/>
                </a:path>
              </a:pathLst>
            </a:custGeom>
            <a:solidFill>
              <a:srgbClr val="263238"/>
            </a:solidFill>
            <a:ln w="9525" cap="flat">
              <a:noFill/>
              <a:prstDash val="solid"/>
              <a:miter/>
            </a:ln>
          </p:spPr>
          <p:txBody>
            <a:bodyPr rtlCol="0" anchor="ctr"/>
            <a:lstStyle/>
            <a:p>
              <a:endParaRPr lang="vi-VN"/>
            </a:p>
          </p:txBody>
        </p:sp>
        <p:sp>
          <p:nvSpPr>
            <p:cNvPr id="513" name="Freeform: Shape 512">
              <a:extLst>
                <a:ext uri="{FF2B5EF4-FFF2-40B4-BE49-F238E27FC236}">
                  <a16:creationId xmlns:a16="http://schemas.microsoft.com/office/drawing/2014/main" id="{D86E2A44-7E7C-3409-DAA3-A1E76623B728}"/>
                </a:ext>
              </a:extLst>
            </p:cNvPr>
            <p:cNvSpPr/>
            <p:nvPr/>
          </p:nvSpPr>
          <p:spPr>
            <a:xfrm>
              <a:off x="2262378" y="2837093"/>
              <a:ext cx="1667733" cy="2121312"/>
            </a:xfrm>
            <a:custGeom>
              <a:avLst/>
              <a:gdLst>
                <a:gd name="connsiteX0" fmla="*/ 24195 w 1667733"/>
                <a:gd name="connsiteY0" fmla="*/ 889540 h 2121312"/>
                <a:gd name="connsiteX1" fmla="*/ 1559148 w 1667733"/>
                <a:gd name="connsiteY1" fmla="*/ 3715 h 2121312"/>
                <a:gd name="connsiteX2" fmla="*/ 1587723 w 1667733"/>
                <a:gd name="connsiteY2" fmla="*/ 17716 h 2121312"/>
                <a:gd name="connsiteX3" fmla="*/ 1667733 w 1667733"/>
                <a:gd name="connsiteY3" fmla="*/ 1187482 h 2121312"/>
                <a:gd name="connsiteX4" fmla="*/ 1643540 w 1667733"/>
                <a:gd name="connsiteY4" fmla="*/ 1231773 h 2121312"/>
                <a:gd name="connsiteX5" fmla="*/ 108586 w 1667733"/>
                <a:gd name="connsiteY5" fmla="*/ 2117598 h 2121312"/>
                <a:gd name="connsiteX6" fmla="*/ 80011 w 1667733"/>
                <a:gd name="connsiteY6" fmla="*/ 2103596 h 2121312"/>
                <a:gd name="connsiteX7" fmla="*/ 1 w 1667733"/>
                <a:gd name="connsiteY7" fmla="*/ 933831 h 2121312"/>
                <a:gd name="connsiteX8" fmla="*/ 24195 w 1667733"/>
                <a:gd name="connsiteY8" fmla="*/ 889540 h 2121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7733" h="2121312">
                  <a:moveTo>
                    <a:pt x="24195" y="889540"/>
                  </a:moveTo>
                  <a:lnTo>
                    <a:pt x="1559148" y="3715"/>
                  </a:lnTo>
                  <a:cubicBezTo>
                    <a:pt x="1573626" y="-4668"/>
                    <a:pt x="1586295" y="1619"/>
                    <a:pt x="1587723" y="17716"/>
                  </a:cubicBezTo>
                  <a:lnTo>
                    <a:pt x="1667733" y="1187482"/>
                  </a:lnTo>
                  <a:cubicBezTo>
                    <a:pt x="1667763" y="1205409"/>
                    <a:pt x="1658640" y="1222110"/>
                    <a:pt x="1643540" y="1231773"/>
                  </a:cubicBezTo>
                  <a:lnTo>
                    <a:pt x="108586" y="2117598"/>
                  </a:lnTo>
                  <a:cubicBezTo>
                    <a:pt x="94108" y="2125980"/>
                    <a:pt x="81440" y="2119693"/>
                    <a:pt x="80011" y="2103596"/>
                  </a:cubicBezTo>
                  <a:lnTo>
                    <a:pt x="1" y="933831"/>
                  </a:lnTo>
                  <a:cubicBezTo>
                    <a:pt x="-118" y="915881"/>
                    <a:pt x="9027" y="899139"/>
                    <a:pt x="24195" y="889540"/>
                  </a:cubicBezTo>
                  <a:close/>
                </a:path>
              </a:pathLst>
            </a:custGeom>
            <a:solidFill>
              <a:srgbClr val="000000"/>
            </a:solidFill>
            <a:ln w="9525" cap="flat">
              <a:noFill/>
              <a:prstDash val="solid"/>
              <a:miter/>
            </a:ln>
          </p:spPr>
          <p:txBody>
            <a:bodyPr rtlCol="0" anchor="ctr"/>
            <a:lstStyle/>
            <a:p>
              <a:endParaRPr lang="vi-VN"/>
            </a:p>
          </p:txBody>
        </p:sp>
        <p:sp>
          <p:nvSpPr>
            <p:cNvPr id="514" name="Freeform: Shape 513">
              <a:extLst>
                <a:ext uri="{FF2B5EF4-FFF2-40B4-BE49-F238E27FC236}">
                  <a16:creationId xmlns:a16="http://schemas.microsoft.com/office/drawing/2014/main" id="{766163E2-6A02-0C21-8AC0-FDD36A1F1ACC}"/>
                </a:ext>
              </a:extLst>
            </p:cNvPr>
            <p:cNvSpPr/>
            <p:nvPr/>
          </p:nvSpPr>
          <p:spPr>
            <a:xfrm>
              <a:off x="2262378" y="2850809"/>
              <a:ext cx="1620298" cy="2070449"/>
            </a:xfrm>
            <a:custGeom>
              <a:avLst/>
              <a:gdLst>
                <a:gd name="connsiteX0" fmla="*/ 24195 w 1620298"/>
                <a:gd name="connsiteY0" fmla="*/ 875824 h 2070449"/>
                <a:gd name="connsiteX1" fmla="*/ 1 w 1620298"/>
                <a:gd name="connsiteY1" fmla="*/ 920115 h 2070449"/>
                <a:gd name="connsiteX2" fmla="*/ 78678 w 1620298"/>
                <a:gd name="connsiteY2" fmla="*/ 2070449 h 2070449"/>
                <a:gd name="connsiteX3" fmla="*/ 1596010 w 1620298"/>
                <a:gd name="connsiteY3" fmla="*/ 1194625 h 2070449"/>
                <a:gd name="connsiteX4" fmla="*/ 1620299 w 1620298"/>
                <a:gd name="connsiteY4" fmla="*/ 1150334 h 2070449"/>
                <a:gd name="connsiteX5" fmla="*/ 1541622 w 1620298"/>
                <a:gd name="connsiteY5" fmla="*/ 0 h 207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0298" h="2070449">
                  <a:moveTo>
                    <a:pt x="24195" y="875824"/>
                  </a:moveTo>
                  <a:cubicBezTo>
                    <a:pt x="9027" y="885423"/>
                    <a:pt x="-118" y="902166"/>
                    <a:pt x="1" y="920115"/>
                  </a:cubicBezTo>
                  <a:lnTo>
                    <a:pt x="78678" y="2070449"/>
                  </a:lnTo>
                  <a:lnTo>
                    <a:pt x="1596010" y="1194625"/>
                  </a:lnTo>
                  <a:cubicBezTo>
                    <a:pt x="1611160" y="1184998"/>
                    <a:pt x="1620325" y="1168284"/>
                    <a:pt x="1620299" y="1150334"/>
                  </a:cubicBezTo>
                  <a:lnTo>
                    <a:pt x="1541622" y="0"/>
                  </a:lnTo>
                  <a:close/>
                </a:path>
              </a:pathLst>
            </a:custGeom>
            <a:solidFill>
              <a:srgbClr val="BA68C8"/>
            </a:solidFill>
            <a:ln w="9525" cap="flat">
              <a:noFill/>
              <a:prstDash val="solid"/>
              <a:miter/>
            </a:ln>
          </p:spPr>
          <p:txBody>
            <a:bodyPr rtlCol="0" anchor="ctr"/>
            <a:lstStyle/>
            <a:p>
              <a:endParaRPr lang="vi-VN"/>
            </a:p>
          </p:txBody>
        </p:sp>
        <p:sp>
          <p:nvSpPr>
            <p:cNvPr id="515" name="Freeform: Shape 514">
              <a:extLst>
                <a:ext uri="{FF2B5EF4-FFF2-40B4-BE49-F238E27FC236}">
                  <a16:creationId xmlns:a16="http://schemas.microsoft.com/office/drawing/2014/main" id="{8D39ABEF-068F-6D0E-2D04-FD99B36A79F3}"/>
                </a:ext>
              </a:extLst>
            </p:cNvPr>
            <p:cNvSpPr/>
            <p:nvPr/>
          </p:nvSpPr>
          <p:spPr>
            <a:xfrm>
              <a:off x="2262378" y="2850809"/>
              <a:ext cx="1620298" cy="2070449"/>
            </a:xfrm>
            <a:custGeom>
              <a:avLst/>
              <a:gdLst>
                <a:gd name="connsiteX0" fmla="*/ 24195 w 1620298"/>
                <a:gd name="connsiteY0" fmla="*/ 875824 h 2070449"/>
                <a:gd name="connsiteX1" fmla="*/ 1 w 1620298"/>
                <a:gd name="connsiteY1" fmla="*/ 920115 h 2070449"/>
                <a:gd name="connsiteX2" fmla="*/ 78678 w 1620298"/>
                <a:gd name="connsiteY2" fmla="*/ 2070449 h 2070449"/>
                <a:gd name="connsiteX3" fmla="*/ 1596010 w 1620298"/>
                <a:gd name="connsiteY3" fmla="*/ 1194625 h 2070449"/>
                <a:gd name="connsiteX4" fmla="*/ 1620299 w 1620298"/>
                <a:gd name="connsiteY4" fmla="*/ 1150334 h 2070449"/>
                <a:gd name="connsiteX5" fmla="*/ 1541622 w 1620298"/>
                <a:gd name="connsiteY5" fmla="*/ 0 h 207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0298" h="2070449">
                  <a:moveTo>
                    <a:pt x="24195" y="875824"/>
                  </a:moveTo>
                  <a:cubicBezTo>
                    <a:pt x="9027" y="885423"/>
                    <a:pt x="-118" y="902166"/>
                    <a:pt x="1" y="920115"/>
                  </a:cubicBezTo>
                  <a:lnTo>
                    <a:pt x="78678" y="2070449"/>
                  </a:lnTo>
                  <a:lnTo>
                    <a:pt x="1596010" y="1194625"/>
                  </a:lnTo>
                  <a:cubicBezTo>
                    <a:pt x="1611160" y="1184998"/>
                    <a:pt x="1620325" y="1168284"/>
                    <a:pt x="1620299" y="1150334"/>
                  </a:cubicBezTo>
                  <a:lnTo>
                    <a:pt x="1541622" y="0"/>
                  </a:lnTo>
                  <a:close/>
                </a:path>
              </a:pathLst>
            </a:custGeom>
            <a:solidFill>
              <a:srgbClr val="FFFFFF">
                <a:alpha val="20000"/>
              </a:srgbClr>
            </a:solidFill>
            <a:ln w="9525" cap="flat">
              <a:noFill/>
              <a:prstDash val="solid"/>
              <a:miter/>
            </a:ln>
          </p:spPr>
          <p:txBody>
            <a:bodyPr rtlCol="0" anchor="ctr"/>
            <a:lstStyle/>
            <a:p>
              <a:endParaRPr lang="vi-VN"/>
            </a:p>
          </p:txBody>
        </p:sp>
        <p:sp>
          <p:nvSpPr>
            <p:cNvPr id="516" name="Freeform: Shape 515">
              <a:extLst>
                <a:ext uri="{FF2B5EF4-FFF2-40B4-BE49-F238E27FC236}">
                  <a16:creationId xmlns:a16="http://schemas.microsoft.com/office/drawing/2014/main" id="{1C3A4374-9BD5-4B53-1876-F7BB57620780}"/>
                </a:ext>
              </a:extLst>
            </p:cNvPr>
            <p:cNvSpPr/>
            <p:nvPr/>
          </p:nvSpPr>
          <p:spPr>
            <a:xfrm>
              <a:off x="2477775" y="4185861"/>
              <a:ext cx="1577363" cy="909678"/>
            </a:xfrm>
            <a:custGeom>
              <a:avLst/>
              <a:gdLst>
                <a:gd name="connsiteX0" fmla="*/ 8536 w 1577363"/>
                <a:gd name="connsiteY0" fmla="*/ 851126 h 909678"/>
                <a:gd name="connsiteX1" fmla="*/ 1474339 w 1577363"/>
                <a:gd name="connsiteY1" fmla="*/ 4925 h 909678"/>
                <a:gd name="connsiteX2" fmla="*/ 1515487 w 1577363"/>
                <a:gd name="connsiteY2" fmla="*/ 4925 h 909678"/>
                <a:gd name="connsiteX3" fmla="*/ 1568827 w 1577363"/>
                <a:gd name="connsiteY3" fmla="*/ 34834 h 909678"/>
                <a:gd name="connsiteX4" fmla="*/ 1576693 w 1577363"/>
                <a:gd name="connsiteY4" fmla="*/ 50780 h 909678"/>
                <a:gd name="connsiteX5" fmla="*/ 1568827 w 1577363"/>
                <a:gd name="connsiteY5" fmla="*/ 58646 h 909678"/>
                <a:gd name="connsiteX6" fmla="*/ 102929 w 1577363"/>
                <a:gd name="connsiteY6" fmla="*/ 904752 h 909678"/>
                <a:gd name="connsiteX7" fmla="*/ 61686 w 1577363"/>
                <a:gd name="connsiteY7" fmla="*/ 904752 h 909678"/>
                <a:gd name="connsiteX8" fmla="*/ 8536 w 1577363"/>
                <a:gd name="connsiteY8" fmla="*/ 874939 h 909678"/>
                <a:gd name="connsiteX9" fmla="*/ 670 w 1577363"/>
                <a:gd name="connsiteY9" fmla="*/ 858993 h 909678"/>
                <a:gd name="connsiteX10" fmla="*/ 8536 w 1577363"/>
                <a:gd name="connsiteY10" fmla="*/ 851126 h 909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363" h="909678">
                  <a:moveTo>
                    <a:pt x="8536" y="851126"/>
                  </a:moveTo>
                  <a:lnTo>
                    <a:pt x="1474339" y="4925"/>
                  </a:lnTo>
                  <a:cubicBezTo>
                    <a:pt x="1487269" y="-1642"/>
                    <a:pt x="1502557" y="-1642"/>
                    <a:pt x="1515487" y="4925"/>
                  </a:cubicBezTo>
                  <a:lnTo>
                    <a:pt x="1568827" y="34834"/>
                  </a:lnTo>
                  <a:cubicBezTo>
                    <a:pt x="1575402" y="37065"/>
                    <a:pt x="1578924" y="44205"/>
                    <a:pt x="1576693" y="50780"/>
                  </a:cubicBezTo>
                  <a:cubicBezTo>
                    <a:pt x="1575437" y="54483"/>
                    <a:pt x="1572529" y="57390"/>
                    <a:pt x="1568827" y="58646"/>
                  </a:cubicBezTo>
                  <a:lnTo>
                    <a:pt x="102929" y="904752"/>
                  </a:lnTo>
                  <a:cubicBezTo>
                    <a:pt x="89966" y="911321"/>
                    <a:pt x="74649" y="911321"/>
                    <a:pt x="61686" y="904752"/>
                  </a:cubicBezTo>
                  <a:lnTo>
                    <a:pt x="8536" y="874939"/>
                  </a:lnTo>
                  <a:cubicBezTo>
                    <a:pt x="1961" y="872708"/>
                    <a:pt x="-1561" y="865568"/>
                    <a:pt x="670" y="858993"/>
                  </a:cubicBezTo>
                  <a:cubicBezTo>
                    <a:pt x="1927" y="855290"/>
                    <a:pt x="4834" y="852383"/>
                    <a:pt x="8536" y="851126"/>
                  </a:cubicBezTo>
                  <a:close/>
                </a:path>
              </a:pathLst>
            </a:custGeom>
            <a:solidFill>
              <a:srgbClr val="263238"/>
            </a:solidFill>
            <a:ln w="9525" cap="flat">
              <a:noFill/>
              <a:prstDash val="solid"/>
              <a:miter/>
            </a:ln>
          </p:spPr>
          <p:txBody>
            <a:bodyPr rtlCol="0" anchor="ctr"/>
            <a:lstStyle/>
            <a:p>
              <a:endParaRPr lang="vi-VN"/>
            </a:p>
          </p:txBody>
        </p:sp>
        <p:sp>
          <p:nvSpPr>
            <p:cNvPr id="517" name="Freeform: Shape 516">
              <a:extLst>
                <a:ext uri="{FF2B5EF4-FFF2-40B4-BE49-F238E27FC236}">
                  <a16:creationId xmlns:a16="http://schemas.microsoft.com/office/drawing/2014/main" id="{747FD7CC-F9B7-8B0C-E093-01B8774A185A}"/>
                </a:ext>
              </a:extLst>
            </p:cNvPr>
            <p:cNvSpPr/>
            <p:nvPr/>
          </p:nvSpPr>
          <p:spPr>
            <a:xfrm>
              <a:off x="2620481" y="4270129"/>
              <a:ext cx="1900839" cy="1096300"/>
            </a:xfrm>
            <a:custGeom>
              <a:avLst/>
              <a:gdLst>
                <a:gd name="connsiteX0" fmla="*/ 9754 w 1900839"/>
                <a:gd name="connsiteY0" fmla="*/ 851822 h 1096300"/>
                <a:gd name="connsiteX1" fmla="*/ 1475556 w 1900839"/>
                <a:gd name="connsiteY1" fmla="*/ 5525 h 1096300"/>
                <a:gd name="connsiteX2" fmla="*/ 1513180 w 1900839"/>
                <a:gd name="connsiteY2" fmla="*/ 3525 h 1096300"/>
                <a:gd name="connsiteX3" fmla="*/ 1894656 w 1900839"/>
                <a:gd name="connsiteY3" fmla="*/ 223743 h 1096300"/>
                <a:gd name="connsiteX4" fmla="*/ 1891132 w 1900839"/>
                <a:gd name="connsiteY4" fmla="*/ 245460 h 1096300"/>
                <a:gd name="connsiteX5" fmla="*/ 427044 w 1900839"/>
                <a:gd name="connsiteY5" fmla="*/ 1090614 h 1096300"/>
                <a:gd name="connsiteX6" fmla="*/ 388944 w 1900839"/>
                <a:gd name="connsiteY6" fmla="*/ 1092709 h 1096300"/>
                <a:gd name="connsiteX7" fmla="*/ 5753 w 1900839"/>
                <a:gd name="connsiteY7" fmla="*/ 873634 h 1096300"/>
                <a:gd name="connsiteX8" fmla="*/ 9754 w 1900839"/>
                <a:gd name="connsiteY8" fmla="*/ 851822 h 109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0839" h="1096300">
                  <a:moveTo>
                    <a:pt x="9754" y="851822"/>
                  </a:moveTo>
                  <a:lnTo>
                    <a:pt x="1475556" y="5525"/>
                  </a:lnTo>
                  <a:cubicBezTo>
                    <a:pt x="1487074" y="-1059"/>
                    <a:pt x="1501029" y="-1801"/>
                    <a:pt x="1513180" y="3525"/>
                  </a:cubicBezTo>
                  <a:lnTo>
                    <a:pt x="1894656" y="223743"/>
                  </a:lnTo>
                  <a:cubicBezTo>
                    <a:pt x="1904181" y="229173"/>
                    <a:pt x="1902467" y="238983"/>
                    <a:pt x="1891132" y="245460"/>
                  </a:cubicBezTo>
                  <a:lnTo>
                    <a:pt x="427044" y="1090614"/>
                  </a:lnTo>
                  <a:cubicBezTo>
                    <a:pt x="415413" y="1097373"/>
                    <a:pt x="401247" y="1098152"/>
                    <a:pt x="388944" y="1092709"/>
                  </a:cubicBezTo>
                  <a:lnTo>
                    <a:pt x="5753" y="873634"/>
                  </a:lnTo>
                  <a:cubicBezTo>
                    <a:pt x="-3200" y="868109"/>
                    <a:pt x="-1581" y="858394"/>
                    <a:pt x="9754" y="851822"/>
                  </a:cubicBezTo>
                  <a:close/>
                </a:path>
              </a:pathLst>
            </a:custGeom>
            <a:solidFill>
              <a:srgbClr val="263238"/>
            </a:solidFill>
            <a:ln w="9525" cap="flat">
              <a:noFill/>
              <a:prstDash val="solid"/>
              <a:miter/>
            </a:ln>
          </p:spPr>
          <p:txBody>
            <a:bodyPr rtlCol="0" anchor="ctr"/>
            <a:lstStyle/>
            <a:p>
              <a:endParaRPr lang="vi-VN"/>
            </a:p>
          </p:txBody>
        </p:sp>
        <p:sp>
          <p:nvSpPr>
            <p:cNvPr id="518" name="Freeform: Shape 517">
              <a:extLst>
                <a:ext uri="{FF2B5EF4-FFF2-40B4-BE49-F238E27FC236}">
                  <a16:creationId xmlns:a16="http://schemas.microsoft.com/office/drawing/2014/main" id="{30D3FF00-1795-3FEE-2B9B-C7A3B0D90728}"/>
                </a:ext>
              </a:extLst>
            </p:cNvPr>
            <p:cNvSpPr/>
            <p:nvPr/>
          </p:nvSpPr>
          <p:spPr>
            <a:xfrm>
              <a:off x="2657785" y="4302273"/>
              <a:ext cx="1827754" cy="1046340"/>
            </a:xfrm>
            <a:custGeom>
              <a:avLst/>
              <a:gdLst>
                <a:gd name="connsiteX0" fmla="*/ 1242323 w 1827754"/>
                <a:gd name="connsiteY0" fmla="*/ 328854 h 1046340"/>
                <a:gd name="connsiteX1" fmla="*/ 1288233 w 1827754"/>
                <a:gd name="connsiteY1" fmla="*/ 302375 h 1046340"/>
                <a:gd name="connsiteX2" fmla="*/ 1288233 w 1827754"/>
                <a:gd name="connsiteY2" fmla="*/ 298470 h 1046340"/>
                <a:gd name="connsiteX3" fmla="*/ 1244323 w 1827754"/>
                <a:gd name="connsiteY3" fmla="*/ 273133 h 1046340"/>
                <a:gd name="connsiteX4" fmla="*/ 1237655 w 1827754"/>
                <a:gd name="connsiteY4" fmla="*/ 273133 h 1046340"/>
                <a:gd name="connsiteX5" fmla="*/ 1191841 w 1827754"/>
                <a:gd name="connsiteY5" fmla="*/ 299613 h 1046340"/>
                <a:gd name="connsiteX6" fmla="*/ 1191841 w 1827754"/>
                <a:gd name="connsiteY6" fmla="*/ 303423 h 1046340"/>
                <a:gd name="connsiteX7" fmla="*/ 1235655 w 1827754"/>
                <a:gd name="connsiteY7" fmla="*/ 328759 h 1046340"/>
                <a:gd name="connsiteX8" fmla="*/ 1242323 w 1827754"/>
                <a:gd name="connsiteY8" fmla="*/ 328854 h 1046340"/>
                <a:gd name="connsiteX9" fmla="*/ 1175648 w 1827754"/>
                <a:gd name="connsiteY9" fmla="*/ 237129 h 1046340"/>
                <a:gd name="connsiteX10" fmla="*/ 1129737 w 1827754"/>
                <a:gd name="connsiteY10" fmla="*/ 263703 h 1046340"/>
                <a:gd name="connsiteX11" fmla="*/ 1129737 w 1827754"/>
                <a:gd name="connsiteY11" fmla="*/ 267513 h 1046340"/>
                <a:gd name="connsiteX12" fmla="*/ 1173648 w 1827754"/>
                <a:gd name="connsiteY12" fmla="*/ 292850 h 1046340"/>
                <a:gd name="connsiteX13" fmla="*/ 1180315 w 1827754"/>
                <a:gd name="connsiteY13" fmla="*/ 292850 h 1046340"/>
                <a:gd name="connsiteX14" fmla="*/ 1226226 w 1827754"/>
                <a:gd name="connsiteY14" fmla="*/ 266370 h 1046340"/>
                <a:gd name="connsiteX15" fmla="*/ 1226226 w 1827754"/>
                <a:gd name="connsiteY15" fmla="*/ 262465 h 1046340"/>
                <a:gd name="connsiteX16" fmla="*/ 1182316 w 1827754"/>
                <a:gd name="connsiteY16" fmla="*/ 237129 h 1046340"/>
                <a:gd name="connsiteX17" fmla="*/ 1175648 w 1827754"/>
                <a:gd name="connsiteY17" fmla="*/ 237129 h 1046340"/>
                <a:gd name="connsiteX18" fmla="*/ 1027344 w 1827754"/>
                <a:gd name="connsiteY18" fmla="*/ 322854 h 1046340"/>
                <a:gd name="connsiteX19" fmla="*/ 949715 w 1827754"/>
                <a:gd name="connsiteY19" fmla="*/ 367716 h 1046340"/>
                <a:gd name="connsiteX20" fmla="*/ 949715 w 1827754"/>
                <a:gd name="connsiteY20" fmla="*/ 371526 h 1046340"/>
                <a:gd name="connsiteX21" fmla="*/ 993625 w 1827754"/>
                <a:gd name="connsiteY21" fmla="*/ 396863 h 1046340"/>
                <a:gd name="connsiteX22" fmla="*/ 1000293 w 1827754"/>
                <a:gd name="connsiteY22" fmla="*/ 396863 h 1046340"/>
                <a:gd name="connsiteX23" fmla="*/ 1077921 w 1827754"/>
                <a:gd name="connsiteY23" fmla="*/ 352000 h 1046340"/>
                <a:gd name="connsiteX24" fmla="*/ 1077921 w 1827754"/>
                <a:gd name="connsiteY24" fmla="*/ 348190 h 1046340"/>
                <a:gd name="connsiteX25" fmla="*/ 1034011 w 1827754"/>
                <a:gd name="connsiteY25" fmla="*/ 322854 h 1046340"/>
                <a:gd name="connsiteX26" fmla="*/ 1027248 w 1827754"/>
                <a:gd name="connsiteY26" fmla="*/ 322758 h 1046340"/>
                <a:gd name="connsiteX27" fmla="*/ 1108592 w 1827754"/>
                <a:gd name="connsiteY27" fmla="*/ 275991 h 1046340"/>
                <a:gd name="connsiteX28" fmla="*/ 1062682 w 1827754"/>
                <a:gd name="connsiteY28" fmla="*/ 302470 h 1046340"/>
                <a:gd name="connsiteX29" fmla="*/ 1062682 w 1827754"/>
                <a:gd name="connsiteY29" fmla="*/ 306375 h 1046340"/>
                <a:gd name="connsiteX30" fmla="*/ 1106592 w 1827754"/>
                <a:gd name="connsiteY30" fmla="*/ 331712 h 1046340"/>
                <a:gd name="connsiteX31" fmla="*/ 1113259 w 1827754"/>
                <a:gd name="connsiteY31" fmla="*/ 331712 h 1046340"/>
                <a:gd name="connsiteX32" fmla="*/ 1159170 w 1827754"/>
                <a:gd name="connsiteY32" fmla="*/ 305232 h 1046340"/>
                <a:gd name="connsiteX33" fmla="*/ 1159170 w 1827754"/>
                <a:gd name="connsiteY33" fmla="*/ 301422 h 1046340"/>
                <a:gd name="connsiteX34" fmla="*/ 1115259 w 1827754"/>
                <a:gd name="connsiteY34" fmla="*/ 276086 h 1046340"/>
                <a:gd name="connsiteX35" fmla="*/ 1108973 w 1827754"/>
                <a:gd name="connsiteY35" fmla="*/ 275895 h 1046340"/>
                <a:gd name="connsiteX36" fmla="*/ 928569 w 1827754"/>
                <a:gd name="connsiteY36" fmla="*/ 379908 h 1046340"/>
                <a:gd name="connsiteX37" fmla="*/ 882659 w 1827754"/>
                <a:gd name="connsiteY37" fmla="*/ 406388 h 1046340"/>
                <a:gd name="connsiteX38" fmla="*/ 882659 w 1827754"/>
                <a:gd name="connsiteY38" fmla="*/ 410293 h 1046340"/>
                <a:gd name="connsiteX39" fmla="*/ 926569 w 1827754"/>
                <a:gd name="connsiteY39" fmla="*/ 435630 h 1046340"/>
                <a:gd name="connsiteX40" fmla="*/ 933237 w 1827754"/>
                <a:gd name="connsiteY40" fmla="*/ 435630 h 1046340"/>
                <a:gd name="connsiteX41" fmla="*/ 979052 w 1827754"/>
                <a:gd name="connsiteY41" fmla="*/ 409055 h 1046340"/>
                <a:gd name="connsiteX42" fmla="*/ 979528 w 1827754"/>
                <a:gd name="connsiteY42" fmla="*/ 405245 h 1046340"/>
                <a:gd name="connsiteX43" fmla="*/ 935618 w 1827754"/>
                <a:gd name="connsiteY43" fmla="*/ 379908 h 1046340"/>
                <a:gd name="connsiteX44" fmla="*/ 928474 w 1827754"/>
                <a:gd name="connsiteY44" fmla="*/ 379813 h 1046340"/>
                <a:gd name="connsiteX45" fmla="*/ 861323 w 1827754"/>
                <a:gd name="connsiteY45" fmla="*/ 418580 h 1046340"/>
                <a:gd name="connsiteX46" fmla="*/ 815508 w 1827754"/>
                <a:gd name="connsiteY46" fmla="*/ 445059 h 1046340"/>
                <a:gd name="connsiteX47" fmla="*/ 815031 w 1827754"/>
                <a:gd name="connsiteY47" fmla="*/ 448869 h 1046340"/>
                <a:gd name="connsiteX48" fmla="*/ 858942 w 1827754"/>
                <a:gd name="connsiteY48" fmla="*/ 474301 h 1046340"/>
                <a:gd name="connsiteX49" fmla="*/ 865609 w 1827754"/>
                <a:gd name="connsiteY49" fmla="*/ 474301 h 1046340"/>
                <a:gd name="connsiteX50" fmla="*/ 911519 w 1827754"/>
                <a:gd name="connsiteY50" fmla="*/ 447822 h 1046340"/>
                <a:gd name="connsiteX51" fmla="*/ 911519 w 1827754"/>
                <a:gd name="connsiteY51" fmla="*/ 444012 h 1046340"/>
                <a:gd name="connsiteX52" fmla="*/ 867609 w 1827754"/>
                <a:gd name="connsiteY52" fmla="*/ 418580 h 1046340"/>
                <a:gd name="connsiteX53" fmla="*/ 861323 w 1827754"/>
                <a:gd name="connsiteY53" fmla="*/ 418580 h 1046340"/>
                <a:gd name="connsiteX54" fmla="*/ 1033440 w 1827754"/>
                <a:gd name="connsiteY54" fmla="*/ 522021 h 1046340"/>
                <a:gd name="connsiteX55" fmla="*/ 1079350 w 1827754"/>
                <a:gd name="connsiteY55" fmla="*/ 495542 h 1046340"/>
                <a:gd name="connsiteX56" fmla="*/ 1079350 w 1827754"/>
                <a:gd name="connsiteY56" fmla="*/ 491637 h 1046340"/>
                <a:gd name="connsiteX57" fmla="*/ 1035440 w 1827754"/>
                <a:gd name="connsiteY57" fmla="*/ 466300 h 1046340"/>
                <a:gd name="connsiteX58" fmla="*/ 1028772 w 1827754"/>
                <a:gd name="connsiteY58" fmla="*/ 466300 h 1046340"/>
                <a:gd name="connsiteX59" fmla="*/ 982862 w 1827754"/>
                <a:gd name="connsiteY59" fmla="*/ 492875 h 1046340"/>
                <a:gd name="connsiteX60" fmla="*/ 982862 w 1827754"/>
                <a:gd name="connsiteY60" fmla="*/ 496685 h 1046340"/>
                <a:gd name="connsiteX61" fmla="*/ 1026772 w 1827754"/>
                <a:gd name="connsiteY61" fmla="*/ 522021 h 1046340"/>
                <a:gd name="connsiteX62" fmla="*/ 1033440 w 1827754"/>
                <a:gd name="connsiteY62" fmla="*/ 522021 h 1046340"/>
                <a:gd name="connsiteX63" fmla="*/ 966765 w 1827754"/>
                <a:gd name="connsiteY63" fmla="*/ 560693 h 1046340"/>
                <a:gd name="connsiteX64" fmla="*/ 1012675 w 1827754"/>
                <a:gd name="connsiteY64" fmla="*/ 534213 h 1046340"/>
                <a:gd name="connsiteX65" fmla="*/ 1012675 w 1827754"/>
                <a:gd name="connsiteY65" fmla="*/ 530403 h 1046340"/>
                <a:gd name="connsiteX66" fmla="*/ 968765 w 1827754"/>
                <a:gd name="connsiteY66" fmla="*/ 505067 h 1046340"/>
                <a:gd name="connsiteX67" fmla="*/ 962097 w 1827754"/>
                <a:gd name="connsiteY67" fmla="*/ 505067 h 1046340"/>
                <a:gd name="connsiteX68" fmla="*/ 916187 w 1827754"/>
                <a:gd name="connsiteY68" fmla="*/ 531546 h 1046340"/>
                <a:gd name="connsiteX69" fmla="*/ 916187 w 1827754"/>
                <a:gd name="connsiteY69" fmla="*/ 535452 h 1046340"/>
                <a:gd name="connsiteX70" fmla="*/ 960097 w 1827754"/>
                <a:gd name="connsiteY70" fmla="*/ 560788 h 1046340"/>
                <a:gd name="connsiteX71" fmla="*/ 966098 w 1827754"/>
                <a:gd name="connsiteY71" fmla="*/ 560693 h 1046340"/>
                <a:gd name="connsiteX72" fmla="*/ 900090 w 1827754"/>
                <a:gd name="connsiteY72" fmla="*/ 599460 h 1046340"/>
                <a:gd name="connsiteX73" fmla="*/ 946000 w 1827754"/>
                <a:gd name="connsiteY73" fmla="*/ 572980 h 1046340"/>
                <a:gd name="connsiteX74" fmla="*/ 946000 w 1827754"/>
                <a:gd name="connsiteY74" fmla="*/ 569075 h 1046340"/>
                <a:gd name="connsiteX75" fmla="*/ 902090 w 1827754"/>
                <a:gd name="connsiteY75" fmla="*/ 543738 h 1046340"/>
                <a:gd name="connsiteX76" fmla="*/ 895422 w 1827754"/>
                <a:gd name="connsiteY76" fmla="*/ 543738 h 1046340"/>
                <a:gd name="connsiteX77" fmla="*/ 849512 w 1827754"/>
                <a:gd name="connsiteY77" fmla="*/ 570218 h 1046340"/>
                <a:gd name="connsiteX78" fmla="*/ 849512 w 1827754"/>
                <a:gd name="connsiteY78" fmla="*/ 574028 h 1046340"/>
                <a:gd name="connsiteX79" fmla="*/ 893422 w 1827754"/>
                <a:gd name="connsiteY79" fmla="*/ 599364 h 1046340"/>
                <a:gd name="connsiteX80" fmla="*/ 899423 w 1827754"/>
                <a:gd name="connsiteY80" fmla="*/ 599460 h 1046340"/>
                <a:gd name="connsiteX81" fmla="*/ 833415 w 1827754"/>
                <a:gd name="connsiteY81" fmla="*/ 638131 h 1046340"/>
                <a:gd name="connsiteX82" fmla="*/ 879230 w 1827754"/>
                <a:gd name="connsiteY82" fmla="*/ 611652 h 1046340"/>
                <a:gd name="connsiteX83" fmla="*/ 879706 w 1827754"/>
                <a:gd name="connsiteY83" fmla="*/ 607842 h 1046340"/>
                <a:gd name="connsiteX84" fmla="*/ 835796 w 1827754"/>
                <a:gd name="connsiteY84" fmla="*/ 582505 h 1046340"/>
                <a:gd name="connsiteX85" fmla="*/ 829128 w 1827754"/>
                <a:gd name="connsiteY85" fmla="*/ 582505 h 1046340"/>
                <a:gd name="connsiteX86" fmla="*/ 783218 w 1827754"/>
                <a:gd name="connsiteY86" fmla="*/ 608985 h 1046340"/>
                <a:gd name="connsiteX87" fmla="*/ 783218 w 1827754"/>
                <a:gd name="connsiteY87" fmla="*/ 612890 h 1046340"/>
                <a:gd name="connsiteX88" fmla="*/ 827128 w 1827754"/>
                <a:gd name="connsiteY88" fmla="*/ 638226 h 1046340"/>
                <a:gd name="connsiteX89" fmla="*/ 832748 w 1827754"/>
                <a:gd name="connsiteY89" fmla="*/ 638131 h 1046340"/>
                <a:gd name="connsiteX90" fmla="*/ 1176315 w 1827754"/>
                <a:gd name="connsiteY90" fmla="*/ 367526 h 1046340"/>
                <a:gd name="connsiteX91" fmla="*/ 1222225 w 1827754"/>
                <a:gd name="connsiteY91" fmla="*/ 341046 h 1046340"/>
                <a:gd name="connsiteX92" fmla="*/ 1222225 w 1827754"/>
                <a:gd name="connsiteY92" fmla="*/ 337236 h 1046340"/>
                <a:gd name="connsiteX93" fmla="*/ 1178315 w 1827754"/>
                <a:gd name="connsiteY93" fmla="*/ 311900 h 1046340"/>
                <a:gd name="connsiteX94" fmla="*/ 1171647 w 1827754"/>
                <a:gd name="connsiteY94" fmla="*/ 311900 h 1046340"/>
                <a:gd name="connsiteX95" fmla="*/ 1125832 w 1827754"/>
                <a:gd name="connsiteY95" fmla="*/ 338379 h 1046340"/>
                <a:gd name="connsiteX96" fmla="*/ 1125356 w 1827754"/>
                <a:gd name="connsiteY96" fmla="*/ 342285 h 1046340"/>
                <a:gd name="connsiteX97" fmla="*/ 1169266 w 1827754"/>
                <a:gd name="connsiteY97" fmla="*/ 367621 h 1046340"/>
                <a:gd name="connsiteX98" fmla="*/ 1175648 w 1827754"/>
                <a:gd name="connsiteY98" fmla="*/ 367526 h 1046340"/>
                <a:gd name="connsiteX99" fmla="*/ 1101353 w 1827754"/>
                <a:gd name="connsiteY99" fmla="*/ 483255 h 1046340"/>
                <a:gd name="connsiteX100" fmla="*/ 1203747 w 1827754"/>
                <a:gd name="connsiteY100" fmla="*/ 424199 h 1046340"/>
                <a:gd name="connsiteX101" fmla="*/ 1203747 w 1827754"/>
                <a:gd name="connsiteY101" fmla="*/ 420294 h 1046340"/>
                <a:gd name="connsiteX102" fmla="*/ 1097162 w 1827754"/>
                <a:gd name="connsiteY102" fmla="*/ 358763 h 1046340"/>
                <a:gd name="connsiteX103" fmla="*/ 1090494 w 1827754"/>
                <a:gd name="connsiteY103" fmla="*/ 358763 h 1046340"/>
                <a:gd name="connsiteX104" fmla="*/ 1037535 w 1827754"/>
                <a:gd name="connsiteY104" fmla="*/ 389338 h 1046340"/>
                <a:gd name="connsiteX105" fmla="*/ 1037535 w 1827754"/>
                <a:gd name="connsiteY105" fmla="*/ 393243 h 1046340"/>
                <a:gd name="connsiteX106" fmla="*/ 1093924 w 1827754"/>
                <a:gd name="connsiteY106" fmla="*/ 425819 h 1046340"/>
                <a:gd name="connsiteX107" fmla="*/ 1093924 w 1827754"/>
                <a:gd name="connsiteY107" fmla="*/ 429629 h 1046340"/>
                <a:gd name="connsiteX108" fmla="*/ 1051632 w 1827754"/>
                <a:gd name="connsiteY108" fmla="*/ 454108 h 1046340"/>
                <a:gd name="connsiteX109" fmla="*/ 1051156 w 1827754"/>
                <a:gd name="connsiteY109" fmla="*/ 457918 h 1046340"/>
                <a:gd name="connsiteX110" fmla="*/ 1095066 w 1827754"/>
                <a:gd name="connsiteY110" fmla="*/ 483350 h 1046340"/>
                <a:gd name="connsiteX111" fmla="*/ 1100496 w 1827754"/>
                <a:gd name="connsiteY111" fmla="*/ 483255 h 1046340"/>
                <a:gd name="connsiteX112" fmla="*/ 794648 w 1827754"/>
                <a:gd name="connsiteY112" fmla="*/ 457251 h 1046340"/>
                <a:gd name="connsiteX113" fmla="*/ 748737 w 1827754"/>
                <a:gd name="connsiteY113" fmla="*/ 483826 h 1046340"/>
                <a:gd name="connsiteX114" fmla="*/ 748737 w 1827754"/>
                <a:gd name="connsiteY114" fmla="*/ 487636 h 1046340"/>
                <a:gd name="connsiteX115" fmla="*/ 792648 w 1827754"/>
                <a:gd name="connsiteY115" fmla="*/ 512973 h 1046340"/>
                <a:gd name="connsiteX116" fmla="*/ 799315 w 1827754"/>
                <a:gd name="connsiteY116" fmla="*/ 512973 h 1046340"/>
                <a:gd name="connsiteX117" fmla="*/ 845226 w 1827754"/>
                <a:gd name="connsiteY117" fmla="*/ 486493 h 1046340"/>
                <a:gd name="connsiteX118" fmla="*/ 845226 w 1827754"/>
                <a:gd name="connsiteY118" fmla="*/ 482588 h 1046340"/>
                <a:gd name="connsiteX119" fmla="*/ 801315 w 1827754"/>
                <a:gd name="connsiteY119" fmla="*/ 457251 h 1046340"/>
                <a:gd name="connsiteX120" fmla="*/ 794648 w 1827754"/>
                <a:gd name="connsiteY120" fmla="*/ 457251 h 1046340"/>
                <a:gd name="connsiteX121" fmla="*/ 727973 w 1827754"/>
                <a:gd name="connsiteY121" fmla="*/ 496018 h 1046340"/>
                <a:gd name="connsiteX122" fmla="*/ 682062 w 1827754"/>
                <a:gd name="connsiteY122" fmla="*/ 522498 h 1046340"/>
                <a:gd name="connsiteX123" fmla="*/ 682062 w 1827754"/>
                <a:gd name="connsiteY123" fmla="*/ 526403 h 1046340"/>
                <a:gd name="connsiteX124" fmla="*/ 725973 w 1827754"/>
                <a:gd name="connsiteY124" fmla="*/ 551739 h 1046340"/>
                <a:gd name="connsiteX125" fmla="*/ 732640 w 1827754"/>
                <a:gd name="connsiteY125" fmla="*/ 551739 h 1046340"/>
                <a:gd name="connsiteX126" fmla="*/ 778551 w 1827754"/>
                <a:gd name="connsiteY126" fmla="*/ 525260 h 1046340"/>
                <a:gd name="connsiteX127" fmla="*/ 778551 w 1827754"/>
                <a:gd name="connsiteY127" fmla="*/ 521450 h 1046340"/>
                <a:gd name="connsiteX128" fmla="*/ 734640 w 1827754"/>
                <a:gd name="connsiteY128" fmla="*/ 496113 h 1046340"/>
                <a:gd name="connsiteX129" fmla="*/ 727211 w 1827754"/>
                <a:gd name="connsiteY129" fmla="*/ 496018 h 1046340"/>
                <a:gd name="connsiteX130" fmla="*/ 356498 w 1827754"/>
                <a:gd name="connsiteY130" fmla="*/ 909498 h 1046340"/>
                <a:gd name="connsiteX131" fmla="*/ 363165 w 1827754"/>
                <a:gd name="connsiteY131" fmla="*/ 909498 h 1046340"/>
                <a:gd name="connsiteX132" fmla="*/ 409076 w 1827754"/>
                <a:gd name="connsiteY132" fmla="*/ 883019 h 1046340"/>
                <a:gd name="connsiteX133" fmla="*/ 409076 w 1827754"/>
                <a:gd name="connsiteY133" fmla="*/ 879209 h 1046340"/>
                <a:gd name="connsiteX134" fmla="*/ 365166 w 1827754"/>
                <a:gd name="connsiteY134" fmla="*/ 853872 h 1046340"/>
                <a:gd name="connsiteX135" fmla="*/ 358498 w 1827754"/>
                <a:gd name="connsiteY135" fmla="*/ 853872 h 1046340"/>
                <a:gd name="connsiteX136" fmla="*/ 312588 w 1827754"/>
                <a:gd name="connsiteY136" fmla="*/ 880352 h 1046340"/>
                <a:gd name="connsiteX137" fmla="*/ 312588 w 1827754"/>
                <a:gd name="connsiteY137" fmla="*/ 884257 h 1046340"/>
                <a:gd name="connsiteX138" fmla="*/ 191144 w 1827754"/>
                <a:gd name="connsiteY138" fmla="*/ 805771 h 1046340"/>
                <a:gd name="connsiteX139" fmla="*/ 144757 w 1827754"/>
                <a:gd name="connsiteY139" fmla="*/ 832727 h 1046340"/>
                <a:gd name="connsiteX140" fmla="*/ 144757 w 1827754"/>
                <a:gd name="connsiteY140" fmla="*/ 836537 h 1046340"/>
                <a:gd name="connsiteX141" fmla="*/ 188667 w 1827754"/>
                <a:gd name="connsiteY141" fmla="*/ 861873 h 1046340"/>
                <a:gd name="connsiteX142" fmla="*/ 195335 w 1827754"/>
                <a:gd name="connsiteY142" fmla="*/ 861873 h 1046340"/>
                <a:gd name="connsiteX143" fmla="*/ 241150 w 1827754"/>
                <a:gd name="connsiteY143" fmla="*/ 835394 h 1046340"/>
                <a:gd name="connsiteX144" fmla="*/ 241626 w 1827754"/>
                <a:gd name="connsiteY144" fmla="*/ 831489 h 1046340"/>
                <a:gd name="connsiteX145" fmla="*/ 197716 w 1827754"/>
                <a:gd name="connsiteY145" fmla="*/ 806152 h 1046340"/>
                <a:gd name="connsiteX146" fmla="*/ 190668 w 1827754"/>
                <a:gd name="connsiteY146" fmla="*/ 805771 h 1046340"/>
                <a:gd name="connsiteX147" fmla="*/ 276202 w 1827754"/>
                <a:gd name="connsiteY147" fmla="*/ 883495 h 1046340"/>
                <a:gd name="connsiteX148" fmla="*/ 282870 w 1827754"/>
                <a:gd name="connsiteY148" fmla="*/ 883495 h 1046340"/>
                <a:gd name="connsiteX149" fmla="*/ 328685 w 1827754"/>
                <a:gd name="connsiteY149" fmla="*/ 857016 h 1046340"/>
                <a:gd name="connsiteX150" fmla="*/ 328685 w 1827754"/>
                <a:gd name="connsiteY150" fmla="*/ 853206 h 1046340"/>
                <a:gd name="connsiteX151" fmla="*/ 284870 w 1827754"/>
                <a:gd name="connsiteY151" fmla="*/ 827774 h 1046340"/>
                <a:gd name="connsiteX152" fmla="*/ 278202 w 1827754"/>
                <a:gd name="connsiteY152" fmla="*/ 827774 h 1046340"/>
                <a:gd name="connsiteX153" fmla="*/ 232673 w 1827754"/>
                <a:gd name="connsiteY153" fmla="*/ 854253 h 1046340"/>
                <a:gd name="connsiteX154" fmla="*/ 232673 w 1827754"/>
                <a:gd name="connsiteY154" fmla="*/ 858063 h 1046340"/>
                <a:gd name="connsiteX155" fmla="*/ 461178 w 1827754"/>
                <a:gd name="connsiteY155" fmla="*/ 925120 h 1046340"/>
                <a:gd name="connsiteX156" fmla="*/ 507088 w 1827754"/>
                <a:gd name="connsiteY156" fmla="*/ 898545 h 1046340"/>
                <a:gd name="connsiteX157" fmla="*/ 507088 w 1827754"/>
                <a:gd name="connsiteY157" fmla="*/ 894735 h 1046340"/>
                <a:gd name="connsiteX158" fmla="*/ 463178 w 1827754"/>
                <a:gd name="connsiteY158" fmla="*/ 869398 h 1046340"/>
                <a:gd name="connsiteX159" fmla="*/ 456510 w 1827754"/>
                <a:gd name="connsiteY159" fmla="*/ 869398 h 1046340"/>
                <a:gd name="connsiteX160" fmla="*/ 410695 w 1827754"/>
                <a:gd name="connsiteY160" fmla="*/ 895878 h 1046340"/>
                <a:gd name="connsiteX161" fmla="*/ 410695 w 1827754"/>
                <a:gd name="connsiteY161" fmla="*/ 899783 h 1046340"/>
                <a:gd name="connsiteX162" fmla="*/ 454510 w 1827754"/>
                <a:gd name="connsiteY162" fmla="*/ 925120 h 1046340"/>
                <a:gd name="connsiteX163" fmla="*/ 460701 w 1827754"/>
                <a:gd name="connsiteY163" fmla="*/ 925120 h 1046340"/>
                <a:gd name="connsiteX164" fmla="*/ 387454 w 1827754"/>
                <a:gd name="connsiteY164" fmla="*/ 963981 h 1046340"/>
                <a:gd name="connsiteX165" fmla="*/ 394122 w 1827754"/>
                <a:gd name="connsiteY165" fmla="*/ 963981 h 1046340"/>
                <a:gd name="connsiteX166" fmla="*/ 440032 w 1827754"/>
                <a:gd name="connsiteY166" fmla="*/ 937502 h 1046340"/>
                <a:gd name="connsiteX167" fmla="*/ 440032 w 1827754"/>
                <a:gd name="connsiteY167" fmla="*/ 933692 h 1046340"/>
                <a:gd name="connsiteX168" fmla="*/ 396122 w 1827754"/>
                <a:gd name="connsiteY168" fmla="*/ 908260 h 1046340"/>
                <a:gd name="connsiteX169" fmla="*/ 389454 w 1827754"/>
                <a:gd name="connsiteY169" fmla="*/ 908260 h 1046340"/>
                <a:gd name="connsiteX170" fmla="*/ 343544 w 1827754"/>
                <a:gd name="connsiteY170" fmla="*/ 934740 h 1046340"/>
                <a:gd name="connsiteX171" fmla="*/ 343544 w 1827754"/>
                <a:gd name="connsiteY171" fmla="*/ 938550 h 1046340"/>
                <a:gd name="connsiteX172" fmla="*/ 258200 w 1827754"/>
                <a:gd name="connsiteY172" fmla="*/ 767100 h 1046340"/>
                <a:gd name="connsiteX173" fmla="*/ 212289 w 1827754"/>
                <a:gd name="connsiteY173" fmla="*/ 793579 h 1046340"/>
                <a:gd name="connsiteX174" fmla="*/ 212289 w 1827754"/>
                <a:gd name="connsiteY174" fmla="*/ 797389 h 1046340"/>
                <a:gd name="connsiteX175" fmla="*/ 256200 w 1827754"/>
                <a:gd name="connsiteY175" fmla="*/ 822821 h 1046340"/>
                <a:gd name="connsiteX176" fmla="*/ 262867 w 1827754"/>
                <a:gd name="connsiteY176" fmla="*/ 822821 h 1046340"/>
                <a:gd name="connsiteX177" fmla="*/ 308778 w 1827754"/>
                <a:gd name="connsiteY177" fmla="*/ 796341 h 1046340"/>
                <a:gd name="connsiteX178" fmla="*/ 308778 w 1827754"/>
                <a:gd name="connsiteY178" fmla="*/ 792531 h 1046340"/>
                <a:gd name="connsiteX179" fmla="*/ 264867 w 1827754"/>
                <a:gd name="connsiteY179" fmla="*/ 767100 h 1046340"/>
                <a:gd name="connsiteX180" fmla="*/ 257724 w 1827754"/>
                <a:gd name="connsiteY180" fmla="*/ 767100 h 1046340"/>
                <a:gd name="connsiteX181" fmla="*/ 593575 w 1827754"/>
                <a:gd name="connsiteY181" fmla="*/ 573456 h 1046340"/>
                <a:gd name="connsiteX182" fmla="*/ 546998 w 1827754"/>
                <a:gd name="connsiteY182" fmla="*/ 599936 h 1046340"/>
                <a:gd name="connsiteX183" fmla="*/ 546998 w 1827754"/>
                <a:gd name="connsiteY183" fmla="*/ 603841 h 1046340"/>
                <a:gd name="connsiteX184" fmla="*/ 590908 w 1827754"/>
                <a:gd name="connsiteY184" fmla="*/ 629178 h 1046340"/>
                <a:gd name="connsiteX185" fmla="*/ 597576 w 1827754"/>
                <a:gd name="connsiteY185" fmla="*/ 629178 h 1046340"/>
                <a:gd name="connsiteX186" fmla="*/ 643486 w 1827754"/>
                <a:gd name="connsiteY186" fmla="*/ 602698 h 1046340"/>
                <a:gd name="connsiteX187" fmla="*/ 643486 w 1827754"/>
                <a:gd name="connsiteY187" fmla="*/ 598888 h 1046340"/>
                <a:gd name="connsiteX188" fmla="*/ 599576 w 1827754"/>
                <a:gd name="connsiteY188" fmla="*/ 573552 h 1046340"/>
                <a:gd name="connsiteX189" fmla="*/ 593099 w 1827754"/>
                <a:gd name="connsiteY189" fmla="*/ 573456 h 1046340"/>
                <a:gd name="connsiteX190" fmla="*/ 324780 w 1827754"/>
                <a:gd name="connsiteY190" fmla="*/ 727952 h 1046340"/>
                <a:gd name="connsiteX191" fmla="*/ 278869 w 1827754"/>
                <a:gd name="connsiteY191" fmla="*/ 754431 h 1046340"/>
                <a:gd name="connsiteX192" fmla="*/ 278869 w 1827754"/>
                <a:gd name="connsiteY192" fmla="*/ 758337 h 1046340"/>
                <a:gd name="connsiteX193" fmla="*/ 322779 w 1827754"/>
                <a:gd name="connsiteY193" fmla="*/ 783673 h 1046340"/>
                <a:gd name="connsiteX194" fmla="*/ 329447 w 1827754"/>
                <a:gd name="connsiteY194" fmla="*/ 783673 h 1046340"/>
                <a:gd name="connsiteX195" fmla="*/ 375357 w 1827754"/>
                <a:gd name="connsiteY195" fmla="*/ 757098 h 1046340"/>
                <a:gd name="connsiteX196" fmla="*/ 375357 w 1827754"/>
                <a:gd name="connsiteY196" fmla="*/ 753288 h 1046340"/>
                <a:gd name="connsiteX197" fmla="*/ 331447 w 1827754"/>
                <a:gd name="connsiteY197" fmla="*/ 727952 h 1046340"/>
                <a:gd name="connsiteX198" fmla="*/ 324780 w 1827754"/>
                <a:gd name="connsiteY198" fmla="*/ 727952 h 1046340"/>
                <a:gd name="connsiteX199" fmla="*/ 660155 w 1827754"/>
                <a:gd name="connsiteY199" fmla="*/ 534309 h 1046340"/>
                <a:gd name="connsiteX200" fmla="*/ 614244 w 1827754"/>
                <a:gd name="connsiteY200" fmla="*/ 560883 h 1046340"/>
                <a:gd name="connsiteX201" fmla="*/ 614244 w 1827754"/>
                <a:gd name="connsiteY201" fmla="*/ 564693 h 1046340"/>
                <a:gd name="connsiteX202" fmla="*/ 658155 w 1827754"/>
                <a:gd name="connsiteY202" fmla="*/ 590030 h 1046340"/>
                <a:gd name="connsiteX203" fmla="*/ 664822 w 1827754"/>
                <a:gd name="connsiteY203" fmla="*/ 590030 h 1046340"/>
                <a:gd name="connsiteX204" fmla="*/ 710733 w 1827754"/>
                <a:gd name="connsiteY204" fmla="*/ 563550 h 1046340"/>
                <a:gd name="connsiteX205" fmla="*/ 710733 w 1827754"/>
                <a:gd name="connsiteY205" fmla="*/ 559645 h 1046340"/>
                <a:gd name="connsiteX206" fmla="*/ 666822 w 1827754"/>
                <a:gd name="connsiteY206" fmla="*/ 534309 h 1046340"/>
                <a:gd name="connsiteX207" fmla="*/ 660155 w 1827754"/>
                <a:gd name="connsiteY207" fmla="*/ 534690 h 1046340"/>
                <a:gd name="connsiteX208" fmla="*/ 526043 w 1827754"/>
                <a:gd name="connsiteY208" fmla="*/ 611842 h 1046340"/>
                <a:gd name="connsiteX209" fmla="*/ 480323 w 1827754"/>
                <a:gd name="connsiteY209" fmla="*/ 638703 h 1046340"/>
                <a:gd name="connsiteX210" fmla="*/ 480323 w 1827754"/>
                <a:gd name="connsiteY210" fmla="*/ 642513 h 1046340"/>
                <a:gd name="connsiteX211" fmla="*/ 524233 w 1827754"/>
                <a:gd name="connsiteY211" fmla="*/ 667849 h 1046340"/>
                <a:gd name="connsiteX212" fmla="*/ 530901 w 1827754"/>
                <a:gd name="connsiteY212" fmla="*/ 667849 h 1046340"/>
                <a:gd name="connsiteX213" fmla="*/ 576716 w 1827754"/>
                <a:gd name="connsiteY213" fmla="*/ 641370 h 1046340"/>
                <a:gd name="connsiteX214" fmla="*/ 576716 w 1827754"/>
                <a:gd name="connsiteY214" fmla="*/ 637464 h 1046340"/>
                <a:gd name="connsiteX215" fmla="*/ 532806 w 1827754"/>
                <a:gd name="connsiteY215" fmla="*/ 612128 h 1046340"/>
                <a:gd name="connsiteX216" fmla="*/ 526043 w 1827754"/>
                <a:gd name="connsiteY216" fmla="*/ 612223 h 1046340"/>
                <a:gd name="connsiteX217" fmla="*/ 458892 w 1827754"/>
                <a:gd name="connsiteY217" fmla="*/ 650514 h 1046340"/>
                <a:gd name="connsiteX218" fmla="*/ 413076 w 1827754"/>
                <a:gd name="connsiteY218" fmla="*/ 676993 h 1046340"/>
                <a:gd name="connsiteX219" fmla="*/ 412600 w 1827754"/>
                <a:gd name="connsiteY219" fmla="*/ 680898 h 1046340"/>
                <a:gd name="connsiteX220" fmla="*/ 456510 w 1827754"/>
                <a:gd name="connsiteY220" fmla="*/ 706235 h 1046340"/>
                <a:gd name="connsiteX221" fmla="*/ 463178 w 1827754"/>
                <a:gd name="connsiteY221" fmla="*/ 706235 h 1046340"/>
                <a:gd name="connsiteX222" fmla="*/ 508898 w 1827754"/>
                <a:gd name="connsiteY222" fmla="*/ 680327 h 1046340"/>
                <a:gd name="connsiteX223" fmla="*/ 508898 w 1827754"/>
                <a:gd name="connsiteY223" fmla="*/ 676517 h 1046340"/>
                <a:gd name="connsiteX224" fmla="*/ 464988 w 1827754"/>
                <a:gd name="connsiteY224" fmla="*/ 651180 h 1046340"/>
                <a:gd name="connsiteX225" fmla="*/ 458892 w 1827754"/>
                <a:gd name="connsiteY225" fmla="*/ 650895 h 1046340"/>
                <a:gd name="connsiteX226" fmla="*/ 392217 w 1827754"/>
                <a:gd name="connsiteY226" fmla="*/ 689280 h 1046340"/>
                <a:gd name="connsiteX227" fmla="*/ 346306 w 1827754"/>
                <a:gd name="connsiteY227" fmla="*/ 715760 h 1046340"/>
                <a:gd name="connsiteX228" fmla="*/ 346306 w 1827754"/>
                <a:gd name="connsiteY228" fmla="*/ 719570 h 1046340"/>
                <a:gd name="connsiteX229" fmla="*/ 390216 w 1827754"/>
                <a:gd name="connsiteY229" fmla="*/ 744906 h 1046340"/>
                <a:gd name="connsiteX230" fmla="*/ 396884 w 1827754"/>
                <a:gd name="connsiteY230" fmla="*/ 744906 h 1046340"/>
                <a:gd name="connsiteX231" fmla="*/ 442223 w 1827754"/>
                <a:gd name="connsiteY231" fmla="*/ 718427 h 1046340"/>
                <a:gd name="connsiteX232" fmla="*/ 442223 w 1827754"/>
                <a:gd name="connsiteY232" fmla="*/ 714522 h 1046340"/>
                <a:gd name="connsiteX233" fmla="*/ 398503 w 1827754"/>
                <a:gd name="connsiteY233" fmla="*/ 689852 h 1046340"/>
                <a:gd name="connsiteX234" fmla="*/ 391836 w 1827754"/>
                <a:gd name="connsiteY234" fmla="*/ 689852 h 1046340"/>
                <a:gd name="connsiteX235" fmla="*/ 698445 w 1827754"/>
                <a:gd name="connsiteY235" fmla="*/ 715284 h 1046340"/>
                <a:gd name="connsiteX236" fmla="*/ 744356 w 1827754"/>
                <a:gd name="connsiteY236" fmla="*/ 688709 h 1046340"/>
                <a:gd name="connsiteX237" fmla="*/ 744356 w 1827754"/>
                <a:gd name="connsiteY237" fmla="*/ 684899 h 1046340"/>
                <a:gd name="connsiteX238" fmla="*/ 700446 w 1827754"/>
                <a:gd name="connsiteY238" fmla="*/ 659562 h 1046340"/>
                <a:gd name="connsiteX239" fmla="*/ 693778 w 1827754"/>
                <a:gd name="connsiteY239" fmla="*/ 659562 h 1046340"/>
                <a:gd name="connsiteX240" fmla="*/ 647868 w 1827754"/>
                <a:gd name="connsiteY240" fmla="*/ 686042 h 1046340"/>
                <a:gd name="connsiteX241" fmla="*/ 647868 w 1827754"/>
                <a:gd name="connsiteY241" fmla="*/ 689947 h 1046340"/>
                <a:gd name="connsiteX242" fmla="*/ 691778 w 1827754"/>
                <a:gd name="connsiteY242" fmla="*/ 715284 h 1046340"/>
                <a:gd name="connsiteX243" fmla="*/ 698064 w 1827754"/>
                <a:gd name="connsiteY243" fmla="*/ 715665 h 1046340"/>
                <a:gd name="connsiteX244" fmla="*/ 1324238 w 1827754"/>
                <a:gd name="connsiteY244" fmla="*/ 151213 h 1046340"/>
                <a:gd name="connsiteX245" fmla="*/ 1278327 w 1827754"/>
                <a:gd name="connsiteY245" fmla="*/ 177693 h 1046340"/>
                <a:gd name="connsiteX246" fmla="*/ 1278327 w 1827754"/>
                <a:gd name="connsiteY246" fmla="*/ 181503 h 1046340"/>
                <a:gd name="connsiteX247" fmla="*/ 1322238 w 1827754"/>
                <a:gd name="connsiteY247" fmla="*/ 206839 h 1046340"/>
                <a:gd name="connsiteX248" fmla="*/ 1328905 w 1827754"/>
                <a:gd name="connsiteY248" fmla="*/ 206839 h 1046340"/>
                <a:gd name="connsiteX249" fmla="*/ 1374720 w 1827754"/>
                <a:gd name="connsiteY249" fmla="*/ 180360 h 1046340"/>
                <a:gd name="connsiteX250" fmla="*/ 1375197 w 1827754"/>
                <a:gd name="connsiteY250" fmla="*/ 176454 h 1046340"/>
                <a:gd name="connsiteX251" fmla="*/ 1331286 w 1827754"/>
                <a:gd name="connsiteY251" fmla="*/ 151118 h 1046340"/>
                <a:gd name="connsiteX252" fmla="*/ 1323857 w 1827754"/>
                <a:gd name="connsiteY252" fmla="*/ 151594 h 1046340"/>
                <a:gd name="connsiteX253" fmla="*/ 1242323 w 1827754"/>
                <a:gd name="connsiteY253" fmla="*/ 198457 h 1046340"/>
                <a:gd name="connsiteX254" fmla="*/ 1196412 w 1827754"/>
                <a:gd name="connsiteY254" fmla="*/ 224937 h 1046340"/>
                <a:gd name="connsiteX255" fmla="*/ 1196412 w 1827754"/>
                <a:gd name="connsiteY255" fmla="*/ 228747 h 1046340"/>
                <a:gd name="connsiteX256" fmla="*/ 1240323 w 1827754"/>
                <a:gd name="connsiteY256" fmla="*/ 254178 h 1046340"/>
                <a:gd name="connsiteX257" fmla="*/ 1246990 w 1827754"/>
                <a:gd name="connsiteY257" fmla="*/ 254178 h 1046340"/>
                <a:gd name="connsiteX258" fmla="*/ 1292901 w 1827754"/>
                <a:gd name="connsiteY258" fmla="*/ 227699 h 1046340"/>
                <a:gd name="connsiteX259" fmla="*/ 1292901 w 1827754"/>
                <a:gd name="connsiteY259" fmla="*/ 223889 h 1046340"/>
                <a:gd name="connsiteX260" fmla="*/ 1248991 w 1827754"/>
                <a:gd name="connsiteY260" fmla="*/ 198457 h 1046340"/>
                <a:gd name="connsiteX261" fmla="*/ 1242323 w 1827754"/>
                <a:gd name="connsiteY261" fmla="*/ 198457 h 1046340"/>
                <a:gd name="connsiteX262" fmla="*/ 1390627 w 1827754"/>
                <a:gd name="connsiteY262" fmla="*/ 112732 h 1046340"/>
                <a:gd name="connsiteX263" fmla="*/ 1344717 w 1827754"/>
                <a:gd name="connsiteY263" fmla="*/ 139212 h 1046340"/>
                <a:gd name="connsiteX264" fmla="*/ 1344717 w 1827754"/>
                <a:gd name="connsiteY264" fmla="*/ 143117 h 1046340"/>
                <a:gd name="connsiteX265" fmla="*/ 1388627 w 1827754"/>
                <a:gd name="connsiteY265" fmla="*/ 168453 h 1046340"/>
                <a:gd name="connsiteX266" fmla="*/ 1395294 w 1827754"/>
                <a:gd name="connsiteY266" fmla="*/ 168453 h 1046340"/>
                <a:gd name="connsiteX267" fmla="*/ 1441205 w 1827754"/>
                <a:gd name="connsiteY267" fmla="*/ 141974 h 1046340"/>
                <a:gd name="connsiteX268" fmla="*/ 1441205 w 1827754"/>
                <a:gd name="connsiteY268" fmla="*/ 138164 h 1046340"/>
                <a:gd name="connsiteX269" fmla="*/ 1397295 w 1827754"/>
                <a:gd name="connsiteY269" fmla="*/ 112827 h 1046340"/>
                <a:gd name="connsiteX270" fmla="*/ 1390913 w 1827754"/>
                <a:gd name="connsiteY270" fmla="*/ 112827 h 1046340"/>
                <a:gd name="connsiteX271" fmla="*/ 1019914 w 1827754"/>
                <a:gd name="connsiteY271" fmla="*/ 457156 h 1046340"/>
                <a:gd name="connsiteX272" fmla="*/ 1065729 w 1827754"/>
                <a:gd name="connsiteY272" fmla="*/ 430677 h 1046340"/>
                <a:gd name="connsiteX273" fmla="*/ 1065729 w 1827754"/>
                <a:gd name="connsiteY273" fmla="*/ 426771 h 1046340"/>
                <a:gd name="connsiteX274" fmla="*/ 1021914 w 1827754"/>
                <a:gd name="connsiteY274" fmla="*/ 401435 h 1046340"/>
                <a:gd name="connsiteX275" fmla="*/ 1015247 w 1827754"/>
                <a:gd name="connsiteY275" fmla="*/ 401435 h 1046340"/>
                <a:gd name="connsiteX276" fmla="*/ 969336 w 1827754"/>
                <a:gd name="connsiteY276" fmla="*/ 427914 h 1046340"/>
                <a:gd name="connsiteX277" fmla="*/ 969336 w 1827754"/>
                <a:gd name="connsiteY277" fmla="*/ 431724 h 1046340"/>
                <a:gd name="connsiteX278" fmla="*/ 1013723 w 1827754"/>
                <a:gd name="connsiteY278" fmla="*/ 457442 h 1046340"/>
                <a:gd name="connsiteX279" fmla="*/ 1020200 w 1827754"/>
                <a:gd name="connsiteY279" fmla="*/ 457252 h 1046340"/>
                <a:gd name="connsiteX280" fmla="*/ 1464351 w 1827754"/>
                <a:gd name="connsiteY280" fmla="*/ 73775 h 1046340"/>
                <a:gd name="connsiteX281" fmla="*/ 1457683 w 1827754"/>
                <a:gd name="connsiteY281" fmla="*/ 73775 h 1046340"/>
                <a:gd name="connsiteX282" fmla="*/ 1411773 w 1827754"/>
                <a:gd name="connsiteY282" fmla="*/ 100254 h 1046340"/>
                <a:gd name="connsiteX283" fmla="*/ 1411773 w 1827754"/>
                <a:gd name="connsiteY283" fmla="*/ 104064 h 1046340"/>
                <a:gd name="connsiteX284" fmla="*/ 1455683 w 1827754"/>
                <a:gd name="connsiteY284" fmla="*/ 129401 h 1046340"/>
                <a:gd name="connsiteX285" fmla="*/ 1462350 w 1827754"/>
                <a:gd name="connsiteY285" fmla="*/ 129401 h 1046340"/>
                <a:gd name="connsiteX286" fmla="*/ 1508261 w 1827754"/>
                <a:gd name="connsiteY286" fmla="*/ 102921 h 1046340"/>
                <a:gd name="connsiteX287" fmla="*/ 1508261 w 1827754"/>
                <a:gd name="connsiteY287" fmla="*/ 99016 h 1046340"/>
                <a:gd name="connsiteX288" fmla="*/ 765120 w 1827754"/>
                <a:gd name="connsiteY288" fmla="*/ 676898 h 1046340"/>
                <a:gd name="connsiteX289" fmla="*/ 811031 w 1827754"/>
                <a:gd name="connsiteY289" fmla="*/ 650418 h 1046340"/>
                <a:gd name="connsiteX290" fmla="*/ 811031 w 1827754"/>
                <a:gd name="connsiteY290" fmla="*/ 646513 h 1046340"/>
                <a:gd name="connsiteX291" fmla="*/ 767120 w 1827754"/>
                <a:gd name="connsiteY291" fmla="*/ 621177 h 1046340"/>
                <a:gd name="connsiteX292" fmla="*/ 760453 w 1827754"/>
                <a:gd name="connsiteY292" fmla="*/ 621177 h 1046340"/>
                <a:gd name="connsiteX293" fmla="*/ 714638 w 1827754"/>
                <a:gd name="connsiteY293" fmla="*/ 647656 h 1046340"/>
                <a:gd name="connsiteX294" fmla="*/ 714638 w 1827754"/>
                <a:gd name="connsiteY294" fmla="*/ 651466 h 1046340"/>
                <a:gd name="connsiteX295" fmla="*/ 758453 w 1827754"/>
                <a:gd name="connsiteY295" fmla="*/ 676803 h 1046340"/>
                <a:gd name="connsiteX296" fmla="*/ 765121 w 1827754"/>
                <a:gd name="connsiteY296" fmla="*/ 676898 h 1046340"/>
                <a:gd name="connsiteX297" fmla="*/ 1587699 w 1827754"/>
                <a:gd name="connsiteY297" fmla="*/ 201981 h 1046340"/>
                <a:gd name="connsiteX298" fmla="*/ 1633610 w 1827754"/>
                <a:gd name="connsiteY298" fmla="*/ 175502 h 1046340"/>
                <a:gd name="connsiteX299" fmla="*/ 1633610 w 1827754"/>
                <a:gd name="connsiteY299" fmla="*/ 171692 h 1046340"/>
                <a:gd name="connsiteX300" fmla="*/ 1589700 w 1827754"/>
                <a:gd name="connsiteY300" fmla="*/ 146355 h 1046340"/>
                <a:gd name="connsiteX301" fmla="*/ 1583032 w 1827754"/>
                <a:gd name="connsiteY301" fmla="*/ 146355 h 1046340"/>
                <a:gd name="connsiteX302" fmla="*/ 1537598 w 1827754"/>
                <a:gd name="connsiteY302" fmla="*/ 173025 h 1046340"/>
                <a:gd name="connsiteX303" fmla="*/ 1537598 w 1827754"/>
                <a:gd name="connsiteY303" fmla="*/ 176931 h 1046340"/>
                <a:gd name="connsiteX304" fmla="*/ 1581508 w 1827754"/>
                <a:gd name="connsiteY304" fmla="*/ 202267 h 1046340"/>
                <a:gd name="connsiteX305" fmla="*/ 1587699 w 1827754"/>
                <a:gd name="connsiteY305" fmla="*/ 201981 h 1046340"/>
                <a:gd name="connsiteX306" fmla="*/ 1457874 w 1827754"/>
                <a:gd name="connsiteY306" fmla="*/ 204553 h 1046340"/>
                <a:gd name="connsiteX307" fmla="*/ 1503784 w 1827754"/>
                <a:gd name="connsiteY307" fmla="*/ 177978 h 1046340"/>
                <a:gd name="connsiteX308" fmla="*/ 1503784 w 1827754"/>
                <a:gd name="connsiteY308" fmla="*/ 174168 h 1046340"/>
                <a:gd name="connsiteX309" fmla="*/ 1459874 w 1827754"/>
                <a:gd name="connsiteY309" fmla="*/ 148832 h 1046340"/>
                <a:gd name="connsiteX310" fmla="*/ 1453206 w 1827754"/>
                <a:gd name="connsiteY310" fmla="*/ 148832 h 1046340"/>
                <a:gd name="connsiteX311" fmla="*/ 1407677 w 1827754"/>
                <a:gd name="connsiteY311" fmla="*/ 175502 h 1046340"/>
                <a:gd name="connsiteX312" fmla="*/ 1407677 w 1827754"/>
                <a:gd name="connsiteY312" fmla="*/ 179407 h 1046340"/>
                <a:gd name="connsiteX313" fmla="*/ 1451587 w 1827754"/>
                <a:gd name="connsiteY313" fmla="*/ 204744 h 1046340"/>
                <a:gd name="connsiteX314" fmla="*/ 1457874 w 1827754"/>
                <a:gd name="connsiteY314" fmla="*/ 204553 h 1046340"/>
                <a:gd name="connsiteX315" fmla="*/ 1527311 w 1827754"/>
                <a:gd name="connsiteY315" fmla="*/ 110065 h 1046340"/>
                <a:gd name="connsiteX316" fmla="*/ 1520643 w 1827754"/>
                <a:gd name="connsiteY316" fmla="*/ 110065 h 1046340"/>
                <a:gd name="connsiteX317" fmla="*/ 1474828 w 1827754"/>
                <a:gd name="connsiteY317" fmla="*/ 136545 h 1046340"/>
                <a:gd name="connsiteX318" fmla="*/ 1474828 w 1827754"/>
                <a:gd name="connsiteY318" fmla="*/ 140355 h 1046340"/>
                <a:gd name="connsiteX319" fmla="*/ 1518548 w 1827754"/>
                <a:gd name="connsiteY319" fmla="*/ 165977 h 1046340"/>
                <a:gd name="connsiteX320" fmla="*/ 1525216 w 1827754"/>
                <a:gd name="connsiteY320" fmla="*/ 165977 h 1046340"/>
                <a:gd name="connsiteX321" fmla="*/ 1571126 w 1827754"/>
                <a:gd name="connsiteY321" fmla="*/ 139497 h 1046340"/>
                <a:gd name="connsiteX322" fmla="*/ 1571126 w 1827754"/>
                <a:gd name="connsiteY322" fmla="*/ 135687 h 1046340"/>
                <a:gd name="connsiteX323" fmla="*/ 1541503 w 1827754"/>
                <a:gd name="connsiteY323" fmla="*/ 101969 h 1046340"/>
                <a:gd name="connsiteX324" fmla="*/ 1648088 w 1827754"/>
                <a:gd name="connsiteY324" fmla="*/ 163500 h 1046340"/>
                <a:gd name="connsiteX325" fmla="*/ 1654756 w 1827754"/>
                <a:gd name="connsiteY325" fmla="*/ 163500 h 1046340"/>
                <a:gd name="connsiteX326" fmla="*/ 1700666 w 1827754"/>
                <a:gd name="connsiteY326" fmla="*/ 137021 h 1046340"/>
                <a:gd name="connsiteX327" fmla="*/ 1700666 w 1827754"/>
                <a:gd name="connsiteY327" fmla="*/ 133116 h 1046340"/>
                <a:gd name="connsiteX328" fmla="*/ 1594748 w 1827754"/>
                <a:gd name="connsiteY328" fmla="*/ 71394 h 1046340"/>
                <a:gd name="connsiteX329" fmla="*/ 1588080 w 1827754"/>
                <a:gd name="connsiteY329" fmla="*/ 71394 h 1046340"/>
                <a:gd name="connsiteX330" fmla="*/ 1542170 w 1827754"/>
                <a:gd name="connsiteY330" fmla="*/ 97873 h 1046340"/>
                <a:gd name="connsiteX331" fmla="*/ 1541503 w 1827754"/>
                <a:gd name="connsiteY331" fmla="*/ 101969 h 1046340"/>
                <a:gd name="connsiteX332" fmla="*/ 1386532 w 1827754"/>
                <a:gd name="connsiteY332" fmla="*/ 187694 h 1046340"/>
                <a:gd name="connsiteX333" fmla="*/ 1340621 w 1827754"/>
                <a:gd name="connsiteY333" fmla="*/ 214173 h 1046340"/>
                <a:gd name="connsiteX334" fmla="*/ 1340621 w 1827754"/>
                <a:gd name="connsiteY334" fmla="*/ 217983 h 1046340"/>
                <a:gd name="connsiteX335" fmla="*/ 1384531 w 1827754"/>
                <a:gd name="connsiteY335" fmla="*/ 243415 h 1046340"/>
                <a:gd name="connsiteX336" fmla="*/ 1391199 w 1827754"/>
                <a:gd name="connsiteY336" fmla="*/ 243415 h 1046340"/>
                <a:gd name="connsiteX337" fmla="*/ 1437109 w 1827754"/>
                <a:gd name="connsiteY337" fmla="*/ 216936 h 1046340"/>
                <a:gd name="connsiteX338" fmla="*/ 1437109 w 1827754"/>
                <a:gd name="connsiteY338" fmla="*/ 213126 h 1046340"/>
                <a:gd name="connsiteX339" fmla="*/ 1393199 w 1827754"/>
                <a:gd name="connsiteY339" fmla="*/ 187694 h 1046340"/>
                <a:gd name="connsiteX340" fmla="*/ 1386531 w 1827754"/>
                <a:gd name="connsiteY340" fmla="*/ 187789 h 1046340"/>
                <a:gd name="connsiteX341" fmla="*/ 881706 w 1827754"/>
                <a:gd name="connsiteY341" fmla="*/ 479159 h 1046340"/>
                <a:gd name="connsiteX342" fmla="*/ 835796 w 1827754"/>
                <a:gd name="connsiteY342" fmla="*/ 505638 h 1046340"/>
                <a:gd name="connsiteX343" fmla="*/ 835796 w 1827754"/>
                <a:gd name="connsiteY343" fmla="*/ 509448 h 1046340"/>
                <a:gd name="connsiteX344" fmla="*/ 879706 w 1827754"/>
                <a:gd name="connsiteY344" fmla="*/ 534785 h 1046340"/>
                <a:gd name="connsiteX345" fmla="*/ 886374 w 1827754"/>
                <a:gd name="connsiteY345" fmla="*/ 534785 h 1046340"/>
                <a:gd name="connsiteX346" fmla="*/ 932284 w 1827754"/>
                <a:gd name="connsiteY346" fmla="*/ 508305 h 1046340"/>
                <a:gd name="connsiteX347" fmla="*/ 932284 w 1827754"/>
                <a:gd name="connsiteY347" fmla="*/ 504495 h 1046340"/>
                <a:gd name="connsiteX348" fmla="*/ 888374 w 1827754"/>
                <a:gd name="connsiteY348" fmla="*/ 479064 h 1046340"/>
                <a:gd name="connsiteX349" fmla="*/ 881706 w 1827754"/>
                <a:gd name="connsiteY349" fmla="*/ 479254 h 1046340"/>
                <a:gd name="connsiteX350" fmla="*/ 1513976 w 1827754"/>
                <a:gd name="connsiteY350" fmla="*/ 241034 h 1046340"/>
                <a:gd name="connsiteX351" fmla="*/ 1520643 w 1827754"/>
                <a:gd name="connsiteY351" fmla="*/ 241034 h 1046340"/>
                <a:gd name="connsiteX352" fmla="*/ 1566554 w 1827754"/>
                <a:gd name="connsiteY352" fmla="*/ 214554 h 1046340"/>
                <a:gd name="connsiteX353" fmla="*/ 1566554 w 1827754"/>
                <a:gd name="connsiteY353" fmla="*/ 210649 h 1046340"/>
                <a:gd name="connsiteX354" fmla="*/ 1523025 w 1827754"/>
                <a:gd name="connsiteY354" fmla="*/ 185027 h 1046340"/>
                <a:gd name="connsiteX355" fmla="*/ 1516357 w 1827754"/>
                <a:gd name="connsiteY355" fmla="*/ 185027 h 1046340"/>
                <a:gd name="connsiteX356" fmla="*/ 1470923 w 1827754"/>
                <a:gd name="connsiteY356" fmla="*/ 211792 h 1046340"/>
                <a:gd name="connsiteX357" fmla="*/ 1470923 w 1827754"/>
                <a:gd name="connsiteY357" fmla="*/ 215602 h 1046340"/>
                <a:gd name="connsiteX358" fmla="*/ 948762 w 1827754"/>
                <a:gd name="connsiteY358" fmla="*/ 440582 h 1046340"/>
                <a:gd name="connsiteX359" fmla="*/ 902947 w 1827754"/>
                <a:gd name="connsiteY359" fmla="*/ 467062 h 1046340"/>
                <a:gd name="connsiteX360" fmla="*/ 902471 w 1827754"/>
                <a:gd name="connsiteY360" fmla="*/ 470967 h 1046340"/>
                <a:gd name="connsiteX361" fmla="*/ 946381 w 1827754"/>
                <a:gd name="connsiteY361" fmla="*/ 496304 h 1046340"/>
                <a:gd name="connsiteX362" fmla="*/ 953049 w 1827754"/>
                <a:gd name="connsiteY362" fmla="*/ 496304 h 1046340"/>
                <a:gd name="connsiteX363" fmla="*/ 998959 w 1827754"/>
                <a:gd name="connsiteY363" fmla="*/ 469729 h 1046340"/>
                <a:gd name="connsiteX364" fmla="*/ 998959 w 1827754"/>
                <a:gd name="connsiteY364" fmla="*/ 465919 h 1046340"/>
                <a:gd name="connsiteX365" fmla="*/ 955049 w 1827754"/>
                <a:gd name="connsiteY365" fmla="*/ 440582 h 1046340"/>
                <a:gd name="connsiteX366" fmla="*/ 948762 w 1827754"/>
                <a:gd name="connsiteY366" fmla="*/ 440487 h 1046340"/>
                <a:gd name="connsiteX367" fmla="*/ 423173 w 1827754"/>
                <a:gd name="connsiteY367" fmla="*/ 870827 h 1046340"/>
                <a:gd name="connsiteX368" fmla="*/ 429840 w 1827754"/>
                <a:gd name="connsiteY368" fmla="*/ 870827 h 1046340"/>
                <a:gd name="connsiteX369" fmla="*/ 475656 w 1827754"/>
                <a:gd name="connsiteY369" fmla="*/ 844347 h 1046340"/>
                <a:gd name="connsiteX370" fmla="*/ 475656 w 1827754"/>
                <a:gd name="connsiteY370" fmla="*/ 840442 h 1046340"/>
                <a:gd name="connsiteX371" fmla="*/ 431745 w 1827754"/>
                <a:gd name="connsiteY371" fmla="*/ 815106 h 1046340"/>
                <a:gd name="connsiteX372" fmla="*/ 425173 w 1827754"/>
                <a:gd name="connsiteY372" fmla="*/ 815106 h 1046340"/>
                <a:gd name="connsiteX373" fmla="*/ 379263 w 1827754"/>
                <a:gd name="connsiteY373" fmla="*/ 841680 h 1046340"/>
                <a:gd name="connsiteX374" fmla="*/ 379263 w 1827754"/>
                <a:gd name="connsiteY374" fmla="*/ 845490 h 1046340"/>
                <a:gd name="connsiteX375" fmla="*/ 345163 w 1827754"/>
                <a:gd name="connsiteY375" fmla="*/ 789103 h 1046340"/>
                <a:gd name="connsiteX376" fmla="*/ 299348 w 1827754"/>
                <a:gd name="connsiteY376" fmla="*/ 815487 h 1046340"/>
                <a:gd name="connsiteX377" fmla="*/ 299348 w 1827754"/>
                <a:gd name="connsiteY377" fmla="*/ 819392 h 1046340"/>
                <a:gd name="connsiteX378" fmla="*/ 343258 w 1827754"/>
                <a:gd name="connsiteY378" fmla="*/ 844728 h 1046340"/>
                <a:gd name="connsiteX379" fmla="*/ 349926 w 1827754"/>
                <a:gd name="connsiteY379" fmla="*/ 844728 h 1046340"/>
                <a:gd name="connsiteX380" fmla="*/ 395836 w 1827754"/>
                <a:gd name="connsiteY380" fmla="*/ 818154 h 1046340"/>
                <a:gd name="connsiteX381" fmla="*/ 395836 w 1827754"/>
                <a:gd name="connsiteY381" fmla="*/ 814344 h 1046340"/>
                <a:gd name="connsiteX382" fmla="*/ 351926 w 1827754"/>
                <a:gd name="connsiteY382" fmla="*/ 789007 h 1046340"/>
                <a:gd name="connsiteX383" fmla="*/ 345163 w 1827754"/>
                <a:gd name="connsiteY383" fmla="*/ 789007 h 1046340"/>
                <a:gd name="connsiteX384" fmla="*/ 496896 w 1827754"/>
                <a:gd name="connsiteY384" fmla="*/ 831870 h 1046340"/>
                <a:gd name="connsiteX385" fmla="*/ 542712 w 1827754"/>
                <a:gd name="connsiteY385" fmla="*/ 805390 h 1046340"/>
                <a:gd name="connsiteX386" fmla="*/ 542712 w 1827754"/>
                <a:gd name="connsiteY386" fmla="*/ 801580 h 1046340"/>
                <a:gd name="connsiteX387" fmla="*/ 499373 w 1827754"/>
                <a:gd name="connsiteY387" fmla="*/ 776148 h 1046340"/>
                <a:gd name="connsiteX388" fmla="*/ 492705 w 1827754"/>
                <a:gd name="connsiteY388" fmla="*/ 776148 h 1046340"/>
                <a:gd name="connsiteX389" fmla="*/ 446795 w 1827754"/>
                <a:gd name="connsiteY389" fmla="*/ 802628 h 1046340"/>
                <a:gd name="connsiteX390" fmla="*/ 446795 w 1827754"/>
                <a:gd name="connsiteY390" fmla="*/ 806438 h 1046340"/>
                <a:gd name="connsiteX391" fmla="*/ 490705 w 1827754"/>
                <a:gd name="connsiteY391" fmla="*/ 831870 h 1046340"/>
                <a:gd name="connsiteX392" fmla="*/ 496896 w 1827754"/>
                <a:gd name="connsiteY392" fmla="*/ 831774 h 1046340"/>
                <a:gd name="connsiteX393" fmla="*/ 563571 w 1827754"/>
                <a:gd name="connsiteY393" fmla="*/ 793198 h 1046340"/>
                <a:gd name="connsiteX394" fmla="*/ 609482 w 1827754"/>
                <a:gd name="connsiteY394" fmla="*/ 766719 h 1046340"/>
                <a:gd name="connsiteX395" fmla="*/ 609482 w 1827754"/>
                <a:gd name="connsiteY395" fmla="*/ 762813 h 1046340"/>
                <a:gd name="connsiteX396" fmla="*/ 566048 w 1827754"/>
                <a:gd name="connsiteY396" fmla="*/ 737477 h 1046340"/>
                <a:gd name="connsiteX397" fmla="*/ 559380 w 1827754"/>
                <a:gd name="connsiteY397" fmla="*/ 737477 h 1046340"/>
                <a:gd name="connsiteX398" fmla="*/ 513470 w 1827754"/>
                <a:gd name="connsiteY398" fmla="*/ 764052 h 1046340"/>
                <a:gd name="connsiteX399" fmla="*/ 513470 w 1827754"/>
                <a:gd name="connsiteY399" fmla="*/ 767862 h 1046340"/>
                <a:gd name="connsiteX400" fmla="*/ 557380 w 1827754"/>
                <a:gd name="connsiteY400" fmla="*/ 793198 h 1046340"/>
                <a:gd name="connsiteX401" fmla="*/ 563952 w 1827754"/>
                <a:gd name="connsiteY401" fmla="*/ 793103 h 1046340"/>
                <a:gd name="connsiteX402" fmla="*/ 630246 w 1827754"/>
                <a:gd name="connsiteY402" fmla="*/ 754431 h 1046340"/>
                <a:gd name="connsiteX403" fmla="*/ 676157 w 1827754"/>
                <a:gd name="connsiteY403" fmla="*/ 727952 h 1046340"/>
                <a:gd name="connsiteX404" fmla="*/ 676157 w 1827754"/>
                <a:gd name="connsiteY404" fmla="*/ 724047 h 1046340"/>
                <a:gd name="connsiteX405" fmla="*/ 632247 w 1827754"/>
                <a:gd name="connsiteY405" fmla="*/ 698710 h 1046340"/>
                <a:gd name="connsiteX406" fmla="*/ 625579 w 1827754"/>
                <a:gd name="connsiteY406" fmla="*/ 698710 h 1046340"/>
                <a:gd name="connsiteX407" fmla="*/ 579669 w 1827754"/>
                <a:gd name="connsiteY407" fmla="*/ 725190 h 1046340"/>
                <a:gd name="connsiteX408" fmla="*/ 579669 w 1827754"/>
                <a:gd name="connsiteY408" fmla="*/ 729000 h 1046340"/>
                <a:gd name="connsiteX409" fmla="*/ 623579 w 1827754"/>
                <a:gd name="connsiteY409" fmla="*/ 754336 h 1046340"/>
                <a:gd name="connsiteX410" fmla="*/ 631008 w 1827754"/>
                <a:gd name="connsiteY410" fmla="*/ 754336 h 1046340"/>
                <a:gd name="connsiteX411" fmla="*/ 411171 w 1827754"/>
                <a:gd name="connsiteY411" fmla="*/ 750431 h 1046340"/>
                <a:gd name="connsiteX412" fmla="*/ 366023 w 1827754"/>
                <a:gd name="connsiteY412" fmla="*/ 776815 h 1046340"/>
                <a:gd name="connsiteX413" fmla="*/ 366023 w 1827754"/>
                <a:gd name="connsiteY413" fmla="*/ 780625 h 1046340"/>
                <a:gd name="connsiteX414" fmla="*/ 409933 w 1827754"/>
                <a:gd name="connsiteY414" fmla="*/ 805962 h 1046340"/>
                <a:gd name="connsiteX415" fmla="*/ 416601 w 1827754"/>
                <a:gd name="connsiteY415" fmla="*/ 805962 h 1046340"/>
                <a:gd name="connsiteX416" fmla="*/ 462511 w 1827754"/>
                <a:gd name="connsiteY416" fmla="*/ 779482 h 1046340"/>
                <a:gd name="connsiteX417" fmla="*/ 462511 w 1827754"/>
                <a:gd name="connsiteY417" fmla="*/ 775577 h 1046340"/>
                <a:gd name="connsiteX418" fmla="*/ 418601 w 1827754"/>
                <a:gd name="connsiteY418" fmla="*/ 750240 h 1046340"/>
                <a:gd name="connsiteX419" fmla="*/ 412219 w 1827754"/>
                <a:gd name="connsiteY419" fmla="*/ 750336 h 1046340"/>
                <a:gd name="connsiteX420" fmla="*/ 477846 w 1827754"/>
                <a:gd name="connsiteY420" fmla="*/ 711664 h 1046340"/>
                <a:gd name="connsiteX421" fmla="*/ 431936 w 1827754"/>
                <a:gd name="connsiteY421" fmla="*/ 738144 h 1046340"/>
                <a:gd name="connsiteX422" fmla="*/ 431936 w 1827754"/>
                <a:gd name="connsiteY422" fmla="*/ 742049 h 1046340"/>
                <a:gd name="connsiteX423" fmla="*/ 475846 w 1827754"/>
                <a:gd name="connsiteY423" fmla="*/ 767386 h 1046340"/>
                <a:gd name="connsiteX424" fmla="*/ 482514 w 1827754"/>
                <a:gd name="connsiteY424" fmla="*/ 767386 h 1046340"/>
                <a:gd name="connsiteX425" fmla="*/ 528424 w 1827754"/>
                <a:gd name="connsiteY425" fmla="*/ 740906 h 1046340"/>
                <a:gd name="connsiteX426" fmla="*/ 528424 w 1827754"/>
                <a:gd name="connsiteY426" fmla="*/ 737096 h 1046340"/>
                <a:gd name="connsiteX427" fmla="*/ 484514 w 1827754"/>
                <a:gd name="connsiteY427" fmla="*/ 711759 h 1046340"/>
                <a:gd name="connsiteX428" fmla="*/ 479275 w 1827754"/>
                <a:gd name="connsiteY428" fmla="*/ 711569 h 1046340"/>
                <a:gd name="connsiteX429" fmla="*/ 747594 w 1827754"/>
                <a:gd name="connsiteY429" fmla="*/ 556502 h 1046340"/>
                <a:gd name="connsiteX430" fmla="*/ 701684 w 1827754"/>
                <a:gd name="connsiteY430" fmla="*/ 582981 h 1046340"/>
                <a:gd name="connsiteX431" fmla="*/ 701684 w 1827754"/>
                <a:gd name="connsiteY431" fmla="*/ 586887 h 1046340"/>
                <a:gd name="connsiteX432" fmla="*/ 745594 w 1827754"/>
                <a:gd name="connsiteY432" fmla="*/ 612223 h 1046340"/>
                <a:gd name="connsiteX433" fmla="*/ 752262 w 1827754"/>
                <a:gd name="connsiteY433" fmla="*/ 612223 h 1046340"/>
                <a:gd name="connsiteX434" fmla="*/ 798172 w 1827754"/>
                <a:gd name="connsiteY434" fmla="*/ 585744 h 1046340"/>
                <a:gd name="connsiteX435" fmla="*/ 798172 w 1827754"/>
                <a:gd name="connsiteY435" fmla="*/ 581934 h 1046340"/>
                <a:gd name="connsiteX436" fmla="*/ 754262 w 1827754"/>
                <a:gd name="connsiteY436" fmla="*/ 556502 h 1046340"/>
                <a:gd name="connsiteX437" fmla="*/ 747594 w 1827754"/>
                <a:gd name="connsiteY437" fmla="*/ 556502 h 1046340"/>
                <a:gd name="connsiteX438" fmla="*/ 680919 w 1827754"/>
                <a:gd name="connsiteY438" fmla="*/ 595173 h 1046340"/>
                <a:gd name="connsiteX439" fmla="*/ 635009 w 1827754"/>
                <a:gd name="connsiteY439" fmla="*/ 621748 h 1046340"/>
                <a:gd name="connsiteX440" fmla="*/ 635009 w 1827754"/>
                <a:gd name="connsiteY440" fmla="*/ 625558 h 1046340"/>
                <a:gd name="connsiteX441" fmla="*/ 678919 w 1827754"/>
                <a:gd name="connsiteY441" fmla="*/ 650895 h 1046340"/>
                <a:gd name="connsiteX442" fmla="*/ 685587 w 1827754"/>
                <a:gd name="connsiteY442" fmla="*/ 650895 h 1046340"/>
                <a:gd name="connsiteX443" fmla="*/ 731402 w 1827754"/>
                <a:gd name="connsiteY443" fmla="*/ 624415 h 1046340"/>
                <a:gd name="connsiteX444" fmla="*/ 731878 w 1827754"/>
                <a:gd name="connsiteY444" fmla="*/ 620510 h 1046340"/>
                <a:gd name="connsiteX445" fmla="*/ 687968 w 1827754"/>
                <a:gd name="connsiteY445" fmla="*/ 595173 h 1046340"/>
                <a:gd name="connsiteX446" fmla="*/ 680348 w 1827754"/>
                <a:gd name="connsiteY446" fmla="*/ 595364 h 1046340"/>
                <a:gd name="connsiteX447" fmla="*/ 814650 w 1827754"/>
                <a:gd name="connsiteY447" fmla="*/ 518402 h 1046340"/>
                <a:gd name="connsiteX448" fmla="*/ 768740 w 1827754"/>
                <a:gd name="connsiteY448" fmla="*/ 544881 h 1046340"/>
                <a:gd name="connsiteX449" fmla="*/ 768740 w 1827754"/>
                <a:gd name="connsiteY449" fmla="*/ 548787 h 1046340"/>
                <a:gd name="connsiteX450" fmla="*/ 812650 w 1827754"/>
                <a:gd name="connsiteY450" fmla="*/ 574123 h 1046340"/>
                <a:gd name="connsiteX451" fmla="*/ 819318 w 1827754"/>
                <a:gd name="connsiteY451" fmla="*/ 574123 h 1046340"/>
                <a:gd name="connsiteX452" fmla="*/ 865228 w 1827754"/>
                <a:gd name="connsiteY452" fmla="*/ 547548 h 1046340"/>
                <a:gd name="connsiteX453" fmla="*/ 865228 w 1827754"/>
                <a:gd name="connsiteY453" fmla="*/ 543738 h 1046340"/>
                <a:gd name="connsiteX454" fmla="*/ 821318 w 1827754"/>
                <a:gd name="connsiteY454" fmla="*/ 518402 h 1046340"/>
                <a:gd name="connsiteX455" fmla="*/ 814650 w 1827754"/>
                <a:gd name="connsiteY455" fmla="*/ 518402 h 1046340"/>
                <a:gd name="connsiteX456" fmla="*/ 546331 w 1827754"/>
                <a:gd name="connsiteY456" fmla="*/ 673374 h 1046340"/>
                <a:gd name="connsiteX457" fmla="*/ 500421 w 1827754"/>
                <a:gd name="connsiteY457" fmla="*/ 699377 h 1046340"/>
                <a:gd name="connsiteX458" fmla="*/ 500421 w 1827754"/>
                <a:gd name="connsiteY458" fmla="*/ 703187 h 1046340"/>
                <a:gd name="connsiteX459" fmla="*/ 544331 w 1827754"/>
                <a:gd name="connsiteY459" fmla="*/ 728523 h 1046340"/>
                <a:gd name="connsiteX460" fmla="*/ 550998 w 1827754"/>
                <a:gd name="connsiteY460" fmla="*/ 728523 h 1046340"/>
                <a:gd name="connsiteX461" fmla="*/ 596909 w 1827754"/>
                <a:gd name="connsiteY461" fmla="*/ 702044 h 1046340"/>
                <a:gd name="connsiteX462" fmla="*/ 596909 w 1827754"/>
                <a:gd name="connsiteY462" fmla="*/ 698139 h 1046340"/>
                <a:gd name="connsiteX463" fmla="*/ 552999 w 1827754"/>
                <a:gd name="connsiteY463" fmla="*/ 672802 h 1046340"/>
                <a:gd name="connsiteX464" fmla="*/ 546331 w 1827754"/>
                <a:gd name="connsiteY464" fmla="*/ 672897 h 1046340"/>
                <a:gd name="connsiteX465" fmla="*/ 613006 w 1827754"/>
                <a:gd name="connsiteY465" fmla="*/ 634607 h 1046340"/>
                <a:gd name="connsiteX466" fmla="*/ 567191 w 1827754"/>
                <a:gd name="connsiteY466" fmla="*/ 661086 h 1046340"/>
                <a:gd name="connsiteX467" fmla="*/ 567191 w 1827754"/>
                <a:gd name="connsiteY467" fmla="*/ 664992 h 1046340"/>
                <a:gd name="connsiteX468" fmla="*/ 611006 w 1827754"/>
                <a:gd name="connsiteY468" fmla="*/ 690328 h 1046340"/>
                <a:gd name="connsiteX469" fmla="*/ 617673 w 1827754"/>
                <a:gd name="connsiteY469" fmla="*/ 690328 h 1046340"/>
                <a:gd name="connsiteX470" fmla="*/ 663584 w 1827754"/>
                <a:gd name="connsiteY470" fmla="*/ 663849 h 1046340"/>
                <a:gd name="connsiteX471" fmla="*/ 663584 w 1827754"/>
                <a:gd name="connsiteY471" fmla="*/ 660039 h 1046340"/>
                <a:gd name="connsiteX472" fmla="*/ 619674 w 1827754"/>
                <a:gd name="connsiteY472" fmla="*/ 634702 h 1046340"/>
                <a:gd name="connsiteX473" fmla="*/ 613673 w 1827754"/>
                <a:gd name="connsiteY473" fmla="*/ 634131 h 1046340"/>
                <a:gd name="connsiteX474" fmla="*/ 527281 w 1827754"/>
                <a:gd name="connsiteY474" fmla="*/ 886829 h 1046340"/>
                <a:gd name="connsiteX475" fmla="*/ 573096 w 1827754"/>
                <a:gd name="connsiteY475" fmla="*/ 860349 h 1046340"/>
                <a:gd name="connsiteX476" fmla="*/ 573096 w 1827754"/>
                <a:gd name="connsiteY476" fmla="*/ 856444 h 1046340"/>
                <a:gd name="connsiteX477" fmla="*/ 529186 w 1827754"/>
                <a:gd name="connsiteY477" fmla="*/ 831108 h 1046340"/>
                <a:gd name="connsiteX478" fmla="*/ 522519 w 1827754"/>
                <a:gd name="connsiteY478" fmla="*/ 831108 h 1046340"/>
                <a:gd name="connsiteX479" fmla="*/ 476608 w 1827754"/>
                <a:gd name="connsiteY479" fmla="*/ 857587 h 1046340"/>
                <a:gd name="connsiteX480" fmla="*/ 476608 w 1827754"/>
                <a:gd name="connsiteY480" fmla="*/ 861397 h 1046340"/>
                <a:gd name="connsiteX481" fmla="*/ 520518 w 1827754"/>
                <a:gd name="connsiteY481" fmla="*/ 886734 h 1046340"/>
                <a:gd name="connsiteX482" fmla="*/ 527948 w 1827754"/>
                <a:gd name="connsiteY482" fmla="*/ 886353 h 1046340"/>
                <a:gd name="connsiteX483" fmla="*/ 173523 w 1827754"/>
                <a:gd name="connsiteY483" fmla="*/ 870160 h 1046340"/>
                <a:gd name="connsiteX484" fmla="*/ 129612 w 1827754"/>
                <a:gd name="connsiteY484" fmla="*/ 844824 h 1046340"/>
                <a:gd name="connsiteX485" fmla="*/ 122945 w 1827754"/>
                <a:gd name="connsiteY485" fmla="*/ 844824 h 1046340"/>
                <a:gd name="connsiteX486" fmla="*/ 77701 w 1827754"/>
                <a:gd name="connsiteY486" fmla="*/ 870827 h 1046340"/>
                <a:gd name="connsiteX487" fmla="*/ 77701 w 1827754"/>
                <a:gd name="connsiteY487" fmla="*/ 874732 h 1046340"/>
                <a:gd name="connsiteX488" fmla="*/ 121611 w 1827754"/>
                <a:gd name="connsiteY488" fmla="*/ 900069 h 1046340"/>
                <a:gd name="connsiteX489" fmla="*/ 128279 w 1827754"/>
                <a:gd name="connsiteY489" fmla="*/ 900069 h 1046340"/>
                <a:gd name="connsiteX490" fmla="*/ 174189 w 1827754"/>
                <a:gd name="connsiteY490" fmla="*/ 873589 h 1046340"/>
                <a:gd name="connsiteX491" fmla="*/ 174094 w 1827754"/>
                <a:gd name="connsiteY491" fmla="*/ 869684 h 1046340"/>
                <a:gd name="connsiteX492" fmla="*/ 260962 w 1827754"/>
                <a:gd name="connsiteY492" fmla="*/ 892068 h 1046340"/>
                <a:gd name="connsiteX493" fmla="*/ 217052 w 1827754"/>
                <a:gd name="connsiteY493" fmla="*/ 866731 h 1046340"/>
                <a:gd name="connsiteX494" fmla="*/ 210384 w 1827754"/>
                <a:gd name="connsiteY494" fmla="*/ 866731 h 1046340"/>
                <a:gd name="connsiteX495" fmla="*/ 139804 w 1827754"/>
                <a:gd name="connsiteY495" fmla="*/ 907498 h 1046340"/>
                <a:gd name="connsiteX496" fmla="*/ 139804 w 1827754"/>
                <a:gd name="connsiteY496" fmla="*/ 911403 h 1046340"/>
                <a:gd name="connsiteX497" fmla="*/ 183714 w 1827754"/>
                <a:gd name="connsiteY497" fmla="*/ 936740 h 1046340"/>
                <a:gd name="connsiteX498" fmla="*/ 190382 w 1827754"/>
                <a:gd name="connsiteY498" fmla="*/ 936740 h 1046340"/>
                <a:gd name="connsiteX499" fmla="*/ 260962 w 1827754"/>
                <a:gd name="connsiteY499" fmla="*/ 896068 h 1046340"/>
                <a:gd name="connsiteX500" fmla="*/ 261248 w 1827754"/>
                <a:gd name="connsiteY500" fmla="*/ 891591 h 1046340"/>
                <a:gd name="connsiteX501" fmla="*/ 108848 w 1827754"/>
                <a:gd name="connsiteY501" fmla="*/ 819582 h 1046340"/>
                <a:gd name="connsiteX502" fmla="*/ 64652 w 1827754"/>
                <a:gd name="connsiteY502" fmla="*/ 794627 h 1046340"/>
                <a:gd name="connsiteX503" fmla="*/ 57984 w 1827754"/>
                <a:gd name="connsiteY503" fmla="*/ 794627 h 1046340"/>
                <a:gd name="connsiteX504" fmla="*/ 1501 w 1827754"/>
                <a:gd name="connsiteY504" fmla="*/ 827298 h 1046340"/>
                <a:gd name="connsiteX505" fmla="*/ 1501 w 1827754"/>
                <a:gd name="connsiteY505" fmla="*/ 831108 h 1046340"/>
                <a:gd name="connsiteX506" fmla="*/ 45411 w 1827754"/>
                <a:gd name="connsiteY506" fmla="*/ 856444 h 1046340"/>
                <a:gd name="connsiteX507" fmla="*/ 52079 w 1827754"/>
                <a:gd name="connsiteY507" fmla="*/ 856444 h 1046340"/>
                <a:gd name="connsiteX508" fmla="*/ 108562 w 1827754"/>
                <a:gd name="connsiteY508" fmla="*/ 823869 h 1046340"/>
                <a:gd name="connsiteX509" fmla="*/ 108848 w 1827754"/>
                <a:gd name="connsiteY509" fmla="*/ 819582 h 1046340"/>
                <a:gd name="connsiteX510" fmla="*/ 152187 w 1827754"/>
                <a:gd name="connsiteY510" fmla="*/ 794627 h 1046340"/>
                <a:gd name="connsiteX511" fmla="*/ 158854 w 1827754"/>
                <a:gd name="connsiteY511" fmla="*/ 794627 h 1046340"/>
                <a:gd name="connsiteX512" fmla="*/ 204765 w 1827754"/>
                <a:gd name="connsiteY512" fmla="*/ 768147 h 1046340"/>
                <a:gd name="connsiteX513" fmla="*/ 204765 w 1827754"/>
                <a:gd name="connsiteY513" fmla="*/ 764337 h 1046340"/>
                <a:gd name="connsiteX514" fmla="*/ 160854 w 1827754"/>
                <a:gd name="connsiteY514" fmla="*/ 739001 h 1046340"/>
                <a:gd name="connsiteX515" fmla="*/ 154187 w 1827754"/>
                <a:gd name="connsiteY515" fmla="*/ 739001 h 1046340"/>
                <a:gd name="connsiteX516" fmla="*/ 108848 w 1827754"/>
                <a:gd name="connsiteY516" fmla="*/ 765385 h 1046340"/>
                <a:gd name="connsiteX517" fmla="*/ 108848 w 1827754"/>
                <a:gd name="connsiteY517" fmla="*/ 769290 h 1046340"/>
                <a:gd name="connsiteX518" fmla="*/ 342210 w 1827754"/>
                <a:gd name="connsiteY518" fmla="*/ 917595 h 1046340"/>
                <a:gd name="connsiteX519" fmla="*/ 298300 w 1827754"/>
                <a:gd name="connsiteY519" fmla="*/ 892258 h 1046340"/>
                <a:gd name="connsiteX520" fmla="*/ 291633 w 1827754"/>
                <a:gd name="connsiteY520" fmla="*/ 892258 h 1046340"/>
                <a:gd name="connsiteX521" fmla="*/ 203431 w 1827754"/>
                <a:gd name="connsiteY521" fmla="*/ 943217 h 1046340"/>
                <a:gd name="connsiteX522" fmla="*/ 202955 w 1827754"/>
                <a:gd name="connsiteY522" fmla="*/ 947027 h 1046340"/>
                <a:gd name="connsiteX523" fmla="*/ 246865 w 1827754"/>
                <a:gd name="connsiteY523" fmla="*/ 972363 h 1046340"/>
                <a:gd name="connsiteX524" fmla="*/ 253533 w 1827754"/>
                <a:gd name="connsiteY524" fmla="*/ 972363 h 1046340"/>
                <a:gd name="connsiteX525" fmla="*/ 341829 w 1827754"/>
                <a:gd name="connsiteY525" fmla="*/ 921405 h 1046340"/>
                <a:gd name="connsiteX526" fmla="*/ 341925 w 1827754"/>
                <a:gd name="connsiteY526" fmla="*/ 917595 h 1046340"/>
                <a:gd name="connsiteX527" fmla="*/ 373167 w 1827754"/>
                <a:gd name="connsiteY527" fmla="*/ 972173 h 1046340"/>
                <a:gd name="connsiteX528" fmla="*/ 328971 w 1827754"/>
                <a:gd name="connsiteY528" fmla="*/ 947027 h 1046340"/>
                <a:gd name="connsiteX529" fmla="*/ 322303 w 1827754"/>
                <a:gd name="connsiteY529" fmla="*/ 947027 h 1046340"/>
                <a:gd name="connsiteX530" fmla="*/ 265820 w 1827754"/>
                <a:gd name="connsiteY530" fmla="*/ 979698 h 1046340"/>
                <a:gd name="connsiteX531" fmla="*/ 265820 w 1827754"/>
                <a:gd name="connsiteY531" fmla="*/ 983508 h 1046340"/>
                <a:gd name="connsiteX532" fmla="*/ 309730 w 1827754"/>
                <a:gd name="connsiteY532" fmla="*/ 1008844 h 1046340"/>
                <a:gd name="connsiteX533" fmla="*/ 316398 w 1827754"/>
                <a:gd name="connsiteY533" fmla="*/ 1008844 h 1046340"/>
                <a:gd name="connsiteX534" fmla="*/ 372881 w 1827754"/>
                <a:gd name="connsiteY534" fmla="*/ 976173 h 1046340"/>
                <a:gd name="connsiteX535" fmla="*/ 372881 w 1827754"/>
                <a:gd name="connsiteY535" fmla="*/ 972173 h 1046340"/>
                <a:gd name="connsiteX536" fmla="*/ 650916 w 1827754"/>
                <a:gd name="connsiteY536" fmla="*/ 506686 h 1046340"/>
                <a:gd name="connsiteX537" fmla="*/ 657583 w 1827754"/>
                <a:gd name="connsiteY537" fmla="*/ 506686 h 1046340"/>
                <a:gd name="connsiteX538" fmla="*/ 703398 w 1827754"/>
                <a:gd name="connsiteY538" fmla="*/ 480207 h 1046340"/>
                <a:gd name="connsiteX539" fmla="*/ 703875 w 1827754"/>
                <a:gd name="connsiteY539" fmla="*/ 476397 h 1046340"/>
                <a:gd name="connsiteX540" fmla="*/ 659964 w 1827754"/>
                <a:gd name="connsiteY540" fmla="*/ 451060 h 1046340"/>
                <a:gd name="connsiteX541" fmla="*/ 653297 w 1827754"/>
                <a:gd name="connsiteY541" fmla="*/ 451060 h 1046340"/>
                <a:gd name="connsiteX542" fmla="*/ 607386 w 1827754"/>
                <a:gd name="connsiteY542" fmla="*/ 477540 h 1046340"/>
                <a:gd name="connsiteX543" fmla="*/ 607386 w 1827754"/>
                <a:gd name="connsiteY543" fmla="*/ 481445 h 1046340"/>
                <a:gd name="connsiteX544" fmla="*/ 516708 w 1827754"/>
                <a:gd name="connsiteY544" fmla="*/ 584124 h 1046340"/>
                <a:gd name="connsiteX545" fmla="*/ 523376 w 1827754"/>
                <a:gd name="connsiteY545" fmla="*/ 584124 h 1046340"/>
                <a:gd name="connsiteX546" fmla="*/ 569286 w 1827754"/>
                <a:gd name="connsiteY546" fmla="*/ 557550 h 1046340"/>
                <a:gd name="connsiteX547" fmla="*/ 569286 w 1827754"/>
                <a:gd name="connsiteY547" fmla="*/ 553740 h 1046340"/>
                <a:gd name="connsiteX548" fmla="*/ 525471 w 1827754"/>
                <a:gd name="connsiteY548" fmla="*/ 527927 h 1046340"/>
                <a:gd name="connsiteX549" fmla="*/ 518804 w 1827754"/>
                <a:gd name="connsiteY549" fmla="*/ 527927 h 1046340"/>
                <a:gd name="connsiteX550" fmla="*/ 472893 w 1827754"/>
                <a:gd name="connsiteY550" fmla="*/ 554406 h 1046340"/>
                <a:gd name="connsiteX551" fmla="*/ 472893 w 1827754"/>
                <a:gd name="connsiteY551" fmla="*/ 558312 h 1046340"/>
                <a:gd name="connsiteX552" fmla="*/ 219243 w 1827754"/>
                <a:gd name="connsiteY552" fmla="*/ 755574 h 1046340"/>
                <a:gd name="connsiteX553" fmla="*/ 225910 w 1827754"/>
                <a:gd name="connsiteY553" fmla="*/ 755574 h 1046340"/>
                <a:gd name="connsiteX554" fmla="*/ 271821 w 1827754"/>
                <a:gd name="connsiteY554" fmla="*/ 729095 h 1046340"/>
                <a:gd name="connsiteX555" fmla="*/ 271821 w 1827754"/>
                <a:gd name="connsiteY555" fmla="*/ 725190 h 1046340"/>
                <a:gd name="connsiteX556" fmla="*/ 227910 w 1827754"/>
                <a:gd name="connsiteY556" fmla="*/ 699853 h 1046340"/>
                <a:gd name="connsiteX557" fmla="*/ 221243 w 1827754"/>
                <a:gd name="connsiteY557" fmla="*/ 699853 h 1046340"/>
                <a:gd name="connsiteX558" fmla="*/ 175523 w 1827754"/>
                <a:gd name="connsiteY558" fmla="*/ 726714 h 1046340"/>
                <a:gd name="connsiteX559" fmla="*/ 175523 w 1827754"/>
                <a:gd name="connsiteY559" fmla="*/ 730524 h 1046340"/>
                <a:gd name="connsiteX560" fmla="*/ 583764 w 1827754"/>
                <a:gd name="connsiteY560" fmla="*/ 545072 h 1046340"/>
                <a:gd name="connsiteX561" fmla="*/ 590432 w 1827754"/>
                <a:gd name="connsiteY561" fmla="*/ 545072 h 1046340"/>
                <a:gd name="connsiteX562" fmla="*/ 636342 w 1827754"/>
                <a:gd name="connsiteY562" fmla="*/ 518592 h 1046340"/>
                <a:gd name="connsiteX563" fmla="*/ 636342 w 1827754"/>
                <a:gd name="connsiteY563" fmla="*/ 514687 h 1046340"/>
                <a:gd name="connsiteX564" fmla="*/ 592527 w 1827754"/>
                <a:gd name="connsiteY564" fmla="*/ 489827 h 1046340"/>
                <a:gd name="connsiteX565" fmla="*/ 585860 w 1827754"/>
                <a:gd name="connsiteY565" fmla="*/ 489827 h 1046340"/>
                <a:gd name="connsiteX566" fmla="*/ 540045 w 1827754"/>
                <a:gd name="connsiteY566" fmla="*/ 516306 h 1046340"/>
                <a:gd name="connsiteX567" fmla="*/ 540045 w 1827754"/>
                <a:gd name="connsiteY567" fmla="*/ 520116 h 1046340"/>
                <a:gd name="connsiteX568" fmla="*/ 449367 w 1827754"/>
                <a:gd name="connsiteY568" fmla="*/ 623177 h 1046340"/>
                <a:gd name="connsiteX569" fmla="*/ 456034 w 1827754"/>
                <a:gd name="connsiteY569" fmla="*/ 623177 h 1046340"/>
                <a:gd name="connsiteX570" fmla="*/ 501945 w 1827754"/>
                <a:gd name="connsiteY570" fmla="*/ 596697 h 1046340"/>
                <a:gd name="connsiteX571" fmla="*/ 501945 w 1827754"/>
                <a:gd name="connsiteY571" fmla="*/ 592887 h 1046340"/>
                <a:gd name="connsiteX572" fmla="*/ 458034 w 1827754"/>
                <a:gd name="connsiteY572" fmla="*/ 567456 h 1046340"/>
                <a:gd name="connsiteX573" fmla="*/ 451367 w 1827754"/>
                <a:gd name="connsiteY573" fmla="*/ 567456 h 1046340"/>
                <a:gd name="connsiteX574" fmla="*/ 405456 w 1827754"/>
                <a:gd name="connsiteY574" fmla="*/ 593935 h 1046340"/>
                <a:gd name="connsiteX575" fmla="*/ 405456 w 1827754"/>
                <a:gd name="connsiteY575" fmla="*/ 597745 h 1046340"/>
                <a:gd name="connsiteX576" fmla="*/ 405837 w 1827754"/>
                <a:gd name="connsiteY576" fmla="*/ 975602 h 1046340"/>
                <a:gd name="connsiteX577" fmla="*/ 399170 w 1827754"/>
                <a:gd name="connsiteY577" fmla="*/ 975602 h 1046340"/>
                <a:gd name="connsiteX578" fmla="*/ 328590 w 1827754"/>
                <a:gd name="connsiteY578" fmla="*/ 1016369 h 1046340"/>
                <a:gd name="connsiteX579" fmla="*/ 328590 w 1827754"/>
                <a:gd name="connsiteY579" fmla="*/ 1020179 h 1046340"/>
                <a:gd name="connsiteX580" fmla="*/ 372500 w 1827754"/>
                <a:gd name="connsiteY580" fmla="*/ 1045515 h 1046340"/>
                <a:gd name="connsiteX581" fmla="*/ 379167 w 1827754"/>
                <a:gd name="connsiteY581" fmla="*/ 1045515 h 1046340"/>
                <a:gd name="connsiteX582" fmla="*/ 449843 w 1827754"/>
                <a:gd name="connsiteY582" fmla="*/ 1004748 h 1046340"/>
                <a:gd name="connsiteX583" fmla="*/ 449843 w 1827754"/>
                <a:gd name="connsiteY583" fmla="*/ 1000938 h 1046340"/>
                <a:gd name="connsiteX584" fmla="*/ 353164 w 1827754"/>
                <a:gd name="connsiteY584" fmla="*/ 679089 h 1046340"/>
                <a:gd name="connsiteX585" fmla="*/ 359831 w 1827754"/>
                <a:gd name="connsiteY585" fmla="*/ 679089 h 1046340"/>
                <a:gd name="connsiteX586" fmla="*/ 405647 w 1827754"/>
                <a:gd name="connsiteY586" fmla="*/ 652514 h 1046340"/>
                <a:gd name="connsiteX587" fmla="*/ 405647 w 1827754"/>
                <a:gd name="connsiteY587" fmla="*/ 648704 h 1046340"/>
                <a:gd name="connsiteX588" fmla="*/ 361832 w 1827754"/>
                <a:gd name="connsiteY588" fmla="*/ 623367 h 1046340"/>
                <a:gd name="connsiteX589" fmla="*/ 355164 w 1827754"/>
                <a:gd name="connsiteY589" fmla="*/ 623367 h 1046340"/>
                <a:gd name="connsiteX590" fmla="*/ 309254 w 1827754"/>
                <a:gd name="connsiteY590" fmla="*/ 649847 h 1046340"/>
                <a:gd name="connsiteX591" fmla="*/ 309254 w 1827754"/>
                <a:gd name="connsiteY591" fmla="*/ 653752 h 1046340"/>
                <a:gd name="connsiteX592" fmla="*/ 286013 w 1827754"/>
                <a:gd name="connsiteY592" fmla="*/ 717855 h 1046340"/>
                <a:gd name="connsiteX593" fmla="*/ 292680 w 1827754"/>
                <a:gd name="connsiteY593" fmla="*/ 717855 h 1046340"/>
                <a:gd name="connsiteX594" fmla="*/ 338591 w 1827754"/>
                <a:gd name="connsiteY594" fmla="*/ 691376 h 1046340"/>
                <a:gd name="connsiteX595" fmla="*/ 338591 w 1827754"/>
                <a:gd name="connsiteY595" fmla="*/ 687566 h 1046340"/>
                <a:gd name="connsiteX596" fmla="*/ 295062 w 1827754"/>
                <a:gd name="connsiteY596" fmla="*/ 661277 h 1046340"/>
                <a:gd name="connsiteX597" fmla="*/ 288394 w 1827754"/>
                <a:gd name="connsiteY597" fmla="*/ 661277 h 1046340"/>
                <a:gd name="connsiteX598" fmla="*/ 242198 w 1827754"/>
                <a:gd name="connsiteY598" fmla="*/ 687947 h 1046340"/>
                <a:gd name="connsiteX599" fmla="*/ 242198 w 1827754"/>
                <a:gd name="connsiteY599" fmla="*/ 691757 h 1046340"/>
                <a:gd name="connsiteX600" fmla="*/ 1648088 w 1827754"/>
                <a:gd name="connsiteY600" fmla="*/ 258084 h 1046340"/>
                <a:gd name="connsiteX601" fmla="*/ 1641420 w 1827754"/>
                <a:gd name="connsiteY601" fmla="*/ 258084 h 1046340"/>
                <a:gd name="connsiteX602" fmla="*/ 1528454 w 1827754"/>
                <a:gd name="connsiteY602" fmla="*/ 323330 h 1046340"/>
                <a:gd name="connsiteX603" fmla="*/ 1528454 w 1827754"/>
                <a:gd name="connsiteY603" fmla="*/ 327140 h 1046340"/>
                <a:gd name="connsiteX604" fmla="*/ 1572364 w 1827754"/>
                <a:gd name="connsiteY604" fmla="*/ 352476 h 1046340"/>
                <a:gd name="connsiteX605" fmla="*/ 1579032 w 1827754"/>
                <a:gd name="connsiteY605" fmla="*/ 352476 h 1046340"/>
                <a:gd name="connsiteX606" fmla="*/ 1691998 w 1827754"/>
                <a:gd name="connsiteY606" fmla="*/ 287230 h 1046340"/>
                <a:gd name="connsiteX607" fmla="*/ 1691998 w 1827754"/>
                <a:gd name="connsiteY607" fmla="*/ 283420 h 1046340"/>
                <a:gd name="connsiteX608" fmla="*/ 1499784 w 1827754"/>
                <a:gd name="connsiteY608" fmla="*/ 343809 h 1046340"/>
                <a:gd name="connsiteX609" fmla="*/ 1493116 w 1827754"/>
                <a:gd name="connsiteY609" fmla="*/ 343809 h 1046340"/>
                <a:gd name="connsiteX610" fmla="*/ 1447206 w 1827754"/>
                <a:gd name="connsiteY610" fmla="*/ 370288 h 1046340"/>
                <a:gd name="connsiteX611" fmla="*/ 1447206 w 1827754"/>
                <a:gd name="connsiteY611" fmla="*/ 374098 h 1046340"/>
                <a:gd name="connsiteX612" fmla="*/ 1491116 w 1827754"/>
                <a:gd name="connsiteY612" fmla="*/ 399435 h 1046340"/>
                <a:gd name="connsiteX613" fmla="*/ 1497783 w 1827754"/>
                <a:gd name="connsiteY613" fmla="*/ 399435 h 1046340"/>
                <a:gd name="connsiteX614" fmla="*/ 1543694 w 1827754"/>
                <a:gd name="connsiteY614" fmla="*/ 372955 h 1046340"/>
                <a:gd name="connsiteX615" fmla="*/ 1543694 w 1827754"/>
                <a:gd name="connsiteY615" fmla="*/ 369050 h 1046340"/>
                <a:gd name="connsiteX616" fmla="*/ 594909 w 1827754"/>
                <a:gd name="connsiteY616" fmla="*/ 848634 h 1046340"/>
                <a:gd name="connsiteX617" fmla="*/ 640819 w 1827754"/>
                <a:gd name="connsiteY617" fmla="*/ 822154 h 1046340"/>
                <a:gd name="connsiteX618" fmla="*/ 640819 w 1827754"/>
                <a:gd name="connsiteY618" fmla="*/ 818344 h 1046340"/>
                <a:gd name="connsiteX619" fmla="*/ 596909 w 1827754"/>
                <a:gd name="connsiteY619" fmla="*/ 793008 h 1046340"/>
                <a:gd name="connsiteX620" fmla="*/ 590241 w 1827754"/>
                <a:gd name="connsiteY620" fmla="*/ 793008 h 1046340"/>
                <a:gd name="connsiteX621" fmla="*/ 544331 w 1827754"/>
                <a:gd name="connsiteY621" fmla="*/ 819487 h 1046340"/>
                <a:gd name="connsiteX622" fmla="*/ 544331 w 1827754"/>
                <a:gd name="connsiteY622" fmla="*/ 823392 h 1046340"/>
                <a:gd name="connsiteX623" fmla="*/ 588241 w 1827754"/>
                <a:gd name="connsiteY623" fmla="*/ 848729 h 1046340"/>
                <a:gd name="connsiteX624" fmla="*/ 594623 w 1827754"/>
                <a:gd name="connsiteY624" fmla="*/ 847586 h 1046340"/>
                <a:gd name="connsiteX625" fmla="*/ 1366434 w 1827754"/>
                <a:gd name="connsiteY625" fmla="*/ 421532 h 1046340"/>
                <a:gd name="connsiteX626" fmla="*/ 1359766 w 1827754"/>
                <a:gd name="connsiteY626" fmla="*/ 421532 h 1046340"/>
                <a:gd name="connsiteX627" fmla="*/ 1313856 w 1827754"/>
                <a:gd name="connsiteY627" fmla="*/ 448012 h 1046340"/>
                <a:gd name="connsiteX628" fmla="*/ 1313856 w 1827754"/>
                <a:gd name="connsiteY628" fmla="*/ 451822 h 1046340"/>
                <a:gd name="connsiteX629" fmla="*/ 1357766 w 1827754"/>
                <a:gd name="connsiteY629" fmla="*/ 477159 h 1046340"/>
                <a:gd name="connsiteX630" fmla="*/ 1364433 w 1827754"/>
                <a:gd name="connsiteY630" fmla="*/ 477159 h 1046340"/>
                <a:gd name="connsiteX631" fmla="*/ 1410344 w 1827754"/>
                <a:gd name="connsiteY631" fmla="*/ 450679 h 1046340"/>
                <a:gd name="connsiteX632" fmla="*/ 1410344 w 1827754"/>
                <a:gd name="connsiteY632" fmla="*/ 446774 h 1046340"/>
                <a:gd name="connsiteX633" fmla="*/ 1715906 w 1827754"/>
                <a:gd name="connsiteY633" fmla="*/ 219793 h 1046340"/>
                <a:gd name="connsiteX634" fmla="*/ 1709238 w 1827754"/>
                <a:gd name="connsiteY634" fmla="*/ 219793 h 1046340"/>
                <a:gd name="connsiteX635" fmla="*/ 1663328 w 1827754"/>
                <a:gd name="connsiteY635" fmla="*/ 246273 h 1046340"/>
                <a:gd name="connsiteX636" fmla="*/ 1663328 w 1827754"/>
                <a:gd name="connsiteY636" fmla="*/ 250178 h 1046340"/>
                <a:gd name="connsiteX637" fmla="*/ 1707238 w 1827754"/>
                <a:gd name="connsiteY637" fmla="*/ 275514 h 1046340"/>
                <a:gd name="connsiteX638" fmla="*/ 1713906 w 1827754"/>
                <a:gd name="connsiteY638" fmla="*/ 275514 h 1046340"/>
                <a:gd name="connsiteX639" fmla="*/ 1759816 w 1827754"/>
                <a:gd name="connsiteY639" fmla="*/ 248940 h 1046340"/>
                <a:gd name="connsiteX640" fmla="*/ 1759816 w 1827754"/>
                <a:gd name="connsiteY640" fmla="*/ 245130 h 1046340"/>
                <a:gd name="connsiteX641" fmla="*/ 1826872 w 1827754"/>
                <a:gd name="connsiteY641" fmla="*/ 206458 h 1046340"/>
                <a:gd name="connsiteX642" fmla="*/ 1720287 w 1827754"/>
                <a:gd name="connsiteY642" fmla="*/ 144831 h 1046340"/>
                <a:gd name="connsiteX643" fmla="*/ 1713620 w 1827754"/>
                <a:gd name="connsiteY643" fmla="*/ 144831 h 1046340"/>
                <a:gd name="connsiteX644" fmla="*/ 1667709 w 1827754"/>
                <a:gd name="connsiteY644" fmla="*/ 171311 h 1046340"/>
                <a:gd name="connsiteX645" fmla="*/ 1667709 w 1827754"/>
                <a:gd name="connsiteY645" fmla="*/ 175121 h 1046340"/>
                <a:gd name="connsiteX646" fmla="*/ 1774294 w 1827754"/>
                <a:gd name="connsiteY646" fmla="*/ 236652 h 1046340"/>
                <a:gd name="connsiteX647" fmla="*/ 1780962 w 1827754"/>
                <a:gd name="connsiteY647" fmla="*/ 236652 h 1046340"/>
                <a:gd name="connsiteX648" fmla="*/ 1826872 w 1827754"/>
                <a:gd name="connsiteY648" fmla="*/ 210173 h 1046340"/>
                <a:gd name="connsiteX649" fmla="*/ 1826491 w 1827754"/>
                <a:gd name="connsiteY649" fmla="*/ 205411 h 1046340"/>
                <a:gd name="connsiteX650" fmla="*/ 1115736 w 1827754"/>
                <a:gd name="connsiteY650" fmla="*/ 566313 h 1046340"/>
                <a:gd name="connsiteX651" fmla="*/ 1109068 w 1827754"/>
                <a:gd name="connsiteY651" fmla="*/ 566313 h 1046340"/>
                <a:gd name="connsiteX652" fmla="*/ 1051823 w 1827754"/>
                <a:gd name="connsiteY652" fmla="*/ 598031 h 1046340"/>
                <a:gd name="connsiteX653" fmla="*/ 1051823 w 1827754"/>
                <a:gd name="connsiteY653" fmla="*/ 601936 h 1046340"/>
                <a:gd name="connsiteX654" fmla="*/ 1095733 w 1827754"/>
                <a:gd name="connsiteY654" fmla="*/ 627273 h 1046340"/>
                <a:gd name="connsiteX655" fmla="*/ 1102401 w 1827754"/>
                <a:gd name="connsiteY655" fmla="*/ 627273 h 1046340"/>
                <a:gd name="connsiteX656" fmla="*/ 1158884 w 1827754"/>
                <a:gd name="connsiteY656" fmla="*/ 594697 h 1046340"/>
                <a:gd name="connsiteX657" fmla="*/ 1158884 w 1827754"/>
                <a:gd name="connsiteY657" fmla="*/ 590887 h 1046340"/>
                <a:gd name="connsiteX658" fmla="*/ 1285185 w 1827754"/>
                <a:gd name="connsiteY658" fmla="*/ 468396 h 1046340"/>
                <a:gd name="connsiteX659" fmla="*/ 1278518 w 1827754"/>
                <a:gd name="connsiteY659" fmla="*/ 468396 h 1046340"/>
                <a:gd name="connsiteX660" fmla="*/ 1207557 w 1827754"/>
                <a:gd name="connsiteY660" fmla="*/ 508877 h 1046340"/>
                <a:gd name="connsiteX661" fmla="*/ 1207557 w 1827754"/>
                <a:gd name="connsiteY661" fmla="*/ 512687 h 1046340"/>
                <a:gd name="connsiteX662" fmla="*/ 1251467 w 1827754"/>
                <a:gd name="connsiteY662" fmla="*/ 538023 h 1046340"/>
                <a:gd name="connsiteX663" fmla="*/ 1258134 w 1827754"/>
                <a:gd name="connsiteY663" fmla="*/ 538023 h 1046340"/>
                <a:gd name="connsiteX664" fmla="*/ 1328715 w 1827754"/>
                <a:gd name="connsiteY664" fmla="*/ 497256 h 1046340"/>
                <a:gd name="connsiteX665" fmla="*/ 1328715 w 1827754"/>
                <a:gd name="connsiteY665" fmla="*/ 493446 h 1046340"/>
                <a:gd name="connsiteX666" fmla="*/ 960478 w 1827754"/>
                <a:gd name="connsiteY666" fmla="*/ 655943 h 1046340"/>
                <a:gd name="connsiteX667" fmla="*/ 953811 w 1827754"/>
                <a:gd name="connsiteY667" fmla="*/ 655943 h 1046340"/>
                <a:gd name="connsiteX668" fmla="*/ 575573 w 1827754"/>
                <a:gd name="connsiteY668" fmla="*/ 873208 h 1046340"/>
                <a:gd name="connsiteX669" fmla="*/ 575573 w 1827754"/>
                <a:gd name="connsiteY669" fmla="*/ 877018 h 1046340"/>
                <a:gd name="connsiteX670" fmla="*/ 619483 w 1827754"/>
                <a:gd name="connsiteY670" fmla="*/ 902450 h 1046340"/>
                <a:gd name="connsiteX671" fmla="*/ 626151 w 1827754"/>
                <a:gd name="connsiteY671" fmla="*/ 902450 h 1046340"/>
                <a:gd name="connsiteX672" fmla="*/ 1003817 w 1827754"/>
                <a:gd name="connsiteY672" fmla="*/ 684423 h 1046340"/>
                <a:gd name="connsiteX673" fmla="*/ 1004293 w 1827754"/>
                <a:gd name="connsiteY673" fmla="*/ 680517 h 1046340"/>
                <a:gd name="connsiteX674" fmla="*/ 561571 w 1827754"/>
                <a:gd name="connsiteY674" fmla="*/ 886257 h 1046340"/>
                <a:gd name="connsiteX675" fmla="*/ 554904 w 1827754"/>
                <a:gd name="connsiteY675" fmla="*/ 886257 h 1046340"/>
                <a:gd name="connsiteX676" fmla="*/ 498039 w 1827754"/>
                <a:gd name="connsiteY676" fmla="*/ 918452 h 1046340"/>
                <a:gd name="connsiteX677" fmla="*/ 497563 w 1827754"/>
                <a:gd name="connsiteY677" fmla="*/ 922262 h 1046340"/>
                <a:gd name="connsiteX678" fmla="*/ 541473 w 1827754"/>
                <a:gd name="connsiteY678" fmla="*/ 947598 h 1046340"/>
                <a:gd name="connsiteX679" fmla="*/ 548141 w 1827754"/>
                <a:gd name="connsiteY679" fmla="*/ 947598 h 1046340"/>
                <a:gd name="connsiteX680" fmla="*/ 604624 w 1827754"/>
                <a:gd name="connsiteY680" fmla="*/ 915023 h 1046340"/>
                <a:gd name="connsiteX681" fmla="*/ 604624 w 1827754"/>
                <a:gd name="connsiteY681" fmla="*/ 911118 h 1046340"/>
                <a:gd name="connsiteX682" fmla="*/ 1037821 w 1827754"/>
                <a:gd name="connsiteY682" fmla="*/ 611080 h 1046340"/>
                <a:gd name="connsiteX683" fmla="*/ 1031153 w 1827754"/>
                <a:gd name="connsiteY683" fmla="*/ 611080 h 1046340"/>
                <a:gd name="connsiteX684" fmla="*/ 974670 w 1827754"/>
                <a:gd name="connsiteY684" fmla="*/ 643656 h 1046340"/>
                <a:gd name="connsiteX685" fmla="*/ 974670 w 1827754"/>
                <a:gd name="connsiteY685" fmla="*/ 647466 h 1046340"/>
                <a:gd name="connsiteX686" fmla="*/ 1018581 w 1827754"/>
                <a:gd name="connsiteY686" fmla="*/ 672897 h 1046340"/>
                <a:gd name="connsiteX687" fmla="*/ 1025248 w 1827754"/>
                <a:gd name="connsiteY687" fmla="*/ 672897 h 1046340"/>
                <a:gd name="connsiteX688" fmla="*/ 1081732 w 1827754"/>
                <a:gd name="connsiteY688" fmla="*/ 640322 h 1046340"/>
                <a:gd name="connsiteX689" fmla="*/ 1081732 w 1827754"/>
                <a:gd name="connsiteY689" fmla="*/ 636417 h 1046340"/>
                <a:gd name="connsiteX690" fmla="*/ 483561 w 1827754"/>
                <a:gd name="connsiteY690" fmla="*/ 931120 h 1046340"/>
                <a:gd name="connsiteX691" fmla="*/ 476894 w 1827754"/>
                <a:gd name="connsiteY691" fmla="*/ 931120 h 1046340"/>
                <a:gd name="connsiteX692" fmla="*/ 420411 w 1827754"/>
                <a:gd name="connsiteY692" fmla="*/ 963791 h 1046340"/>
                <a:gd name="connsiteX693" fmla="*/ 420411 w 1827754"/>
                <a:gd name="connsiteY693" fmla="*/ 967601 h 1046340"/>
                <a:gd name="connsiteX694" fmla="*/ 464321 w 1827754"/>
                <a:gd name="connsiteY694" fmla="*/ 992937 h 1046340"/>
                <a:gd name="connsiteX695" fmla="*/ 470988 w 1827754"/>
                <a:gd name="connsiteY695" fmla="*/ 992937 h 1046340"/>
                <a:gd name="connsiteX696" fmla="*/ 527472 w 1827754"/>
                <a:gd name="connsiteY696" fmla="*/ 960267 h 1046340"/>
                <a:gd name="connsiteX697" fmla="*/ 527472 w 1827754"/>
                <a:gd name="connsiteY697" fmla="*/ 956457 h 1046340"/>
                <a:gd name="connsiteX698" fmla="*/ 1193174 w 1827754"/>
                <a:gd name="connsiteY698" fmla="*/ 521545 h 1046340"/>
                <a:gd name="connsiteX699" fmla="*/ 1186506 w 1827754"/>
                <a:gd name="connsiteY699" fmla="*/ 521545 h 1046340"/>
                <a:gd name="connsiteX700" fmla="*/ 1130023 w 1827754"/>
                <a:gd name="connsiteY700" fmla="*/ 554216 h 1046340"/>
                <a:gd name="connsiteX701" fmla="*/ 1130023 w 1827754"/>
                <a:gd name="connsiteY701" fmla="*/ 558026 h 1046340"/>
                <a:gd name="connsiteX702" fmla="*/ 1173933 w 1827754"/>
                <a:gd name="connsiteY702" fmla="*/ 583362 h 1046340"/>
                <a:gd name="connsiteX703" fmla="*/ 1180601 w 1827754"/>
                <a:gd name="connsiteY703" fmla="*/ 583362 h 1046340"/>
                <a:gd name="connsiteX704" fmla="*/ 1237084 w 1827754"/>
                <a:gd name="connsiteY704" fmla="*/ 550692 h 1046340"/>
                <a:gd name="connsiteX705" fmla="*/ 1237084 w 1827754"/>
                <a:gd name="connsiteY705" fmla="*/ 546882 h 1046340"/>
                <a:gd name="connsiteX706" fmla="*/ 1432823 w 1827754"/>
                <a:gd name="connsiteY706" fmla="*/ 381813 h 1046340"/>
                <a:gd name="connsiteX707" fmla="*/ 1426155 w 1827754"/>
                <a:gd name="connsiteY707" fmla="*/ 381813 h 1046340"/>
                <a:gd name="connsiteX708" fmla="*/ 1380245 w 1827754"/>
                <a:gd name="connsiteY708" fmla="*/ 408293 h 1046340"/>
                <a:gd name="connsiteX709" fmla="*/ 1380245 w 1827754"/>
                <a:gd name="connsiteY709" fmla="*/ 412198 h 1046340"/>
                <a:gd name="connsiteX710" fmla="*/ 1424155 w 1827754"/>
                <a:gd name="connsiteY710" fmla="*/ 437535 h 1046340"/>
                <a:gd name="connsiteX711" fmla="*/ 1430823 w 1827754"/>
                <a:gd name="connsiteY711" fmla="*/ 437535 h 1046340"/>
                <a:gd name="connsiteX712" fmla="*/ 1476733 w 1827754"/>
                <a:gd name="connsiteY712" fmla="*/ 411055 h 1046340"/>
                <a:gd name="connsiteX713" fmla="*/ 1476733 w 1827754"/>
                <a:gd name="connsiteY713" fmla="*/ 407245 h 1046340"/>
                <a:gd name="connsiteX714" fmla="*/ 1583032 w 1827754"/>
                <a:gd name="connsiteY714" fmla="*/ 277038 h 1046340"/>
                <a:gd name="connsiteX715" fmla="*/ 1628943 w 1827754"/>
                <a:gd name="connsiteY715" fmla="*/ 250559 h 1046340"/>
                <a:gd name="connsiteX716" fmla="*/ 1628943 w 1827754"/>
                <a:gd name="connsiteY716" fmla="*/ 246654 h 1046340"/>
                <a:gd name="connsiteX717" fmla="*/ 1585032 w 1827754"/>
                <a:gd name="connsiteY717" fmla="*/ 221317 h 1046340"/>
                <a:gd name="connsiteX718" fmla="*/ 1578365 w 1827754"/>
                <a:gd name="connsiteY718" fmla="*/ 221317 h 1046340"/>
                <a:gd name="connsiteX719" fmla="*/ 1532454 w 1827754"/>
                <a:gd name="connsiteY719" fmla="*/ 247797 h 1046340"/>
                <a:gd name="connsiteX720" fmla="*/ 1532454 w 1827754"/>
                <a:gd name="connsiteY720" fmla="*/ 251607 h 1046340"/>
                <a:gd name="connsiteX721" fmla="*/ 1576365 w 1827754"/>
                <a:gd name="connsiteY721" fmla="*/ 276943 h 1046340"/>
                <a:gd name="connsiteX722" fmla="*/ 1583318 w 1827754"/>
                <a:gd name="connsiteY722" fmla="*/ 276943 h 1046340"/>
                <a:gd name="connsiteX723" fmla="*/ 1309665 w 1827754"/>
                <a:gd name="connsiteY723" fmla="*/ 289802 h 1046340"/>
                <a:gd name="connsiteX724" fmla="*/ 1355480 w 1827754"/>
                <a:gd name="connsiteY724" fmla="*/ 263322 h 1046340"/>
                <a:gd name="connsiteX725" fmla="*/ 1355956 w 1827754"/>
                <a:gd name="connsiteY725" fmla="*/ 259512 h 1046340"/>
                <a:gd name="connsiteX726" fmla="*/ 1312046 w 1827754"/>
                <a:gd name="connsiteY726" fmla="*/ 234176 h 1046340"/>
                <a:gd name="connsiteX727" fmla="*/ 1305378 w 1827754"/>
                <a:gd name="connsiteY727" fmla="*/ 234176 h 1046340"/>
                <a:gd name="connsiteX728" fmla="*/ 1259468 w 1827754"/>
                <a:gd name="connsiteY728" fmla="*/ 261227 h 1046340"/>
                <a:gd name="connsiteX729" fmla="*/ 1259468 w 1827754"/>
                <a:gd name="connsiteY729" fmla="*/ 265132 h 1046340"/>
                <a:gd name="connsiteX730" fmla="*/ 1303378 w 1827754"/>
                <a:gd name="connsiteY730" fmla="*/ 290469 h 1046340"/>
                <a:gd name="connsiteX731" fmla="*/ 1309665 w 1827754"/>
                <a:gd name="connsiteY731" fmla="*/ 289802 h 1046340"/>
                <a:gd name="connsiteX732" fmla="*/ 1131452 w 1827754"/>
                <a:gd name="connsiteY732" fmla="*/ 537452 h 1046340"/>
                <a:gd name="connsiteX733" fmla="*/ 1265659 w 1827754"/>
                <a:gd name="connsiteY733" fmla="*/ 460014 h 1046340"/>
                <a:gd name="connsiteX734" fmla="*/ 1265659 w 1827754"/>
                <a:gd name="connsiteY734" fmla="*/ 456108 h 1046340"/>
                <a:gd name="connsiteX735" fmla="*/ 1221749 w 1827754"/>
                <a:gd name="connsiteY735" fmla="*/ 430772 h 1046340"/>
                <a:gd name="connsiteX736" fmla="*/ 1215081 w 1827754"/>
                <a:gd name="connsiteY736" fmla="*/ 430772 h 1046340"/>
                <a:gd name="connsiteX737" fmla="*/ 1081255 w 1827754"/>
                <a:gd name="connsiteY737" fmla="*/ 508877 h 1046340"/>
                <a:gd name="connsiteX738" fmla="*/ 1081255 w 1827754"/>
                <a:gd name="connsiteY738" fmla="*/ 512687 h 1046340"/>
                <a:gd name="connsiteX739" fmla="*/ 1125166 w 1827754"/>
                <a:gd name="connsiteY739" fmla="*/ 538023 h 1046340"/>
                <a:gd name="connsiteX740" fmla="*/ 1131452 w 1827754"/>
                <a:gd name="connsiteY740" fmla="*/ 537452 h 1046340"/>
                <a:gd name="connsiteX741" fmla="*/ 1509594 w 1827754"/>
                <a:gd name="connsiteY741" fmla="*/ 315519 h 1046340"/>
                <a:gd name="connsiteX742" fmla="*/ 1516262 w 1827754"/>
                <a:gd name="connsiteY742" fmla="*/ 315519 h 1046340"/>
                <a:gd name="connsiteX743" fmla="*/ 1562172 w 1827754"/>
                <a:gd name="connsiteY743" fmla="*/ 288945 h 1046340"/>
                <a:gd name="connsiteX744" fmla="*/ 1562172 w 1827754"/>
                <a:gd name="connsiteY744" fmla="*/ 285135 h 1046340"/>
                <a:gd name="connsiteX745" fmla="*/ 1518548 w 1827754"/>
                <a:gd name="connsiteY745" fmla="*/ 259989 h 1046340"/>
                <a:gd name="connsiteX746" fmla="*/ 1511880 w 1827754"/>
                <a:gd name="connsiteY746" fmla="*/ 259989 h 1046340"/>
                <a:gd name="connsiteX747" fmla="*/ 1465970 w 1827754"/>
                <a:gd name="connsiteY747" fmla="*/ 286468 h 1046340"/>
                <a:gd name="connsiteX748" fmla="*/ 1465970 w 1827754"/>
                <a:gd name="connsiteY748" fmla="*/ 290373 h 1046340"/>
                <a:gd name="connsiteX749" fmla="*/ 1453587 w 1827754"/>
                <a:gd name="connsiteY749" fmla="*/ 279039 h 1046340"/>
                <a:gd name="connsiteX750" fmla="*/ 1499403 w 1827754"/>
                <a:gd name="connsiteY750" fmla="*/ 252559 h 1046340"/>
                <a:gd name="connsiteX751" fmla="*/ 1499879 w 1827754"/>
                <a:gd name="connsiteY751" fmla="*/ 248749 h 1046340"/>
                <a:gd name="connsiteX752" fmla="*/ 1455969 w 1827754"/>
                <a:gd name="connsiteY752" fmla="*/ 223413 h 1046340"/>
                <a:gd name="connsiteX753" fmla="*/ 1449301 w 1827754"/>
                <a:gd name="connsiteY753" fmla="*/ 223413 h 1046340"/>
                <a:gd name="connsiteX754" fmla="*/ 1403391 w 1827754"/>
                <a:gd name="connsiteY754" fmla="*/ 249892 h 1046340"/>
                <a:gd name="connsiteX755" fmla="*/ 1403391 w 1827754"/>
                <a:gd name="connsiteY755" fmla="*/ 253797 h 1046340"/>
                <a:gd name="connsiteX756" fmla="*/ 1447301 w 1827754"/>
                <a:gd name="connsiteY756" fmla="*/ 279134 h 1046340"/>
                <a:gd name="connsiteX757" fmla="*/ 1453587 w 1827754"/>
                <a:gd name="connsiteY757" fmla="*/ 279420 h 1046340"/>
                <a:gd name="connsiteX758" fmla="*/ 1064396 w 1827754"/>
                <a:gd name="connsiteY758" fmla="*/ 576219 h 1046340"/>
                <a:gd name="connsiteX759" fmla="*/ 1110307 w 1827754"/>
                <a:gd name="connsiteY759" fmla="*/ 549644 h 1046340"/>
                <a:gd name="connsiteX760" fmla="*/ 1110307 w 1827754"/>
                <a:gd name="connsiteY760" fmla="*/ 545834 h 1046340"/>
                <a:gd name="connsiteX761" fmla="*/ 1066396 w 1827754"/>
                <a:gd name="connsiteY761" fmla="*/ 520497 h 1046340"/>
                <a:gd name="connsiteX762" fmla="*/ 1059729 w 1827754"/>
                <a:gd name="connsiteY762" fmla="*/ 520497 h 1046340"/>
                <a:gd name="connsiteX763" fmla="*/ 1013818 w 1827754"/>
                <a:gd name="connsiteY763" fmla="*/ 546977 h 1046340"/>
                <a:gd name="connsiteX764" fmla="*/ 1013818 w 1827754"/>
                <a:gd name="connsiteY764" fmla="*/ 550882 h 1046340"/>
                <a:gd name="connsiteX765" fmla="*/ 1057728 w 1827754"/>
                <a:gd name="connsiteY765" fmla="*/ 576219 h 1046340"/>
                <a:gd name="connsiteX766" fmla="*/ 1064396 w 1827754"/>
                <a:gd name="connsiteY766" fmla="*/ 576600 h 1046340"/>
                <a:gd name="connsiteX767" fmla="*/ 1361290 w 1827754"/>
                <a:gd name="connsiteY767" fmla="*/ 401149 h 1046340"/>
                <a:gd name="connsiteX768" fmla="*/ 1367958 w 1827754"/>
                <a:gd name="connsiteY768" fmla="*/ 401149 h 1046340"/>
                <a:gd name="connsiteX769" fmla="*/ 1413868 w 1827754"/>
                <a:gd name="connsiteY769" fmla="*/ 374670 h 1046340"/>
                <a:gd name="connsiteX770" fmla="*/ 1413868 w 1827754"/>
                <a:gd name="connsiteY770" fmla="*/ 370860 h 1046340"/>
                <a:gd name="connsiteX771" fmla="*/ 1369958 w 1827754"/>
                <a:gd name="connsiteY771" fmla="*/ 345523 h 1046340"/>
                <a:gd name="connsiteX772" fmla="*/ 1363290 w 1827754"/>
                <a:gd name="connsiteY772" fmla="*/ 345523 h 1046340"/>
                <a:gd name="connsiteX773" fmla="*/ 1317475 w 1827754"/>
                <a:gd name="connsiteY773" fmla="*/ 372003 h 1046340"/>
                <a:gd name="connsiteX774" fmla="*/ 1317475 w 1827754"/>
                <a:gd name="connsiteY774" fmla="*/ 375908 h 1046340"/>
                <a:gd name="connsiteX775" fmla="*/ 729020 w 1827754"/>
                <a:gd name="connsiteY775" fmla="*/ 769767 h 1046340"/>
                <a:gd name="connsiteX776" fmla="*/ 774931 w 1827754"/>
                <a:gd name="connsiteY776" fmla="*/ 743287 h 1046340"/>
                <a:gd name="connsiteX777" fmla="*/ 774931 w 1827754"/>
                <a:gd name="connsiteY777" fmla="*/ 739477 h 1046340"/>
                <a:gd name="connsiteX778" fmla="*/ 731021 w 1827754"/>
                <a:gd name="connsiteY778" fmla="*/ 714141 h 1046340"/>
                <a:gd name="connsiteX779" fmla="*/ 724353 w 1827754"/>
                <a:gd name="connsiteY779" fmla="*/ 714141 h 1046340"/>
                <a:gd name="connsiteX780" fmla="*/ 678443 w 1827754"/>
                <a:gd name="connsiteY780" fmla="*/ 740620 h 1046340"/>
                <a:gd name="connsiteX781" fmla="*/ 678443 w 1827754"/>
                <a:gd name="connsiteY781" fmla="*/ 744525 h 1046340"/>
                <a:gd name="connsiteX782" fmla="*/ 722353 w 1827754"/>
                <a:gd name="connsiteY782" fmla="*/ 769862 h 1046340"/>
                <a:gd name="connsiteX783" fmla="*/ 729021 w 1827754"/>
                <a:gd name="connsiteY783" fmla="*/ 770148 h 1046340"/>
                <a:gd name="connsiteX784" fmla="*/ 795695 w 1827754"/>
                <a:gd name="connsiteY784" fmla="*/ 731095 h 1046340"/>
                <a:gd name="connsiteX785" fmla="*/ 841606 w 1827754"/>
                <a:gd name="connsiteY785" fmla="*/ 704616 h 1046340"/>
                <a:gd name="connsiteX786" fmla="*/ 841606 w 1827754"/>
                <a:gd name="connsiteY786" fmla="*/ 700711 h 1046340"/>
                <a:gd name="connsiteX787" fmla="*/ 797696 w 1827754"/>
                <a:gd name="connsiteY787" fmla="*/ 675374 h 1046340"/>
                <a:gd name="connsiteX788" fmla="*/ 791028 w 1827754"/>
                <a:gd name="connsiteY788" fmla="*/ 675374 h 1046340"/>
                <a:gd name="connsiteX789" fmla="*/ 745213 w 1827754"/>
                <a:gd name="connsiteY789" fmla="*/ 701949 h 1046340"/>
                <a:gd name="connsiteX790" fmla="*/ 744737 w 1827754"/>
                <a:gd name="connsiteY790" fmla="*/ 705759 h 1046340"/>
                <a:gd name="connsiteX791" fmla="*/ 788647 w 1827754"/>
                <a:gd name="connsiteY791" fmla="*/ 731095 h 1046340"/>
                <a:gd name="connsiteX792" fmla="*/ 796077 w 1827754"/>
                <a:gd name="connsiteY792" fmla="*/ 731476 h 1046340"/>
                <a:gd name="connsiteX793" fmla="*/ 661584 w 1827754"/>
                <a:gd name="connsiteY793" fmla="*/ 808533 h 1046340"/>
                <a:gd name="connsiteX794" fmla="*/ 707494 w 1827754"/>
                <a:gd name="connsiteY794" fmla="*/ 782054 h 1046340"/>
                <a:gd name="connsiteX795" fmla="*/ 707494 w 1827754"/>
                <a:gd name="connsiteY795" fmla="*/ 778149 h 1046340"/>
                <a:gd name="connsiteX796" fmla="*/ 663584 w 1827754"/>
                <a:gd name="connsiteY796" fmla="*/ 752812 h 1046340"/>
                <a:gd name="connsiteX797" fmla="*/ 656916 w 1827754"/>
                <a:gd name="connsiteY797" fmla="*/ 752812 h 1046340"/>
                <a:gd name="connsiteX798" fmla="*/ 611006 w 1827754"/>
                <a:gd name="connsiteY798" fmla="*/ 779292 h 1046340"/>
                <a:gd name="connsiteX799" fmla="*/ 611006 w 1827754"/>
                <a:gd name="connsiteY799" fmla="*/ 783102 h 1046340"/>
                <a:gd name="connsiteX800" fmla="*/ 654916 w 1827754"/>
                <a:gd name="connsiteY800" fmla="*/ 808438 h 1046340"/>
                <a:gd name="connsiteX801" fmla="*/ 661965 w 1827754"/>
                <a:gd name="connsiteY801" fmla="*/ 808914 h 1046340"/>
                <a:gd name="connsiteX802" fmla="*/ 929903 w 1827754"/>
                <a:gd name="connsiteY802" fmla="*/ 653657 h 1046340"/>
                <a:gd name="connsiteX803" fmla="*/ 975813 w 1827754"/>
                <a:gd name="connsiteY803" fmla="*/ 627082 h 1046340"/>
                <a:gd name="connsiteX804" fmla="*/ 975813 w 1827754"/>
                <a:gd name="connsiteY804" fmla="*/ 623272 h 1046340"/>
                <a:gd name="connsiteX805" fmla="*/ 931903 w 1827754"/>
                <a:gd name="connsiteY805" fmla="*/ 597936 h 1046340"/>
                <a:gd name="connsiteX806" fmla="*/ 925236 w 1827754"/>
                <a:gd name="connsiteY806" fmla="*/ 597936 h 1046340"/>
                <a:gd name="connsiteX807" fmla="*/ 880373 w 1827754"/>
                <a:gd name="connsiteY807" fmla="*/ 624987 h 1046340"/>
                <a:gd name="connsiteX808" fmla="*/ 880373 w 1827754"/>
                <a:gd name="connsiteY808" fmla="*/ 628892 h 1046340"/>
                <a:gd name="connsiteX809" fmla="*/ 924283 w 1827754"/>
                <a:gd name="connsiteY809" fmla="*/ 654228 h 1046340"/>
                <a:gd name="connsiteX810" fmla="*/ 930284 w 1827754"/>
                <a:gd name="connsiteY810" fmla="*/ 654038 h 1046340"/>
                <a:gd name="connsiteX811" fmla="*/ 863228 w 1827754"/>
                <a:gd name="connsiteY811" fmla="*/ 692328 h 1046340"/>
                <a:gd name="connsiteX812" fmla="*/ 909043 w 1827754"/>
                <a:gd name="connsiteY812" fmla="*/ 665849 h 1046340"/>
                <a:gd name="connsiteX813" fmla="*/ 909043 w 1827754"/>
                <a:gd name="connsiteY813" fmla="*/ 662039 h 1046340"/>
                <a:gd name="connsiteX814" fmla="*/ 865228 w 1827754"/>
                <a:gd name="connsiteY814" fmla="*/ 636607 h 1046340"/>
                <a:gd name="connsiteX815" fmla="*/ 858561 w 1827754"/>
                <a:gd name="connsiteY815" fmla="*/ 636607 h 1046340"/>
                <a:gd name="connsiteX816" fmla="*/ 812650 w 1827754"/>
                <a:gd name="connsiteY816" fmla="*/ 663087 h 1046340"/>
                <a:gd name="connsiteX817" fmla="*/ 812650 w 1827754"/>
                <a:gd name="connsiteY817" fmla="*/ 666897 h 1046340"/>
                <a:gd name="connsiteX818" fmla="*/ 856560 w 1827754"/>
                <a:gd name="connsiteY818" fmla="*/ 692328 h 1046340"/>
                <a:gd name="connsiteX819" fmla="*/ 863228 w 1827754"/>
                <a:gd name="connsiteY819" fmla="*/ 692710 h 1046340"/>
                <a:gd name="connsiteX820" fmla="*/ 997340 w 1827754"/>
                <a:gd name="connsiteY820" fmla="*/ 614890 h 1046340"/>
                <a:gd name="connsiteX821" fmla="*/ 1043250 w 1827754"/>
                <a:gd name="connsiteY821" fmla="*/ 588411 h 1046340"/>
                <a:gd name="connsiteX822" fmla="*/ 1043250 w 1827754"/>
                <a:gd name="connsiteY822" fmla="*/ 584505 h 1046340"/>
                <a:gd name="connsiteX823" fmla="*/ 999340 w 1827754"/>
                <a:gd name="connsiteY823" fmla="*/ 559169 h 1046340"/>
                <a:gd name="connsiteX824" fmla="*/ 992672 w 1827754"/>
                <a:gd name="connsiteY824" fmla="*/ 559169 h 1046340"/>
                <a:gd name="connsiteX825" fmla="*/ 947048 w 1827754"/>
                <a:gd name="connsiteY825" fmla="*/ 586315 h 1046340"/>
                <a:gd name="connsiteX826" fmla="*/ 947048 w 1827754"/>
                <a:gd name="connsiteY826" fmla="*/ 590125 h 1046340"/>
                <a:gd name="connsiteX827" fmla="*/ 990958 w 1827754"/>
                <a:gd name="connsiteY827" fmla="*/ 615462 h 1046340"/>
                <a:gd name="connsiteX828" fmla="*/ 997340 w 1827754"/>
                <a:gd name="connsiteY828" fmla="*/ 615271 h 1046340"/>
                <a:gd name="connsiteX829" fmla="*/ 1363386 w 1827754"/>
                <a:gd name="connsiteY829" fmla="*/ 76156 h 1046340"/>
                <a:gd name="connsiteX830" fmla="*/ 1370053 w 1827754"/>
                <a:gd name="connsiteY830" fmla="*/ 76156 h 1046340"/>
                <a:gd name="connsiteX831" fmla="*/ 1415868 w 1827754"/>
                <a:gd name="connsiteY831" fmla="*/ 49677 h 1046340"/>
                <a:gd name="connsiteX832" fmla="*/ 1415868 w 1827754"/>
                <a:gd name="connsiteY832" fmla="*/ 45771 h 1046340"/>
                <a:gd name="connsiteX833" fmla="*/ 1404153 w 1827754"/>
                <a:gd name="connsiteY833" fmla="*/ 39009 h 1046340"/>
                <a:gd name="connsiteX834" fmla="*/ 1397485 w 1827754"/>
                <a:gd name="connsiteY834" fmla="*/ 39009 h 1046340"/>
                <a:gd name="connsiteX835" fmla="*/ 1351575 w 1827754"/>
                <a:gd name="connsiteY835" fmla="*/ 65488 h 1046340"/>
                <a:gd name="connsiteX836" fmla="*/ 1351575 w 1827754"/>
                <a:gd name="connsiteY836" fmla="*/ 69298 h 1046340"/>
                <a:gd name="connsiteX837" fmla="*/ 1030011 w 1827754"/>
                <a:gd name="connsiteY837" fmla="*/ 287230 h 1046340"/>
                <a:gd name="connsiteX838" fmla="*/ 1036678 w 1827754"/>
                <a:gd name="connsiteY838" fmla="*/ 287230 h 1046340"/>
                <a:gd name="connsiteX839" fmla="*/ 1082493 w 1827754"/>
                <a:gd name="connsiteY839" fmla="*/ 260751 h 1046340"/>
                <a:gd name="connsiteX840" fmla="*/ 1082493 w 1827754"/>
                <a:gd name="connsiteY840" fmla="*/ 256845 h 1046340"/>
                <a:gd name="connsiteX841" fmla="*/ 1038583 w 1827754"/>
                <a:gd name="connsiteY841" fmla="*/ 231509 h 1046340"/>
                <a:gd name="connsiteX842" fmla="*/ 1031915 w 1827754"/>
                <a:gd name="connsiteY842" fmla="*/ 231509 h 1046340"/>
                <a:gd name="connsiteX843" fmla="*/ 986005 w 1827754"/>
                <a:gd name="connsiteY843" fmla="*/ 257988 h 1046340"/>
                <a:gd name="connsiteX844" fmla="*/ 986005 w 1827754"/>
                <a:gd name="connsiteY844" fmla="*/ 261798 h 1046340"/>
                <a:gd name="connsiteX845" fmla="*/ 1164123 w 1827754"/>
                <a:gd name="connsiteY845" fmla="*/ 209792 h 1046340"/>
                <a:gd name="connsiteX846" fmla="*/ 1170790 w 1827754"/>
                <a:gd name="connsiteY846" fmla="*/ 209792 h 1046340"/>
                <a:gd name="connsiteX847" fmla="*/ 1216701 w 1827754"/>
                <a:gd name="connsiteY847" fmla="*/ 183312 h 1046340"/>
                <a:gd name="connsiteX848" fmla="*/ 1216701 w 1827754"/>
                <a:gd name="connsiteY848" fmla="*/ 179407 h 1046340"/>
                <a:gd name="connsiteX849" fmla="*/ 1172791 w 1827754"/>
                <a:gd name="connsiteY849" fmla="*/ 154071 h 1046340"/>
                <a:gd name="connsiteX850" fmla="*/ 1166123 w 1827754"/>
                <a:gd name="connsiteY850" fmla="*/ 154071 h 1046340"/>
                <a:gd name="connsiteX851" fmla="*/ 1120212 w 1827754"/>
                <a:gd name="connsiteY851" fmla="*/ 180645 h 1046340"/>
                <a:gd name="connsiteX852" fmla="*/ 1120212 w 1827754"/>
                <a:gd name="connsiteY852" fmla="*/ 184455 h 1046340"/>
                <a:gd name="connsiteX853" fmla="*/ 948095 w 1827754"/>
                <a:gd name="connsiteY853" fmla="*/ 334569 h 1046340"/>
                <a:gd name="connsiteX854" fmla="*/ 954763 w 1827754"/>
                <a:gd name="connsiteY854" fmla="*/ 334569 h 1046340"/>
                <a:gd name="connsiteX855" fmla="*/ 1000674 w 1827754"/>
                <a:gd name="connsiteY855" fmla="*/ 308090 h 1046340"/>
                <a:gd name="connsiteX856" fmla="*/ 1000674 w 1827754"/>
                <a:gd name="connsiteY856" fmla="*/ 304280 h 1046340"/>
                <a:gd name="connsiteX857" fmla="*/ 956763 w 1827754"/>
                <a:gd name="connsiteY857" fmla="*/ 278943 h 1046340"/>
                <a:gd name="connsiteX858" fmla="*/ 950096 w 1827754"/>
                <a:gd name="connsiteY858" fmla="*/ 278943 h 1046340"/>
                <a:gd name="connsiteX859" fmla="*/ 904185 w 1827754"/>
                <a:gd name="connsiteY859" fmla="*/ 305423 h 1046340"/>
                <a:gd name="connsiteX860" fmla="*/ 904185 w 1827754"/>
                <a:gd name="connsiteY860" fmla="*/ 309328 h 1046340"/>
                <a:gd name="connsiteX861" fmla="*/ 1097067 w 1827754"/>
                <a:gd name="connsiteY861" fmla="*/ 248844 h 1046340"/>
                <a:gd name="connsiteX862" fmla="*/ 1103734 w 1827754"/>
                <a:gd name="connsiteY862" fmla="*/ 248844 h 1046340"/>
                <a:gd name="connsiteX863" fmla="*/ 1149645 w 1827754"/>
                <a:gd name="connsiteY863" fmla="*/ 222365 h 1046340"/>
                <a:gd name="connsiteX864" fmla="*/ 1149645 w 1827754"/>
                <a:gd name="connsiteY864" fmla="*/ 218555 h 1046340"/>
                <a:gd name="connsiteX865" fmla="*/ 1105734 w 1827754"/>
                <a:gd name="connsiteY865" fmla="*/ 193218 h 1046340"/>
                <a:gd name="connsiteX866" fmla="*/ 1099067 w 1827754"/>
                <a:gd name="connsiteY866" fmla="*/ 193218 h 1046340"/>
                <a:gd name="connsiteX867" fmla="*/ 1053157 w 1827754"/>
                <a:gd name="connsiteY867" fmla="*/ 219698 h 1046340"/>
                <a:gd name="connsiteX868" fmla="*/ 1053157 w 1827754"/>
                <a:gd name="connsiteY868" fmla="*/ 223603 h 1046340"/>
                <a:gd name="connsiteX869" fmla="*/ 813698 w 1827754"/>
                <a:gd name="connsiteY869" fmla="*/ 412389 h 1046340"/>
                <a:gd name="connsiteX870" fmla="*/ 820365 w 1827754"/>
                <a:gd name="connsiteY870" fmla="*/ 412389 h 1046340"/>
                <a:gd name="connsiteX871" fmla="*/ 866276 w 1827754"/>
                <a:gd name="connsiteY871" fmla="*/ 385909 h 1046340"/>
                <a:gd name="connsiteX872" fmla="*/ 866276 w 1827754"/>
                <a:gd name="connsiteY872" fmla="*/ 382099 h 1046340"/>
                <a:gd name="connsiteX873" fmla="*/ 823223 w 1827754"/>
                <a:gd name="connsiteY873" fmla="*/ 356477 h 1046340"/>
                <a:gd name="connsiteX874" fmla="*/ 816555 w 1827754"/>
                <a:gd name="connsiteY874" fmla="*/ 356477 h 1046340"/>
                <a:gd name="connsiteX875" fmla="*/ 770740 w 1827754"/>
                <a:gd name="connsiteY875" fmla="*/ 382956 h 1046340"/>
                <a:gd name="connsiteX876" fmla="*/ 770740 w 1827754"/>
                <a:gd name="connsiteY876" fmla="*/ 386862 h 1046340"/>
                <a:gd name="connsiteX877" fmla="*/ 880849 w 1827754"/>
                <a:gd name="connsiteY877" fmla="*/ 373622 h 1046340"/>
                <a:gd name="connsiteX878" fmla="*/ 887517 w 1827754"/>
                <a:gd name="connsiteY878" fmla="*/ 373622 h 1046340"/>
                <a:gd name="connsiteX879" fmla="*/ 933332 w 1827754"/>
                <a:gd name="connsiteY879" fmla="*/ 347142 h 1046340"/>
                <a:gd name="connsiteX880" fmla="*/ 933332 w 1827754"/>
                <a:gd name="connsiteY880" fmla="*/ 343237 h 1046340"/>
                <a:gd name="connsiteX881" fmla="*/ 889517 w 1827754"/>
                <a:gd name="connsiteY881" fmla="*/ 317901 h 1046340"/>
                <a:gd name="connsiteX882" fmla="*/ 882849 w 1827754"/>
                <a:gd name="connsiteY882" fmla="*/ 317901 h 1046340"/>
                <a:gd name="connsiteX883" fmla="*/ 836939 w 1827754"/>
                <a:gd name="connsiteY883" fmla="*/ 344380 h 1046340"/>
                <a:gd name="connsiteX884" fmla="*/ 836939 w 1827754"/>
                <a:gd name="connsiteY884" fmla="*/ 348190 h 1046340"/>
                <a:gd name="connsiteX885" fmla="*/ 1228988 w 1827754"/>
                <a:gd name="connsiteY885" fmla="*/ 153975 h 1046340"/>
                <a:gd name="connsiteX886" fmla="*/ 1235656 w 1827754"/>
                <a:gd name="connsiteY886" fmla="*/ 153975 h 1046340"/>
                <a:gd name="connsiteX887" fmla="*/ 1281566 w 1827754"/>
                <a:gd name="connsiteY887" fmla="*/ 127496 h 1046340"/>
                <a:gd name="connsiteX888" fmla="*/ 1281566 w 1827754"/>
                <a:gd name="connsiteY888" fmla="*/ 123590 h 1046340"/>
                <a:gd name="connsiteX889" fmla="*/ 1269850 w 1827754"/>
                <a:gd name="connsiteY889" fmla="*/ 116923 h 1046340"/>
                <a:gd name="connsiteX890" fmla="*/ 1263278 w 1827754"/>
                <a:gd name="connsiteY890" fmla="*/ 116923 h 1046340"/>
                <a:gd name="connsiteX891" fmla="*/ 1217367 w 1827754"/>
                <a:gd name="connsiteY891" fmla="*/ 143403 h 1046340"/>
                <a:gd name="connsiteX892" fmla="*/ 1217367 w 1827754"/>
                <a:gd name="connsiteY892" fmla="*/ 147213 h 1046340"/>
                <a:gd name="connsiteX893" fmla="*/ 1430251 w 1827754"/>
                <a:gd name="connsiteY893" fmla="*/ 37865 h 1046340"/>
                <a:gd name="connsiteX894" fmla="*/ 1436919 w 1827754"/>
                <a:gd name="connsiteY894" fmla="*/ 37865 h 1046340"/>
                <a:gd name="connsiteX895" fmla="*/ 1482829 w 1827754"/>
                <a:gd name="connsiteY895" fmla="*/ 11386 h 1046340"/>
                <a:gd name="connsiteX896" fmla="*/ 1482829 w 1827754"/>
                <a:gd name="connsiteY896" fmla="*/ 7576 h 1046340"/>
                <a:gd name="connsiteX897" fmla="*/ 1471113 w 1827754"/>
                <a:gd name="connsiteY897" fmla="*/ 813 h 1046340"/>
                <a:gd name="connsiteX898" fmla="*/ 1464446 w 1827754"/>
                <a:gd name="connsiteY898" fmla="*/ 813 h 1046340"/>
                <a:gd name="connsiteX899" fmla="*/ 1418535 w 1827754"/>
                <a:gd name="connsiteY899" fmla="*/ 27293 h 1046340"/>
                <a:gd name="connsiteX900" fmla="*/ 1418535 w 1827754"/>
                <a:gd name="connsiteY900" fmla="*/ 31198 h 1046340"/>
                <a:gd name="connsiteX901" fmla="*/ 1522453 w 1827754"/>
                <a:gd name="connsiteY901" fmla="*/ 91111 h 1046340"/>
                <a:gd name="connsiteX902" fmla="*/ 1529121 w 1827754"/>
                <a:gd name="connsiteY902" fmla="*/ 91111 h 1046340"/>
                <a:gd name="connsiteX903" fmla="*/ 1575031 w 1827754"/>
                <a:gd name="connsiteY903" fmla="*/ 64631 h 1046340"/>
                <a:gd name="connsiteX904" fmla="*/ 1575031 w 1827754"/>
                <a:gd name="connsiteY904" fmla="*/ 60821 h 1046340"/>
                <a:gd name="connsiteX905" fmla="*/ 1531121 w 1827754"/>
                <a:gd name="connsiteY905" fmla="*/ 35484 h 1046340"/>
                <a:gd name="connsiteX906" fmla="*/ 1524453 w 1827754"/>
                <a:gd name="connsiteY906" fmla="*/ 35484 h 1046340"/>
                <a:gd name="connsiteX907" fmla="*/ 1478543 w 1827754"/>
                <a:gd name="connsiteY907" fmla="*/ 61964 h 1046340"/>
                <a:gd name="connsiteX908" fmla="*/ 1478543 w 1827754"/>
                <a:gd name="connsiteY908" fmla="*/ 65869 h 1046340"/>
                <a:gd name="connsiteX909" fmla="*/ 1650183 w 1827754"/>
                <a:gd name="connsiteY909" fmla="*/ 238176 h 1046340"/>
                <a:gd name="connsiteX910" fmla="*/ 1696094 w 1827754"/>
                <a:gd name="connsiteY910" fmla="*/ 211697 h 1046340"/>
                <a:gd name="connsiteX911" fmla="*/ 1696094 w 1827754"/>
                <a:gd name="connsiteY911" fmla="*/ 207887 h 1046340"/>
                <a:gd name="connsiteX912" fmla="*/ 1652184 w 1827754"/>
                <a:gd name="connsiteY912" fmla="*/ 182550 h 1046340"/>
                <a:gd name="connsiteX913" fmla="*/ 1645516 w 1827754"/>
                <a:gd name="connsiteY913" fmla="*/ 182550 h 1046340"/>
                <a:gd name="connsiteX914" fmla="*/ 1599701 w 1827754"/>
                <a:gd name="connsiteY914" fmla="*/ 209030 h 1046340"/>
                <a:gd name="connsiteX915" fmla="*/ 1599701 w 1827754"/>
                <a:gd name="connsiteY915" fmla="*/ 212935 h 1046340"/>
                <a:gd name="connsiteX916" fmla="*/ 1643516 w 1827754"/>
                <a:gd name="connsiteY916" fmla="*/ 238272 h 1046340"/>
                <a:gd name="connsiteX917" fmla="*/ 1650374 w 1827754"/>
                <a:gd name="connsiteY917" fmla="*/ 238176 h 1046340"/>
                <a:gd name="connsiteX918" fmla="*/ 1296044 w 1827754"/>
                <a:gd name="connsiteY918" fmla="*/ 115304 h 1046340"/>
                <a:gd name="connsiteX919" fmla="*/ 1302712 w 1827754"/>
                <a:gd name="connsiteY919" fmla="*/ 115304 h 1046340"/>
                <a:gd name="connsiteX920" fmla="*/ 1348622 w 1827754"/>
                <a:gd name="connsiteY920" fmla="*/ 88824 h 1046340"/>
                <a:gd name="connsiteX921" fmla="*/ 1348622 w 1827754"/>
                <a:gd name="connsiteY921" fmla="*/ 85014 h 1046340"/>
                <a:gd name="connsiteX922" fmla="*/ 1337001 w 1827754"/>
                <a:gd name="connsiteY922" fmla="*/ 78252 h 1046340"/>
                <a:gd name="connsiteX923" fmla="*/ 1330334 w 1827754"/>
                <a:gd name="connsiteY923" fmla="*/ 78252 h 1046340"/>
                <a:gd name="connsiteX924" fmla="*/ 1284424 w 1827754"/>
                <a:gd name="connsiteY924" fmla="*/ 104826 h 1046340"/>
                <a:gd name="connsiteX925" fmla="*/ 1284424 w 1827754"/>
                <a:gd name="connsiteY925" fmla="*/ 108636 h 1046340"/>
                <a:gd name="connsiteX926" fmla="*/ 747023 w 1827754"/>
                <a:gd name="connsiteY926" fmla="*/ 451060 h 1046340"/>
                <a:gd name="connsiteX927" fmla="*/ 753690 w 1827754"/>
                <a:gd name="connsiteY927" fmla="*/ 451060 h 1046340"/>
                <a:gd name="connsiteX928" fmla="*/ 799601 w 1827754"/>
                <a:gd name="connsiteY928" fmla="*/ 424581 h 1046340"/>
                <a:gd name="connsiteX929" fmla="*/ 799601 w 1827754"/>
                <a:gd name="connsiteY929" fmla="*/ 420675 h 1046340"/>
                <a:gd name="connsiteX930" fmla="*/ 755691 w 1827754"/>
                <a:gd name="connsiteY930" fmla="*/ 395339 h 1046340"/>
                <a:gd name="connsiteX931" fmla="*/ 749023 w 1827754"/>
                <a:gd name="connsiteY931" fmla="*/ 395339 h 1046340"/>
                <a:gd name="connsiteX932" fmla="*/ 703113 w 1827754"/>
                <a:gd name="connsiteY932" fmla="*/ 421818 h 1046340"/>
                <a:gd name="connsiteX933" fmla="*/ 703113 w 1827754"/>
                <a:gd name="connsiteY933" fmla="*/ 425628 h 1046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Lst>
              <a:rect l="l" t="t" r="r" b="b"/>
              <a:pathLst>
                <a:path w="1827754" h="1046340">
                  <a:moveTo>
                    <a:pt x="1242323" y="328854"/>
                  </a:moveTo>
                  <a:lnTo>
                    <a:pt x="1288233" y="302375"/>
                  </a:lnTo>
                  <a:cubicBezTo>
                    <a:pt x="1290234" y="301232"/>
                    <a:pt x="1290424" y="299517"/>
                    <a:pt x="1288233" y="298470"/>
                  </a:cubicBezTo>
                  <a:lnTo>
                    <a:pt x="1244323" y="273133"/>
                  </a:lnTo>
                  <a:cubicBezTo>
                    <a:pt x="1242222" y="272095"/>
                    <a:pt x="1239757" y="272095"/>
                    <a:pt x="1237655" y="273133"/>
                  </a:cubicBezTo>
                  <a:lnTo>
                    <a:pt x="1191841" y="299613"/>
                  </a:lnTo>
                  <a:cubicBezTo>
                    <a:pt x="1189840" y="300756"/>
                    <a:pt x="1189650" y="302470"/>
                    <a:pt x="1191841" y="303423"/>
                  </a:cubicBezTo>
                  <a:lnTo>
                    <a:pt x="1235655" y="328759"/>
                  </a:lnTo>
                  <a:cubicBezTo>
                    <a:pt x="1237726" y="329890"/>
                    <a:pt x="1240221" y="329925"/>
                    <a:pt x="1242323" y="328854"/>
                  </a:cubicBezTo>
                  <a:close/>
                  <a:moveTo>
                    <a:pt x="1175648" y="237129"/>
                  </a:moveTo>
                  <a:lnTo>
                    <a:pt x="1129737" y="263703"/>
                  </a:lnTo>
                  <a:cubicBezTo>
                    <a:pt x="1127832" y="264751"/>
                    <a:pt x="1127642" y="266561"/>
                    <a:pt x="1129737" y="267513"/>
                  </a:cubicBezTo>
                  <a:lnTo>
                    <a:pt x="1173648" y="292850"/>
                  </a:lnTo>
                  <a:cubicBezTo>
                    <a:pt x="1175738" y="293934"/>
                    <a:pt x="1178225" y="293934"/>
                    <a:pt x="1180315" y="292850"/>
                  </a:cubicBezTo>
                  <a:lnTo>
                    <a:pt x="1226226" y="266370"/>
                  </a:lnTo>
                  <a:cubicBezTo>
                    <a:pt x="1228131" y="265228"/>
                    <a:pt x="1228321" y="263513"/>
                    <a:pt x="1226226" y="262465"/>
                  </a:cubicBezTo>
                  <a:lnTo>
                    <a:pt x="1182316" y="237129"/>
                  </a:lnTo>
                  <a:cubicBezTo>
                    <a:pt x="1180205" y="236132"/>
                    <a:pt x="1177759" y="236132"/>
                    <a:pt x="1175648" y="237129"/>
                  </a:cubicBezTo>
                  <a:close/>
                  <a:moveTo>
                    <a:pt x="1027344" y="322854"/>
                  </a:moveTo>
                  <a:lnTo>
                    <a:pt x="949715" y="367716"/>
                  </a:lnTo>
                  <a:cubicBezTo>
                    <a:pt x="947810" y="368859"/>
                    <a:pt x="947619" y="370574"/>
                    <a:pt x="949715" y="371526"/>
                  </a:cubicBezTo>
                  <a:lnTo>
                    <a:pt x="993625" y="396863"/>
                  </a:lnTo>
                  <a:cubicBezTo>
                    <a:pt x="995716" y="397947"/>
                    <a:pt x="998203" y="397947"/>
                    <a:pt x="1000293" y="396863"/>
                  </a:cubicBezTo>
                  <a:lnTo>
                    <a:pt x="1077921" y="352000"/>
                  </a:lnTo>
                  <a:cubicBezTo>
                    <a:pt x="1079922" y="350857"/>
                    <a:pt x="1080017" y="349143"/>
                    <a:pt x="1077921" y="348190"/>
                  </a:cubicBezTo>
                  <a:lnTo>
                    <a:pt x="1034011" y="322854"/>
                  </a:lnTo>
                  <a:cubicBezTo>
                    <a:pt x="1031911" y="321706"/>
                    <a:pt x="1029380" y="321670"/>
                    <a:pt x="1027248" y="322758"/>
                  </a:cubicBezTo>
                  <a:close/>
                  <a:moveTo>
                    <a:pt x="1108592" y="275991"/>
                  </a:moveTo>
                  <a:lnTo>
                    <a:pt x="1062682" y="302470"/>
                  </a:lnTo>
                  <a:cubicBezTo>
                    <a:pt x="1060776" y="303613"/>
                    <a:pt x="1060586" y="305328"/>
                    <a:pt x="1062682" y="306375"/>
                  </a:cubicBezTo>
                  <a:lnTo>
                    <a:pt x="1106592" y="331712"/>
                  </a:lnTo>
                  <a:cubicBezTo>
                    <a:pt x="1108693" y="332750"/>
                    <a:pt x="1111158" y="332750"/>
                    <a:pt x="1113259" y="331712"/>
                  </a:cubicBezTo>
                  <a:lnTo>
                    <a:pt x="1159170" y="305232"/>
                  </a:lnTo>
                  <a:cubicBezTo>
                    <a:pt x="1161075" y="304089"/>
                    <a:pt x="1161265" y="302375"/>
                    <a:pt x="1159170" y="301422"/>
                  </a:cubicBezTo>
                  <a:lnTo>
                    <a:pt x="1115259" y="276086"/>
                  </a:lnTo>
                  <a:cubicBezTo>
                    <a:pt x="1113302" y="275068"/>
                    <a:pt x="1110988" y="274998"/>
                    <a:pt x="1108973" y="275895"/>
                  </a:cubicBezTo>
                  <a:close/>
                  <a:moveTo>
                    <a:pt x="928569" y="379908"/>
                  </a:moveTo>
                  <a:lnTo>
                    <a:pt x="882659" y="406388"/>
                  </a:lnTo>
                  <a:cubicBezTo>
                    <a:pt x="880659" y="407531"/>
                    <a:pt x="880563" y="409245"/>
                    <a:pt x="882659" y="410293"/>
                  </a:cubicBezTo>
                  <a:lnTo>
                    <a:pt x="926569" y="435630"/>
                  </a:lnTo>
                  <a:cubicBezTo>
                    <a:pt x="928680" y="436626"/>
                    <a:pt x="931126" y="436626"/>
                    <a:pt x="933237" y="435630"/>
                  </a:cubicBezTo>
                  <a:lnTo>
                    <a:pt x="979052" y="409055"/>
                  </a:lnTo>
                  <a:cubicBezTo>
                    <a:pt x="981052" y="408007"/>
                    <a:pt x="981243" y="406293"/>
                    <a:pt x="979528" y="405245"/>
                  </a:cubicBezTo>
                  <a:lnTo>
                    <a:pt x="935618" y="379908"/>
                  </a:lnTo>
                  <a:cubicBezTo>
                    <a:pt x="933425" y="378603"/>
                    <a:pt x="930701" y="378566"/>
                    <a:pt x="928474" y="379813"/>
                  </a:cubicBezTo>
                  <a:close/>
                  <a:moveTo>
                    <a:pt x="861323" y="418580"/>
                  </a:moveTo>
                  <a:lnTo>
                    <a:pt x="815508" y="445059"/>
                  </a:lnTo>
                  <a:cubicBezTo>
                    <a:pt x="813507" y="446203"/>
                    <a:pt x="813317" y="447917"/>
                    <a:pt x="815031" y="448869"/>
                  </a:cubicBezTo>
                  <a:lnTo>
                    <a:pt x="858942" y="474301"/>
                  </a:lnTo>
                  <a:cubicBezTo>
                    <a:pt x="861043" y="475339"/>
                    <a:pt x="863508" y="475339"/>
                    <a:pt x="865609" y="474301"/>
                  </a:cubicBezTo>
                  <a:lnTo>
                    <a:pt x="911519" y="447822"/>
                  </a:lnTo>
                  <a:cubicBezTo>
                    <a:pt x="913520" y="446679"/>
                    <a:pt x="913710" y="444964"/>
                    <a:pt x="911519" y="444012"/>
                  </a:cubicBezTo>
                  <a:lnTo>
                    <a:pt x="867609" y="418580"/>
                  </a:lnTo>
                  <a:cubicBezTo>
                    <a:pt x="865614" y="417662"/>
                    <a:pt x="863318" y="417662"/>
                    <a:pt x="861323" y="418580"/>
                  </a:cubicBezTo>
                  <a:close/>
                  <a:moveTo>
                    <a:pt x="1033440" y="522021"/>
                  </a:moveTo>
                  <a:lnTo>
                    <a:pt x="1079350" y="495542"/>
                  </a:lnTo>
                  <a:cubicBezTo>
                    <a:pt x="1081255" y="494399"/>
                    <a:pt x="1081445" y="492684"/>
                    <a:pt x="1079350" y="491637"/>
                  </a:cubicBezTo>
                  <a:lnTo>
                    <a:pt x="1035440" y="466300"/>
                  </a:lnTo>
                  <a:cubicBezTo>
                    <a:pt x="1033329" y="465304"/>
                    <a:pt x="1030883" y="465304"/>
                    <a:pt x="1028772" y="466300"/>
                  </a:cubicBezTo>
                  <a:lnTo>
                    <a:pt x="982862" y="492875"/>
                  </a:lnTo>
                  <a:cubicBezTo>
                    <a:pt x="980957" y="493923"/>
                    <a:pt x="980766" y="495637"/>
                    <a:pt x="982862" y="496685"/>
                  </a:cubicBezTo>
                  <a:lnTo>
                    <a:pt x="1026772" y="522021"/>
                  </a:lnTo>
                  <a:cubicBezTo>
                    <a:pt x="1028862" y="523106"/>
                    <a:pt x="1031349" y="523106"/>
                    <a:pt x="1033440" y="522021"/>
                  </a:cubicBezTo>
                  <a:close/>
                  <a:moveTo>
                    <a:pt x="966765" y="560693"/>
                  </a:moveTo>
                  <a:lnTo>
                    <a:pt x="1012675" y="534213"/>
                  </a:lnTo>
                  <a:cubicBezTo>
                    <a:pt x="1014580" y="533070"/>
                    <a:pt x="1014770" y="531356"/>
                    <a:pt x="1012675" y="530403"/>
                  </a:cubicBezTo>
                  <a:lnTo>
                    <a:pt x="968765" y="505067"/>
                  </a:lnTo>
                  <a:cubicBezTo>
                    <a:pt x="966675" y="503982"/>
                    <a:pt x="964188" y="503982"/>
                    <a:pt x="962097" y="505067"/>
                  </a:cubicBezTo>
                  <a:lnTo>
                    <a:pt x="916187" y="531546"/>
                  </a:lnTo>
                  <a:cubicBezTo>
                    <a:pt x="914282" y="532689"/>
                    <a:pt x="914091" y="534404"/>
                    <a:pt x="916187" y="535452"/>
                  </a:cubicBezTo>
                  <a:lnTo>
                    <a:pt x="960097" y="560788"/>
                  </a:lnTo>
                  <a:cubicBezTo>
                    <a:pt x="962024" y="561590"/>
                    <a:pt x="964197" y="561556"/>
                    <a:pt x="966098" y="560693"/>
                  </a:cubicBezTo>
                  <a:close/>
                  <a:moveTo>
                    <a:pt x="900090" y="599460"/>
                  </a:moveTo>
                  <a:lnTo>
                    <a:pt x="946000" y="572980"/>
                  </a:lnTo>
                  <a:cubicBezTo>
                    <a:pt x="947905" y="571837"/>
                    <a:pt x="948095" y="570123"/>
                    <a:pt x="946000" y="569075"/>
                  </a:cubicBezTo>
                  <a:lnTo>
                    <a:pt x="902090" y="543738"/>
                  </a:lnTo>
                  <a:cubicBezTo>
                    <a:pt x="899989" y="542700"/>
                    <a:pt x="897524" y="542700"/>
                    <a:pt x="895422" y="543738"/>
                  </a:cubicBezTo>
                  <a:lnTo>
                    <a:pt x="849512" y="570218"/>
                  </a:lnTo>
                  <a:cubicBezTo>
                    <a:pt x="847607" y="571361"/>
                    <a:pt x="847416" y="573075"/>
                    <a:pt x="849512" y="574028"/>
                  </a:cubicBezTo>
                  <a:lnTo>
                    <a:pt x="893422" y="599364"/>
                  </a:lnTo>
                  <a:cubicBezTo>
                    <a:pt x="895314" y="600263"/>
                    <a:pt x="897503" y="600297"/>
                    <a:pt x="899423" y="599460"/>
                  </a:cubicBezTo>
                  <a:close/>
                  <a:moveTo>
                    <a:pt x="833415" y="638131"/>
                  </a:moveTo>
                  <a:lnTo>
                    <a:pt x="879230" y="611652"/>
                  </a:lnTo>
                  <a:cubicBezTo>
                    <a:pt x="881230" y="610509"/>
                    <a:pt x="881420" y="608794"/>
                    <a:pt x="879706" y="607842"/>
                  </a:cubicBezTo>
                  <a:lnTo>
                    <a:pt x="835796" y="582505"/>
                  </a:lnTo>
                  <a:cubicBezTo>
                    <a:pt x="833710" y="581404"/>
                    <a:pt x="831215" y="581404"/>
                    <a:pt x="829128" y="582505"/>
                  </a:cubicBezTo>
                  <a:lnTo>
                    <a:pt x="783218" y="608985"/>
                  </a:lnTo>
                  <a:cubicBezTo>
                    <a:pt x="781218" y="610128"/>
                    <a:pt x="781027" y="611842"/>
                    <a:pt x="783218" y="612890"/>
                  </a:cubicBezTo>
                  <a:lnTo>
                    <a:pt x="827128" y="638226"/>
                  </a:lnTo>
                  <a:cubicBezTo>
                    <a:pt x="828943" y="638922"/>
                    <a:pt x="830957" y="638888"/>
                    <a:pt x="832748" y="638131"/>
                  </a:cubicBezTo>
                  <a:close/>
                  <a:moveTo>
                    <a:pt x="1176315" y="367526"/>
                  </a:moveTo>
                  <a:lnTo>
                    <a:pt x="1222225" y="341046"/>
                  </a:lnTo>
                  <a:cubicBezTo>
                    <a:pt x="1224225" y="339999"/>
                    <a:pt x="1224320" y="338189"/>
                    <a:pt x="1222225" y="337236"/>
                  </a:cubicBezTo>
                  <a:lnTo>
                    <a:pt x="1178315" y="311900"/>
                  </a:lnTo>
                  <a:cubicBezTo>
                    <a:pt x="1176225" y="310815"/>
                    <a:pt x="1173738" y="310815"/>
                    <a:pt x="1171647" y="311900"/>
                  </a:cubicBezTo>
                  <a:lnTo>
                    <a:pt x="1125832" y="338379"/>
                  </a:lnTo>
                  <a:cubicBezTo>
                    <a:pt x="1123832" y="339522"/>
                    <a:pt x="1123641" y="341237"/>
                    <a:pt x="1125356" y="342285"/>
                  </a:cubicBezTo>
                  <a:lnTo>
                    <a:pt x="1169266" y="367621"/>
                  </a:lnTo>
                  <a:cubicBezTo>
                    <a:pt x="1171302" y="368538"/>
                    <a:pt x="1173640" y="368503"/>
                    <a:pt x="1175648" y="367526"/>
                  </a:cubicBezTo>
                  <a:close/>
                  <a:moveTo>
                    <a:pt x="1101353" y="483255"/>
                  </a:moveTo>
                  <a:lnTo>
                    <a:pt x="1203747" y="424199"/>
                  </a:lnTo>
                  <a:cubicBezTo>
                    <a:pt x="1205747" y="423057"/>
                    <a:pt x="1205842" y="421342"/>
                    <a:pt x="1203747" y="420294"/>
                  </a:cubicBezTo>
                  <a:lnTo>
                    <a:pt x="1097162" y="358763"/>
                  </a:lnTo>
                  <a:cubicBezTo>
                    <a:pt x="1095061" y="357724"/>
                    <a:pt x="1092596" y="357724"/>
                    <a:pt x="1090494" y="358763"/>
                  </a:cubicBezTo>
                  <a:lnTo>
                    <a:pt x="1037535" y="389338"/>
                  </a:lnTo>
                  <a:cubicBezTo>
                    <a:pt x="1035535" y="390481"/>
                    <a:pt x="1035440" y="392196"/>
                    <a:pt x="1037535" y="393243"/>
                  </a:cubicBezTo>
                  <a:lnTo>
                    <a:pt x="1093924" y="425819"/>
                  </a:lnTo>
                  <a:cubicBezTo>
                    <a:pt x="1095733" y="426771"/>
                    <a:pt x="1095543" y="428486"/>
                    <a:pt x="1093924" y="429629"/>
                  </a:cubicBezTo>
                  <a:lnTo>
                    <a:pt x="1051632" y="454108"/>
                  </a:lnTo>
                  <a:cubicBezTo>
                    <a:pt x="1049632" y="455251"/>
                    <a:pt x="1049442" y="456966"/>
                    <a:pt x="1051156" y="457918"/>
                  </a:cubicBezTo>
                  <a:lnTo>
                    <a:pt x="1095066" y="483350"/>
                  </a:lnTo>
                  <a:cubicBezTo>
                    <a:pt x="1096825" y="483995"/>
                    <a:pt x="1098761" y="483961"/>
                    <a:pt x="1100496" y="483255"/>
                  </a:cubicBezTo>
                  <a:close/>
                  <a:moveTo>
                    <a:pt x="794648" y="457251"/>
                  </a:moveTo>
                  <a:lnTo>
                    <a:pt x="748737" y="483826"/>
                  </a:lnTo>
                  <a:cubicBezTo>
                    <a:pt x="746832" y="484874"/>
                    <a:pt x="746642" y="486588"/>
                    <a:pt x="748737" y="487636"/>
                  </a:cubicBezTo>
                  <a:lnTo>
                    <a:pt x="792648" y="512973"/>
                  </a:lnTo>
                  <a:cubicBezTo>
                    <a:pt x="794738" y="514057"/>
                    <a:pt x="797225" y="514057"/>
                    <a:pt x="799315" y="512973"/>
                  </a:cubicBezTo>
                  <a:lnTo>
                    <a:pt x="845226" y="486493"/>
                  </a:lnTo>
                  <a:cubicBezTo>
                    <a:pt x="847226" y="485350"/>
                    <a:pt x="847321" y="483636"/>
                    <a:pt x="845226" y="482588"/>
                  </a:cubicBezTo>
                  <a:lnTo>
                    <a:pt x="801315" y="457251"/>
                  </a:lnTo>
                  <a:cubicBezTo>
                    <a:pt x="799214" y="456213"/>
                    <a:pt x="796749" y="456213"/>
                    <a:pt x="794648" y="457251"/>
                  </a:cubicBezTo>
                  <a:close/>
                  <a:moveTo>
                    <a:pt x="727973" y="496018"/>
                  </a:moveTo>
                  <a:lnTo>
                    <a:pt x="682062" y="522498"/>
                  </a:lnTo>
                  <a:cubicBezTo>
                    <a:pt x="680157" y="523641"/>
                    <a:pt x="679967" y="525355"/>
                    <a:pt x="682062" y="526403"/>
                  </a:cubicBezTo>
                  <a:lnTo>
                    <a:pt x="725973" y="551739"/>
                  </a:lnTo>
                  <a:cubicBezTo>
                    <a:pt x="728074" y="552778"/>
                    <a:pt x="730539" y="552778"/>
                    <a:pt x="732640" y="551739"/>
                  </a:cubicBezTo>
                  <a:lnTo>
                    <a:pt x="778551" y="525260"/>
                  </a:lnTo>
                  <a:cubicBezTo>
                    <a:pt x="780456" y="524117"/>
                    <a:pt x="780646" y="522403"/>
                    <a:pt x="778551" y="521450"/>
                  </a:cubicBezTo>
                  <a:lnTo>
                    <a:pt x="734640" y="496113"/>
                  </a:lnTo>
                  <a:cubicBezTo>
                    <a:pt x="732370" y="494716"/>
                    <a:pt x="729516" y="494679"/>
                    <a:pt x="727211" y="496018"/>
                  </a:cubicBezTo>
                  <a:close/>
                  <a:moveTo>
                    <a:pt x="356498" y="909498"/>
                  </a:moveTo>
                  <a:cubicBezTo>
                    <a:pt x="358599" y="910537"/>
                    <a:pt x="361064" y="910537"/>
                    <a:pt x="363165" y="909498"/>
                  </a:cubicBezTo>
                  <a:lnTo>
                    <a:pt x="409076" y="883019"/>
                  </a:lnTo>
                  <a:cubicBezTo>
                    <a:pt x="411076" y="881876"/>
                    <a:pt x="411171" y="880161"/>
                    <a:pt x="409076" y="879209"/>
                  </a:cubicBezTo>
                  <a:lnTo>
                    <a:pt x="365166" y="853872"/>
                  </a:lnTo>
                  <a:cubicBezTo>
                    <a:pt x="363075" y="852788"/>
                    <a:pt x="360588" y="852788"/>
                    <a:pt x="358498" y="853872"/>
                  </a:cubicBezTo>
                  <a:lnTo>
                    <a:pt x="312588" y="880352"/>
                  </a:lnTo>
                  <a:cubicBezTo>
                    <a:pt x="310587" y="881495"/>
                    <a:pt x="310397" y="883209"/>
                    <a:pt x="312588" y="884257"/>
                  </a:cubicBezTo>
                  <a:close/>
                  <a:moveTo>
                    <a:pt x="191144" y="805771"/>
                  </a:moveTo>
                  <a:lnTo>
                    <a:pt x="144757" y="832727"/>
                  </a:lnTo>
                  <a:cubicBezTo>
                    <a:pt x="142757" y="833775"/>
                    <a:pt x="142566" y="835584"/>
                    <a:pt x="144757" y="836537"/>
                  </a:cubicBezTo>
                  <a:lnTo>
                    <a:pt x="188667" y="861873"/>
                  </a:lnTo>
                  <a:cubicBezTo>
                    <a:pt x="190758" y="862958"/>
                    <a:pt x="193245" y="862958"/>
                    <a:pt x="195335" y="861873"/>
                  </a:cubicBezTo>
                  <a:lnTo>
                    <a:pt x="241150" y="835394"/>
                  </a:lnTo>
                  <a:cubicBezTo>
                    <a:pt x="243150" y="834251"/>
                    <a:pt x="243341" y="832536"/>
                    <a:pt x="241626" y="831489"/>
                  </a:cubicBezTo>
                  <a:lnTo>
                    <a:pt x="197716" y="806152"/>
                  </a:lnTo>
                  <a:cubicBezTo>
                    <a:pt x="195561" y="804910"/>
                    <a:pt x="192944" y="804769"/>
                    <a:pt x="190668" y="805771"/>
                  </a:cubicBezTo>
                  <a:close/>
                  <a:moveTo>
                    <a:pt x="276202" y="883495"/>
                  </a:moveTo>
                  <a:cubicBezTo>
                    <a:pt x="278303" y="884533"/>
                    <a:pt x="280768" y="884533"/>
                    <a:pt x="282870" y="883495"/>
                  </a:cubicBezTo>
                  <a:lnTo>
                    <a:pt x="328685" y="857016"/>
                  </a:lnTo>
                  <a:cubicBezTo>
                    <a:pt x="330685" y="855873"/>
                    <a:pt x="330876" y="854158"/>
                    <a:pt x="328685" y="853206"/>
                  </a:cubicBezTo>
                  <a:lnTo>
                    <a:pt x="284870" y="827774"/>
                  </a:lnTo>
                  <a:cubicBezTo>
                    <a:pt x="282769" y="826736"/>
                    <a:pt x="280304" y="826736"/>
                    <a:pt x="278202" y="827774"/>
                  </a:cubicBezTo>
                  <a:lnTo>
                    <a:pt x="232673" y="854253"/>
                  </a:lnTo>
                  <a:cubicBezTo>
                    <a:pt x="230673" y="855396"/>
                    <a:pt x="230482" y="857111"/>
                    <a:pt x="232673" y="858063"/>
                  </a:cubicBezTo>
                  <a:close/>
                  <a:moveTo>
                    <a:pt x="461178" y="925120"/>
                  </a:moveTo>
                  <a:lnTo>
                    <a:pt x="507088" y="898545"/>
                  </a:lnTo>
                  <a:cubicBezTo>
                    <a:pt x="509088" y="897497"/>
                    <a:pt x="509279" y="895687"/>
                    <a:pt x="507088" y="894735"/>
                  </a:cubicBezTo>
                  <a:lnTo>
                    <a:pt x="463178" y="869398"/>
                  </a:lnTo>
                  <a:cubicBezTo>
                    <a:pt x="461088" y="868314"/>
                    <a:pt x="458600" y="868314"/>
                    <a:pt x="456510" y="869398"/>
                  </a:cubicBezTo>
                  <a:lnTo>
                    <a:pt x="410695" y="895878"/>
                  </a:lnTo>
                  <a:cubicBezTo>
                    <a:pt x="408695" y="897021"/>
                    <a:pt x="408504" y="898735"/>
                    <a:pt x="410695" y="899783"/>
                  </a:cubicBezTo>
                  <a:lnTo>
                    <a:pt x="454510" y="925120"/>
                  </a:lnTo>
                  <a:cubicBezTo>
                    <a:pt x="456486" y="925972"/>
                    <a:pt x="458726" y="925972"/>
                    <a:pt x="460701" y="925120"/>
                  </a:cubicBezTo>
                  <a:close/>
                  <a:moveTo>
                    <a:pt x="387454" y="963981"/>
                  </a:moveTo>
                  <a:cubicBezTo>
                    <a:pt x="389544" y="965066"/>
                    <a:pt x="392031" y="965066"/>
                    <a:pt x="394122" y="963981"/>
                  </a:cubicBezTo>
                  <a:lnTo>
                    <a:pt x="440032" y="937502"/>
                  </a:lnTo>
                  <a:cubicBezTo>
                    <a:pt x="442032" y="936359"/>
                    <a:pt x="442128" y="934645"/>
                    <a:pt x="440032" y="933692"/>
                  </a:cubicBezTo>
                  <a:lnTo>
                    <a:pt x="396122" y="908260"/>
                  </a:lnTo>
                  <a:cubicBezTo>
                    <a:pt x="394021" y="907222"/>
                    <a:pt x="391556" y="907222"/>
                    <a:pt x="389454" y="908260"/>
                  </a:cubicBezTo>
                  <a:lnTo>
                    <a:pt x="343544" y="934740"/>
                  </a:lnTo>
                  <a:cubicBezTo>
                    <a:pt x="341639" y="935883"/>
                    <a:pt x="341448" y="937597"/>
                    <a:pt x="343544" y="938550"/>
                  </a:cubicBezTo>
                  <a:close/>
                  <a:moveTo>
                    <a:pt x="258200" y="767100"/>
                  </a:moveTo>
                  <a:lnTo>
                    <a:pt x="212289" y="793579"/>
                  </a:lnTo>
                  <a:cubicBezTo>
                    <a:pt x="210289" y="794722"/>
                    <a:pt x="210194" y="796437"/>
                    <a:pt x="212289" y="797389"/>
                  </a:cubicBezTo>
                  <a:lnTo>
                    <a:pt x="256200" y="822821"/>
                  </a:lnTo>
                  <a:cubicBezTo>
                    <a:pt x="258301" y="823859"/>
                    <a:pt x="260766" y="823859"/>
                    <a:pt x="262867" y="822821"/>
                  </a:cubicBezTo>
                  <a:lnTo>
                    <a:pt x="308778" y="796341"/>
                  </a:lnTo>
                  <a:cubicBezTo>
                    <a:pt x="310683" y="795198"/>
                    <a:pt x="310873" y="793484"/>
                    <a:pt x="308778" y="792531"/>
                  </a:cubicBezTo>
                  <a:lnTo>
                    <a:pt x="264867" y="767100"/>
                  </a:lnTo>
                  <a:cubicBezTo>
                    <a:pt x="262638" y="765897"/>
                    <a:pt x="259953" y="765897"/>
                    <a:pt x="257724" y="767100"/>
                  </a:cubicBezTo>
                  <a:close/>
                  <a:moveTo>
                    <a:pt x="593575" y="573456"/>
                  </a:moveTo>
                  <a:lnTo>
                    <a:pt x="546998" y="599936"/>
                  </a:lnTo>
                  <a:cubicBezTo>
                    <a:pt x="544998" y="601079"/>
                    <a:pt x="544902" y="602793"/>
                    <a:pt x="546998" y="603841"/>
                  </a:cubicBezTo>
                  <a:lnTo>
                    <a:pt x="590908" y="629178"/>
                  </a:lnTo>
                  <a:cubicBezTo>
                    <a:pt x="593009" y="630216"/>
                    <a:pt x="595474" y="630216"/>
                    <a:pt x="597576" y="629178"/>
                  </a:cubicBezTo>
                  <a:lnTo>
                    <a:pt x="643486" y="602698"/>
                  </a:lnTo>
                  <a:cubicBezTo>
                    <a:pt x="645391" y="601555"/>
                    <a:pt x="645582" y="599841"/>
                    <a:pt x="643486" y="598888"/>
                  </a:cubicBezTo>
                  <a:lnTo>
                    <a:pt x="599576" y="573552"/>
                  </a:lnTo>
                  <a:cubicBezTo>
                    <a:pt x="597556" y="572487"/>
                    <a:pt x="595149" y="572451"/>
                    <a:pt x="593099" y="573456"/>
                  </a:cubicBezTo>
                  <a:close/>
                  <a:moveTo>
                    <a:pt x="324780" y="727952"/>
                  </a:moveTo>
                  <a:lnTo>
                    <a:pt x="278869" y="754431"/>
                  </a:lnTo>
                  <a:cubicBezTo>
                    <a:pt x="276964" y="755574"/>
                    <a:pt x="276774" y="757289"/>
                    <a:pt x="278869" y="758337"/>
                  </a:cubicBezTo>
                  <a:lnTo>
                    <a:pt x="322779" y="783673"/>
                  </a:lnTo>
                  <a:cubicBezTo>
                    <a:pt x="324881" y="784712"/>
                    <a:pt x="327346" y="784712"/>
                    <a:pt x="329447" y="783673"/>
                  </a:cubicBezTo>
                  <a:lnTo>
                    <a:pt x="375357" y="757098"/>
                  </a:lnTo>
                  <a:cubicBezTo>
                    <a:pt x="377262" y="756051"/>
                    <a:pt x="377453" y="754336"/>
                    <a:pt x="375357" y="753288"/>
                  </a:cubicBezTo>
                  <a:lnTo>
                    <a:pt x="331447" y="727952"/>
                  </a:lnTo>
                  <a:cubicBezTo>
                    <a:pt x="329357" y="726867"/>
                    <a:pt x="326870" y="726867"/>
                    <a:pt x="324780" y="727952"/>
                  </a:cubicBezTo>
                  <a:close/>
                  <a:moveTo>
                    <a:pt x="660155" y="534309"/>
                  </a:moveTo>
                  <a:lnTo>
                    <a:pt x="614244" y="560883"/>
                  </a:lnTo>
                  <a:cubicBezTo>
                    <a:pt x="612339" y="561931"/>
                    <a:pt x="612149" y="563741"/>
                    <a:pt x="614244" y="564693"/>
                  </a:cubicBezTo>
                  <a:lnTo>
                    <a:pt x="658155" y="590030"/>
                  </a:lnTo>
                  <a:cubicBezTo>
                    <a:pt x="660245" y="591114"/>
                    <a:pt x="662732" y="591114"/>
                    <a:pt x="664822" y="590030"/>
                  </a:cubicBezTo>
                  <a:lnTo>
                    <a:pt x="710733" y="563550"/>
                  </a:lnTo>
                  <a:cubicBezTo>
                    <a:pt x="712638" y="562407"/>
                    <a:pt x="712828" y="560693"/>
                    <a:pt x="710733" y="559645"/>
                  </a:cubicBezTo>
                  <a:lnTo>
                    <a:pt x="666822" y="534309"/>
                  </a:lnTo>
                  <a:cubicBezTo>
                    <a:pt x="664655" y="533431"/>
                    <a:pt x="662208" y="533571"/>
                    <a:pt x="660155" y="534690"/>
                  </a:cubicBezTo>
                  <a:close/>
                  <a:moveTo>
                    <a:pt x="526043" y="611842"/>
                  </a:moveTo>
                  <a:lnTo>
                    <a:pt x="480323" y="638703"/>
                  </a:lnTo>
                  <a:cubicBezTo>
                    <a:pt x="478323" y="639846"/>
                    <a:pt x="478132" y="641560"/>
                    <a:pt x="480323" y="642513"/>
                  </a:cubicBezTo>
                  <a:lnTo>
                    <a:pt x="524233" y="667849"/>
                  </a:lnTo>
                  <a:cubicBezTo>
                    <a:pt x="526323" y="668934"/>
                    <a:pt x="528810" y="668934"/>
                    <a:pt x="530901" y="667849"/>
                  </a:cubicBezTo>
                  <a:lnTo>
                    <a:pt x="576716" y="641370"/>
                  </a:lnTo>
                  <a:cubicBezTo>
                    <a:pt x="578716" y="640227"/>
                    <a:pt x="578907" y="638512"/>
                    <a:pt x="576716" y="637464"/>
                  </a:cubicBezTo>
                  <a:lnTo>
                    <a:pt x="532806" y="612128"/>
                  </a:lnTo>
                  <a:cubicBezTo>
                    <a:pt x="530670" y="611056"/>
                    <a:pt x="528147" y="611092"/>
                    <a:pt x="526043" y="612223"/>
                  </a:cubicBezTo>
                  <a:close/>
                  <a:moveTo>
                    <a:pt x="458892" y="650514"/>
                  </a:moveTo>
                  <a:lnTo>
                    <a:pt x="413076" y="676993"/>
                  </a:lnTo>
                  <a:cubicBezTo>
                    <a:pt x="411076" y="678136"/>
                    <a:pt x="410886" y="679851"/>
                    <a:pt x="412600" y="680898"/>
                  </a:cubicBezTo>
                  <a:lnTo>
                    <a:pt x="456510" y="706235"/>
                  </a:lnTo>
                  <a:cubicBezTo>
                    <a:pt x="458612" y="707273"/>
                    <a:pt x="461077" y="707273"/>
                    <a:pt x="463178" y="706235"/>
                  </a:cubicBezTo>
                  <a:lnTo>
                    <a:pt x="508898" y="680327"/>
                  </a:lnTo>
                  <a:cubicBezTo>
                    <a:pt x="510898" y="679279"/>
                    <a:pt x="510993" y="677470"/>
                    <a:pt x="508898" y="676517"/>
                  </a:cubicBezTo>
                  <a:lnTo>
                    <a:pt x="464988" y="651180"/>
                  </a:lnTo>
                  <a:cubicBezTo>
                    <a:pt x="463097" y="650192"/>
                    <a:pt x="460866" y="650087"/>
                    <a:pt x="458892" y="650895"/>
                  </a:cubicBezTo>
                  <a:close/>
                  <a:moveTo>
                    <a:pt x="392217" y="689280"/>
                  </a:moveTo>
                  <a:lnTo>
                    <a:pt x="346306" y="715760"/>
                  </a:lnTo>
                  <a:cubicBezTo>
                    <a:pt x="344401" y="716903"/>
                    <a:pt x="344211" y="718617"/>
                    <a:pt x="346306" y="719570"/>
                  </a:cubicBezTo>
                  <a:lnTo>
                    <a:pt x="390216" y="744906"/>
                  </a:lnTo>
                  <a:cubicBezTo>
                    <a:pt x="392307" y="745991"/>
                    <a:pt x="394794" y="745991"/>
                    <a:pt x="396884" y="744906"/>
                  </a:cubicBezTo>
                  <a:lnTo>
                    <a:pt x="442223" y="718427"/>
                  </a:lnTo>
                  <a:cubicBezTo>
                    <a:pt x="444128" y="717284"/>
                    <a:pt x="444318" y="715570"/>
                    <a:pt x="442223" y="714522"/>
                  </a:cubicBezTo>
                  <a:lnTo>
                    <a:pt x="398503" y="689852"/>
                  </a:lnTo>
                  <a:cubicBezTo>
                    <a:pt x="396402" y="688814"/>
                    <a:pt x="393937" y="688814"/>
                    <a:pt x="391836" y="689852"/>
                  </a:cubicBezTo>
                  <a:close/>
                  <a:moveTo>
                    <a:pt x="698445" y="715284"/>
                  </a:moveTo>
                  <a:lnTo>
                    <a:pt x="744356" y="688709"/>
                  </a:lnTo>
                  <a:cubicBezTo>
                    <a:pt x="746356" y="687661"/>
                    <a:pt x="746451" y="685851"/>
                    <a:pt x="744356" y="684899"/>
                  </a:cubicBezTo>
                  <a:lnTo>
                    <a:pt x="700446" y="659562"/>
                  </a:lnTo>
                  <a:cubicBezTo>
                    <a:pt x="698355" y="658478"/>
                    <a:pt x="695868" y="658478"/>
                    <a:pt x="693778" y="659562"/>
                  </a:cubicBezTo>
                  <a:lnTo>
                    <a:pt x="647868" y="686042"/>
                  </a:lnTo>
                  <a:cubicBezTo>
                    <a:pt x="645963" y="687185"/>
                    <a:pt x="645772" y="688899"/>
                    <a:pt x="647868" y="689947"/>
                  </a:cubicBezTo>
                  <a:lnTo>
                    <a:pt x="691778" y="715284"/>
                  </a:lnTo>
                  <a:cubicBezTo>
                    <a:pt x="693727" y="716287"/>
                    <a:pt x="696008" y="716426"/>
                    <a:pt x="698064" y="715665"/>
                  </a:cubicBezTo>
                  <a:close/>
                  <a:moveTo>
                    <a:pt x="1324238" y="151213"/>
                  </a:moveTo>
                  <a:lnTo>
                    <a:pt x="1278327" y="177693"/>
                  </a:lnTo>
                  <a:cubicBezTo>
                    <a:pt x="1276327" y="178836"/>
                    <a:pt x="1276137" y="180550"/>
                    <a:pt x="1278327" y="181503"/>
                  </a:cubicBezTo>
                  <a:lnTo>
                    <a:pt x="1322238" y="206839"/>
                  </a:lnTo>
                  <a:cubicBezTo>
                    <a:pt x="1324328" y="207924"/>
                    <a:pt x="1326815" y="207924"/>
                    <a:pt x="1328905" y="206839"/>
                  </a:cubicBezTo>
                  <a:lnTo>
                    <a:pt x="1374720" y="180360"/>
                  </a:lnTo>
                  <a:cubicBezTo>
                    <a:pt x="1376720" y="179217"/>
                    <a:pt x="1376911" y="177502"/>
                    <a:pt x="1375197" y="176454"/>
                  </a:cubicBezTo>
                  <a:lnTo>
                    <a:pt x="1331286" y="151118"/>
                  </a:lnTo>
                  <a:cubicBezTo>
                    <a:pt x="1328899" y="149955"/>
                    <a:pt x="1326076" y="150136"/>
                    <a:pt x="1323857" y="151594"/>
                  </a:cubicBezTo>
                  <a:close/>
                  <a:moveTo>
                    <a:pt x="1242323" y="198457"/>
                  </a:moveTo>
                  <a:lnTo>
                    <a:pt x="1196412" y="224937"/>
                  </a:lnTo>
                  <a:cubicBezTo>
                    <a:pt x="1194507" y="226080"/>
                    <a:pt x="1194317" y="227794"/>
                    <a:pt x="1196412" y="228747"/>
                  </a:cubicBezTo>
                  <a:lnTo>
                    <a:pt x="1240323" y="254178"/>
                  </a:lnTo>
                  <a:cubicBezTo>
                    <a:pt x="1242424" y="255217"/>
                    <a:pt x="1244889" y="255217"/>
                    <a:pt x="1246990" y="254178"/>
                  </a:cubicBezTo>
                  <a:lnTo>
                    <a:pt x="1292901" y="227699"/>
                  </a:lnTo>
                  <a:cubicBezTo>
                    <a:pt x="1294806" y="226556"/>
                    <a:pt x="1294996" y="224841"/>
                    <a:pt x="1292901" y="223889"/>
                  </a:cubicBezTo>
                  <a:lnTo>
                    <a:pt x="1248991" y="198457"/>
                  </a:lnTo>
                  <a:cubicBezTo>
                    <a:pt x="1246889" y="197419"/>
                    <a:pt x="1244424" y="197419"/>
                    <a:pt x="1242323" y="198457"/>
                  </a:cubicBezTo>
                  <a:close/>
                  <a:moveTo>
                    <a:pt x="1390627" y="112732"/>
                  </a:moveTo>
                  <a:lnTo>
                    <a:pt x="1344717" y="139212"/>
                  </a:lnTo>
                  <a:cubicBezTo>
                    <a:pt x="1342812" y="140355"/>
                    <a:pt x="1342621" y="142069"/>
                    <a:pt x="1344717" y="143117"/>
                  </a:cubicBezTo>
                  <a:lnTo>
                    <a:pt x="1388627" y="168453"/>
                  </a:lnTo>
                  <a:cubicBezTo>
                    <a:pt x="1390728" y="169492"/>
                    <a:pt x="1393193" y="169492"/>
                    <a:pt x="1395294" y="168453"/>
                  </a:cubicBezTo>
                  <a:lnTo>
                    <a:pt x="1441205" y="141974"/>
                  </a:lnTo>
                  <a:cubicBezTo>
                    <a:pt x="1443110" y="140831"/>
                    <a:pt x="1443300" y="139116"/>
                    <a:pt x="1441205" y="138164"/>
                  </a:cubicBezTo>
                  <a:lnTo>
                    <a:pt x="1397295" y="112827"/>
                  </a:lnTo>
                  <a:cubicBezTo>
                    <a:pt x="1395282" y="111839"/>
                    <a:pt x="1392925" y="111839"/>
                    <a:pt x="1390913" y="112827"/>
                  </a:cubicBezTo>
                  <a:close/>
                  <a:moveTo>
                    <a:pt x="1019914" y="457156"/>
                  </a:moveTo>
                  <a:lnTo>
                    <a:pt x="1065729" y="430677"/>
                  </a:lnTo>
                  <a:cubicBezTo>
                    <a:pt x="1067730" y="429534"/>
                    <a:pt x="1067920" y="427819"/>
                    <a:pt x="1065729" y="426771"/>
                  </a:cubicBezTo>
                  <a:lnTo>
                    <a:pt x="1021914" y="401435"/>
                  </a:lnTo>
                  <a:cubicBezTo>
                    <a:pt x="1019813" y="400397"/>
                    <a:pt x="1017348" y="400397"/>
                    <a:pt x="1015247" y="401435"/>
                  </a:cubicBezTo>
                  <a:lnTo>
                    <a:pt x="969336" y="427914"/>
                  </a:lnTo>
                  <a:cubicBezTo>
                    <a:pt x="967336" y="429057"/>
                    <a:pt x="967145" y="430772"/>
                    <a:pt x="969336" y="431724"/>
                  </a:cubicBezTo>
                  <a:lnTo>
                    <a:pt x="1013723" y="457442"/>
                  </a:lnTo>
                  <a:cubicBezTo>
                    <a:pt x="1015791" y="458402"/>
                    <a:pt x="1018191" y="458332"/>
                    <a:pt x="1020200" y="457252"/>
                  </a:cubicBezTo>
                  <a:close/>
                  <a:moveTo>
                    <a:pt x="1464351" y="73775"/>
                  </a:moveTo>
                  <a:cubicBezTo>
                    <a:pt x="1462249" y="72737"/>
                    <a:pt x="1459784" y="72737"/>
                    <a:pt x="1457683" y="73775"/>
                  </a:cubicBezTo>
                  <a:lnTo>
                    <a:pt x="1411773" y="100254"/>
                  </a:lnTo>
                  <a:cubicBezTo>
                    <a:pt x="1409868" y="101397"/>
                    <a:pt x="1409677" y="103112"/>
                    <a:pt x="1411773" y="104064"/>
                  </a:cubicBezTo>
                  <a:lnTo>
                    <a:pt x="1455683" y="129401"/>
                  </a:lnTo>
                  <a:cubicBezTo>
                    <a:pt x="1457773" y="130485"/>
                    <a:pt x="1460260" y="130485"/>
                    <a:pt x="1462350" y="129401"/>
                  </a:cubicBezTo>
                  <a:lnTo>
                    <a:pt x="1508261" y="102921"/>
                  </a:lnTo>
                  <a:cubicBezTo>
                    <a:pt x="1510166" y="101778"/>
                    <a:pt x="1510357" y="100064"/>
                    <a:pt x="1508261" y="99016"/>
                  </a:cubicBezTo>
                  <a:close/>
                  <a:moveTo>
                    <a:pt x="765120" y="676898"/>
                  </a:moveTo>
                  <a:lnTo>
                    <a:pt x="811031" y="650418"/>
                  </a:lnTo>
                  <a:cubicBezTo>
                    <a:pt x="813031" y="649275"/>
                    <a:pt x="813222" y="647561"/>
                    <a:pt x="811031" y="646513"/>
                  </a:cubicBezTo>
                  <a:lnTo>
                    <a:pt x="767120" y="621177"/>
                  </a:lnTo>
                  <a:cubicBezTo>
                    <a:pt x="765019" y="620138"/>
                    <a:pt x="762554" y="620138"/>
                    <a:pt x="760453" y="621177"/>
                  </a:cubicBezTo>
                  <a:lnTo>
                    <a:pt x="714638" y="647656"/>
                  </a:lnTo>
                  <a:cubicBezTo>
                    <a:pt x="712638" y="648799"/>
                    <a:pt x="712447" y="650514"/>
                    <a:pt x="714638" y="651466"/>
                  </a:cubicBezTo>
                  <a:lnTo>
                    <a:pt x="758453" y="676803"/>
                  </a:lnTo>
                  <a:cubicBezTo>
                    <a:pt x="760523" y="677933"/>
                    <a:pt x="763019" y="677969"/>
                    <a:pt x="765121" y="676898"/>
                  </a:cubicBezTo>
                  <a:close/>
                  <a:moveTo>
                    <a:pt x="1587699" y="201981"/>
                  </a:moveTo>
                  <a:lnTo>
                    <a:pt x="1633610" y="175502"/>
                  </a:lnTo>
                  <a:cubicBezTo>
                    <a:pt x="1635515" y="174359"/>
                    <a:pt x="1635705" y="172644"/>
                    <a:pt x="1633610" y="171692"/>
                  </a:cubicBezTo>
                  <a:lnTo>
                    <a:pt x="1589700" y="146355"/>
                  </a:lnTo>
                  <a:cubicBezTo>
                    <a:pt x="1587609" y="145271"/>
                    <a:pt x="1585122" y="145271"/>
                    <a:pt x="1583032" y="146355"/>
                  </a:cubicBezTo>
                  <a:lnTo>
                    <a:pt x="1537598" y="173025"/>
                  </a:lnTo>
                  <a:cubicBezTo>
                    <a:pt x="1535693" y="174168"/>
                    <a:pt x="1535502" y="175883"/>
                    <a:pt x="1537598" y="176931"/>
                  </a:cubicBezTo>
                  <a:lnTo>
                    <a:pt x="1581508" y="202267"/>
                  </a:lnTo>
                  <a:cubicBezTo>
                    <a:pt x="1583517" y="203066"/>
                    <a:pt x="1585772" y="202962"/>
                    <a:pt x="1587699" y="201981"/>
                  </a:cubicBezTo>
                  <a:close/>
                  <a:moveTo>
                    <a:pt x="1457874" y="204553"/>
                  </a:moveTo>
                  <a:lnTo>
                    <a:pt x="1503784" y="177978"/>
                  </a:lnTo>
                  <a:cubicBezTo>
                    <a:pt x="1505784" y="176931"/>
                    <a:pt x="1505880" y="175216"/>
                    <a:pt x="1503784" y="174168"/>
                  </a:cubicBezTo>
                  <a:lnTo>
                    <a:pt x="1459874" y="148832"/>
                  </a:lnTo>
                  <a:cubicBezTo>
                    <a:pt x="1457773" y="147794"/>
                    <a:pt x="1455308" y="147794"/>
                    <a:pt x="1453206" y="148832"/>
                  </a:cubicBezTo>
                  <a:lnTo>
                    <a:pt x="1407677" y="175502"/>
                  </a:lnTo>
                  <a:cubicBezTo>
                    <a:pt x="1405772" y="176645"/>
                    <a:pt x="1405582" y="178359"/>
                    <a:pt x="1407677" y="179407"/>
                  </a:cubicBezTo>
                  <a:lnTo>
                    <a:pt x="1451587" y="204744"/>
                  </a:lnTo>
                  <a:cubicBezTo>
                    <a:pt x="1453610" y="205601"/>
                    <a:pt x="1455906" y="205531"/>
                    <a:pt x="1457874" y="204553"/>
                  </a:cubicBezTo>
                  <a:close/>
                  <a:moveTo>
                    <a:pt x="1527311" y="110065"/>
                  </a:moveTo>
                  <a:cubicBezTo>
                    <a:pt x="1525210" y="109027"/>
                    <a:pt x="1522745" y="109027"/>
                    <a:pt x="1520643" y="110065"/>
                  </a:cubicBezTo>
                  <a:lnTo>
                    <a:pt x="1474828" y="136545"/>
                  </a:lnTo>
                  <a:cubicBezTo>
                    <a:pt x="1472828" y="137688"/>
                    <a:pt x="1472637" y="139402"/>
                    <a:pt x="1474828" y="140355"/>
                  </a:cubicBezTo>
                  <a:lnTo>
                    <a:pt x="1518548" y="165977"/>
                  </a:lnTo>
                  <a:cubicBezTo>
                    <a:pt x="1520634" y="167078"/>
                    <a:pt x="1523129" y="167078"/>
                    <a:pt x="1525216" y="165977"/>
                  </a:cubicBezTo>
                  <a:lnTo>
                    <a:pt x="1571126" y="139497"/>
                  </a:lnTo>
                  <a:cubicBezTo>
                    <a:pt x="1573126" y="138354"/>
                    <a:pt x="1573317" y="136640"/>
                    <a:pt x="1571126" y="135687"/>
                  </a:cubicBezTo>
                  <a:close/>
                  <a:moveTo>
                    <a:pt x="1541503" y="101969"/>
                  </a:moveTo>
                  <a:lnTo>
                    <a:pt x="1648088" y="163500"/>
                  </a:lnTo>
                  <a:cubicBezTo>
                    <a:pt x="1650178" y="164585"/>
                    <a:pt x="1652665" y="164585"/>
                    <a:pt x="1654756" y="163500"/>
                  </a:cubicBezTo>
                  <a:lnTo>
                    <a:pt x="1700666" y="137021"/>
                  </a:lnTo>
                  <a:cubicBezTo>
                    <a:pt x="1702571" y="135878"/>
                    <a:pt x="1702761" y="134163"/>
                    <a:pt x="1700666" y="133116"/>
                  </a:cubicBezTo>
                  <a:lnTo>
                    <a:pt x="1594748" y="71394"/>
                  </a:lnTo>
                  <a:cubicBezTo>
                    <a:pt x="1592662" y="70293"/>
                    <a:pt x="1590166" y="70293"/>
                    <a:pt x="1588080" y="71394"/>
                  </a:cubicBezTo>
                  <a:lnTo>
                    <a:pt x="1542170" y="97873"/>
                  </a:lnTo>
                  <a:cubicBezTo>
                    <a:pt x="1539884" y="99302"/>
                    <a:pt x="1539789" y="100921"/>
                    <a:pt x="1541503" y="101969"/>
                  </a:cubicBezTo>
                  <a:close/>
                  <a:moveTo>
                    <a:pt x="1386532" y="187694"/>
                  </a:moveTo>
                  <a:lnTo>
                    <a:pt x="1340621" y="214173"/>
                  </a:lnTo>
                  <a:cubicBezTo>
                    <a:pt x="1338716" y="215316"/>
                    <a:pt x="1338525" y="217031"/>
                    <a:pt x="1340621" y="217983"/>
                  </a:cubicBezTo>
                  <a:lnTo>
                    <a:pt x="1384531" y="243415"/>
                  </a:lnTo>
                  <a:cubicBezTo>
                    <a:pt x="1386632" y="244453"/>
                    <a:pt x="1389097" y="244453"/>
                    <a:pt x="1391199" y="243415"/>
                  </a:cubicBezTo>
                  <a:lnTo>
                    <a:pt x="1437109" y="216936"/>
                  </a:lnTo>
                  <a:cubicBezTo>
                    <a:pt x="1439014" y="215793"/>
                    <a:pt x="1439205" y="214078"/>
                    <a:pt x="1437109" y="213126"/>
                  </a:cubicBezTo>
                  <a:lnTo>
                    <a:pt x="1393199" y="187694"/>
                  </a:lnTo>
                  <a:cubicBezTo>
                    <a:pt x="1391083" y="186685"/>
                    <a:pt x="1388618" y="186721"/>
                    <a:pt x="1386531" y="187789"/>
                  </a:cubicBezTo>
                  <a:close/>
                  <a:moveTo>
                    <a:pt x="881706" y="479159"/>
                  </a:moveTo>
                  <a:lnTo>
                    <a:pt x="835796" y="505638"/>
                  </a:lnTo>
                  <a:cubicBezTo>
                    <a:pt x="833891" y="506781"/>
                    <a:pt x="833700" y="508496"/>
                    <a:pt x="835796" y="509448"/>
                  </a:cubicBezTo>
                  <a:lnTo>
                    <a:pt x="879706" y="534785"/>
                  </a:lnTo>
                  <a:cubicBezTo>
                    <a:pt x="881796" y="535869"/>
                    <a:pt x="884283" y="535869"/>
                    <a:pt x="886374" y="534785"/>
                  </a:cubicBezTo>
                  <a:lnTo>
                    <a:pt x="932284" y="508305"/>
                  </a:lnTo>
                  <a:cubicBezTo>
                    <a:pt x="934189" y="507162"/>
                    <a:pt x="934380" y="505448"/>
                    <a:pt x="932284" y="504495"/>
                  </a:cubicBezTo>
                  <a:lnTo>
                    <a:pt x="888374" y="479064"/>
                  </a:lnTo>
                  <a:cubicBezTo>
                    <a:pt x="886243" y="478085"/>
                    <a:pt x="883778" y="478155"/>
                    <a:pt x="881706" y="479254"/>
                  </a:cubicBezTo>
                  <a:close/>
                  <a:moveTo>
                    <a:pt x="1513976" y="241034"/>
                  </a:moveTo>
                  <a:cubicBezTo>
                    <a:pt x="1516066" y="242118"/>
                    <a:pt x="1518553" y="242118"/>
                    <a:pt x="1520643" y="241034"/>
                  </a:cubicBezTo>
                  <a:lnTo>
                    <a:pt x="1566554" y="214554"/>
                  </a:lnTo>
                  <a:cubicBezTo>
                    <a:pt x="1568459" y="213411"/>
                    <a:pt x="1568649" y="211697"/>
                    <a:pt x="1566554" y="210649"/>
                  </a:cubicBezTo>
                  <a:lnTo>
                    <a:pt x="1523025" y="185027"/>
                  </a:lnTo>
                  <a:cubicBezTo>
                    <a:pt x="1520914" y="184031"/>
                    <a:pt x="1518468" y="184031"/>
                    <a:pt x="1516357" y="185027"/>
                  </a:cubicBezTo>
                  <a:lnTo>
                    <a:pt x="1470923" y="211792"/>
                  </a:lnTo>
                  <a:cubicBezTo>
                    <a:pt x="1469018" y="212840"/>
                    <a:pt x="1468827" y="214649"/>
                    <a:pt x="1470923" y="215602"/>
                  </a:cubicBezTo>
                  <a:close/>
                  <a:moveTo>
                    <a:pt x="948762" y="440582"/>
                  </a:moveTo>
                  <a:lnTo>
                    <a:pt x="902947" y="467062"/>
                  </a:lnTo>
                  <a:cubicBezTo>
                    <a:pt x="900947" y="468205"/>
                    <a:pt x="900756" y="469920"/>
                    <a:pt x="902471" y="470967"/>
                  </a:cubicBezTo>
                  <a:lnTo>
                    <a:pt x="946381" y="496304"/>
                  </a:lnTo>
                  <a:cubicBezTo>
                    <a:pt x="948492" y="497300"/>
                    <a:pt x="950938" y="497300"/>
                    <a:pt x="953049" y="496304"/>
                  </a:cubicBezTo>
                  <a:lnTo>
                    <a:pt x="998959" y="469729"/>
                  </a:lnTo>
                  <a:cubicBezTo>
                    <a:pt x="1000959" y="468681"/>
                    <a:pt x="1001055" y="466872"/>
                    <a:pt x="998959" y="465919"/>
                  </a:cubicBezTo>
                  <a:lnTo>
                    <a:pt x="955049" y="440582"/>
                  </a:lnTo>
                  <a:cubicBezTo>
                    <a:pt x="953077" y="439595"/>
                    <a:pt x="950763" y="439560"/>
                    <a:pt x="948762" y="440487"/>
                  </a:cubicBezTo>
                  <a:close/>
                  <a:moveTo>
                    <a:pt x="423173" y="870827"/>
                  </a:moveTo>
                  <a:cubicBezTo>
                    <a:pt x="425263" y="871911"/>
                    <a:pt x="427750" y="871911"/>
                    <a:pt x="429840" y="870827"/>
                  </a:cubicBezTo>
                  <a:lnTo>
                    <a:pt x="475656" y="844347"/>
                  </a:lnTo>
                  <a:cubicBezTo>
                    <a:pt x="477656" y="843204"/>
                    <a:pt x="477846" y="841490"/>
                    <a:pt x="475656" y="840442"/>
                  </a:cubicBezTo>
                  <a:lnTo>
                    <a:pt x="431745" y="815106"/>
                  </a:lnTo>
                  <a:cubicBezTo>
                    <a:pt x="429667" y="814112"/>
                    <a:pt x="427251" y="814112"/>
                    <a:pt x="425173" y="815106"/>
                  </a:cubicBezTo>
                  <a:lnTo>
                    <a:pt x="379263" y="841680"/>
                  </a:lnTo>
                  <a:cubicBezTo>
                    <a:pt x="377262" y="842728"/>
                    <a:pt x="377072" y="844538"/>
                    <a:pt x="379263" y="845490"/>
                  </a:cubicBezTo>
                  <a:close/>
                  <a:moveTo>
                    <a:pt x="345163" y="789103"/>
                  </a:moveTo>
                  <a:lnTo>
                    <a:pt x="299348" y="815487"/>
                  </a:lnTo>
                  <a:cubicBezTo>
                    <a:pt x="297348" y="816630"/>
                    <a:pt x="297252" y="818344"/>
                    <a:pt x="299348" y="819392"/>
                  </a:cubicBezTo>
                  <a:lnTo>
                    <a:pt x="343258" y="844728"/>
                  </a:lnTo>
                  <a:cubicBezTo>
                    <a:pt x="345369" y="845725"/>
                    <a:pt x="347815" y="845725"/>
                    <a:pt x="349926" y="844728"/>
                  </a:cubicBezTo>
                  <a:lnTo>
                    <a:pt x="395836" y="818154"/>
                  </a:lnTo>
                  <a:cubicBezTo>
                    <a:pt x="397741" y="817106"/>
                    <a:pt x="397932" y="815391"/>
                    <a:pt x="395836" y="814344"/>
                  </a:cubicBezTo>
                  <a:lnTo>
                    <a:pt x="351926" y="789007"/>
                  </a:lnTo>
                  <a:cubicBezTo>
                    <a:pt x="349810" y="787890"/>
                    <a:pt x="347279" y="787890"/>
                    <a:pt x="345163" y="789007"/>
                  </a:cubicBezTo>
                  <a:close/>
                  <a:moveTo>
                    <a:pt x="496896" y="831870"/>
                  </a:moveTo>
                  <a:lnTo>
                    <a:pt x="542712" y="805390"/>
                  </a:lnTo>
                  <a:cubicBezTo>
                    <a:pt x="544712" y="804247"/>
                    <a:pt x="544902" y="802533"/>
                    <a:pt x="542712" y="801580"/>
                  </a:cubicBezTo>
                  <a:lnTo>
                    <a:pt x="499373" y="776148"/>
                  </a:lnTo>
                  <a:cubicBezTo>
                    <a:pt x="497283" y="775064"/>
                    <a:pt x="494796" y="775064"/>
                    <a:pt x="492705" y="776148"/>
                  </a:cubicBezTo>
                  <a:lnTo>
                    <a:pt x="446795" y="802628"/>
                  </a:lnTo>
                  <a:cubicBezTo>
                    <a:pt x="444795" y="803771"/>
                    <a:pt x="444699" y="805486"/>
                    <a:pt x="446795" y="806438"/>
                  </a:cubicBezTo>
                  <a:lnTo>
                    <a:pt x="490705" y="831870"/>
                  </a:lnTo>
                  <a:cubicBezTo>
                    <a:pt x="492687" y="832728"/>
                    <a:pt x="494942" y="832693"/>
                    <a:pt x="496896" y="831774"/>
                  </a:cubicBezTo>
                  <a:close/>
                  <a:moveTo>
                    <a:pt x="563571" y="793198"/>
                  </a:moveTo>
                  <a:lnTo>
                    <a:pt x="609482" y="766719"/>
                  </a:lnTo>
                  <a:cubicBezTo>
                    <a:pt x="611387" y="765576"/>
                    <a:pt x="611577" y="763861"/>
                    <a:pt x="609482" y="762813"/>
                  </a:cubicBezTo>
                  <a:lnTo>
                    <a:pt x="566048" y="737477"/>
                  </a:lnTo>
                  <a:cubicBezTo>
                    <a:pt x="563947" y="736439"/>
                    <a:pt x="561482" y="736439"/>
                    <a:pt x="559380" y="737477"/>
                  </a:cubicBezTo>
                  <a:lnTo>
                    <a:pt x="513470" y="764052"/>
                  </a:lnTo>
                  <a:cubicBezTo>
                    <a:pt x="511565" y="765099"/>
                    <a:pt x="511374" y="766814"/>
                    <a:pt x="513470" y="767862"/>
                  </a:cubicBezTo>
                  <a:lnTo>
                    <a:pt x="557380" y="793198"/>
                  </a:lnTo>
                  <a:cubicBezTo>
                    <a:pt x="559470" y="794175"/>
                    <a:pt x="561892" y="794140"/>
                    <a:pt x="563952" y="793103"/>
                  </a:cubicBezTo>
                  <a:close/>
                  <a:moveTo>
                    <a:pt x="630246" y="754431"/>
                  </a:moveTo>
                  <a:lnTo>
                    <a:pt x="676157" y="727952"/>
                  </a:lnTo>
                  <a:cubicBezTo>
                    <a:pt x="678062" y="726809"/>
                    <a:pt x="678252" y="725095"/>
                    <a:pt x="676157" y="724047"/>
                  </a:cubicBezTo>
                  <a:lnTo>
                    <a:pt x="632247" y="698710"/>
                  </a:lnTo>
                  <a:cubicBezTo>
                    <a:pt x="630145" y="697672"/>
                    <a:pt x="627680" y="697672"/>
                    <a:pt x="625579" y="698710"/>
                  </a:cubicBezTo>
                  <a:lnTo>
                    <a:pt x="579669" y="725190"/>
                  </a:lnTo>
                  <a:cubicBezTo>
                    <a:pt x="577764" y="726333"/>
                    <a:pt x="577573" y="728047"/>
                    <a:pt x="579669" y="729000"/>
                  </a:cubicBezTo>
                  <a:lnTo>
                    <a:pt x="623579" y="754336"/>
                  </a:lnTo>
                  <a:cubicBezTo>
                    <a:pt x="625866" y="755704"/>
                    <a:pt x="628721" y="755704"/>
                    <a:pt x="631008" y="754336"/>
                  </a:cubicBezTo>
                  <a:close/>
                  <a:moveTo>
                    <a:pt x="411171" y="750431"/>
                  </a:moveTo>
                  <a:lnTo>
                    <a:pt x="366023" y="776815"/>
                  </a:lnTo>
                  <a:cubicBezTo>
                    <a:pt x="364118" y="777958"/>
                    <a:pt x="363927" y="779673"/>
                    <a:pt x="366023" y="780625"/>
                  </a:cubicBezTo>
                  <a:lnTo>
                    <a:pt x="409933" y="805962"/>
                  </a:lnTo>
                  <a:cubicBezTo>
                    <a:pt x="412023" y="807046"/>
                    <a:pt x="414510" y="807046"/>
                    <a:pt x="416601" y="805962"/>
                  </a:cubicBezTo>
                  <a:lnTo>
                    <a:pt x="462511" y="779482"/>
                  </a:lnTo>
                  <a:cubicBezTo>
                    <a:pt x="464416" y="778339"/>
                    <a:pt x="464607" y="776625"/>
                    <a:pt x="462511" y="775577"/>
                  </a:cubicBezTo>
                  <a:lnTo>
                    <a:pt x="418601" y="750240"/>
                  </a:lnTo>
                  <a:cubicBezTo>
                    <a:pt x="416565" y="749324"/>
                    <a:pt x="414227" y="749359"/>
                    <a:pt x="412219" y="750336"/>
                  </a:cubicBezTo>
                  <a:close/>
                  <a:moveTo>
                    <a:pt x="477846" y="711664"/>
                  </a:moveTo>
                  <a:lnTo>
                    <a:pt x="431936" y="738144"/>
                  </a:lnTo>
                  <a:cubicBezTo>
                    <a:pt x="430031" y="739287"/>
                    <a:pt x="429840" y="741001"/>
                    <a:pt x="431936" y="742049"/>
                  </a:cubicBezTo>
                  <a:lnTo>
                    <a:pt x="475846" y="767386"/>
                  </a:lnTo>
                  <a:cubicBezTo>
                    <a:pt x="477947" y="768424"/>
                    <a:pt x="480412" y="768424"/>
                    <a:pt x="482514" y="767386"/>
                  </a:cubicBezTo>
                  <a:lnTo>
                    <a:pt x="528424" y="740906"/>
                  </a:lnTo>
                  <a:cubicBezTo>
                    <a:pt x="530329" y="739763"/>
                    <a:pt x="530520" y="738048"/>
                    <a:pt x="528424" y="737096"/>
                  </a:cubicBezTo>
                  <a:lnTo>
                    <a:pt x="484514" y="711759"/>
                  </a:lnTo>
                  <a:cubicBezTo>
                    <a:pt x="482853" y="711044"/>
                    <a:pt x="480984" y="710976"/>
                    <a:pt x="479275" y="711569"/>
                  </a:cubicBezTo>
                  <a:close/>
                  <a:moveTo>
                    <a:pt x="747594" y="556502"/>
                  </a:moveTo>
                  <a:lnTo>
                    <a:pt x="701684" y="582981"/>
                  </a:lnTo>
                  <a:cubicBezTo>
                    <a:pt x="699779" y="584124"/>
                    <a:pt x="699588" y="585839"/>
                    <a:pt x="701684" y="586887"/>
                  </a:cubicBezTo>
                  <a:lnTo>
                    <a:pt x="745594" y="612223"/>
                  </a:lnTo>
                  <a:cubicBezTo>
                    <a:pt x="747695" y="613262"/>
                    <a:pt x="750160" y="613262"/>
                    <a:pt x="752262" y="612223"/>
                  </a:cubicBezTo>
                  <a:lnTo>
                    <a:pt x="798172" y="585744"/>
                  </a:lnTo>
                  <a:cubicBezTo>
                    <a:pt x="800077" y="584601"/>
                    <a:pt x="800268" y="582886"/>
                    <a:pt x="798172" y="581934"/>
                  </a:cubicBezTo>
                  <a:lnTo>
                    <a:pt x="754262" y="556502"/>
                  </a:lnTo>
                  <a:cubicBezTo>
                    <a:pt x="752172" y="555417"/>
                    <a:pt x="749685" y="555417"/>
                    <a:pt x="747594" y="556502"/>
                  </a:cubicBezTo>
                  <a:close/>
                  <a:moveTo>
                    <a:pt x="680919" y="595173"/>
                  </a:moveTo>
                  <a:lnTo>
                    <a:pt x="635009" y="621748"/>
                  </a:lnTo>
                  <a:cubicBezTo>
                    <a:pt x="633009" y="622796"/>
                    <a:pt x="632818" y="624606"/>
                    <a:pt x="635009" y="625558"/>
                  </a:cubicBezTo>
                  <a:lnTo>
                    <a:pt x="678919" y="650895"/>
                  </a:lnTo>
                  <a:cubicBezTo>
                    <a:pt x="681009" y="651979"/>
                    <a:pt x="683496" y="651979"/>
                    <a:pt x="685587" y="650895"/>
                  </a:cubicBezTo>
                  <a:lnTo>
                    <a:pt x="731402" y="624415"/>
                  </a:lnTo>
                  <a:cubicBezTo>
                    <a:pt x="733402" y="623272"/>
                    <a:pt x="733593" y="621558"/>
                    <a:pt x="731878" y="620510"/>
                  </a:cubicBezTo>
                  <a:lnTo>
                    <a:pt x="687968" y="595173"/>
                  </a:lnTo>
                  <a:cubicBezTo>
                    <a:pt x="685567" y="593909"/>
                    <a:pt x="682682" y="593981"/>
                    <a:pt x="680348" y="595364"/>
                  </a:cubicBezTo>
                  <a:close/>
                  <a:moveTo>
                    <a:pt x="814650" y="518402"/>
                  </a:moveTo>
                  <a:lnTo>
                    <a:pt x="768740" y="544881"/>
                  </a:lnTo>
                  <a:cubicBezTo>
                    <a:pt x="766835" y="546024"/>
                    <a:pt x="766644" y="547739"/>
                    <a:pt x="768740" y="548787"/>
                  </a:cubicBezTo>
                  <a:lnTo>
                    <a:pt x="812650" y="574123"/>
                  </a:lnTo>
                  <a:cubicBezTo>
                    <a:pt x="814752" y="575162"/>
                    <a:pt x="817217" y="575162"/>
                    <a:pt x="819318" y="574123"/>
                  </a:cubicBezTo>
                  <a:lnTo>
                    <a:pt x="865228" y="547548"/>
                  </a:lnTo>
                  <a:cubicBezTo>
                    <a:pt x="867133" y="546501"/>
                    <a:pt x="867324" y="544786"/>
                    <a:pt x="865228" y="543738"/>
                  </a:cubicBezTo>
                  <a:lnTo>
                    <a:pt x="821318" y="518402"/>
                  </a:lnTo>
                  <a:cubicBezTo>
                    <a:pt x="819216" y="517364"/>
                    <a:pt x="816751" y="517364"/>
                    <a:pt x="814650" y="518402"/>
                  </a:cubicBezTo>
                  <a:close/>
                  <a:moveTo>
                    <a:pt x="546331" y="673374"/>
                  </a:moveTo>
                  <a:lnTo>
                    <a:pt x="500421" y="699377"/>
                  </a:lnTo>
                  <a:cubicBezTo>
                    <a:pt x="498516" y="700520"/>
                    <a:pt x="498325" y="702234"/>
                    <a:pt x="500421" y="703187"/>
                  </a:cubicBezTo>
                  <a:lnTo>
                    <a:pt x="544331" y="728523"/>
                  </a:lnTo>
                  <a:cubicBezTo>
                    <a:pt x="546421" y="729608"/>
                    <a:pt x="548908" y="729608"/>
                    <a:pt x="550998" y="728523"/>
                  </a:cubicBezTo>
                  <a:lnTo>
                    <a:pt x="596909" y="702044"/>
                  </a:lnTo>
                  <a:cubicBezTo>
                    <a:pt x="598909" y="700901"/>
                    <a:pt x="599004" y="699186"/>
                    <a:pt x="596909" y="698139"/>
                  </a:cubicBezTo>
                  <a:lnTo>
                    <a:pt x="552999" y="672802"/>
                  </a:lnTo>
                  <a:cubicBezTo>
                    <a:pt x="550883" y="671794"/>
                    <a:pt x="548418" y="671829"/>
                    <a:pt x="546331" y="672897"/>
                  </a:cubicBezTo>
                  <a:close/>
                  <a:moveTo>
                    <a:pt x="613006" y="634607"/>
                  </a:moveTo>
                  <a:lnTo>
                    <a:pt x="567191" y="661086"/>
                  </a:lnTo>
                  <a:cubicBezTo>
                    <a:pt x="565191" y="662229"/>
                    <a:pt x="565000" y="663944"/>
                    <a:pt x="567191" y="664992"/>
                  </a:cubicBezTo>
                  <a:lnTo>
                    <a:pt x="611006" y="690328"/>
                  </a:lnTo>
                  <a:cubicBezTo>
                    <a:pt x="613107" y="691366"/>
                    <a:pt x="615572" y="691366"/>
                    <a:pt x="617673" y="690328"/>
                  </a:cubicBezTo>
                  <a:lnTo>
                    <a:pt x="663584" y="663849"/>
                  </a:lnTo>
                  <a:cubicBezTo>
                    <a:pt x="665584" y="662706"/>
                    <a:pt x="665775" y="660991"/>
                    <a:pt x="663584" y="660039"/>
                  </a:cubicBezTo>
                  <a:lnTo>
                    <a:pt x="619674" y="634702"/>
                  </a:lnTo>
                  <a:cubicBezTo>
                    <a:pt x="617852" y="633648"/>
                    <a:pt x="615661" y="633440"/>
                    <a:pt x="613673" y="634131"/>
                  </a:cubicBezTo>
                  <a:close/>
                  <a:moveTo>
                    <a:pt x="527281" y="886829"/>
                  </a:moveTo>
                  <a:lnTo>
                    <a:pt x="573096" y="860349"/>
                  </a:lnTo>
                  <a:cubicBezTo>
                    <a:pt x="575097" y="859206"/>
                    <a:pt x="575287" y="857492"/>
                    <a:pt x="573096" y="856444"/>
                  </a:cubicBezTo>
                  <a:lnTo>
                    <a:pt x="529186" y="831108"/>
                  </a:lnTo>
                  <a:cubicBezTo>
                    <a:pt x="527085" y="830069"/>
                    <a:pt x="524620" y="830069"/>
                    <a:pt x="522519" y="831108"/>
                  </a:cubicBezTo>
                  <a:lnTo>
                    <a:pt x="476608" y="857587"/>
                  </a:lnTo>
                  <a:cubicBezTo>
                    <a:pt x="474608" y="858730"/>
                    <a:pt x="474417" y="860445"/>
                    <a:pt x="476608" y="861397"/>
                  </a:cubicBezTo>
                  <a:lnTo>
                    <a:pt x="520518" y="886734"/>
                  </a:lnTo>
                  <a:cubicBezTo>
                    <a:pt x="522876" y="887986"/>
                    <a:pt x="525731" y="887840"/>
                    <a:pt x="527948" y="886353"/>
                  </a:cubicBezTo>
                  <a:close/>
                  <a:moveTo>
                    <a:pt x="173523" y="870160"/>
                  </a:moveTo>
                  <a:lnTo>
                    <a:pt x="129612" y="844824"/>
                  </a:lnTo>
                  <a:cubicBezTo>
                    <a:pt x="127522" y="843739"/>
                    <a:pt x="125035" y="843739"/>
                    <a:pt x="122945" y="844824"/>
                  </a:cubicBezTo>
                  <a:lnTo>
                    <a:pt x="77701" y="870827"/>
                  </a:lnTo>
                  <a:cubicBezTo>
                    <a:pt x="75701" y="871970"/>
                    <a:pt x="75510" y="873684"/>
                    <a:pt x="77701" y="874732"/>
                  </a:cubicBezTo>
                  <a:lnTo>
                    <a:pt x="121611" y="900069"/>
                  </a:lnTo>
                  <a:cubicBezTo>
                    <a:pt x="123712" y="901107"/>
                    <a:pt x="126178" y="901107"/>
                    <a:pt x="128279" y="900069"/>
                  </a:cubicBezTo>
                  <a:lnTo>
                    <a:pt x="174189" y="873589"/>
                  </a:lnTo>
                  <a:cubicBezTo>
                    <a:pt x="175523" y="872351"/>
                    <a:pt x="175523" y="870827"/>
                    <a:pt x="174094" y="869684"/>
                  </a:cubicBezTo>
                  <a:close/>
                  <a:moveTo>
                    <a:pt x="260962" y="892068"/>
                  </a:moveTo>
                  <a:lnTo>
                    <a:pt x="217052" y="866731"/>
                  </a:lnTo>
                  <a:cubicBezTo>
                    <a:pt x="214941" y="865735"/>
                    <a:pt x="212495" y="865735"/>
                    <a:pt x="210384" y="866731"/>
                  </a:cubicBezTo>
                  <a:lnTo>
                    <a:pt x="139804" y="907498"/>
                  </a:lnTo>
                  <a:cubicBezTo>
                    <a:pt x="137899" y="908641"/>
                    <a:pt x="137709" y="910356"/>
                    <a:pt x="139804" y="911403"/>
                  </a:cubicBezTo>
                  <a:lnTo>
                    <a:pt x="183714" y="936740"/>
                  </a:lnTo>
                  <a:cubicBezTo>
                    <a:pt x="185816" y="937778"/>
                    <a:pt x="188281" y="937778"/>
                    <a:pt x="190382" y="936740"/>
                  </a:cubicBezTo>
                  <a:lnTo>
                    <a:pt x="260962" y="896068"/>
                  </a:lnTo>
                  <a:cubicBezTo>
                    <a:pt x="263153" y="894354"/>
                    <a:pt x="263248" y="892639"/>
                    <a:pt x="261248" y="891591"/>
                  </a:cubicBezTo>
                  <a:close/>
                  <a:moveTo>
                    <a:pt x="108848" y="819582"/>
                  </a:moveTo>
                  <a:lnTo>
                    <a:pt x="64652" y="794627"/>
                  </a:lnTo>
                  <a:cubicBezTo>
                    <a:pt x="62541" y="793631"/>
                    <a:pt x="60095" y="793631"/>
                    <a:pt x="57984" y="794627"/>
                  </a:cubicBezTo>
                  <a:lnTo>
                    <a:pt x="1501" y="827298"/>
                  </a:lnTo>
                  <a:cubicBezTo>
                    <a:pt x="-404" y="828441"/>
                    <a:pt x="-594" y="830155"/>
                    <a:pt x="1501" y="831108"/>
                  </a:cubicBezTo>
                  <a:lnTo>
                    <a:pt x="45411" y="856444"/>
                  </a:lnTo>
                  <a:cubicBezTo>
                    <a:pt x="47502" y="857529"/>
                    <a:pt x="49989" y="857529"/>
                    <a:pt x="52079" y="856444"/>
                  </a:cubicBezTo>
                  <a:lnTo>
                    <a:pt x="108562" y="823869"/>
                  </a:lnTo>
                  <a:cubicBezTo>
                    <a:pt x="110181" y="822345"/>
                    <a:pt x="110372" y="820630"/>
                    <a:pt x="108848" y="819582"/>
                  </a:cubicBezTo>
                  <a:close/>
                  <a:moveTo>
                    <a:pt x="152187" y="794627"/>
                  </a:moveTo>
                  <a:cubicBezTo>
                    <a:pt x="154288" y="795665"/>
                    <a:pt x="156753" y="795665"/>
                    <a:pt x="158854" y="794627"/>
                  </a:cubicBezTo>
                  <a:lnTo>
                    <a:pt x="204765" y="768147"/>
                  </a:lnTo>
                  <a:cubicBezTo>
                    <a:pt x="206670" y="767004"/>
                    <a:pt x="206860" y="765290"/>
                    <a:pt x="204765" y="764337"/>
                  </a:cubicBezTo>
                  <a:lnTo>
                    <a:pt x="160854" y="739001"/>
                  </a:lnTo>
                  <a:cubicBezTo>
                    <a:pt x="158764" y="737916"/>
                    <a:pt x="156277" y="737916"/>
                    <a:pt x="154187" y="739001"/>
                  </a:cubicBezTo>
                  <a:lnTo>
                    <a:pt x="108848" y="765385"/>
                  </a:lnTo>
                  <a:cubicBezTo>
                    <a:pt x="106943" y="766528"/>
                    <a:pt x="106752" y="768243"/>
                    <a:pt x="108848" y="769290"/>
                  </a:cubicBezTo>
                  <a:close/>
                  <a:moveTo>
                    <a:pt x="342210" y="917595"/>
                  </a:moveTo>
                  <a:lnTo>
                    <a:pt x="298300" y="892258"/>
                  </a:lnTo>
                  <a:cubicBezTo>
                    <a:pt x="296199" y="891220"/>
                    <a:pt x="293734" y="891220"/>
                    <a:pt x="291633" y="892258"/>
                  </a:cubicBezTo>
                  <a:lnTo>
                    <a:pt x="203431" y="943217"/>
                  </a:lnTo>
                  <a:cubicBezTo>
                    <a:pt x="201431" y="944265"/>
                    <a:pt x="201240" y="945979"/>
                    <a:pt x="202955" y="947027"/>
                  </a:cubicBezTo>
                  <a:lnTo>
                    <a:pt x="246865" y="972363"/>
                  </a:lnTo>
                  <a:cubicBezTo>
                    <a:pt x="248966" y="973402"/>
                    <a:pt x="251431" y="973402"/>
                    <a:pt x="253533" y="972363"/>
                  </a:cubicBezTo>
                  <a:lnTo>
                    <a:pt x="341829" y="921405"/>
                  </a:lnTo>
                  <a:cubicBezTo>
                    <a:pt x="343449" y="920357"/>
                    <a:pt x="343639" y="918452"/>
                    <a:pt x="341925" y="917595"/>
                  </a:cubicBezTo>
                  <a:close/>
                  <a:moveTo>
                    <a:pt x="373167" y="972173"/>
                  </a:moveTo>
                  <a:lnTo>
                    <a:pt x="328971" y="947027"/>
                  </a:lnTo>
                  <a:cubicBezTo>
                    <a:pt x="326880" y="945942"/>
                    <a:pt x="324393" y="945942"/>
                    <a:pt x="322303" y="947027"/>
                  </a:cubicBezTo>
                  <a:lnTo>
                    <a:pt x="265820" y="979698"/>
                  </a:lnTo>
                  <a:cubicBezTo>
                    <a:pt x="263915" y="980841"/>
                    <a:pt x="263724" y="982555"/>
                    <a:pt x="265820" y="983508"/>
                  </a:cubicBezTo>
                  <a:lnTo>
                    <a:pt x="309730" y="1008844"/>
                  </a:lnTo>
                  <a:cubicBezTo>
                    <a:pt x="311820" y="1009929"/>
                    <a:pt x="314307" y="1009929"/>
                    <a:pt x="316398" y="1008844"/>
                  </a:cubicBezTo>
                  <a:lnTo>
                    <a:pt x="372881" y="976173"/>
                  </a:lnTo>
                  <a:cubicBezTo>
                    <a:pt x="374405" y="974935"/>
                    <a:pt x="374595" y="973221"/>
                    <a:pt x="372881" y="972173"/>
                  </a:cubicBezTo>
                  <a:close/>
                  <a:moveTo>
                    <a:pt x="650916" y="506686"/>
                  </a:moveTo>
                  <a:cubicBezTo>
                    <a:pt x="653017" y="507724"/>
                    <a:pt x="655482" y="507724"/>
                    <a:pt x="657583" y="506686"/>
                  </a:cubicBezTo>
                  <a:lnTo>
                    <a:pt x="703398" y="480207"/>
                  </a:lnTo>
                  <a:cubicBezTo>
                    <a:pt x="705399" y="479064"/>
                    <a:pt x="705589" y="477349"/>
                    <a:pt x="703875" y="476397"/>
                  </a:cubicBezTo>
                  <a:lnTo>
                    <a:pt x="659964" y="451060"/>
                  </a:lnTo>
                  <a:cubicBezTo>
                    <a:pt x="657878" y="449959"/>
                    <a:pt x="655383" y="449959"/>
                    <a:pt x="653297" y="451060"/>
                  </a:cubicBezTo>
                  <a:lnTo>
                    <a:pt x="607386" y="477540"/>
                  </a:lnTo>
                  <a:cubicBezTo>
                    <a:pt x="605386" y="478682"/>
                    <a:pt x="605291" y="480397"/>
                    <a:pt x="607386" y="481445"/>
                  </a:cubicBezTo>
                  <a:close/>
                  <a:moveTo>
                    <a:pt x="516708" y="584124"/>
                  </a:moveTo>
                  <a:cubicBezTo>
                    <a:pt x="518819" y="585120"/>
                    <a:pt x="521265" y="585120"/>
                    <a:pt x="523376" y="584124"/>
                  </a:cubicBezTo>
                  <a:lnTo>
                    <a:pt x="569286" y="557550"/>
                  </a:lnTo>
                  <a:cubicBezTo>
                    <a:pt x="571287" y="556502"/>
                    <a:pt x="571382" y="554692"/>
                    <a:pt x="569286" y="553740"/>
                  </a:cubicBezTo>
                  <a:lnTo>
                    <a:pt x="525471" y="527927"/>
                  </a:lnTo>
                  <a:cubicBezTo>
                    <a:pt x="523381" y="526842"/>
                    <a:pt x="520894" y="526842"/>
                    <a:pt x="518804" y="527927"/>
                  </a:cubicBezTo>
                  <a:lnTo>
                    <a:pt x="472893" y="554406"/>
                  </a:lnTo>
                  <a:cubicBezTo>
                    <a:pt x="470988" y="555549"/>
                    <a:pt x="470798" y="557264"/>
                    <a:pt x="472893" y="558312"/>
                  </a:cubicBezTo>
                  <a:close/>
                  <a:moveTo>
                    <a:pt x="219243" y="755574"/>
                  </a:moveTo>
                  <a:cubicBezTo>
                    <a:pt x="221333" y="756659"/>
                    <a:pt x="223820" y="756659"/>
                    <a:pt x="225910" y="755574"/>
                  </a:cubicBezTo>
                  <a:lnTo>
                    <a:pt x="271821" y="729095"/>
                  </a:lnTo>
                  <a:cubicBezTo>
                    <a:pt x="273726" y="727952"/>
                    <a:pt x="273916" y="726237"/>
                    <a:pt x="271821" y="725190"/>
                  </a:cubicBezTo>
                  <a:lnTo>
                    <a:pt x="227910" y="699853"/>
                  </a:lnTo>
                  <a:cubicBezTo>
                    <a:pt x="225799" y="698857"/>
                    <a:pt x="223354" y="698857"/>
                    <a:pt x="221243" y="699853"/>
                  </a:cubicBezTo>
                  <a:lnTo>
                    <a:pt x="175523" y="726714"/>
                  </a:lnTo>
                  <a:cubicBezTo>
                    <a:pt x="173618" y="727761"/>
                    <a:pt x="173427" y="729476"/>
                    <a:pt x="175523" y="730524"/>
                  </a:cubicBezTo>
                  <a:close/>
                  <a:moveTo>
                    <a:pt x="583764" y="545072"/>
                  </a:moveTo>
                  <a:cubicBezTo>
                    <a:pt x="585851" y="546173"/>
                    <a:pt x="588346" y="546173"/>
                    <a:pt x="590432" y="545072"/>
                  </a:cubicBezTo>
                  <a:lnTo>
                    <a:pt x="636342" y="518592"/>
                  </a:lnTo>
                  <a:cubicBezTo>
                    <a:pt x="638343" y="517449"/>
                    <a:pt x="638533" y="515735"/>
                    <a:pt x="636342" y="514687"/>
                  </a:cubicBezTo>
                  <a:lnTo>
                    <a:pt x="592527" y="489827"/>
                  </a:lnTo>
                  <a:cubicBezTo>
                    <a:pt x="590426" y="488789"/>
                    <a:pt x="587961" y="488789"/>
                    <a:pt x="585860" y="489827"/>
                  </a:cubicBezTo>
                  <a:lnTo>
                    <a:pt x="540045" y="516306"/>
                  </a:lnTo>
                  <a:cubicBezTo>
                    <a:pt x="538044" y="517449"/>
                    <a:pt x="537854" y="519164"/>
                    <a:pt x="540045" y="520116"/>
                  </a:cubicBezTo>
                  <a:close/>
                  <a:moveTo>
                    <a:pt x="449367" y="623177"/>
                  </a:moveTo>
                  <a:cubicBezTo>
                    <a:pt x="451468" y="624215"/>
                    <a:pt x="453933" y="624215"/>
                    <a:pt x="456034" y="623177"/>
                  </a:cubicBezTo>
                  <a:lnTo>
                    <a:pt x="501945" y="596697"/>
                  </a:lnTo>
                  <a:cubicBezTo>
                    <a:pt x="503850" y="595554"/>
                    <a:pt x="504040" y="593840"/>
                    <a:pt x="501945" y="592887"/>
                  </a:cubicBezTo>
                  <a:lnTo>
                    <a:pt x="458034" y="567456"/>
                  </a:lnTo>
                  <a:cubicBezTo>
                    <a:pt x="455933" y="566417"/>
                    <a:pt x="453468" y="566417"/>
                    <a:pt x="451367" y="567456"/>
                  </a:cubicBezTo>
                  <a:lnTo>
                    <a:pt x="405456" y="593935"/>
                  </a:lnTo>
                  <a:cubicBezTo>
                    <a:pt x="403551" y="595078"/>
                    <a:pt x="403361" y="596793"/>
                    <a:pt x="405456" y="597745"/>
                  </a:cubicBezTo>
                  <a:close/>
                  <a:moveTo>
                    <a:pt x="405837" y="975602"/>
                  </a:moveTo>
                  <a:cubicBezTo>
                    <a:pt x="403747" y="974517"/>
                    <a:pt x="401260" y="974517"/>
                    <a:pt x="399170" y="975602"/>
                  </a:cubicBezTo>
                  <a:lnTo>
                    <a:pt x="328590" y="1016369"/>
                  </a:lnTo>
                  <a:cubicBezTo>
                    <a:pt x="326589" y="1017512"/>
                    <a:pt x="326399" y="1019226"/>
                    <a:pt x="328590" y="1020179"/>
                  </a:cubicBezTo>
                  <a:lnTo>
                    <a:pt x="372500" y="1045515"/>
                  </a:lnTo>
                  <a:cubicBezTo>
                    <a:pt x="374586" y="1046616"/>
                    <a:pt x="377081" y="1046616"/>
                    <a:pt x="379167" y="1045515"/>
                  </a:cubicBezTo>
                  <a:lnTo>
                    <a:pt x="449843" y="1004748"/>
                  </a:lnTo>
                  <a:cubicBezTo>
                    <a:pt x="451748" y="1003605"/>
                    <a:pt x="451938" y="1001891"/>
                    <a:pt x="449843" y="1000938"/>
                  </a:cubicBezTo>
                  <a:close/>
                  <a:moveTo>
                    <a:pt x="353164" y="679089"/>
                  </a:moveTo>
                  <a:cubicBezTo>
                    <a:pt x="355275" y="680085"/>
                    <a:pt x="357721" y="680085"/>
                    <a:pt x="359831" y="679089"/>
                  </a:cubicBezTo>
                  <a:lnTo>
                    <a:pt x="405647" y="652514"/>
                  </a:lnTo>
                  <a:cubicBezTo>
                    <a:pt x="407647" y="651466"/>
                    <a:pt x="407838" y="649752"/>
                    <a:pt x="405647" y="648704"/>
                  </a:cubicBezTo>
                  <a:lnTo>
                    <a:pt x="361832" y="623367"/>
                  </a:lnTo>
                  <a:cubicBezTo>
                    <a:pt x="359746" y="622266"/>
                    <a:pt x="357251" y="622266"/>
                    <a:pt x="355164" y="623367"/>
                  </a:cubicBezTo>
                  <a:lnTo>
                    <a:pt x="309254" y="649847"/>
                  </a:lnTo>
                  <a:cubicBezTo>
                    <a:pt x="307254" y="650990"/>
                    <a:pt x="307063" y="652704"/>
                    <a:pt x="309254" y="653752"/>
                  </a:cubicBezTo>
                  <a:close/>
                  <a:moveTo>
                    <a:pt x="286013" y="717855"/>
                  </a:moveTo>
                  <a:cubicBezTo>
                    <a:pt x="288114" y="718894"/>
                    <a:pt x="290579" y="718894"/>
                    <a:pt x="292680" y="717855"/>
                  </a:cubicBezTo>
                  <a:lnTo>
                    <a:pt x="338591" y="691376"/>
                  </a:lnTo>
                  <a:cubicBezTo>
                    <a:pt x="340591" y="690233"/>
                    <a:pt x="340686" y="688518"/>
                    <a:pt x="338591" y="687566"/>
                  </a:cubicBezTo>
                  <a:lnTo>
                    <a:pt x="295062" y="661277"/>
                  </a:lnTo>
                  <a:cubicBezTo>
                    <a:pt x="292960" y="660239"/>
                    <a:pt x="290495" y="660239"/>
                    <a:pt x="288394" y="661277"/>
                  </a:cubicBezTo>
                  <a:lnTo>
                    <a:pt x="242198" y="687947"/>
                  </a:lnTo>
                  <a:cubicBezTo>
                    <a:pt x="240198" y="689090"/>
                    <a:pt x="240007" y="690804"/>
                    <a:pt x="242198" y="691757"/>
                  </a:cubicBezTo>
                  <a:close/>
                  <a:moveTo>
                    <a:pt x="1648088" y="258084"/>
                  </a:moveTo>
                  <a:cubicBezTo>
                    <a:pt x="1645987" y="257045"/>
                    <a:pt x="1643522" y="257045"/>
                    <a:pt x="1641420" y="258084"/>
                  </a:cubicBezTo>
                  <a:lnTo>
                    <a:pt x="1528454" y="323330"/>
                  </a:lnTo>
                  <a:cubicBezTo>
                    <a:pt x="1526454" y="324378"/>
                    <a:pt x="1526263" y="326187"/>
                    <a:pt x="1528454" y="327140"/>
                  </a:cubicBezTo>
                  <a:lnTo>
                    <a:pt x="1572364" y="352476"/>
                  </a:lnTo>
                  <a:cubicBezTo>
                    <a:pt x="1574454" y="353561"/>
                    <a:pt x="1576941" y="353561"/>
                    <a:pt x="1579032" y="352476"/>
                  </a:cubicBezTo>
                  <a:lnTo>
                    <a:pt x="1691998" y="287230"/>
                  </a:lnTo>
                  <a:cubicBezTo>
                    <a:pt x="1693903" y="286087"/>
                    <a:pt x="1694094" y="284373"/>
                    <a:pt x="1691998" y="283420"/>
                  </a:cubicBezTo>
                  <a:close/>
                  <a:moveTo>
                    <a:pt x="1499784" y="343809"/>
                  </a:moveTo>
                  <a:cubicBezTo>
                    <a:pt x="1497682" y="342770"/>
                    <a:pt x="1495217" y="342770"/>
                    <a:pt x="1493116" y="343809"/>
                  </a:cubicBezTo>
                  <a:lnTo>
                    <a:pt x="1447206" y="370288"/>
                  </a:lnTo>
                  <a:cubicBezTo>
                    <a:pt x="1445301" y="371431"/>
                    <a:pt x="1445110" y="373146"/>
                    <a:pt x="1447206" y="374098"/>
                  </a:cubicBezTo>
                  <a:lnTo>
                    <a:pt x="1491116" y="399435"/>
                  </a:lnTo>
                  <a:cubicBezTo>
                    <a:pt x="1493206" y="400519"/>
                    <a:pt x="1495693" y="400519"/>
                    <a:pt x="1497783" y="399435"/>
                  </a:cubicBezTo>
                  <a:lnTo>
                    <a:pt x="1543694" y="372955"/>
                  </a:lnTo>
                  <a:cubicBezTo>
                    <a:pt x="1545599" y="371812"/>
                    <a:pt x="1545789" y="370098"/>
                    <a:pt x="1543694" y="369050"/>
                  </a:cubicBezTo>
                  <a:close/>
                  <a:moveTo>
                    <a:pt x="594909" y="848634"/>
                  </a:moveTo>
                  <a:lnTo>
                    <a:pt x="640819" y="822154"/>
                  </a:lnTo>
                  <a:cubicBezTo>
                    <a:pt x="642724" y="821011"/>
                    <a:pt x="642915" y="819297"/>
                    <a:pt x="640819" y="818344"/>
                  </a:cubicBezTo>
                  <a:lnTo>
                    <a:pt x="596909" y="793008"/>
                  </a:lnTo>
                  <a:cubicBezTo>
                    <a:pt x="594819" y="791923"/>
                    <a:pt x="592332" y="791923"/>
                    <a:pt x="590241" y="793008"/>
                  </a:cubicBezTo>
                  <a:lnTo>
                    <a:pt x="544331" y="819487"/>
                  </a:lnTo>
                  <a:cubicBezTo>
                    <a:pt x="542426" y="820630"/>
                    <a:pt x="542235" y="822345"/>
                    <a:pt x="544331" y="823392"/>
                  </a:cubicBezTo>
                  <a:lnTo>
                    <a:pt x="588241" y="848729"/>
                  </a:lnTo>
                  <a:cubicBezTo>
                    <a:pt x="590432" y="849331"/>
                    <a:pt x="592777" y="848911"/>
                    <a:pt x="594623" y="847586"/>
                  </a:cubicBezTo>
                  <a:close/>
                  <a:moveTo>
                    <a:pt x="1366434" y="421532"/>
                  </a:moveTo>
                  <a:cubicBezTo>
                    <a:pt x="1364332" y="420494"/>
                    <a:pt x="1361867" y="420494"/>
                    <a:pt x="1359766" y="421532"/>
                  </a:cubicBezTo>
                  <a:lnTo>
                    <a:pt x="1313856" y="448012"/>
                  </a:lnTo>
                  <a:cubicBezTo>
                    <a:pt x="1311855" y="449155"/>
                    <a:pt x="1311760" y="450870"/>
                    <a:pt x="1313856" y="451822"/>
                  </a:cubicBezTo>
                  <a:lnTo>
                    <a:pt x="1357766" y="477159"/>
                  </a:lnTo>
                  <a:cubicBezTo>
                    <a:pt x="1359856" y="478243"/>
                    <a:pt x="1362343" y="478243"/>
                    <a:pt x="1364433" y="477159"/>
                  </a:cubicBezTo>
                  <a:lnTo>
                    <a:pt x="1410344" y="450679"/>
                  </a:lnTo>
                  <a:cubicBezTo>
                    <a:pt x="1412249" y="449536"/>
                    <a:pt x="1412439" y="447822"/>
                    <a:pt x="1410344" y="446774"/>
                  </a:cubicBezTo>
                  <a:close/>
                  <a:moveTo>
                    <a:pt x="1715906" y="219793"/>
                  </a:moveTo>
                  <a:cubicBezTo>
                    <a:pt x="1713816" y="218709"/>
                    <a:pt x="1711329" y="218709"/>
                    <a:pt x="1709238" y="219793"/>
                  </a:cubicBezTo>
                  <a:lnTo>
                    <a:pt x="1663328" y="246273"/>
                  </a:lnTo>
                  <a:cubicBezTo>
                    <a:pt x="1661423" y="247416"/>
                    <a:pt x="1661232" y="249130"/>
                    <a:pt x="1663328" y="250178"/>
                  </a:cubicBezTo>
                  <a:lnTo>
                    <a:pt x="1707238" y="275514"/>
                  </a:lnTo>
                  <a:cubicBezTo>
                    <a:pt x="1709339" y="276553"/>
                    <a:pt x="1711804" y="276553"/>
                    <a:pt x="1713906" y="275514"/>
                  </a:cubicBezTo>
                  <a:lnTo>
                    <a:pt x="1759816" y="248940"/>
                  </a:lnTo>
                  <a:cubicBezTo>
                    <a:pt x="1761721" y="247892"/>
                    <a:pt x="1761912" y="246177"/>
                    <a:pt x="1759816" y="245130"/>
                  </a:cubicBezTo>
                  <a:close/>
                  <a:moveTo>
                    <a:pt x="1826872" y="206458"/>
                  </a:moveTo>
                  <a:lnTo>
                    <a:pt x="1720287" y="144831"/>
                  </a:lnTo>
                  <a:cubicBezTo>
                    <a:pt x="1718186" y="143793"/>
                    <a:pt x="1715721" y="143793"/>
                    <a:pt x="1713620" y="144831"/>
                  </a:cubicBezTo>
                  <a:lnTo>
                    <a:pt x="1667709" y="171311"/>
                  </a:lnTo>
                  <a:cubicBezTo>
                    <a:pt x="1665709" y="172454"/>
                    <a:pt x="1665519" y="174168"/>
                    <a:pt x="1667709" y="175121"/>
                  </a:cubicBezTo>
                  <a:lnTo>
                    <a:pt x="1774294" y="236652"/>
                  </a:lnTo>
                  <a:cubicBezTo>
                    <a:pt x="1776384" y="237737"/>
                    <a:pt x="1778872" y="237737"/>
                    <a:pt x="1780962" y="236652"/>
                  </a:cubicBezTo>
                  <a:lnTo>
                    <a:pt x="1826872" y="210173"/>
                  </a:lnTo>
                  <a:cubicBezTo>
                    <a:pt x="1828015" y="208077"/>
                    <a:pt x="1828206" y="206363"/>
                    <a:pt x="1826491" y="205411"/>
                  </a:cubicBezTo>
                  <a:close/>
                  <a:moveTo>
                    <a:pt x="1115736" y="566313"/>
                  </a:moveTo>
                  <a:cubicBezTo>
                    <a:pt x="1113645" y="565228"/>
                    <a:pt x="1111158" y="565228"/>
                    <a:pt x="1109068" y="566313"/>
                  </a:cubicBezTo>
                  <a:lnTo>
                    <a:pt x="1051823" y="598031"/>
                  </a:lnTo>
                  <a:cubicBezTo>
                    <a:pt x="1049918" y="599174"/>
                    <a:pt x="1049727" y="600888"/>
                    <a:pt x="1051823" y="601936"/>
                  </a:cubicBezTo>
                  <a:lnTo>
                    <a:pt x="1095733" y="627273"/>
                  </a:lnTo>
                  <a:cubicBezTo>
                    <a:pt x="1097834" y="628311"/>
                    <a:pt x="1100299" y="628311"/>
                    <a:pt x="1102401" y="627273"/>
                  </a:cubicBezTo>
                  <a:lnTo>
                    <a:pt x="1158884" y="594697"/>
                  </a:lnTo>
                  <a:cubicBezTo>
                    <a:pt x="1160884" y="593554"/>
                    <a:pt x="1160979" y="591840"/>
                    <a:pt x="1158884" y="590887"/>
                  </a:cubicBezTo>
                  <a:close/>
                  <a:moveTo>
                    <a:pt x="1285185" y="468396"/>
                  </a:moveTo>
                  <a:cubicBezTo>
                    <a:pt x="1283084" y="467357"/>
                    <a:pt x="1280619" y="467357"/>
                    <a:pt x="1278518" y="468396"/>
                  </a:cubicBezTo>
                  <a:lnTo>
                    <a:pt x="1207557" y="508877"/>
                  </a:lnTo>
                  <a:cubicBezTo>
                    <a:pt x="1205652" y="510020"/>
                    <a:pt x="1205461" y="511734"/>
                    <a:pt x="1207557" y="512687"/>
                  </a:cubicBezTo>
                  <a:lnTo>
                    <a:pt x="1251467" y="538023"/>
                  </a:lnTo>
                  <a:cubicBezTo>
                    <a:pt x="1253557" y="539108"/>
                    <a:pt x="1256044" y="539108"/>
                    <a:pt x="1258134" y="538023"/>
                  </a:cubicBezTo>
                  <a:lnTo>
                    <a:pt x="1328715" y="497256"/>
                  </a:lnTo>
                  <a:cubicBezTo>
                    <a:pt x="1330715" y="496113"/>
                    <a:pt x="1330810" y="494399"/>
                    <a:pt x="1328715" y="493446"/>
                  </a:cubicBezTo>
                  <a:close/>
                  <a:moveTo>
                    <a:pt x="960478" y="655943"/>
                  </a:moveTo>
                  <a:cubicBezTo>
                    <a:pt x="958367" y="654947"/>
                    <a:pt x="955921" y="654947"/>
                    <a:pt x="953811" y="655943"/>
                  </a:cubicBezTo>
                  <a:lnTo>
                    <a:pt x="575573" y="873208"/>
                  </a:lnTo>
                  <a:cubicBezTo>
                    <a:pt x="573668" y="874351"/>
                    <a:pt x="573477" y="876066"/>
                    <a:pt x="575573" y="877018"/>
                  </a:cubicBezTo>
                  <a:lnTo>
                    <a:pt x="619483" y="902450"/>
                  </a:lnTo>
                  <a:cubicBezTo>
                    <a:pt x="621584" y="903488"/>
                    <a:pt x="624049" y="903488"/>
                    <a:pt x="626151" y="902450"/>
                  </a:cubicBezTo>
                  <a:lnTo>
                    <a:pt x="1003817" y="684423"/>
                  </a:lnTo>
                  <a:cubicBezTo>
                    <a:pt x="1005817" y="683280"/>
                    <a:pt x="1006008" y="681565"/>
                    <a:pt x="1004293" y="680517"/>
                  </a:cubicBezTo>
                  <a:close/>
                  <a:moveTo>
                    <a:pt x="561571" y="886257"/>
                  </a:moveTo>
                  <a:cubicBezTo>
                    <a:pt x="559460" y="885261"/>
                    <a:pt x="557014" y="885261"/>
                    <a:pt x="554904" y="886257"/>
                  </a:cubicBezTo>
                  <a:lnTo>
                    <a:pt x="498039" y="918452"/>
                  </a:lnTo>
                  <a:cubicBezTo>
                    <a:pt x="496039" y="919595"/>
                    <a:pt x="495849" y="921309"/>
                    <a:pt x="497563" y="922262"/>
                  </a:cubicBezTo>
                  <a:lnTo>
                    <a:pt x="541473" y="947598"/>
                  </a:lnTo>
                  <a:cubicBezTo>
                    <a:pt x="543560" y="948699"/>
                    <a:pt x="546055" y="948699"/>
                    <a:pt x="548141" y="947598"/>
                  </a:cubicBezTo>
                  <a:lnTo>
                    <a:pt x="604624" y="915023"/>
                  </a:lnTo>
                  <a:cubicBezTo>
                    <a:pt x="606624" y="913880"/>
                    <a:pt x="606815" y="912165"/>
                    <a:pt x="604624" y="911118"/>
                  </a:cubicBezTo>
                  <a:close/>
                  <a:moveTo>
                    <a:pt x="1037821" y="611080"/>
                  </a:moveTo>
                  <a:cubicBezTo>
                    <a:pt x="1035720" y="610042"/>
                    <a:pt x="1033255" y="610042"/>
                    <a:pt x="1031153" y="611080"/>
                  </a:cubicBezTo>
                  <a:lnTo>
                    <a:pt x="974670" y="643656"/>
                  </a:lnTo>
                  <a:cubicBezTo>
                    <a:pt x="972765" y="644799"/>
                    <a:pt x="972575" y="646513"/>
                    <a:pt x="974670" y="647466"/>
                  </a:cubicBezTo>
                  <a:lnTo>
                    <a:pt x="1018581" y="672897"/>
                  </a:lnTo>
                  <a:cubicBezTo>
                    <a:pt x="1020682" y="673936"/>
                    <a:pt x="1023147" y="673936"/>
                    <a:pt x="1025248" y="672897"/>
                  </a:cubicBezTo>
                  <a:lnTo>
                    <a:pt x="1081732" y="640322"/>
                  </a:lnTo>
                  <a:cubicBezTo>
                    <a:pt x="1083636" y="639179"/>
                    <a:pt x="1083827" y="637464"/>
                    <a:pt x="1081732" y="636417"/>
                  </a:cubicBezTo>
                  <a:close/>
                  <a:moveTo>
                    <a:pt x="483561" y="931120"/>
                  </a:moveTo>
                  <a:cubicBezTo>
                    <a:pt x="481471" y="930035"/>
                    <a:pt x="478984" y="930035"/>
                    <a:pt x="476894" y="931120"/>
                  </a:cubicBezTo>
                  <a:lnTo>
                    <a:pt x="420411" y="963791"/>
                  </a:lnTo>
                  <a:cubicBezTo>
                    <a:pt x="418506" y="964839"/>
                    <a:pt x="418315" y="966553"/>
                    <a:pt x="420411" y="967601"/>
                  </a:cubicBezTo>
                  <a:lnTo>
                    <a:pt x="464321" y="992937"/>
                  </a:lnTo>
                  <a:cubicBezTo>
                    <a:pt x="466411" y="994022"/>
                    <a:pt x="468898" y="994022"/>
                    <a:pt x="470988" y="992937"/>
                  </a:cubicBezTo>
                  <a:lnTo>
                    <a:pt x="527472" y="960267"/>
                  </a:lnTo>
                  <a:cubicBezTo>
                    <a:pt x="529377" y="959124"/>
                    <a:pt x="529567" y="957409"/>
                    <a:pt x="527472" y="956457"/>
                  </a:cubicBezTo>
                  <a:close/>
                  <a:moveTo>
                    <a:pt x="1193174" y="521545"/>
                  </a:moveTo>
                  <a:cubicBezTo>
                    <a:pt x="1191084" y="520460"/>
                    <a:pt x="1188597" y="520460"/>
                    <a:pt x="1186506" y="521545"/>
                  </a:cubicBezTo>
                  <a:lnTo>
                    <a:pt x="1130023" y="554216"/>
                  </a:lnTo>
                  <a:cubicBezTo>
                    <a:pt x="1128023" y="555264"/>
                    <a:pt x="1127832" y="556978"/>
                    <a:pt x="1130023" y="558026"/>
                  </a:cubicBezTo>
                  <a:lnTo>
                    <a:pt x="1173933" y="583362"/>
                  </a:lnTo>
                  <a:cubicBezTo>
                    <a:pt x="1176024" y="584447"/>
                    <a:pt x="1178511" y="584447"/>
                    <a:pt x="1180601" y="583362"/>
                  </a:cubicBezTo>
                  <a:lnTo>
                    <a:pt x="1237084" y="550692"/>
                  </a:lnTo>
                  <a:cubicBezTo>
                    <a:pt x="1238989" y="549644"/>
                    <a:pt x="1239180" y="547834"/>
                    <a:pt x="1237084" y="546882"/>
                  </a:cubicBezTo>
                  <a:close/>
                  <a:moveTo>
                    <a:pt x="1432823" y="381813"/>
                  </a:moveTo>
                  <a:cubicBezTo>
                    <a:pt x="1430733" y="380729"/>
                    <a:pt x="1428246" y="380729"/>
                    <a:pt x="1426155" y="381813"/>
                  </a:cubicBezTo>
                  <a:lnTo>
                    <a:pt x="1380245" y="408293"/>
                  </a:lnTo>
                  <a:cubicBezTo>
                    <a:pt x="1378340" y="409436"/>
                    <a:pt x="1378149" y="411150"/>
                    <a:pt x="1380245" y="412198"/>
                  </a:cubicBezTo>
                  <a:lnTo>
                    <a:pt x="1424155" y="437535"/>
                  </a:lnTo>
                  <a:cubicBezTo>
                    <a:pt x="1426256" y="438573"/>
                    <a:pt x="1428721" y="438573"/>
                    <a:pt x="1430823" y="437535"/>
                  </a:cubicBezTo>
                  <a:lnTo>
                    <a:pt x="1476733" y="411055"/>
                  </a:lnTo>
                  <a:cubicBezTo>
                    <a:pt x="1478638" y="409912"/>
                    <a:pt x="1478829" y="408198"/>
                    <a:pt x="1476733" y="407245"/>
                  </a:cubicBezTo>
                  <a:close/>
                  <a:moveTo>
                    <a:pt x="1583032" y="277038"/>
                  </a:moveTo>
                  <a:lnTo>
                    <a:pt x="1628943" y="250559"/>
                  </a:lnTo>
                  <a:cubicBezTo>
                    <a:pt x="1630943" y="249416"/>
                    <a:pt x="1631038" y="247701"/>
                    <a:pt x="1628943" y="246654"/>
                  </a:cubicBezTo>
                  <a:lnTo>
                    <a:pt x="1585032" y="221317"/>
                  </a:lnTo>
                  <a:cubicBezTo>
                    <a:pt x="1582931" y="220279"/>
                    <a:pt x="1580466" y="220279"/>
                    <a:pt x="1578365" y="221317"/>
                  </a:cubicBezTo>
                  <a:lnTo>
                    <a:pt x="1532454" y="247797"/>
                  </a:lnTo>
                  <a:cubicBezTo>
                    <a:pt x="1530549" y="248940"/>
                    <a:pt x="1530359" y="250654"/>
                    <a:pt x="1532454" y="251607"/>
                  </a:cubicBezTo>
                  <a:lnTo>
                    <a:pt x="1576365" y="276943"/>
                  </a:lnTo>
                  <a:cubicBezTo>
                    <a:pt x="1578531" y="278129"/>
                    <a:pt x="1581152" y="278129"/>
                    <a:pt x="1583318" y="276943"/>
                  </a:cubicBezTo>
                  <a:close/>
                  <a:moveTo>
                    <a:pt x="1309665" y="289802"/>
                  </a:moveTo>
                  <a:lnTo>
                    <a:pt x="1355480" y="263322"/>
                  </a:lnTo>
                  <a:cubicBezTo>
                    <a:pt x="1357480" y="262179"/>
                    <a:pt x="1357670" y="260465"/>
                    <a:pt x="1355956" y="259512"/>
                  </a:cubicBezTo>
                  <a:lnTo>
                    <a:pt x="1312046" y="234176"/>
                  </a:lnTo>
                  <a:cubicBezTo>
                    <a:pt x="1309960" y="233075"/>
                    <a:pt x="1307465" y="233075"/>
                    <a:pt x="1305378" y="234176"/>
                  </a:cubicBezTo>
                  <a:lnTo>
                    <a:pt x="1259468" y="261227"/>
                  </a:lnTo>
                  <a:cubicBezTo>
                    <a:pt x="1257468" y="262370"/>
                    <a:pt x="1257372" y="264084"/>
                    <a:pt x="1259468" y="265132"/>
                  </a:cubicBezTo>
                  <a:lnTo>
                    <a:pt x="1303378" y="290469"/>
                  </a:lnTo>
                  <a:cubicBezTo>
                    <a:pt x="1305470" y="291180"/>
                    <a:pt x="1307769" y="290936"/>
                    <a:pt x="1309665" y="289802"/>
                  </a:cubicBezTo>
                  <a:close/>
                  <a:moveTo>
                    <a:pt x="1131452" y="537452"/>
                  </a:moveTo>
                  <a:lnTo>
                    <a:pt x="1265659" y="460014"/>
                  </a:lnTo>
                  <a:cubicBezTo>
                    <a:pt x="1267564" y="458871"/>
                    <a:pt x="1267755" y="457156"/>
                    <a:pt x="1265659" y="456108"/>
                  </a:cubicBezTo>
                  <a:lnTo>
                    <a:pt x="1221749" y="430772"/>
                  </a:lnTo>
                  <a:cubicBezTo>
                    <a:pt x="1219648" y="429733"/>
                    <a:pt x="1217183" y="429733"/>
                    <a:pt x="1215081" y="430772"/>
                  </a:cubicBezTo>
                  <a:lnTo>
                    <a:pt x="1081255" y="508877"/>
                  </a:lnTo>
                  <a:cubicBezTo>
                    <a:pt x="1079350" y="510020"/>
                    <a:pt x="1079160" y="511734"/>
                    <a:pt x="1081255" y="512687"/>
                  </a:cubicBezTo>
                  <a:lnTo>
                    <a:pt x="1125166" y="538023"/>
                  </a:lnTo>
                  <a:cubicBezTo>
                    <a:pt x="1127238" y="538805"/>
                    <a:pt x="1129554" y="538594"/>
                    <a:pt x="1131452" y="537452"/>
                  </a:cubicBezTo>
                  <a:close/>
                  <a:moveTo>
                    <a:pt x="1509594" y="315519"/>
                  </a:moveTo>
                  <a:cubicBezTo>
                    <a:pt x="1511705" y="316516"/>
                    <a:pt x="1514151" y="316516"/>
                    <a:pt x="1516262" y="315519"/>
                  </a:cubicBezTo>
                  <a:lnTo>
                    <a:pt x="1562172" y="288945"/>
                  </a:lnTo>
                  <a:cubicBezTo>
                    <a:pt x="1564077" y="287897"/>
                    <a:pt x="1564268" y="286087"/>
                    <a:pt x="1562172" y="285135"/>
                  </a:cubicBezTo>
                  <a:lnTo>
                    <a:pt x="1518548" y="259989"/>
                  </a:lnTo>
                  <a:cubicBezTo>
                    <a:pt x="1516458" y="258904"/>
                    <a:pt x="1513971" y="258904"/>
                    <a:pt x="1511880" y="259989"/>
                  </a:cubicBezTo>
                  <a:lnTo>
                    <a:pt x="1465970" y="286468"/>
                  </a:lnTo>
                  <a:cubicBezTo>
                    <a:pt x="1464065" y="287611"/>
                    <a:pt x="1463874" y="289326"/>
                    <a:pt x="1465970" y="290373"/>
                  </a:cubicBezTo>
                  <a:close/>
                  <a:moveTo>
                    <a:pt x="1453587" y="279039"/>
                  </a:moveTo>
                  <a:lnTo>
                    <a:pt x="1499403" y="252559"/>
                  </a:lnTo>
                  <a:cubicBezTo>
                    <a:pt x="1501403" y="251416"/>
                    <a:pt x="1501593" y="249702"/>
                    <a:pt x="1499879" y="248749"/>
                  </a:cubicBezTo>
                  <a:lnTo>
                    <a:pt x="1455969" y="223413"/>
                  </a:lnTo>
                  <a:cubicBezTo>
                    <a:pt x="1453882" y="222312"/>
                    <a:pt x="1451387" y="222312"/>
                    <a:pt x="1449301" y="223413"/>
                  </a:cubicBezTo>
                  <a:lnTo>
                    <a:pt x="1403391" y="249892"/>
                  </a:lnTo>
                  <a:cubicBezTo>
                    <a:pt x="1401391" y="251035"/>
                    <a:pt x="1401200" y="252749"/>
                    <a:pt x="1403391" y="253797"/>
                  </a:cubicBezTo>
                  <a:lnTo>
                    <a:pt x="1447301" y="279134"/>
                  </a:lnTo>
                  <a:cubicBezTo>
                    <a:pt x="1449254" y="280143"/>
                    <a:pt x="1451551" y="280247"/>
                    <a:pt x="1453587" y="279420"/>
                  </a:cubicBezTo>
                  <a:close/>
                  <a:moveTo>
                    <a:pt x="1064396" y="576219"/>
                  </a:moveTo>
                  <a:lnTo>
                    <a:pt x="1110307" y="549644"/>
                  </a:lnTo>
                  <a:cubicBezTo>
                    <a:pt x="1112211" y="548501"/>
                    <a:pt x="1112402" y="546786"/>
                    <a:pt x="1110307" y="545834"/>
                  </a:cubicBezTo>
                  <a:lnTo>
                    <a:pt x="1066396" y="520497"/>
                  </a:lnTo>
                  <a:cubicBezTo>
                    <a:pt x="1064306" y="519413"/>
                    <a:pt x="1061819" y="519413"/>
                    <a:pt x="1059729" y="520497"/>
                  </a:cubicBezTo>
                  <a:lnTo>
                    <a:pt x="1013818" y="546977"/>
                  </a:lnTo>
                  <a:cubicBezTo>
                    <a:pt x="1011913" y="548120"/>
                    <a:pt x="1011723" y="549834"/>
                    <a:pt x="1013818" y="550882"/>
                  </a:cubicBezTo>
                  <a:lnTo>
                    <a:pt x="1057728" y="576219"/>
                  </a:lnTo>
                  <a:cubicBezTo>
                    <a:pt x="1059782" y="577337"/>
                    <a:pt x="1062228" y="577477"/>
                    <a:pt x="1064396" y="576600"/>
                  </a:cubicBezTo>
                  <a:close/>
                  <a:moveTo>
                    <a:pt x="1361290" y="401149"/>
                  </a:moveTo>
                  <a:cubicBezTo>
                    <a:pt x="1363391" y="402187"/>
                    <a:pt x="1365856" y="402187"/>
                    <a:pt x="1367958" y="401149"/>
                  </a:cubicBezTo>
                  <a:lnTo>
                    <a:pt x="1413868" y="374670"/>
                  </a:lnTo>
                  <a:cubicBezTo>
                    <a:pt x="1415868" y="373527"/>
                    <a:pt x="1416059" y="371812"/>
                    <a:pt x="1413868" y="370860"/>
                  </a:cubicBezTo>
                  <a:lnTo>
                    <a:pt x="1369958" y="345523"/>
                  </a:lnTo>
                  <a:cubicBezTo>
                    <a:pt x="1367868" y="344439"/>
                    <a:pt x="1365380" y="344439"/>
                    <a:pt x="1363290" y="345523"/>
                  </a:cubicBezTo>
                  <a:lnTo>
                    <a:pt x="1317475" y="372003"/>
                  </a:lnTo>
                  <a:cubicBezTo>
                    <a:pt x="1315475" y="373146"/>
                    <a:pt x="1315284" y="374860"/>
                    <a:pt x="1317475" y="375908"/>
                  </a:cubicBezTo>
                  <a:close/>
                  <a:moveTo>
                    <a:pt x="729020" y="769767"/>
                  </a:moveTo>
                  <a:lnTo>
                    <a:pt x="774931" y="743287"/>
                  </a:lnTo>
                  <a:cubicBezTo>
                    <a:pt x="776836" y="742144"/>
                    <a:pt x="777027" y="740430"/>
                    <a:pt x="774931" y="739477"/>
                  </a:cubicBezTo>
                  <a:lnTo>
                    <a:pt x="731021" y="714141"/>
                  </a:lnTo>
                  <a:cubicBezTo>
                    <a:pt x="728931" y="713056"/>
                    <a:pt x="726444" y="713056"/>
                    <a:pt x="724353" y="714141"/>
                  </a:cubicBezTo>
                  <a:lnTo>
                    <a:pt x="678443" y="740620"/>
                  </a:lnTo>
                  <a:cubicBezTo>
                    <a:pt x="676538" y="741763"/>
                    <a:pt x="676347" y="743478"/>
                    <a:pt x="678443" y="744525"/>
                  </a:cubicBezTo>
                  <a:lnTo>
                    <a:pt x="722353" y="769862"/>
                  </a:lnTo>
                  <a:cubicBezTo>
                    <a:pt x="724410" y="770991"/>
                    <a:pt x="726875" y="771097"/>
                    <a:pt x="729021" y="770148"/>
                  </a:cubicBezTo>
                  <a:close/>
                  <a:moveTo>
                    <a:pt x="795695" y="731095"/>
                  </a:moveTo>
                  <a:lnTo>
                    <a:pt x="841606" y="704616"/>
                  </a:lnTo>
                  <a:cubicBezTo>
                    <a:pt x="843606" y="703473"/>
                    <a:pt x="843702" y="701758"/>
                    <a:pt x="841606" y="700711"/>
                  </a:cubicBezTo>
                  <a:lnTo>
                    <a:pt x="797696" y="675374"/>
                  </a:lnTo>
                  <a:cubicBezTo>
                    <a:pt x="795585" y="674378"/>
                    <a:pt x="793139" y="674378"/>
                    <a:pt x="791028" y="675374"/>
                  </a:cubicBezTo>
                  <a:lnTo>
                    <a:pt x="745213" y="701949"/>
                  </a:lnTo>
                  <a:cubicBezTo>
                    <a:pt x="743213" y="702996"/>
                    <a:pt x="743022" y="704806"/>
                    <a:pt x="744737" y="705759"/>
                  </a:cubicBezTo>
                  <a:lnTo>
                    <a:pt x="788647" y="731095"/>
                  </a:lnTo>
                  <a:cubicBezTo>
                    <a:pt x="790857" y="732603"/>
                    <a:pt x="793724" y="732750"/>
                    <a:pt x="796077" y="731476"/>
                  </a:cubicBezTo>
                  <a:close/>
                  <a:moveTo>
                    <a:pt x="661584" y="808533"/>
                  </a:moveTo>
                  <a:lnTo>
                    <a:pt x="707494" y="782054"/>
                  </a:lnTo>
                  <a:cubicBezTo>
                    <a:pt x="709399" y="780911"/>
                    <a:pt x="709590" y="779196"/>
                    <a:pt x="707494" y="778149"/>
                  </a:cubicBezTo>
                  <a:lnTo>
                    <a:pt x="663584" y="752812"/>
                  </a:lnTo>
                  <a:cubicBezTo>
                    <a:pt x="661483" y="751774"/>
                    <a:pt x="659018" y="751774"/>
                    <a:pt x="656916" y="752812"/>
                  </a:cubicBezTo>
                  <a:lnTo>
                    <a:pt x="611006" y="779292"/>
                  </a:lnTo>
                  <a:cubicBezTo>
                    <a:pt x="609101" y="780435"/>
                    <a:pt x="608910" y="782149"/>
                    <a:pt x="611006" y="783102"/>
                  </a:cubicBezTo>
                  <a:lnTo>
                    <a:pt x="654916" y="808438"/>
                  </a:lnTo>
                  <a:cubicBezTo>
                    <a:pt x="657023" y="809811"/>
                    <a:pt x="659692" y="809991"/>
                    <a:pt x="661965" y="808914"/>
                  </a:cubicBezTo>
                  <a:close/>
                  <a:moveTo>
                    <a:pt x="929903" y="653657"/>
                  </a:moveTo>
                  <a:lnTo>
                    <a:pt x="975813" y="627082"/>
                  </a:lnTo>
                  <a:cubicBezTo>
                    <a:pt x="977718" y="626034"/>
                    <a:pt x="977909" y="624320"/>
                    <a:pt x="975813" y="623272"/>
                  </a:cubicBezTo>
                  <a:lnTo>
                    <a:pt x="931903" y="597936"/>
                  </a:lnTo>
                  <a:cubicBezTo>
                    <a:pt x="929802" y="596897"/>
                    <a:pt x="927337" y="596897"/>
                    <a:pt x="925236" y="597936"/>
                  </a:cubicBezTo>
                  <a:lnTo>
                    <a:pt x="880373" y="624987"/>
                  </a:lnTo>
                  <a:cubicBezTo>
                    <a:pt x="878373" y="626130"/>
                    <a:pt x="878277" y="627844"/>
                    <a:pt x="880373" y="628892"/>
                  </a:cubicBezTo>
                  <a:lnTo>
                    <a:pt x="924283" y="654228"/>
                  </a:lnTo>
                  <a:cubicBezTo>
                    <a:pt x="926223" y="655000"/>
                    <a:pt x="928396" y="654931"/>
                    <a:pt x="930284" y="654038"/>
                  </a:cubicBezTo>
                  <a:close/>
                  <a:moveTo>
                    <a:pt x="863228" y="692328"/>
                  </a:moveTo>
                  <a:lnTo>
                    <a:pt x="909043" y="665849"/>
                  </a:lnTo>
                  <a:cubicBezTo>
                    <a:pt x="911043" y="664706"/>
                    <a:pt x="911234" y="662991"/>
                    <a:pt x="909043" y="662039"/>
                  </a:cubicBezTo>
                  <a:lnTo>
                    <a:pt x="865228" y="636607"/>
                  </a:lnTo>
                  <a:cubicBezTo>
                    <a:pt x="863127" y="635569"/>
                    <a:pt x="860662" y="635569"/>
                    <a:pt x="858561" y="636607"/>
                  </a:cubicBezTo>
                  <a:lnTo>
                    <a:pt x="812650" y="663087"/>
                  </a:lnTo>
                  <a:cubicBezTo>
                    <a:pt x="810650" y="664230"/>
                    <a:pt x="810459" y="665944"/>
                    <a:pt x="812650" y="666897"/>
                  </a:cubicBezTo>
                  <a:lnTo>
                    <a:pt x="856560" y="692328"/>
                  </a:lnTo>
                  <a:cubicBezTo>
                    <a:pt x="858602" y="693489"/>
                    <a:pt x="861068" y="693630"/>
                    <a:pt x="863228" y="692710"/>
                  </a:cubicBezTo>
                  <a:close/>
                  <a:moveTo>
                    <a:pt x="997340" y="614890"/>
                  </a:moveTo>
                  <a:lnTo>
                    <a:pt x="1043250" y="588411"/>
                  </a:lnTo>
                  <a:cubicBezTo>
                    <a:pt x="1045155" y="587268"/>
                    <a:pt x="1045346" y="585553"/>
                    <a:pt x="1043250" y="584505"/>
                  </a:cubicBezTo>
                  <a:lnTo>
                    <a:pt x="999340" y="559169"/>
                  </a:lnTo>
                  <a:cubicBezTo>
                    <a:pt x="997239" y="558131"/>
                    <a:pt x="994774" y="558131"/>
                    <a:pt x="992672" y="559169"/>
                  </a:cubicBezTo>
                  <a:lnTo>
                    <a:pt x="947048" y="586315"/>
                  </a:lnTo>
                  <a:cubicBezTo>
                    <a:pt x="945143" y="587458"/>
                    <a:pt x="944952" y="589173"/>
                    <a:pt x="947048" y="590125"/>
                  </a:cubicBezTo>
                  <a:lnTo>
                    <a:pt x="990958" y="615462"/>
                  </a:lnTo>
                  <a:cubicBezTo>
                    <a:pt x="993000" y="616390"/>
                    <a:pt x="995357" y="616320"/>
                    <a:pt x="997340" y="615271"/>
                  </a:cubicBezTo>
                  <a:close/>
                  <a:moveTo>
                    <a:pt x="1363386" y="76156"/>
                  </a:moveTo>
                  <a:cubicBezTo>
                    <a:pt x="1365476" y="77241"/>
                    <a:pt x="1367963" y="77241"/>
                    <a:pt x="1370053" y="76156"/>
                  </a:cubicBezTo>
                  <a:lnTo>
                    <a:pt x="1415868" y="49677"/>
                  </a:lnTo>
                  <a:cubicBezTo>
                    <a:pt x="1417869" y="48534"/>
                    <a:pt x="1418059" y="46819"/>
                    <a:pt x="1415868" y="45771"/>
                  </a:cubicBezTo>
                  <a:lnTo>
                    <a:pt x="1404153" y="39009"/>
                  </a:lnTo>
                  <a:cubicBezTo>
                    <a:pt x="1402051" y="37970"/>
                    <a:pt x="1399586" y="37970"/>
                    <a:pt x="1397485" y="39009"/>
                  </a:cubicBezTo>
                  <a:lnTo>
                    <a:pt x="1351575" y="65488"/>
                  </a:lnTo>
                  <a:cubicBezTo>
                    <a:pt x="1349670" y="66631"/>
                    <a:pt x="1349479" y="68346"/>
                    <a:pt x="1351575" y="69298"/>
                  </a:cubicBezTo>
                  <a:close/>
                  <a:moveTo>
                    <a:pt x="1030011" y="287230"/>
                  </a:moveTo>
                  <a:cubicBezTo>
                    <a:pt x="1032101" y="288315"/>
                    <a:pt x="1034588" y="288315"/>
                    <a:pt x="1036678" y="287230"/>
                  </a:cubicBezTo>
                  <a:lnTo>
                    <a:pt x="1082493" y="260751"/>
                  </a:lnTo>
                  <a:cubicBezTo>
                    <a:pt x="1084494" y="259607"/>
                    <a:pt x="1084684" y="257893"/>
                    <a:pt x="1082493" y="256845"/>
                  </a:cubicBezTo>
                  <a:lnTo>
                    <a:pt x="1038583" y="231509"/>
                  </a:lnTo>
                  <a:cubicBezTo>
                    <a:pt x="1036482" y="230471"/>
                    <a:pt x="1034017" y="230471"/>
                    <a:pt x="1031915" y="231509"/>
                  </a:cubicBezTo>
                  <a:lnTo>
                    <a:pt x="986005" y="257988"/>
                  </a:lnTo>
                  <a:cubicBezTo>
                    <a:pt x="984005" y="259131"/>
                    <a:pt x="983814" y="260846"/>
                    <a:pt x="986005" y="261798"/>
                  </a:cubicBezTo>
                  <a:close/>
                  <a:moveTo>
                    <a:pt x="1164123" y="209792"/>
                  </a:moveTo>
                  <a:cubicBezTo>
                    <a:pt x="1166213" y="210876"/>
                    <a:pt x="1168700" y="210876"/>
                    <a:pt x="1170790" y="209792"/>
                  </a:cubicBezTo>
                  <a:lnTo>
                    <a:pt x="1216701" y="183312"/>
                  </a:lnTo>
                  <a:cubicBezTo>
                    <a:pt x="1218606" y="182169"/>
                    <a:pt x="1218796" y="180455"/>
                    <a:pt x="1216701" y="179407"/>
                  </a:cubicBezTo>
                  <a:lnTo>
                    <a:pt x="1172791" y="154071"/>
                  </a:lnTo>
                  <a:cubicBezTo>
                    <a:pt x="1170680" y="153074"/>
                    <a:pt x="1168234" y="153074"/>
                    <a:pt x="1166123" y="154071"/>
                  </a:cubicBezTo>
                  <a:lnTo>
                    <a:pt x="1120212" y="180645"/>
                  </a:lnTo>
                  <a:cubicBezTo>
                    <a:pt x="1118307" y="181693"/>
                    <a:pt x="1118117" y="183503"/>
                    <a:pt x="1120212" y="184455"/>
                  </a:cubicBezTo>
                  <a:close/>
                  <a:moveTo>
                    <a:pt x="948095" y="334569"/>
                  </a:moveTo>
                  <a:cubicBezTo>
                    <a:pt x="950197" y="335608"/>
                    <a:pt x="952662" y="335608"/>
                    <a:pt x="954763" y="334569"/>
                  </a:cubicBezTo>
                  <a:lnTo>
                    <a:pt x="1000674" y="308090"/>
                  </a:lnTo>
                  <a:cubicBezTo>
                    <a:pt x="1002578" y="306947"/>
                    <a:pt x="1002769" y="305232"/>
                    <a:pt x="1000674" y="304280"/>
                  </a:cubicBezTo>
                  <a:lnTo>
                    <a:pt x="956763" y="278943"/>
                  </a:lnTo>
                  <a:cubicBezTo>
                    <a:pt x="954673" y="277859"/>
                    <a:pt x="952186" y="277859"/>
                    <a:pt x="950096" y="278943"/>
                  </a:cubicBezTo>
                  <a:lnTo>
                    <a:pt x="904185" y="305423"/>
                  </a:lnTo>
                  <a:cubicBezTo>
                    <a:pt x="902185" y="306566"/>
                    <a:pt x="902090" y="308280"/>
                    <a:pt x="904185" y="309328"/>
                  </a:cubicBezTo>
                  <a:close/>
                  <a:moveTo>
                    <a:pt x="1097067" y="248844"/>
                  </a:moveTo>
                  <a:cubicBezTo>
                    <a:pt x="1099168" y="249883"/>
                    <a:pt x="1101633" y="249883"/>
                    <a:pt x="1103734" y="248844"/>
                  </a:cubicBezTo>
                  <a:lnTo>
                    <a:pt x="1149645" y="222365"/>
                  </a:lnTo>
                  <a:cubicBezTo>
                    <a:pt x="1151550" y="221222"/>
                    <a:pt x="1151740" y="219507"/>
                    <a:pt x="1149645" y="218555"/>
                  </a:cubicBezTo>
                  <a:lnTo>
                    <a:pt x="1105734" y="193218"/>
                  </a:lnTo>
                  <a:cubicBezTo>
                    <a:pt x="1103644" y="192134"/>
                    <a:pt x="1101157" y="192134"/>
                    <a:pt x="1099067" y="193218"/>
                  </a:cubicBezTo>
                  <a:lnTo>
                    <a:pt x="1053157" y="219698"/>
                  </a:lnTo>
                  <a:cubicBezTo>
                    <a:pt x="1051251" y="220841"/>
                    <a:pt x="1051061" y="222555"/>
                    <a:pt x="1053157" y="223603"/>
                  </a:cubicBezTo>
                  <a:close/>
                  <a:moveTo>
                    <a:pt x="813698" y="412389"/>
                  </a:moveTo>
                  <a:cubicBezTo>
                    <a:pt x="815799" y="413427"/>
                    <a:pt x="818264" y="413427"/>
                    <a:pt x="820365" y="412389"/>
                  </a:cubicBezTo>
                  <a:lnTo>
                    <a:pt x="866276" y="385909"/>
                  </a:lnTo>
                  <a:cubicBezTo>
                    <a:pt x="868276" y="384766"/>
                    <a:pt x="868371" y="383052"/>
                    <a:pt x="866276" y="382099"/>
                  </a:cubicBezTo>
                  <a:lnTo>
                    <a:pt x="823223" y="356477"/>
                  </a:lnTo>
                  <a:cubicBezTo>
                    <a:pt x="821133" y="355392"/>
                    <a:pt x="818646" y="355392"/>
                    <a:pt x="816555" y="356477"/>
                  </a:cubicBezTo>
                  <a:lnTo>
                    <a:pt x="770740" y="382956"/>
                  </a:lnTo>
                  <a:cubicBezTo>
                    <a:pt x="768740" y="384099"/>
                    <a:pt x="768549" y="385814"/>
                    <a:pt x="770740" y="386862"/>
                  </a:cubicBezTo>
                  <a:close/>
                  <a:moveTo>
                    <a:pt x="880849" y="373622"/>
                  </a:moveTo>
                  <a:cubicBezTo>
                    <a:pt x="882939" y="374706"/>
                    <a:pt x="885426" y="374706"/>
                    <a:pt x="887517" y="373622"/>
                  </a:cubicBezTo>
                  <a:lnTo>
                    <a:pt x="933332" y="347142"/>
                  </a:lnTo>
                  <a:cubicBezTo>
                    <a:pt x="935332" y="345999"/>
                    <a:pt x="935523" y="344285"/>
                    <a:pt x="933332" y="343237"/>
                  </a:cubicBezTo>
                  <a:lnTo>
                    <a:pt x="889517" y="317901"/>
                  </a:lnTo>
                  <a:cubicBezTo>
                    <a:pt x="887415" y="316862"/>
                    <a:pt x="884950" y="316862"/>
                    <a:pt x="882849" y="317901"/>
                  </a:cubicBezTo>
                  <a:lnTo>
                    <a:pt x="836939" y="344380"/>
                  </a:lnTo>
                  <a:cubicBezTo>
                    <a:pt x="834939" y="345523"/>
                    <a:pt x="834748" y="347238"/>
                    <a:pt x="836939" y="348190"/>
                  </a:cubicBezTo>
                  <a:close/>
                  <a:moveTo>
                    <a:pt x="1228988" y="153975"/>
                  </a:moveTo>
                  <a:cubicBezTo>
                    <a:pt x="1231078" y="155060"/>
                    <a:pt x="1233565" y="155060"/>
                    <a:pt x="1235656" y="153975"/>
                  </a:cubicBezTo>
                  <a:lnTo>
                    <a:pt x="1281566" y="127496"/>
                  </a:lnTo>
                  <a:cubicBezTo>
                    <a:pt x="1283566" y="126353"/>
                    <a:pt x="1283661" y="124638"/>
                    <a:pt x="1281566" y="123590"/>
                  </a:cubicBezTo>
                  <a:lnTo>
                    <a:pt x="1269850" y="116923"/>
                  </a:lnTo>
                  <a:cubicBezTo>
                    <a:pt x="1267794" y="115839"/>
                    <a:pt x="1265335" y="115839"/>
                    <a:pt x="1263278" y="116923"/>
                  </a:cubicBezTo>
                  <a:lnTo>
                    <a:pt x="1217367" y="143403"/>
                  </a:lnTo>
                  <a:cubicBezTo>
                    <a:pt x="1215367" y="144546"/>
                    <a:pt x="1215177" y="146260"/>
                    <a:pt x="1217367" y="147213"/>
                  </a:cubicBezTo>
                  <a:close/>
                  <a:moveTo>
                    <a:pt x="1430251" y="37865"/>
                  </a:moveTo>
                  <a:cubicBezTo>
                    <a:pt x="1432353" y="38904"/>
                    <a:pt x="1434818" y="38904"/>
                    <a:pt x="1436919" y="37865"/>
                  </a:cubicBezTo>
                  <a:lnTo>
                    <a:pt x="1482829" y="11386"/>
                  </a:lnTo>
                  <a:cubicBezTo>
                    <a:pt x="1484734" y="10243"/>
                    <a:pt x="1484925" y="8529"/>
                    <a:pt x="1482829" y="7576"/>
                  </a:cubicBezTo>
                  <a:lnTo>
                    <a:pt x="1471113" y="813"/>
                  </a:lnTo>
                  <a:cubicBezTo>
                    <a:pt x="1469023" y="-271"/>
                    <a:pt x="1466536" y="-271"/>
                    <a:pt x="1464446" y="813"/>
                  </a:cubicBezTo>
                  <a:lnTo>
                    <a:pt x="1418535" y="27293"/>
                  </a:lnTo>
                  <a:cubicBezTo>
                    <a:pt x="1416630" y="28436"/>
                    <a:pt x="1416440" y="30150"/>
                    <a:pt x="1418535" y="31198"/>
                  </a:cubicBezTo>
                  <a:close/>
                  <a:moveTo>
                    <a:pt x="1522453" y="91111"/>
                  </a:moveTo>
                  <a:cubicBezTo>
                    <a:pt x="1524554" y="92149"/>
                    <a:pt x="1527019" y="92149"/>
                    <a:pt x="1529121" y="91111"/>
                  </a:cubicBezTo>
                  <a:lnTo>
                    <a:pt x="1575031" y="64631"/>
                  </a:lnTo>
                  <a:cubicBezTo>
                    <a:pt x="1576936" y="63488"/>
                    <a:pt x="1577127" y="61773"/>
                    <a:pt x="1575031" y="60821"/>
                  </a:cubicBezTo>
                  <a:lnTo>
                    <a:pt x="1531121" y="35484"/>
                  </a:lnTo>
                  <a:cubicBezTo>
                    <a:pt x="1529031" y="34400"/>
                    <a:pt x="1526544" y="34400"/>
                    <a:pt x="1524453" y="35484"/>
                  </a:cubicBezTo>
                  <a:lnTo>
                    <a:pt x="1478543" y="61964"/>
                  </a:lnTo>
                  <a:cubicBezTo>
                    <a:pt x="1476638" y="63107"/>
                    <a:pt x="1476447" y="64821"/>
                    <a:pt x="1478543" y="65869"/>
                  </a:cubicBezTo>
                  <a:close/>
                  <a:moveTo>
                    <a:pt x="1650183" y="238176"/>
                  </a:moveTo>
                  <a:lnTo>
                    <a:pt x="1696094" y="211697"/>
                  </a:lnTo>
                  <a:cubicBezTo>
                    <a:pt x="1698094" y="210554"/>
                    <a:pt x="1698285" y="208839"/>
                    <a:pt x="1696094" y="207887"/>
                  </a:cubicBezTo>
                  <a:lnTo>
                    <a:pt x="1652184" y="182550"/>
                  </a:lnTo>
                  <a:cubicBezTo>
                    <a:pt x="1650093" y="181466"/>
                    <a:pt x="1647606" y="181466"/>
                    <a:pt x="1645516" y="182550"/>
                  </a:cubicBezTo>
                  <a:lnTo>
                    <a:pt x="1599701" y="209030"/>
                  </a:lnTo>
                  <a:cubicBezTo>
                    <a:pt x="1597701" y="210173"/>
                    <a:pt x="1597510" y="211887"/>
                    <a:pt x="1599701" y="212935"/>
                  </a:cubicBezTo>
                  <a:lnTo>
                    <a:pt x="1643516" y="238272"/>
                  </a:lnTo>
                  <a:cubicBezTo>
                    <a:pt x="1645684" y="239344"/>
                    <a:pt x="1648236" y="239309"/>
                    <a:pt x="1650374" y="238176"/>
                  </a:cubicBezTo>
                  <a:close/>
                  <a:moveTo>
                    <a:pt x="1296044" y="115304"/>
                  </a:moveTo>
                  <a:cubicBezTo>
                    <a:pt x="1298145" y="116342"/>
                    <a:pt x="1300610" y="116342"/>
                    <a:pt x="1302712" y="115304"/>
                  </a:cubicBezTo>
                  <a:lnTo>
                    <a:pt x="1348622" y="88824"/>
                  </a:lnTo>
                  <a:cubicBezTo>
                    <a:pt x="1350622" y="87681"/>
                    <a:pt x="1350813" y="85967"/>
                    <a:pt x="1348622" y="85014"/>
                  </a:cubicBezTo>
                  <a:lnTo>
                    <a:pt x="1337001" y="78252"/>
                  </a:lnTo>
                  <a:cubicBezTo>
                    <a:pt x="1334900" y="77213"/>
                    <a:pt x="1332435" y="77213"/>
                    <a:pt x="1330334" y="78252"/>
                  </a:cubicBezTo>
                  <a:lnTo>
                    <a:pt x="1284424" y="104826"/>
                  </a:lnTo>
                  <a:cubicBezTo>
                    <a:pt x="1282423" y="105874"/>
                    <a:pt x="1282328" y="107589"/>
                    <a:pt x="1284424" y="108636"/>
                  </a:cubicBezTo>
                  <a:close/>
                  <a:moveTo>
                    <a:pt x="747023" y="451060"/>
                  </a:moveTo>
                  <a:cubicBezTo>
                    <a:pt x="749113" y="452145"/>
                    <a:pt x="751600" y="452145"/>
                    <a:pt x="753690" y="451060"/>
                  </a:cubicBezTo>
                  <a:lnTo>
                    <a:pt x="799601" y="424581"/>
                  </a:lnTo>
                  <a:cubicBezTo>
                    <a:pt x="801506" y="423438"/>
                    <a:pt x="801696" y="421723"/>
                    <a:pt x="799601" y="420675"/>
                  </a:cubicBezTo>
                  <a:lnTo>
                    <a:pt x="755691" y="395339"/>
                  </a:lnTo>
                  <a:cubicBezTo>
                    <a:pt x="753589" y="394300"/>
                    <a:pt x="751124" y="394300"/>
                    <a:pt x="749023" y="395339"/>
                  </a:cubicBezTo>
                  <a:lnTo>
                    <a:pt x="703113" y="421818"/>
                  </a:lnTo>
                  <a:cubicBezTo>
                    <a:pt x="701208" y="422961"/>
                    <a:pt x="701017" y="424676"/>
                    <a:pt x="703113" y="425628"/>
                  </a:cubicBezTo>
                  <a:close/>
                </a:path>
              </a:pathLst>
            </a:custGeom>
            <a:solidFill>
              <a:srgbClr val="455A64"/>
            </a:solidFill>
            <a:ln w="9525" cap="flat">
              <a:noFill/>
              <a:prstDash val="solid"/>
              <a:miter/>
            </a:ln>
          </p:spPr>
          <p:txBody>
            <a:bodyPr rtlCol="0" anchor="ctr"/>
            <a:lstStyle/>
            <a:p>
              <a:endParaRPr lang="vi-VN"/>
            </a:p>
          </p:txBody>
        </p:sp>
        <p:sp>
          <p:nvSpPr>
            <p:cNvPr id="519" name="Freeform: Shape 518">
              <a:extLst>
                <a:ext uri="{FF2B5EF4-FFF2-40B4-BE49-F238E27FC236}">
                  <a16:creationId xmlns:a16="http://schemas.microsoft.com/office/drawing/2014/main" id="{A169F515-739B-BE69-DCC0-9B41FCC3764F}"/>
                </a:ext>
              </a:extLst>
            </p:cNvPr>
            <p:cNvSpPr/>
            <p:nvPr/>
          </p:nvSpPr>
          <p:spPr>
            <a:xfrm>
              <a:off x="3596736" y="4857346"/>
              <a:ext cx="756189" cy="436435"/>
            </a:xfrm>
            <a:custGeom>
              <a:avLst/>
              <a:gdLst>
                <a:gd name="connsiteX0" fmla="*/ 0 w 756189"/>
                <a:gd name="connsiteY0" fmla="*/ 277749 h 436435"/>
                <a:gd name="connsiteX1" fmla="*/ 10001 w 756189"/>
                <a:gd name="connsiteY1" fmla="*/ 283464 h 436435"/>
                <a:gd name="connsiteX2" fmla="*/ 274987 w 756189"/>
                <a:gd name="connsiteY2" fmla="*/ 436436 h 436435"/>
                <a:gd name="connsiteX3" fmla="*/ 746379 w 756189"/>
                <a:gd name="connsiteY3" fmla="*/ 164306 h 436435"/>
                <a:gd name="connsiteX4" fmla="*/ 756190 w 756189"/>
                <a:gd name="connsiteY4" fmla="*/ 158687 h 436435"/>
                <a:gd name="connsiteX5" fmla="*/ 481203 w 756189"/>
                <a:gd name="connsiteY5" fmla="*/ 0 h 436435"/>
                <a:gd name="connsiteX6" fmla="*/ 0 w 756189"/>
                <a:gd name="connsiteY6" fmla="*/ 277749 h 436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6189" h="436435">
                  <a:moveTo>
                    <a:pt x="0" y="277749"/>
                  </a:moveTo>
                  <a:lnTo>
                    <a:pt x="10001" y="283464"/>
                  </a:lnTo>
                  <a:lnTo>
                    <a:pt x="274987" y="436436"/>
                  </a:lnTo>
                  <a:lnTo>
                    <a:pt x="746379" y="164306"/>
                  </a:lnTo>
                  <a:lnTo>
                    <a:pt x="756190" y="158687"/>
                  </a:lnTo>
                  <a:lnTo>
                    <a:pt x="481203" y="0"/>
                  </a:lnTo>
                  <a:lnTo>
                    <a:pt x="0" y="277749"/>
                  </a:lnTo>
                  <a:close/>
                </a:path>
              </a:pathLst>
            </a:custGeom>
            <a:solidFill>
              <a:srgbClr val="263238"/>
            </a:solidFill>
            <a:ln w="9525" cap="flat">
              <a:noFill/>
              <a:prstDash val="solid"/>
              <a:miter/>
            </a:ln>
          </p:spPr>
          <p:txBody>
            <a:bodyPr rtlCol="0" anchor="ctr"/>
            <a:lstStyle/>
            <a:p>
              <a:endParaRPr lang="vi-VN"/>
            </a:p>
          </p:txBody>
        </p:sp>
        <p:sp>
          <p:nvSpPr>
            <p:cNvPr id="520" name="Freeform: Shape 519">
              <a:extLst>
                <a:ext uri="{FF2B5EF4-FFF2-40B4-BE49-F238E27FC236}">
                  <a16:creationId xmlns:a16="http://schemas.microsoft.com/office/drawing/2014/main" id="{D14B64FB-F6C1-869B-CAF3-7D60F5FE88B9}"/>
                </a:ext>
              </a:extLst>
            </p:cNvPr>
            <p:cNvSpPr/>
            <p:nvPr/>
          </p:nvSpPr>
          <p:spPr>
            <a:xfrm>
              <a:off x="3612738" y="4875634"/>
              <a:ext cx="724376" cy="418147"/>
            </a:xfrm>
            <a:custGeom>
              <a:avLst/>
              <a:gdLst>
                <a:gd name="connsiteX0" fmla="*/ 724376 w 724376"/>
                <a:gd name="connsiteY0" fmla="*/ 149543 h 418147"/>
                <a:gd name="connsiteX1" fmla="*/ 465201 w 724376"/>
                <a:gd name="connsiteY1" fmla="*/ 0 h 418147"/>
                <a:gd name="connsiteX2" fmla="*/ 0 w 724376"/>
                <a:gd name="connsiteY2" fmla="*/ 268700 h 418147"/>
                <a:gd name="connsiteX3" fmla="*/ 258985 w 724376"/>
                <a:gd name="connsiteY3" fmla="*/ 418148 h 418147"/>
                <a:gd name="connsiteX4" fmla="*/ 724376 w 724376"/>
                <a:gd name="connsiteY4" fmla="*/ 149543 h 4181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4376" h="418147">
                  <a:moveTo>
                    <a:pt x="724376" y="149543"/>
                  </a:moveTo>
                  <a:lnTo>
                    <a:pt x="465201" y="0"/>
                  </a:lnTo>
                  <a:lnTo>
                    <a:pt x="0" y="268700"/>
                  </a:lnTo>
                  <a:lnTo>
                    <a:pt x="258985" y="418148"/>
                  </a:lnTo>
                  <a:lnTo>
                    <a:pt x="724376" y="149543"/>
                  </a:lnTo>
                  <a:close/>
                </a:path>
              </a:pathLst>
            </a:custGeom>
            <a:solidFill>
              <a:srgbClr val="37474F"/>
            </a:solidFill>
            <a:ln w="9525" cap="flat">
              <a:noFill/>
              <a:prstDash val="solid"/>
              <a:miter/>
            </a:ln>
          </p:spPr>
          <p:txBody>
            <a:bodyPr rtlCol="0" anchor="ctr"/>
            <a:lstStyle/>
            <a:p>
              <a:endParaRPr lang="vi-VN"/>
            </a:p>
          </p:txBody>
        </p:sp>
      </p:grpSp>
      <p:grpSp>
        <p:nvGrpSpPr>
          <p:cNvPr id="521" name="Graphic 2">
            <a:extLst>
              <a:ext uri="{FF2B5EF4-FFF2-40B4-BE49-F238E27FC236}">
                <a16:creationId xmlns:a16="http://schemas.microsoft.com/office/drawing/2014/main" id="{75991004-3914-59E6-12B1-0406BC8B8C94}"/>
              </a:ext>
            </a:extLst>
          </p:cNvPr>
          <p:cNvGrpSpPr/>
          <p:nvPr/>
        </p:nvGrpSpPr>
        <p:grpSpPr>
          <a:xfrm>
            <a:off x="2347461" y="2908912"/>
            <a:ext cx="1659136" cy="2093118"/>
            <a:chOff x="2347461" y="2908912"/>
            <a:chExt cx="1659136" cy="2093118"/>
          </a:xfrm>
        </p:grpSpPr>
        <p:sp>
          <p:nvSpPr>
            <p:cNvPr id="522" name="Freeform: Shape 521">
              <a:extLst>
                <a:ext uri="{FF2B5EF4-FFF2-40B4-BE49-F238E27FC236}">
                  <a16:creationId xmlns:a16="http://schemas.microsoft.com/office/drawing/2014/main" id="{EB500877-2713-3320-34CC-4AEB3C5309B6}"/>
                </a:ext>
              </a:extLst>
            </p:cNvPr>
            <p:cNvSpPr/>
            <p:nvPr/>
          </p:nvSpPr>
          <p:spPr>
            <a:xfrm>
              <a:off x="2386394" y="2931295"/>
              <a:ext cx="1620203" cy="2070354"/>
            </a:xfrm>
            <a:custGeom>
              <a:avLst/>
              <a:gdLst>
                <a:gd name="connsiteX0" fmla="*/ 24194 w 1620203"/>
                <a:gd name="connsiteY0" fmla="*/ 875824 h 2070354"/>
                <a:gd name="connsiteX1" fmla="*/ 1 w 1620203"/>
                <a:gd name="connsiteY1" fmla="*/ 920020 h 2070354"/>
                <a:gd name="connsiteX2" fmla="*/ 78582 w 1620203"/>
                <a:gd name="connsiteY2" fmla="*/ 2070354 h 2070354"/>
                <a:gd name="connsiteX3" fmla="*/ 1596010 w 1620203"/>
                <a:gd name="connsiteY3" fmla="*/ 1194530 h 2070354"/>
                <a:gd name="connsiteX4" fmla="*/ 1620203 w 1620203"/>
                <a:gd name="connsiteY4" fmla="*/ 1150334 h 2070354"/>
                <a:gd name="connsiteX5" fmla="*/ 1541622 w 1620203"/>
                <a:gd name="connsiteY5" fmla="*/ 0 h 2070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0203" h="2070354">
                  <a:moveTo>
                    <a:pt x="24194" y="875824"/>
                  </a:moveTo>
                  <a:cubicBezTo>
                    <a:pt x="9055" y="885405"/>
                    <a:pt x="-86" y="902104"/>
                    <a:pt x="1" y="920020"/>
                  </a:cubicBezTo>
                  <a:lnTo>
                    <a:pt x="78582" y="2070354"/>
                  </a:lnTo>
                  <a:lnTo>
                    <a:pt x="1596010" y="1194530"/>
                  </a:lnTo>
                  <a:cubicBezTo>
                    <a:pt x="1611149" y="1184949"/>
                    <a:pt x="1620290" y="1168250"/>
                    <a:pt x="1620203" y="1150334"/>
                  </a:cubicBezTo>
                  <a:lnTo>
                    <a:pt x="1541622" y="0"/>
                  </a:lnTo>
                  <a:close/>
                </a:path>
              </a:pathLst>
            </a:custGeom>
            <a:solidFill>
              <a:srgbClr val="FFFFFF"/>
            </a:solidFill>
            <a:ln w="9525" cap="flat">
              <a:noFill/>
              <a:prstDash val="solid"/>
              <a:miter/>
            </a:ln>
          </p:spPr>
          <p:txBody>
            <a:bodyPr rtlCol="0" anchor="ctr"/>
            <a:lstStyle/>
            <a:p>
              <a:endParaRPr lang="vi-VN"/>
            </a:p>
          </p:txBody>
        </p:sp>
        <p:sp>
          <p:nvSpPr>
            <p:cNvPr id="523" name="Freeform: Shape 522">
              <a:extLst>
                <a:ext uri="{FF2B5EF4-FFF2-40B4-BE49-F238E27FC236}">
                  <a16:creationId xmlns:a16="http://schemas.microsoft.com/office/drawing/2014/main" id="{92EDBA06-8E53-9C2B-9861-2DD01BFD9CAA}"/>
                </a:ext>
              </a:extLst>
            </p:cNvPr>
            <p:cNvSpPr/>
            <p:nvPr/>
          </p:nvSpPr>
          <p:spPr>
            <a:xfrm>
              <a:off x="2347626" y="2908912"/>
              <a:ext cx="1658972" cy="2093118"/>
            </a:xfrm>
            <a:custGeom>
              <a:avLst/>
              <a:gdLst>
                <a:gd name="connsiteX0" fmla="*/ 1580390 w 1658972"/>
                <a:gd name="connsiteY0" fmla="*/ 22384 h 2093118"/>
                <a:gd name="connsiteX1" fmla="*/ 1541623 w 1658972"/>
                <a:gd name="connsiteY1" fmla="*/ 0 h 2093118"/>
                <a:gd name="connsiteX2" fmla="*/ 24195 w 1658972"/>
                <a:gd name="connsiteY2" fmla="*/ 876300 h 2093118"/>
                <a:gd name="connsiteX3" fmla="*/ 2 w 1658972"/>
                <a:gd name="connsiteY3" fmla="*/ 920496 h 2093118"/>
                <a:gd name="connsiteX4" fmla="*/ 78583 w 1658972"/>
                <a:gd name="connsiteY4" fmla="*/ 2070830 h 2093118"/>
                <a:gd name="connsiteX5" fmla="*/ 117350 w 1658972"/>
                <a:gd name="connsiteY5" fmla="*/ 2093119 h 2093118"/>
                <a:gd name="connsiteX6" fmla="*/ 1634777 w 1658972"/>
                <a:gd name="connsiteY6" fmla="*/ 1217295 h 2093118"/>
                <a:gd name="connsiteX7" fmla="*/ 1658971 w 1658972"/>
                <a:gd name="connsiteY7" fmla="*/ 1173004 h 2093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58972" h="2093118">
                  <a:moveTo>
                    <a:pt x="1580390" y="22384"/>
                  </a:moveTo>
                  <a:lnTo>
                    <a:pt x="1541623" y="0"/>
                  </a:lnTo>
                  <a:lnTo>
                    <a:pt x="24195" y="876300"/>
                  </a:lnTo>
                  <a:cubicBezTo>
                    <a:pt x="9015" y="885843"/>
                    <a:pt x="-140" y="902567"/>
                    <a:pt x="2" y="920496"/>
                  </a:cubicBezTo>
                  <a:lnTo>
                    <a:pt x="78583" y="2070830"/>
                  </a:lnTo>
                  <a:lnTo>
                    <a:pt x="117350" y="2093119"/>
                  </a:lnTo>
                  <a:lnTo>
                    <a:pt x="1634777" y="1217295"/>
                  </a:lnTo>
                  <a:cubicBezTo>
                    <a:pt x="1649945" y="1207696"/>
                    <a:pt x="1659091" y="1190953"/>
                    <a:pt x="1658971" y="1173004"/>
                  </a:cubicBezTo>
                  <a:close/>
                </a:path>
              </a:pathLst>
            </a:custGeom>
            <a:solidFill>
              <a:srgbClr val="E0E0E0"/>
            </a:solidFill>
            <a:ln w="9525" cap="flat">
              <a:noFill/>
              <a:prstDash val="solid"/>
              <a:miter/>
            </a:ln>
          </p:spPr>
          <p:txBody>
            <a:bodyPr rtlCol="0" anchor="ctr"/>
            <a:lstStyle/>
            <a:p>
              <a:endParaRPr lang="vi-VN"/>
            </a:p>
          </p:txBody>
        </p:sp>
        <p:sp>
          <p:nvSpPr>
            <p:cNvPr id="524" name="Freeform: Shape 523">
              <a:extLst>
                <a:ext uri="{FF2B5EF4-FFF2-40B4-BE49-F238E27FC236}">
                  <a16:creationId xmlns:a16="http://schemas.microsoft.com/office/drawing/2014/main" id="{9577D206-0ED6-52AB-D7B0-3853E3BD0C7A}"/>
                </a:ext>
              </a:extLst>
            </p:cNvPr>
            <p:cNvSpPr/>
            <p:nvPr/>
          </p:nvSpPr>
          <p:spPr>
            <a:xfrm>
              <a:off x="2386394" y="2931295"/>
              <a:ext cx="1620203" cy="2070354"/>
            </a:xfrm>
            <a:custGeom>
              <a:avLst/>
              <a:gdLst>
                <a:gd name="connsiteX0" fmla="*/ 24194 w 1620203"/>
                <a:gd name="connsiteY0" fmla="*/ 875824 h 2070354"/>
                <a:gd name="connsiteX1" fmla="*/ 1 w 1620203"/>
                <a:gd name="connsiteY1" fmla="*/ 920020 h 2070354"/>
                <a:gd name="connsiteX2" fmla="*/ 78582 w 1620203"/>
                <a:gd name="connsiteY2" fmla="*/ 2070354 h 2070354"/>
                <a:gd name="connsiteX3" fmla="*/ 1596010 w 1620203"/>
                <a:gd name="connsiteY3" fmla="*/ 1194530 h 2070354"/>
                <a:gd name="connsiteX4" fmla="*/ 1620203 w 1620203"/>
                <a:gd name="connsiteY4" fmla="*/ 1150334 h 2070354"/>
                <a:gd name="connsiteX5" fmla="*/ 1541622 w 1620203"/>
                <a:gd name="connsiteY5" fmla="*/ 0 h 2070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20203" h="2070354">
                  <a:moveTo>
                    <a:pt x="24194" y="875824"/>
                  </a:moveTo>
                  <a:cubicBezTo>
                    <a:pt x="9055" y="885405"/>
                    <a:pt x="-86" y="902104"/>
                    <a:pt x="1" y="920020"/>
                  </a:cubicBezTo>
                  <a:lnTo>
                    <a:pt x="78582" y="2070354"/>
                  </a:lnTo>
                  <a:lnTo>
                    <a:pt x="1596010" y="1194530"/>
                  </a:lnTo>
                  <a:cubicBezTo>
                    <a:pt x="1611149" y="1184949"/>
                    <a:pt x="1620290" y="1168250"/>
                    <a:pt x="1620203" y="1150334"/>
                  </a:cubicBezTo>
                  <a:lnTo>
                    <a:pt x="1541622" y="0"/>
                  </a:lnTo>
                  <a:close/>
                </a:path>
              </a:pathLst>
            </a:custGeom>
            <a:solidFill>
              <a:srgbClr val="FFFFFF"/>
            </a:solidFill>
            <a:ln w="9525" cap="flat">
              <a:noFill/>
              <a:prstDash val="solid"/>
              <a:miter/>
            </a:ln>
          </p:spPr>
          <p:txBody>
            <a:bodyPr rtlCol="0" anchor="ctr"/>
            <a:lstStyle/>
            <a:p>
              <a:endParaRPr lang="vi-VN"/>
            </a:p>
          </p:txBody>
        </p:sp>
        <p:sp>
          <p:nvSpPr>
            <p:cNvPr id="525" name="Freeform: Shape 524">
              <a:extLst>
                <a:ext uri="{FF2B5EF4-FFF2-40B4-BE49-F238E27FC236}">
                  <a16:creationId xmlns:a16="http://schemas.microsoft.com/office/drawing/2014/main" id="{464AC401-378C-9860-D2C4-A080EF0BFC09}"/>
                </a:ext>
              </a:extLst>
            </p:cNvPr>
            <p:cNvSpPr/>
            <p:nvPr/>
          </p:nvSpPr>
          <p:spPr>
            <a:xfrm>
              <a:off x="2386394" y="2931295"/>
              <a:ext cx="1620203" cy="2070354"/>
            </a:xfrm>
            <a:custGeom>
              <a:avLst/>
              <a:gdLst>
                <a:gd name="connsiteX0" fmla="*/ 1532764 w 1620203"/>
                <a:gd name="connsiteY0" fmla="*/ 15812 h 2070354"/>
                <a:gd name="connsiteX1" fmla="*/ 1610392 w 1620203"/>
                <a:gd name="connsiteY1" fmla="*/ 1150906 h 2070354"/>
                <a:gd name="connsiteX2" fmla="*/ 1590866 w 1620203"/>
                <a:gd name="connsiteY2" fmla="*/ 1186243 h 2070354"/>
                <a:gd name="connsiteX3" fmla="*/ 87059 w 1620203"/>
                <a:gd name="connsiteY3" fmla="*/ 2054447 h 2070354"/>
                <a:gd name="connsiteX4" fmla="*/ 9430 w 1620203"/>
                <a:gd name="connsiteY4" fmla="*/ 919448 h 2070354"/>
                <a:gd name="connsiteX5" fmla="*/ 28957 w 1620203"/>
                <a:gd name="connsiteY5" fmla="*/ 884015 h 2070354"/>
                <a:gd name="connsiteX6" fmla="*/ 1532764 w 1620203"/>
                <a:gd name="connsiteY6" fmla="*/ 15812 h 2070354"/>
                <a:gd name="connsiteX7" fmla="*/ 1541241 w 1620203"/>
                <a:gd name="connsiteY7" fmla="*/ 0 h 2070354"/>
                <a:gd name="connsiteX8" fmla="*/ 24194 w 1620203"/>
                <a:gd name="connsiteY8" fmla="*/ 875824 h 2070354"/>
                <a:gd name="connsiteX9" fmla="*/ 1 w 1620203"/>
                <a:gd name="connsiteY9" fmla="*/ 920020 h 2070354"/>
                <a:gd name="connsiteX10" fmla="*/ 78582 w 1620203"/>
                <a:gd name="connsiteY10" fmla="*/ 2070354 h 2070354"/>
                <a:gd name="connsiteX11" fmla="*/ 1596010 w 1620203"/>
                <a:gd name="connsiteY11" fmla="*/ 1194530 h 2070354"/>
                <a:gd name="connsiteX12" fmla="*/ 1620203 w 1620203"/>
                <a:gd name="connsiteY12" fmla="*/ 1150334 h 2070354"/>
                <a:gd name="connsiteX13" fmla="*/ 1541622 w 1620203"/>
                <a:gd name="connsiteY13" fmla="*/ 0 h 2070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20203" h="2070354">
                  <a:moveTo>
                    <a:pt x="1532764" y="15812"/>
                  </a:moveTo>
                  <a:lnTo>
                    <a:pt x="1610392" y="1150906"/>
                  </a:lnTo>
                  <a:cubicBezTo>
                    <a:pt x="1610136" y="1165192"/>
                    <a:pt x="1602824" y="1178424"/>
                    <a:pt x="1590866" y="1186243"/>
                  </a:cubicBezTo>
                  <a:lnTo>
                    <a:pt x="87059" y="2054447"/>
                  </a:lnTo>
                  <a:lnTo>
                    <a:pt x="9430" y="919448"/>
                  </a:lnTo>
                  <a:cubicBezTo>
                    <a:pt x="9639" y="905124"/>
                    <a:pt x="16958" y="891842"/>
                    <a:pt x="28957" y="884015"/>
                  </a:cubicBezTo>
                  <a:lnTo>
                    <a:pt x="1532764" y="15812"/>
                  </a:lnTo>
                  <a:moveTo>
                    <a:pt x="1541241" y="0"/>
                  </a:moveTo>
                  <a:lnTo>
                    <a:pt x="24194" y="875824"/>
                  </a:lnTo>
                  <a:cubicBezTo>
                    <a:pt x="9055" y="885405"/>
                    <a:pt x="-86" y="902104"/>
                    <a:pt x="1" y="920020"/>
                  </a:cubicBezTo>
                  <a:lnTo>
                    <a:pt x="78582" y="2070354"/>
                  </a:lnTo>
                  <a:lnTo>
                    <a:pt x="1596010" y="1194530"/>
                  </a:lnTo>
                  <a:cubicBezTo>
                    <a:pt x="1611149" y="1184949"/>
                    <a:pt x="1620290" y="1168250"/>
                    <a:pt x="1620203" y="1150334"/>
                  </a:cubicBezTo>
                  <a:lnTo>
                    <a:pt x="1541622" y="0"/>
                  </a:lnTo>
                  <a:close/>
                </a:path>
              </a:pathLst>
            </a:custGeom>
            <a:solidFill>
              <a:srgbClr val="F0F0F0"/>
            </a:solidFill>
            <a:ln w="9525" cap="flat">
              <a:noFill/>
              <a:prstDash val="solid"/>
              <a:miter/>
            </a:ln>
          </p:spPr>
          <p:txBody>
            <a:bodyPr rtlCol="0" anchor="ctr"/>
            <a:lstStyle/>
            <a:p>
              <a:endParaRPr lang="vi-VN"/>
            </a:p>
          </p:txBody>
        </p:sp>
        <p:sp>
          <p:nvSpPr>
            <p:cNvPr id="526" name="Freeform: Shape 525">
              <a:extLst>
                <a:ext uri="{FF2B5EF4-FFF2-40B4-BE49-F238E27FC236}">
                  <a16:creationId xmlns:a16="http://schemas.microsoft.com/office/drawing/2014/main" id="{FB69EEB8-8B4C-ABDD-C0BE-7044A2FC47D8}"/>
                </a:ext>
              </a:extLst>
            </p:cNvPr>
            <p:cNvSpPr/>
            <p:nvPr/>
          </p:nvSpPr>
          <p:spPr>
            <a:xfrm>
              <a:off x="2476880" y="3569240"/>
              <a:ext cx="612747" cy="712606"/>
            </a:xfrm>
            <a:custGeom>
              <a:avLst/>
              <a:gdLst>
                <a:gd name="connsiteX0" fmla="*/ 35244 w 612747"/>
                <a:gd name="connsiteY0" fmla="*/ 712605 h 712606"/>
                <a:gd name="connsiteX1" fmla="*/ 30196 w 612747"/>
                <a:gd name="connsiteY1" fmla="*/ 711367 h 712606"/>
                <a:gd name="connsiteX2" fmla="*/ 24195 w 612747"/>
                <a:gd name="connsiteY2" fmla="*/ 701080 h 712606"/>
                <a:gd name="connsiteX3" fmla="*/ 2 w 612747"/>
                <a:gd name="connsiteY3" fmla="*/ 346559 h 712606"/>
                <a:gd name="connsiteX4" fmla="*/ 12099 w 612747"/>
                <a:gd name="connsiteY4" fmla="*/ 324271 h 712606"/>
                <a:gd name="connsiteX5" fmla="*/ 570264 w 612747"/>
                <a:gd name="connsiteY5" fmla="*/ 2135 h 712606"/>
                <a:gd name="connsiteX6" fmla="*/ 582646 w 612747"/>
                <a:gd name="connsiteY6" fmla="*/ 1183 h 712606"/>
                <a:gd name="connsiteX7" fmla="*/ 588552 w 612747"/>
                <a:gd name="connsiteY7" fmla="*/ 11470 h 712606"/>
                <a:gd name="connsiteX8" fmla="*/ 612745 w 612747"/>
                <a:gd name="connsiteY8" fmla="*/ 365609 h 712606"/>
                <a:gd name="connsiteX9" fmla="*/ 600648 w 612747"/>
                <a:gd name="connsiteY9" fmla="*/ 387898 h 712606"/>
                <a:gd name="connsiteX10" fmla="*/ 42579 w 612747"/>
                <a:gd name="connsiteY10" fmla="*/ 710129 h 712606"/>
                <a:gd name="connsiteX11" fmla="*/ 35244 w 612747"/>
                <a:gd name="connsiteY11" fmla="*/ 712605 h 712606"/>
                <a:gd name="connsiteX12" fmla="*/ 9146 w 612747"/>
                <a:gd name="connsiteY12" fmla="*/ 345702 h 712606"/>
                <a:gd name="connsiteX13" fmla="*/ 33339 w 612747"/>
                <a:gd name="connsiteY13" fmla="*/ 700508 h 712606"/>
                <a:gd name="connsiteX14" fmla="*/ 34482 w 612747"/>
                <a:gd name="connsiteY14" fmla="*/ 703271 h 712606"/>
                <a:gd name="connsiteX15" fmla="*/ 37911 w 612747"/>
                <a:gd name="connsiteY15" fmla="*/ 702509 h 712606"/>
                <a:gd name="connsiteX16" fmla="*/ 596076 w 612747"/>
                <a:gd name="connsiteY16" fmla="*/ 380278 h 712606"/>
                <a:gd name="connsiteX17" fmla="*/ 603601 w 612747"/>
                <a:gd name="connsiteY17" fmla="*/ 366562 h 712606"/>
                <a:gd name="connsiteX18" fmla="*/ 579408 w 612747"/>
                <a:gd name="connsiteY18" fmla="*/ 11755 h 712606"/>
                <a:gd name="connsiteX19" fmla="*/ 578265 w 612747"/>
                <a:gd name="connsiteY19" fmla="*/ 9088 h 712606"/>
                <a:gd name="connsiteX20" fmla="*/ 574836 w 612747"/>
                <a:gd name="connsiteY20" fmla="*/ 9755 h 712606"/>
                <a:gd name="connsiteX21" fmla="*/ 16766 w 612747"/>
                <a:gd name="connsiteY21" fmla="*/ 331986 h 712606"/>
                <a:gd name="connsiteX22" fmla="*/ 9146 w 612747"/>
                <a:gd name="connsiteY22" fmla="*/ 345702 h 712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12747" h="712606">
                  <a:moveTo>
                    <a:pt x="35244" y="712605"/>
                  </a:moveTo>
                  <a:cubicBezTo>
                    <a:pt x="33483" y="712635"/>
                    <a:pt x="31744" y="712209"/>
                    <a:pt x="30196" y="711367"/>
                  </a:cubicBezTo>
                  <a:cubicBezTo>
                    <a:pt x="26516" y="709242"/>
                    <a:pt x="24233" y="705329"/>
                    <a:pt x="24195" y="701080"/>
                  </a:cubicBezTo>
                  <a:lnTo>
                    <a:pt x="2" y="346559"/>
                  </a:lnTo>
                  <a:cubicBezTo>
                    <a:pt x="-107" y="337534"/>
                    <a:pt x="4471" y="329097"/>
                    <a:pt x="12099" y="324271"/>
                  </a:cubicBezTo>
                  <a:lnTo>
                    <a:pt x="570264" y="2135"/>
                  </a:lnTo>
                  <a:cubicBezTo>
                    <a:pt x="573942" y="-323"/>
                    <a:pt x="578635" y="-684"/>
                    <a:pt x="582646" y="1183"/>
                  </a:cubicBezTo>
                  <a:cubicBezTo>
                    <a:pt x="586263" y="3358"/>
                    <a:pt x="588496" y="7250"/>
                    <a:pt x="588552" y="11470"/>
                  </a:cubicBezTo>
                  <a:lnTo>
                    <a:pt x="612745" y="365609"/>
                  </a:lnTo>
                  <a:cubicBezTo>
                    <a:pt x="612855" y="374634"/>
                    <a:pt x="608276" y="383071"/>
                    <a:pt x="600648" y="387898"/>
                  </a:cubicBezTo>
                  <a:lnTo>
                    <a:pt x="42579" y="710129"/>
                  </a:lnTo>
                  <a:cubicBezTo>
                    <a:pt x="40380" y="711556"/>
                    <a:pt x="37858" y="712408"/>
                    <a:pt x="35244" y="712605"/>
                  </a:cubicBezTo>
                  <a:close/>
                  <a:moveTo>
                    <a:pt x="9146" y="345702"/>
                  </a:moveTo>
                  <a:lnTo>
                    <a:pt x="33339" y="700508"/>
                  </a:lnTo>
                  <a:cubicBezTo>
                    <a:pt x="33317" y="701548"/>
                    <a:pt x="33731" y="702551"/>
                    <a:pt x="34482" y="703271"/>
                  </a:cubicBezTo>
                  <a:cubicBezTo>
                    <a:pt x="35681" y="703483"/>
                    <a:pt x="36916" y="703209"/>
                    <a:pt x="37911" y="702509"/>
                  </a:cubicBezTo>
                  <a:lnTo>
                    <a:pt x="596076" y="380278"/>
                  </a:lnTo>
                  <a:cubicBezTo>
                    <a:pt x="600695" y="377228"/>
                    <a:pt x="603511" y="372096"/>
                    <a:pt x="603601" y="366562"/>
                  </a:cubicBezTo>
                  <a:lnTo>
                    <a:pt x="579408" y="11755"/>
                  </a:lnTo>
                  <a:cubicBezTo>
                    <a:pt x="579454" y="10738"/>
                    <a:pt x="579033" y="9756"/>
                    <a:pt x="578265" y="9088"/>
                  </a:cubicBezTo>
                  <a:cubicBezTo>
                    <a:pt x="578265" y="9088"/>
                    <a:pt x="576550" y="9088"/>
                    <a:pt x="574836" y="9755"/>
                  </a:cubicBezTo>
                  <a:lnTo>
                    <a:pt x="16766" y="331986"/>
                  </a:lnTo>
                  <a:cubicBezTo>
                    <a:pt x="12136" y="335037"/>
                    <a:pt x="9290" y="340159"/>
                    <a:pt x="9146" y="345702"/>
                  </a:cubicBezTo>
                  <a:close/>
                </a:path>
              </a:pathLst>
            </a:custGeom>
            <a:solidFill>
              <a:srgbClr val="F5F5F5"/>
            </a:solidFill>
            <a:ln w="9525" cap="flat">
              <a:noFill/>
              <a:prstDash val="solid"/>
              <a:miter/>
            </a:ln>
          </p:spPr>
          <p:txBody>
            <a:bodyPr rtlCol="0" anchor="ctr"/>
            <a:lstStyle/>
            <a:p>
              <a:endParaRPr lang="vi-VN"/>
            </a:p>
          </p:txBody>
        </p:sp>
        <p:sp>
          <p:nvSpPr>
            <p:cNvPr id="527" name="Freeform: Shape 526">
              <a:extLst>
                <a:ext uri="{FF2B5EF4-FFF2-40B4-BE49-F238E27FC236}">
                  <a16:creationId xmlns:a16="http://schemas.microsoft.com/office/drawing/2014/main" id="{B0A43A95-0D61-BF21-FC08-09EB6CB5955C}"/>
                </a:ext>
              </a:extLst>
            </p:cNvPr>
            <p:cNvSpPr/>
            <p:nvPr/>
          </p:nvSpPr>
          <p:spPr>
            <a:xfrm>
              <a:off x="2508217" y="3572344"/>
              <a:ext cx="1402179" cy="1168606"/>
            </a:xfrm>
            <a:custGeom>
              <a:avLst/>
              <a:gdLst>
                <a:gd name="connsiteX0" fmla="*/ 35245 w 1402179"/>
                <a:gd name="connsiteY0" fmla="*/ 1168606 h 1168606"/>
                <a:gd name="connsiteX1" fmla="*/ 30101 w 1402179"/>
                <a:gd name="connsiteY1" fmla="*/ 1167463 h 1168606"/>
                <a:gd name="connsiteX2" fmla="*/ 24196 w 1402179"/>
                <a:gd name="connsiteY2" fmla="*/ 1157176 h 1168606"/>
                <a:gd name="connsiteX3" fmla="*/ 2 w 1402179"/>
                <a:gd name="connsiteY3" fmla="*/ 802370 h 1168606"/>
                <a:gd name="connsiteX4" fmla="*/ 12099 w 1402179"/>
                <a:gd name="connsiteY4" fmla="*/ 780081 h 1168606"/>
                <a:gd name="connsiteX5" fmla="*/ 1359600 w 1402179"/>
                <a:gd name="connsiteY5" fmla="*/ 2079 h 1168606"/>
                <a:gd name="connsiteX6" fmla="*/ 1371983 w 1402179"/>
                <a:gd name="connsiteY6" fmla="*/ 1222 h 1168606"/>
                <a:gd name="connsiteX7" fmla="*/ 1377984 w 1402179"/>
                <a:gd name="connsiteY7" fmla="*/ 11414 h 1168606"/>
                <a:gd name="connsiteX8" fmla="*/ 1402177 w 1402179"/>
                <a:gd name="connsiteY8" fmla="*/ 366315 h 1168606"/>
                <a:gd name="connsiteX9" fmla="*/ 1390080 w 1402179"/>
                <a:gd name="connsiteY9" fmla="*/ 388508 h 1168606"/>
                <a:gd name="connsiteX10" fmla="*/ 42483 w 1402179"/>
                <a:gd name="connsiteY10" fmla="*/ 1166511 h 1168606"/>
                <a:gd name="connsiteX11" fmla="*/ 35245 w 1402179"/>
                <a:gd name="connsiteY11" fmla="*/ 1168606 h 1168606"/>
                <a:gd name="connsiteX12" fmla="*/ 1366935 w 1402179"/>
                <a:gd name="connsiteY12" fmla="*/ 9223 h 1168606"/>
                <a:gd name="connsiteX13" fmla="*/ 1364268 w 1402179"/>
                <a:gd name="connsiteY13" fmla="*/ 10080 h 1168606"/>
                <a:gd name="connsiteX14" fmla="*/ 16671 w 1402179"/>
                <a:gd name="connsiteY14" fmla="*/ 788082 h 1168606"/>
                <a:gd name="connsiteX15" fmla="*/ 9146 w 1402179"/>
                <a:gd name="connsiteY15" fmla="*/ 801703 h 1168606"/>
                <a:gd name="connsiteX16" fmla="*/ 33339 w 1402179"/>
                <a:gd name="connsiteY16" fmla="*/ 1156509 h 1168606"/>
                <a:gd name="connsiteX17" fmla="*/ 34482 w 1402179"/>
                <a:gd name="connsiteY17" fmla="*/ 1159272 h 1168606"/>
                <a:gd name="connsiteX18" fmla="*/ 37912 w 1402179"/>
                <a:gd name="connsiteY18" fmla="*/ 1158605 h 1168606"/>
                <a:gd name="connsiteX19" fmla="*/ 1385413 w 1402179"/>
                <a:gd name="connsiteY19" fmla="*/ 380603 h 1168606"/>
                <a:gd name="connsiteX20" fmla="*/ 1392938 w 1402179"/>
                <a:gd name="connsiteY20" fmla="*/ 366887 h 1168606"/>
                <a:gd name="connsiteX21" fmla="*/ 1368745 w 1402179"/>
                <a:gd name="connsiteY21" fmla="*/ 12081 h 1168606"/>
                <a:gd name="connsiteX22" fmla="*/ 1367697 w 1402179"/>
                <a:gd name="connsiteY22" fmla="*/ 9318 h 116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402179" h="1168606">
                  <a:moveTo>
                    <a:pt x="35245" y="1168606"/>
                  </a:moveTo>
                  <a:cubicBezTo>
                    <a:pt x="33466" y="1168614"/>
                    <a:pt x="31709" y="1168224"/>
                    <a:pt x="30101" y="1167463"/>
                  </a:cubicBezTo>
                  <a:cubicBezTo>
                    <a:pt x="26485" y="1165287"/>
                    <a:pt x="24251" y="1161396"/>
                    <a:pt x="24196" y="1157176"/>
                  </a:cubicBezTo>
                  <a:lnTo>
                    <a:pt x="2" y="802370"/>
                  </a:lnTo>
                  <a:cubicBezTo>
                    <a:pt x="-107" y="793344"/>
                    <a:pt x="4471" y="784908"/>
                    <a:pt x="12099" y="780081"/>
                  </a:cubicBezTo>
                  <a:lnTo>
                    <a:pt x="1359600" y="2079"/>
                  </a:lnTo>
                  <a:cubicBezTo>
                    <a:pt x="1363296" y="-347"/>
                    <a:pt x="1367989" y="-672"/>
                    <a:pt x="1371983" y="1222"/>
                  </a:cubicBezTo>
                  <a:cubicBezTo>
                    <a:pt x="1375648" y="3315"/>
                    <a:pt x="1377931" y="7193"/>
                    <a:pt x="1377984" y="11414"/>
                  </a:cubicBezTo>
                  <a:lnTo>
                    <a:pt x="1402177" y="366315"/>
                  </a:lnTo>
                  <a:cubicBezTo>
                    <a:pt x="1402309" y="375321"/>
                    <a:pt x="1397721" y="383739"/>
                    <a:pt x="1390080" y="388508"/>
                  </a:cubicBezTo>
                  <a:lnTo>
                    <a:pt x="42483" y="1166511"/>
                  </a:lnTo>
                  <a:cubicBezTo>
                    <a:pt x="40307" y="1167858"/>
                    <a:pt x="37804" y="1168582"/>
                    <a:pt x="35245" y="1168606"/>
                  </a:cubicBezTo>
                  <a:close/>
                  <a:moveTo>
                    <a:pt x="1366935" y="9223"/>
                  </a:moveTo>
                  <a:cubicBezTo>
                    <a:pt x="1365983" y="9252"/>
                    <a:pt x="1365058" y="9549"/>
                    <a:pt x="1364268" y="10080"/>
                  </a:cubicBezTo>
                  <a:lnTo>
                    <a:pt x="16671" y="788082"/>
                  </a:lnTo>
                  <a:cubicBezTo>
                    <a:pt x="12080" y="791113"/>
                    <a:pt x="9267" y="796203"/>
                    <a:pt x="9146" y="801703"/>
                  </a:cubicBezTo>
                  <a:lnTo>
                    <a:pt x="33339" y="1156509"/>
                  </a:lnTo>
                  <a:cubicBezTo>
                    <a:pt x="33278" y="1157556"/>
                    <a:pt x="33699" y="1158574"/>
                    <a:pt x="34482" y="1159272"/>
                  </a:cubicBezTo>
                  <a:cubicBezTo>
                    <a:pt x="34483" y="1159272"/>
                    <a:pt x="36197" y="1159272"/>
                    <a:pt x="37912" y="1158605"/>
                  </a:cubicBezTo>
                  <a:lnTo>
                    <a:pt x="1385413" y="380603"/>
                  </a:lnTo>
                  <a:cubicBezTo>
                    <a:pt x="1390058" y="377577"/>
                    <a:pt x="1392881" y="372429"/>
                    <a:pt x="1392938" y="366887"/>
                  </a:cubicBezTo>
                  <a:lnTo>
                    <a:pt x="1368745" y="12081"/>
                  </a:lnTo>
                  <a:cubicBezTo>
                    <a:pt x="1368830" y="11049"/>
                    <a:pt x="1368445" y="10034"/>
                    <a:pt x="1367697" y="9318"/>
                  </a:cubicBezTo>
                  <a:close/>
                </a:path>
              </a:pathLst>
            </a:custGeom>
            <a:solidFill>
              <a:srgbClr val="F5F5F5"/>
            </a:solidFill>
            <a:ln w="9525" cap="flat">
              <a:noFill/>
              <a:prstDash val="solid"/>
              <a:miter/>
            </a:ln>
          </p:spPr>
          <p:txBody>
            <a:bodyPr rtlCol="0" anchor="ctr"/>
            <a:lstStyle/>
            <a:p>
              <a:endParaRPr lang="vi-VN"/>
            </a:p>
          </p:txBody>
        </p:sp>
        <p:sp>
          <p:nvSpPr>
            <p:cNvPr id="528" name="Freeform: Shape 527">
              <a:extLst>
                <a:ext uri="{FF2B5EF4-FFF2-40B4-BE49-F238E27FC236}">
                  <a16:creationId xmlns:a16="http://schemas.microsoft.com/office/drawing/2014/main" id="{266AFBD8-EFD4-4398-E9D4-BA70437AF130}"/>
                </a:ext>
              </a:extLst>
            </p:cNvPr>
            <p:cNvSpPr/>
            <p:nvPr/>
          </p:nvSpPr>
          <p:spPr>
            <a:xfrm>
              <a:off x="2529174" y="3968283"/>
              <a:ext cx="53339" cy="42385"/>
            </a:xfrm>
            <a:custGeom>
              <a:avLst/>
              <a:gdLst>
                <a:gd name="connsiteX0" fmla="*/ 8858 w 53339"/>
                <a:gd name="connsiteY0" fmla="*/ 21240 h 42385"/>
                <a:gd name="connsiteX1" fmla="*/ 43148 w 53339"/>
                <a:gd name="connsiteY1" fmla="*/ 1428 h 42385"/>
                <a:gd name="connsiteX2" fmla="*/ 53340 w 53339"/>
                <a:gd name="connsiteY2" fmla="*/ 5810 h 42385"/>
                <a:gd name="connsiteX3" fmla="*/ 44482 w 53339"/>
                <a:gd name="connsiteY3" fmla="*/ 21145 h 42385"/>
                <a:gd name="connsiteX4" fmla="*/ 10192 w 53339"/>
                <a:gd name="connsiteY4" fmla="*/ 40957 h 42385"/>
                <a:gd name="connsiteX5" fmla="*/ 0 w 53339"/>
                <a:gd name="connsiteY5" fmla="*/ 36576 h 42385"/>
                <a:gd name="connsiteX6" fmla="*/ 8858 w 53339"/>
                <a:gd name="connsiteY6" fmla="*/ 21241 h 42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39" h="42385">
                  <a:moveTo>
                    <a:pt x="8858" y="21240"/>
                  </a:moveTo>
                  <a:lnTo>
                    <a:pt x="43148" y="1428"/>
                  </a:lnTo>
                  <a:cubicBezTo>
                    <a:pt x="48387" y="-1620"/>
                    <a:pt x="52673" y="381"/>
                    <a:pt x="53340" y="5810"/>
                  </a:cubicBezTo>
                  <a:cubicBezTo>
                    <a:pt x="53206" y="12101"/>
                    <a:pt x="49864" y="17886"/>
                    <a:pt x="44482" y="21145"/>
                  </a:cubicBezTo>
                  <a:lnTo>
                    <a:pt x="10192" y="40957"/>
                  </a:lnTo>
                  <a:cubicBezTo>
                    <a:pt x="4953" y="44005"/>
                    <a:pt x="667" y="42005"/>
                    <a:pt x="0" y="36576"/>
                  </a:cubicBezTo>
                  <a:cubicBezTo>
                    <a:pt x="134" y="30285"/>
                    <a:pt x="3476" y="24499"/>
                    <a:pt x="8858" y="21241"/>
                  </a:cubicBezTo>
                  <a:close/>
                </a:path>
              </a:pathLst>
            </a:custGeom>
            <a:solidFill>
              <a:srgbClr val="E0E0E0"/>
            </a:solidFill>
            <a:ln w="9525" cap="flat">
              <a:noFill/>
              <a:prstDash val="solid"/>
              <a:miter/>
            </a:ln>
          </p:spPr>
          <p:txBody>
            <a:bodyPr rtlCol="0" anchor="ctr"/>
            <a:lstStyle/>
            <a:p>
              <a:endParaRPr lang="vi-VN"/>
            </a:p>
          </p:txBody>
        </p:sp>
        <p:sp>
          <p:nvSpPr>
            <p:cNvPr id="529" name="Freeform: Shape 528">
              <a:extLst>
                <a:ext uri="{FF2B5EF4-FFF2-40B4-BE49-F238E27FC236}">
                  <a16:creationId xmlns:a16="http://schemas.microsoft.com/office/drawing/2014/main" id="{0C2BAA83-D003-9532-8708-CDDC706D5270}"/>
                </a:ext>
              </a:extLst>
            </p:cNvPr>
            <p:cNvSpPr/>
            <p:nvPr/>
          </p:nvSpPr>
          <p:spPr>
            <a:xfrm>
              <a:off x="2529555" y="3805806"/>
              <a:ext cx="218217" cy="139553"/>
            </a:xfrm>
            <a:custGeom>
              <a:avLst/>
              <a:gdLst>
                <a:gd name="connsiteX0" fmla="*/ 9525 w 218217"/>
                <a:gd name="connsiteY0" fmla="*/ 115899 h 139553"/>
                <a:gd name="connsiteX1" fmla="*/ 206883 w 218217"/>
                <a:gd name="connsiteY1" fmla="*/ 1599 h 139553"/>
                <a:gd name="connsiteX2" fmla="*/ 218218 w 218217"/>
                <a:gd name="connsiteY2" fmla="*/ 6552 h 139553"/>
                <a:gd name="connsiteX3" fmla="*/ 208693 w 218217"/>
                <a:gd name="connsiteY3" fmla="*/ 23697 h 139553"/>
                <a:gd name="connsiteX4" fmla="*/ 11335 w 218217"/>
                <a:gd name="connsiteY4" fmla="*/ 137997 h 139553"/>
                <a:gd name="connsiteX5" fmla="*/ 0 w 218217"/>
                <a:gd name="connsiteY5" fmla="*/ 133044 h 139553"/>
                <a:gd name="connsiteX6" fmla="*/ 9525 w 218217"/>
                <a:gd name="connsiteY6" fmla="*/ 115899 h 139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217" h="139553">
                  <a:moveTo>
                    <a:pt x="9525" y="115899"/>
                  </a:moveTo>
                  <a:lnTo>
                    <a:pt x="206883" y="1599"/>
                  </a:lnTo>
                  <a:cubicBezTo>
                    <a:pt x="212788" y="-1830"/>
                    <a:pt x="217837" y="456"/>
                    <a:pt x="218218" y="6552"/>
                  </a:cubicBezTo>
                  <a:cubicBezTo>
                    <a:pt x="218164" y="13515"/>
                    <a:pt x="214576" y="19973"/>
                    <a:pt x="208693" y="23697"/>
                  </a:cubicBezTo>
                  <a:lnTo>
                    <a:pt x="11335" y="137997"/>
                  </a:lnTo>
                  <a:cubicBezTo>
                    <a:pt x="5525" y="141331"/>
                    <a:pt x="381" y="139140"/>
                    <a:pt x="0" y="133044"/>
                  </a:cubicBezTo>
                  <a:cubicBezTo>
                    <a:pt x="89" y="126091"/>
                    <a:pt x="3668" y="119648"/>
                    <a:pt x="9525" y="115899"/>
                  </a:cubicBezTo>
                  <a:close/>
                </a:path>
              </a:pathLst>
            </a:custGeom>
            <a:solidFill>
              <a:srgbClr val="E0E0E0"/>
            </a:solidFill>
            <a:ln w="9525" cap="flat">
              <a:noFill/>
              <a:prstDash val="solid"/>
              <a:miter/>
            </a:ln>
          </p:spPr>
          <p:txBody>
            <a:bodyPr rtlCol="0" anchor="ctr"/>
            <a:lstStyle/>
            <a:p>
              <a:endParaRPr lang="vi-VN"/>
            </a:p>
          </p:txBody>
        </p:sp>
        <p:sp>
          <p:nvSpPr>
            <p:cNvPr id="530" name="Freeform: Shape 529">
              <a:extLst>
                <a:ext uri="{FF2B5EF4-FFF2-40B4-BE49-F238E27FC236}">
                  <a16:creationId xmlns:a16="http://schemas.microsoft.com/office/drawing/2014/main" id="{CEAB485C-235B-9D60-0D68-30E5A327853A}"/>
                </a:ext>
              </a:extLst>
            </p:cNvPr>
            <p:cNvSpPr/>
            <p:nvPr/>
          </p:nvSpPr>
          <p:spPr>
            <a:xfrm>
              <a:off x="2533175" y="4027951"/>
              <a:ext cx="53244" cy="41631"/>
            </a:xfrm>
            <a:custGeom>
              <a:avLst/>
              <a:gdLst>
                <a:gd name="connsiteX0" fmla="*/ 8763 w 53244"/>
                <a:gd name="connsiteY0" fmla="*/ 21198 h 41631"/>
                <a:gd name="connsiteX1" fmla="*/ 43148 w 53244"/>
                <a:gd name="connsiteY1" fmla="*/ 1386 h 41631"/>
                <a:gd name="connsiteX2" fmla="*/ 53245 w 53244"/>
                <a:gd name="connsiteY2" fmla="*/ 5768 h 41631"/>
                <a:gd name="connsiteX3" fmla="*/ 44482 w 53244"/>
                <a:gd name="connsiteY3" fmla="*/ 21103 h 41631"/>
                <a:gd name="connsiteX4" fmla="*/ 10096 w 53244"/>
                <a:gd name="connsiteY4" fmla="*/ 40248 h 41631"/>
                <a:gd name="connsiteX5" fmla="*/ 0 w 53244"/>
                <a:gd name="connsiteY5" fmla="*/ 35771 h 41631"/>
                <a:gd name="connsiteX6" fmla="*/ 8763 w 53244"/>
                <a:gd name="connsiteY6" fmla="*/ 21198 h 4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44" h="41631">
                  <a:moveTo>
                    <a:pt x="8763" y="21198"/>
                  </a:moveTo>
                  <a:lnTo>
                    <a:pt x="43148" y="1386"/>
                  </a:lnTo>
                  <a:cubicBezTo>
                    <a:pt x="48387" y="-1567"/>
                    <a:pt x="52673" y="338"/>
                    <a:pt x="53245" y="5768"/>
                  </a:cubicBezTo>
                  <a:cubicBezTo>
                    <a:pt x="53204" y="12059"/>
                    <a:pt x="49882" y="17874"/>
                    <a:pt x="44482" y="21103"/>
                  </a:cubicBezTo>
                  <a:lnTo>
                    <a:pt x="10096" y="40248"/>
                  </a:lnTo>
                  <a:cubicBezTo>
                    <a:pt x="4858" y="43201"/>
                    <a:pt x="571" y="41296"/>
                    <a:pt x="0" y="35771"/>
                  </a:cubicBezTo>
                  <a:cubicBezTo>
                    <a:pt x="348" y="29769"/>
                    <a:pt x="3624" y="24320"/>
                    <a:pt x="8763" y="21198"/>
                  </a:cubicBezTo>
                  <a:close/>
                </a:path>
              </a:pathLst>
            </a:custGeom>
            <a:solidFill>
              <a:srgbClr val="E0E0E0"/>
            </a:solidFill>
            <a:ln w="9525" cap="flat">
              <a:noFill/>
              <a:prstDash val="solid"/>
              <a:miter/>
            </a:ln>
          </p:spPr>
          <p:txBody>
            <a:bodyPr rtlCol="0" anchor="ctr"/>
            <a:lstStyle/>
            <a:p>
              <a:endParaRPr lang="vi-VN"/>
            </a:p>
          </p:txBody>
        </p:sp>
        <p:sp>
          <p:nvSpPr>
            <p:cNvPr id="531" name="Freeform: Shape 530">
              <a:extLst>
                <a:ext uri="{FF2B5EF4-FFF2-40B4-BE49-F238E27FC236}">
                  <a16:creationId xmlns:a16="http://schemas.microsoft.com/office/drawing/2014/main" id="{B34C7F75-9FD8-D6A5-83FF-3F45147BC50F}"/>
                </a:ext>
              </a:extLst>
            </p:cNvPr>
            <p:cNvSpPr/>
            <p:nvPr/>
          </p:nvSpPr>
          <p:spPr>
            <a:xfrm>
              <a:off x="2537175" y="4086774"/>
              <a:ext cx="53244" cy="42385"/>
            </a:xfrm>
            <a:custGeom>
              <a:avLst/>
              <a:gdLst>
                <a:gd name="connsiteX0" fmla="*/ 8763 w 53244"/>
                <a:gd name="connsiteY0" fmla="*/ 21240 h 42385"/>
                <a:gd name="connsiteX1" fmla="*/ 43148 w 53244"/>
                <a:gd name="connsiteY1" fmla="*/ 1428 h 42385"/>
                <a:gd name="connsiteX2" fmla="*/ 53245 w 53244"/>
                <a:gd name="connsiteY2" fmla="*/ 5810 h 42385"/>
                <a:gd name="connsiteX3" fmla="*/ 44482 w 53244"/>
                <a:gd name="connsiteY3" fmla="*/ 21145 h 42385"/>
                <a:gd name="connsiteX4" fmla="*/ 10192 w 53244"/>
                <a:gd name="connsiteY4" fmla="*/ 40957 h 42385"/>
                <a:gd name="connsiteX5" fmla="*/ 0 w 53244"/>
                <a:gd name="connsiteY5" fmla="*/ 36576 h 42385"/>
                <a:gd name="connsiteX6" fmla="*/ 8763 w 53244"/>
                <a:gd name="connsiteY6" fmla="*/ 21241 h 42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244" h="42385">
                  <a:moveTo>
                    <a:pt x="8763" y="21240"/>
                  </a:moveTo>
                  <a:lnTo>
                    <a:pt x="43148" y="1428"/>
                  </a:lnTo>
                  <a:cubicBezTo>
                    <a:pt x="48387" y="-1620"/>
                    <a:pt x="52673" y="381"/>
                    <a:pt x="53245" y="5810"/>
                  </a:cubicBezTo>
                  <a:cubicBezTo>
                    <a:pt x="53149" y="12087"/>
                    <a:pt x="49841" y="17876"/>
                    <a:pt x="44482" y="21145"/>
                  </a:cubicBezTo>
                  <a:lnTo>
                    <a:pt x="10192" y="40957"/>
                  </a:lnTo>
                  <a:cubicBezTo>
                    <a:pt x="4953" y="44005"/>
                    <a:pt x="667" y="42005"/>
                    <a:pt x="0" y="36576"/>
                  </a:cubicBezTo>
                  <a:cubicBezTo>
                    <a:pt x="131" y="30308"/>
                    <a:pt x="3430" y="24535"/>
                    <a:pt x="8763" y="21241"/>
                  </a:cubicBezTo>
                  <a:close/>
                </a:path>
              </a:pathLst>
            </a:custGeom>
            <a:solidFill>
              <a:srgbClr val="E0E0E0"/>
            </a:solidFill>
            <a:ln w="9525" cap="flat">
              <a:noFill/>
              <a:prstDash val="solid"/>
              <a:miter/>
            </a:ln>
          </p:spPr>
          <p:txBody>
            <a:bodyPr rtlCol="0" anchor="ctr"/>
            <a:lstStyle/>
            <a:p>
              <a:endParaRPr lang="vi-VN"/>
            </a:p>
          </p:txBody>
        </p:sp>
        <p:sp>
          <p:nvSpPr>
            <p:cNvPr id="532" name="Freeform: Shape 531">
              <a:extLst>
                <a:ext uri="{FF2B5EF4-FFF2-40B4-BE49-F238E27FC236}">
                  <a16:creationId xmlns:a16="http://schemas.microsoft.com/office/drawing/2014/main" id="{A9982ED8-DC9D-256B-6C67-AE16973F3C53}"/>
                </a:ext>
              </a:extLst>
            </p:cNvPr>
            <p:cNvSpPr/>
            <p:nvPr/>
          </p:nvSpPr>
          <p:spPr>
            <a:xfrm>
              <a:off x="2541176" y="4145779"/>
              <a:ext cx="53339" cy="42393"/>
            </a:xfrm>
            <a:custGeom>
              <a:avLst/>
              <a:gdLst>
                <a:gd name="connsiteX0" fmla="*/ 8858 w 53339"/>
                <a:gd name="connsiteY0" fmla="*/ 21290 h 42393"/>
                <a:gd name="connsiteX1" fmla="*/ 43148 w 53339"/>
                <a:gd name="connsiteY1" fmla="*/ 1383 h 42393"/>
                <a:gd name="connsiteX2" fmla="*/ 53340 w 53339"/>
                <a:gd name="connsiteY2" fmla="*/ 5860 h 42393"/>
                <a:gd name="connsiteX3" fmla="*/ 44482 w 53339"/>
                <a:gd name="connsiteY3" fmla="*/ 21195 h 42393"/>
                <a:gd name="connsiteX4" fmla="*/ 10192 w 53339"/>
                <a:gd name="connsiteY4" fmla="*/ 41007 h 42393"/>
                <a:gd name="connsiteX5" fmla="*/ 0 w 53339"/>
                <a:gd name="connsiteY5" fmla="*/ 36625 h 42393"/>
                <a:gd name="connsiteX6" fmla="*/ 8858 w 53339"/>
                <a:gd name="connsiteY6" fmla="*/ 21290 h 42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339" h="42393">
                  <a:moveTo>
                    <a:pt x="8858" y="21290"/>
                  </a:moveTo>
                  <a:lnTo>
                    <a:pt x="43148" y="1383"/>
                  </a:lnTo>
                  <a:cubicBezTo>
                    <a:pt x="48387" y="-1570"/>
                    <a:pt x="52673" y="335"/>
                    <a:pt x="53340" y="5860"/>
                  </a:cubicBezTo>
                  <a:cubicBezTo>
                    <a:pt x="53206" y="12151"/>
                    <a:pt x="49864" y="17936"/>
                    <a:pt x="44482" y="21195"/>
                  </a:cubicBezTo>
                  <a:lnTo>
                    <a:pt x="10192" y="41007"/>
                  </a:lnTo>
                  <a:cubicBezTo>
                    <a:pt x="4953" y="43960"/>
                    <a:pt x="667" y="42055"/>
                    <a:pt x="0" y="36625"/>
                  </a:cubicBezTo>
                  <a:cubicBezTo>
                    <a:pt x="134" y="30335"/>
                    <a:pt x="3476" y="24549"/>
                    <a:pt x="8858" y="21290"/>
                  </a:cubicBezTo>
                  <a:close/>
                </a:path>
              </a:pathLst>
            </a:custGeom>
            <a:solidFill>
              <a:srgbClr val="E0E0E0"/>
            </a:solidFill>
            <a:ln w="9525" cap="flat">
              <a:noFill/>
              <a:prstDash val="solid"/>
              <a:miter/>
            </a:ln>
          </p:spPr>
          <p:txBody>
            <a:bodyPr rtlCol="0" anchor="ctr"/>
            <a:lstStyle/>
            <a:p>
              <a:endParaRPr lang="vi-VN"/>
            </a:p>
          </p:txBody>
        </p:sp>
        <p:sp>
          <p:nvSpPr>
            <p:cNvPr id="533" name="Freeform: Shape 532">
              <a:extLst>
                <a:ext uri="{FF2B5EF4-FFF2-40B4-BE49-F238E27FC236}">
                  <a16:creationId xmlns:a16="http://schemas.microsoft.com/office/drawing/2014/main" id="{D18A4EC0-BE09-9A99-B4A5-F0E55C9A15EA}"/>
                </a:ext>
              </a:extLst>
            </p:cNvPr>
            <p:cNvSpPr/>
            <p:nvPr/>
          </p:nvSpPr>
          <p:spPr>
            <a:xfrm>
              <a:off x="2610645" y="3901436"/>
              <a:ext cx="433199" cy="251919"/>
            </a:xfrm>
            <a:custGeom>
              <a:avLst/>
              <a:gdLst>
                <a:gd name="connsiteX0" fmla="*/ 2444 w 433199"/>
                <a:gd name="connsiteY0" fmla="*/ 251917 h 251919"/>
                <a:gd name="connsiteX1" fmla="*/ 349 w 433199"/>
                <a:gd name="connsiteY1" fmla="*/ 250965 h 251919"/>
                <a:gd name="connsiteX2" fmla="*/ 938 w 433199"/>
                <a:gd name="connsiteY2" fmla="*/ 248061 h 251919"/>
                <a:gd name="connsiteX3" fmla="*/ 1015 w 433199"/>
                <a:gd name="connsiteY3" fmla="*/ 248012 h 251919"/>
                <a:gd name="connsiteX4" fmla="*/ 429640 w 433199"/>
                <a:gd name="connsiteY4" fmla="*/ 362 h 251919"/>
                <a:gd name="connsiteX5" fmla="*/ 432784 w 433199"/>
                <a:gd name="connsiteY5" fmla="*/ 1029 h 251919"/>
                <a:gd name="connsiteX6" fmla="*/ 432483 w 433199"/>
                <a:gd name="connsiteY6" fmla="*/ 3706 h 251919"/>
                <a:gd name="connsiteX7" fmla="*/ 432212 w 433199"/>
                <a:gd name="connsiteY7" fmla="*/ 3886 h 251919"/>
                <a:gd name="connsiteX8" fmla="*/ 3587 w 433199"/>
                <a:gd name="connsiteY8" fmla="*/ 251536 h 251919"/>
                <a:gd name="connsiteX9" fmla="*/ 2444 w 433199"/>
                <a:gd name="connsiteY9" fmla="*/ 251917 h 251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3199" h="251919">
                  <a:moveTo>
                    <a:pt x="2444" y="251917"/>
                  </a:moveTo>
                  <a:cubicBezTo>
                    <a:pt x="1635" y="251948"/>
                    <a:pt x="858" y="251595"/>
                    <a:pt x="349" y="250965"/>
                  </a:cubicBezTo>
                  <a:cubicBezTo>
                    <a:pt x="-290" y="250000"/>
                    <a:pt x="-26" y="248700"/>
                    <a:pt x="938" y="248061"/>
                  </a:cubicBezTo>
                  <a:cubicBezTo>
                    <a:pt x="964" y="248044"/>
                    <a:pt x="989" y="248028"/>
                    <a:pt x="1015" y="248012"/>
                  </a:cubicBezTo>
                  <a:lnTo>
                    <a:pt x="429640" y="362"/>
                  </a:lnTo>
                  <a:cubicBezTo>
                    <a:pt x="430694" y="-314"/>
                    <a:pt x="432095" y="-16"/>
                    <a:pt x="432784" y="1029"/>
                  </a:cubicBezTo>
                  <a:cubicBezTo>
                    <a:pt x="433440" y="1851"/>
                    <a:pt x="433305" y="3050"/>
                    <a:pt x="432483" y="3706"/>
                  </a:cubicBezTo>
                  <a:cubicBezTo>
                    <a:pt x="432398" y="3774"/>
                    <a:pt x="432307" y="3834"/>
                    <a:pt x="432212" y="3886"/>
                  </a:cubicBezTo>
                  <a:lnTo>
                    <a:pt x="3587" y="251536"/>
                  </a:lnTo>
                  <a:cubicBezTo>
                    <a:pt x="3257" y="251784"/>
                    <a:pt x="2856" y="251917"/>
                    <a:pt x="2444" y="251917"/>
                  </a:cubicBezTo>
                  <a:close/>
                </a:path>
              </a:pathLst>
            </a:custGeom>
            <a:solidFill>
              <a:srgbClr val="E0E0E0"/>
            </a:solidFill>
            <a:ln w="9525" cap="flat">
              <a:noFill/>
              <a:prstDash val="solid"/>
              <a:miter/>
            </a:ln>
          </p:spPr>
          <p:txBody>
            <a:bodyPr rtlCol="0" anchor="ctr"/>
            <a:lstStyle/>
            <a:p>
              <a:endParaRPr lang="vi-VN"/>
            </a:p>
          </p:txBody>
        </p:sp>
        <p:sp>
          <p:nvSpPr>
            <p:cNvPr id="534" name="Freeform: Shape 533">
              <a:extLst>
                <a:ext uri="{FF2B5EF4-FFF2-40B4-BE49-F238E27FC236}">
                  <a16:creationId xmlns:a16="http://schemas.microsoft.com/office/drawing/2014/main" id="{86185E72-7B26-040D-B7DE-CDC9E2472EAB}"/>
                </a:ext>
              </a:extLst>
            </p:cNvPr>
            <p:cNvSpPr/>
            <p:nvPr/>
          </p:nvSpPr>
          <p:spPr>
            <a:xfrm>
              <a:off x="2606650" y="3842346"/>
              <a:ext cx="433121" cy="251857"/>
            </a:xfrm>
            <a:custGeom>
              <a:avLst/>
              <a:gdLst>
                <a:gd name="connsiteX0" fmla="*/ 2343 w 433121"/>
                <a:gd name="connsiteY0" fmla="*/ 251857 h 251857"/>
                <a:gd name="connsiteX1" fmla="*/ 343 w 433121"/>
                <a:gd name="connsiteY1" fmla="*/ 250810 h 251857"/>
                <a:gd name="connsiteX2" fmla="*/ 881 w 433121"/>
                <a:gd name="connsiteY2" fmla="*/ 248032 h 251857"/>
                <a:gd name="connsiteX3" fmla="*/ 1010 w 433121"/>
                <a:gd name="connsiteY3" fmla="*/ 247952 h 251857"/>
                <a:gd name="connsiteX4" fmla="*/ 429635 w 433121"/>
                <a:gd name="connsiteY4" fmla="*/ 302 h 251857"/>
                <a:gd name="connsiteX5" fmla="*/ 432778 w 433121"/>
                <a:gd name="connsiteY5" fmla="*/ 1064 h 251857"/>
                <a:gd name="connsiteX6" fmla="*/ 432241 w 433121"/>
                <a:gd name="connsiteY6" fmla="*/ 3841 h 251857"/>
                <a:gd name="connsiteX7" fmla="*/ 432111 w 433121"/>
                <a:gd name="connsiteY7" fmla="*/ 3921 h 251857"/>
                <a:gd name="connsiteX8" fmla="*/ 3486 w 433121"/>
                <a:gd name="connsiteY8" fmla="*/ 251571 h 251857"/>
                <a:gd name="connsiteX9" fmla="*/ 2343 w 433121"/>
                <a:gd name="connsiteY9" fmla="*/ 251857 h 251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3121" h="251857">
                  <a:moveTo>
                    <a:pt x="2343" y="251857"/>
                  </a:moveTo>
                  <a:cubicBezTo>
                    <a:pt x="1547" y="251850"/>
                    <a:pt x="803" y="251460"/>
                    <a:pt x="343" y="250810"/>
                  </a:cubicBezTo>
                  <a:cubicBezTo>
                    <a:pt x="-275" y="249894"/>
                    <a:pt x="-35" y="248651"/>
                    <a:pt x="881" y="248032"/>
                  </a:cubicBezTo>
                  <a:cubicBezTo>
                    <a:pt x="923" y="248004"/>
                    <a:pt x="966" y="247977"/>
                    <a:pt x="1010" y="247952"/>
                  </a:cubicBezTo>
                  <a:lnTo>
                    <a:pt x="429635" y="302"/>
                  </a:lnTo>
                  <a:cubicBezTo>
                    <a:pt x="430721" y="-304"/>
                    <a:pt x="432090" y="28"/>
                    <a:pt x="432778" y="1064"/>
                  </a:cubicBezTo>
                  <a:cubicBezTo>
                    <a:pt x="433397" y="1979"/>
                    <a:pt x="433156" y="3223"/>
                    <a:pt x="432241" y="3841"/>
                  </a:cubicBezTo>
                  <a:cubicBezTo>
                    <a:pt x="432199" y="3869"/>
                    <a:pt x="432155" y="3896"/>
                    <a:pt x="432111" y="3921"/>
                  </a:cubicBezTo>
                  <a:lnTo>
                    <a:pt x="3486" y="251571"/>
                  </a:lnTo>
                  <a:cubicBezTo>
                    <a:pt x="3137" y="251765"/>
                    <a:pt x="2743" y="251864"/>
                    <a:pt x="2343" y="251857"/>
                  </a:cubicBezTo>
                  <a:close/>
                </a:path>
              </a:pathLst>
            </a:custGeom>
            <a:solidFill>
              <a:srgbClr val="E0E0E0"/>
            </a:solidFill>
            <a:ln w="9525" cap="flat">
              <a:noFill/>
              <a:prstDash val="solid"/>
              <a:miter/>
            </a:ln>
          </p:spPr>
          <p:txBody>
            <a:bodyPr rtlCol="0" anchor="ctr"/>
            <a:lstStyle/>
            <a:p>
              <a:endParaRPr lang="vi-VN"/>
            </a:p>
          </p:txBody>
        </p:sp>
        <p:sp>
          <p:nvSpPr>
            <p:cNvPr id="535" name="Freeform: Shape 534">
              <a:extLst>
                <a:ext uri="{FF2B5EF4-FFF2-40B4-BE49-F238E27FC236}">
                  <a16:creationId xmlns:a16="http://schemas.microsoft.com/office/drawing/2014/main" id="{BCD470DD-C7CD-A747-037F-E9BAF332F9F0}"/>
                </a:ext>
              </a:extLst>
            </p:cNvPr>
            <p:cNvSpPr/>
            <p:nvPr/>
          </p:nvSpPr>
          <p:spPr>
            <a:xfrm>
              <a:off x="2602291" y="3783388"/>
              <a:ext cx="433104" cy="251854"/>
            </a:xfrm>
            <a:custGeom>
              <a:avLst/>
              <a:gdLst>
                <a:gd name="connsiteX0" fmla="*/ 2416 w 433104"/>
                <a:gd name="connsiteY0" fmla="*/ 251855 h 251854"/>
                <a:gd name="connsiteX1" fmla="*/ 416 w 433104"/>
                <a:gd name="connsiteY1" fmla="*/ 250807 h 251854"/>
                <a:gd name="connsiteX2" fmla="*/ 717 w 433104"/>
                <a:gd name="connsiteY2" fmla="*/ 248130 h 251854"/>
                <a:gd name="connsiteX3" fmla="*/ 987 w 433104"/>
                <a:gd name="connsiteY3" fmla="*/ 247950 h 251854"/>
                <a:gd name="connsiteX4" fmla="*/ 429613 w 433104"/>
                <a:gd name="connsiteY4" fmla="*/ 300 h 251854"/>
                <a:gd name="connsiteX5" fmla="*/ 432756 w 433104"/>
                <a:gd name="connsiteY5" fmla="*/ 967 h 251854"/>
                <a:gd name="connsiteX6" fmla="*/ 432166 w 433104"/>
                <a:gd name="connsiteY6" fmla="*/ 3871 h 251854"/>
                <a:gd name="connsiteX7" fmla="*/ 432089 w 433104"/>
                <a:gd name="connsiteY7" fmla="*/ 3919 h 251854"/>
                <a:gd name="connsiteX8" fmla="*/ 3464 w 433104"/>
                <a:gd name="connsiteY8" fmla="*/ 251569 h 251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104" h="251854">
                  <a:moveTo>
                    <a:pt x="2416" y="251855"/>
                  </a:moveTo>
                  <a:cubicBezTo>
                    <a:pt x="1620" y="251848"/>
                    <a:pt x="876" y="251458"/>
                    <a:pt x="416" y="250807"/>
                  </a:cubicBezTo>
                  <a:cubicBezTo>
                    <a:pt x="-240" y="249985"/>
                    <a:pt x="-105" y="248786"/>
                    <a:pt x="717" y="248130"/>
                  </a:cubicBezTo>
                  <a:cubicBezTo>
                    <a:pt x="802" y="248062"/>
                    <a:pt x="892" y="248002"/>
                    <a:pt x="987" y="247950"/>
                  </a:cubicBezTo>
                  <a:lnTo>
                    <a:pt x="429613" y="300"/>
                  </a:lnTo>
                  <a:cubicBezTo>
                    <a:pt x="430682" y="-280"/>
                    <a:pt x="432014" y="2"/>
                    <a:pt x="432756" y="967"/>
                  </a:cubicBezTo>
                  <a:cubicBezTo>
                    <a:pt x="433395" y="1931"/>
                    <a:pt x="433131" y="3232"/>
                    <a:pt x="432166" y="3871"/>
                  </a:cubicBezTo>
                  <a:cubicBezTo>
                    <a:pt x="432141" y="3888"/>
                    <a:pt x="432115" y="3904"/>
                    <a:pt x="432089" y="3919"/>
                  </a:cubicBezTo>
                  <a:lnTo>
                    <a:pt x="3464" y="251569"/>
                  </a:lnTo>
                  <a:close/>
                </a:path>
              </a:pathLst>
            </a:custGeom>
            <a:solidFill>
              <a:srgbClr val="E0E0E0"/>
            </a:solidFill>
            <a:ln w="9525" cap="flat">
              <a:noFill/>
              <a:prstDash val="solid"/>
              <a:miter/>
            </a:ln>
          </p:spPr>
          <p:txBody>
            <a:bodyPr rtlCol="0" anchor="ctr"/>
            <a:lstStyle/>
            <a:p>
              <a:endParaRPr lang="vi-VN"/>
            </a:p>
          </p:txBody>
        </p:sp>
        <p:sp>
          <p:nvSpPr>
            <p:cNvPr id="536" name="Freeform: Shape 535">
              <a:extLst>
                <a:ext uri="{FF2B5EF4-FFF2-40B4-BE49-F238E27FC236}">
                  <a16:creationId xmlns:a16="http://schemas.microsoft.com/office/drawing/2014/main" id="{584DAB47-DD54-6C75-4548-167EF67B82B9}"/>
                </a:ext>
              </a:extLst>
            </p:cNvPr>
            <p:cNvSpPr/>
            <p:nvPr/>
          </p:nvSpPr>
          <p:spPr>
            <a:xfrm>
              <a:off x="2598573" y="3724263"/>
              <a:ext cx="433197" cy="251929"/>
            </a:xfrm>
            <a:custGeom>
              <a:avLst/>
              <a:gdLst>
                <a:gd name="connsiteX0" fmla="*/ 2420 w 433197"/>
                <a:gd name="connsiteY0" fmla="*/ 251925 h 251929"/>
                <a:gd name="connsiteX1" fmla="*/ 420 w 433197"/>
                <a:gd name="connsiteY1" fmla="*/ 250972 h 251929"/>
                <a:gd name="connsiteX2" fmla="*/ 775 w 433197"/>
                <a:gd name="connsiteY2" fmla="*/ 248166 h 251929"/>
                <a:gd name="connsiteX3" fmla="*/ 991 w 433197"/>
                <a:gd name="connsiteY3" fmla="*/ 248020 h 251929"/>
                <a:gd name="connsiteX4" fmla="*/ 429616 w 433197"/>
                <a:gd name="connsiteY4" fmla="*/ 370 h 251929"/>
                <a:gd name="connsiteX5" fmla="*/ 432855 w 433197"/>
                <a:gd name="connsiteY5" fmla="*/ 1036 h 251929"/>
                <a:gd name="connsiteX6" fmla="*/ 432317 w 433197"/>
                <a:gd name="connsiteY6" fmla="*/ 3814 h 251929"/>
                <a:gd name="connsiteX7" fmla="*/ 432188 w 433197"/>
                <a:gd name="connsiteY7" fmla="*/ 3894 h 251929"/>
                <a:gd name="connsiteX8" fmla="*/ 3563 w 433197"/>
                <a:gd name="connsiteY8" fmla="*/ 251544 h 25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3197" h="251929">
                  <a:moveTo>
                    <a:pt x="2420" y="251925"/>
                  </a:moveTo>
                  <a:cubicBezTo>
                    <a:pt x="1634" y="251973"/>
                    <a:pt x="878" y="251613"/>
                    <a:pt x="420" y="250972"/>
                  </a:cubicBezTo>
                  <a:cubicBezTo>
                    <a:pt x="-257" y="250099"/>
                    <a:pt x="-98" y="248843"/>
                    <a:pt x="775" y="248166"/>
                  </a:cubicBezTo>
                  <a:cubicBezTo>
                    <a:pt x="843" y="248112"/>
                    <a:pt x="916" y="248063"/>
                    <a:pt x="991" y="248020"/>
                  </a:cubicBezTo>
                  <a:lnTo>
                    <a:pt x="429616" y="370"/>
                  </a:lnTo>
                  <a:cubicBezTo>
                    <a:pt x="430699" y="-316"/>
                    <a:pt x="432131" y="-21"/>
                    <a:pt x="432855" y="1036"/>
                  </a:cubicBezTo>
                  <a:cubicBezTo>
                    <a:pt x="433473" y="1952"/>
                    <a:pt x="433233" y="3195"/>
                    <a:pt x="432317" y="3814"/>
                  </a:cubicBezTo>
                  <a:cubicBezTo>
                    <a:pt x="432275" y="3842"/>
                    <a:pt x="432232" y="3869"/>
                    <a:pt x="432188" y="3894"/>
                  </a:cubicBezTo>
                  <a:lnTo>
                    <a:pt x="3563" y="251544"/>
                  </a:lnTo>
                  <a:close/>
                </a:path>
              </a:pathLst>
            </a:custGeom>
            <a:solidFill>
              <a:srgbClr val="E0E0E0"/>
            </a:solidFill>
            <a:ln w="9525" cap="flat">
              <a:noFill/>
              <a:prstDash val="solid"/>
              <a:miter/>
            </a:ln>
          </p:spPr>
          <p:txBody>
            <a:bodyPr rtlCol="0" anchor="ctr"/>
            <a:lstStyle/>
            <a:p>
              <a:endParaRPr lang="vi-VN"/>
            </a:p>
          </p:txBody>
        </p:sp>
        <p:sp>
          <p:nvSpPr>
            <p:cNvPr id="537" name="Freeform: Shape 536">
              <a:extLst>
                <a:ext uri="{FF2B5EF4-FFF2-40B4-BE49-F238E27FC236}">
                  <a16:creationId xmlns:a16="http://schemas.microsoft.com/office/drawing/2014/main" id="{AC8204FD-C143-9796-CFFB-2386481FD2D8}"/>
                </a:ext>
              </a:extLst>
            </p:cNvPr>
            <p:cNvSpPr/>
            <p:nvPr/>
          </p:nvSpPr>
          <p:spPr>
            <a:xfrm>
              <a:off x="2616995" y="3729109"/>
              <a:ext cx="424338" cy="416623"/>
            </a:xfrm>
            <a:custGeom>
              <a:avLst/>
              <a:gdLst>
                <a:gd name="connsiteX0" fmla="*/ 4001 w 424338"/>
                <a:gd name="connsiteY0" fmla="*/ 416624 h 416623"/>
                <a:gd name="connsiteX1" fmla="*/ 0 w 424338"/>
                <a:gd name="connsiteY1" fmla="*/ 358330 h 416623"/>
                <a:gd name="connsiteX2" fmla="*/ 40196 w 424338"/>
                <a:gd name="connsiteY2" fmla="*/ 327279 h 416623"/>
                <a:gd name="connsiteX3" fmla="*/ 89249 w 424338"/>
                <a:gd name="connsiteY3" fmla="*/ 298609 h 416623"/>
                <a:gd name="connsiteX4" fmla="*/ 118682 w 424338"/>
                <a:gd name="connsiteY4" fmla="*/ 258985 h 416623"/>
                <a:gd name="connsiteX5" fmla="*/ 168593 w 424338"/>
                <a:gd name="connsiteY5" fmla="*/ 230124 h 416623"/>
                <a:gd name="connsiteX6" fmla="*/ 197072 w 424338"/>
                <a:gd name="connsiteY6" fmla="*/ 190595 h 416623"/>
                <a:gd name="connsiteX7" fmla="*/ 296990 w 424338"/>
                <a:gd name="connsiteY7" fmla="*/ 132969 h 416623"/>
                <a:gd name="connsiteX8" fmla="*/ 328232 w 424338"/>
                <a:gd name="connsiteY8" fmla="*/ 89249 h 416623"/>
                <a:gd name="connsiteX9" fmla="*/ 369761 w 424338"/>
                <a:gd name="connsiteY9" fmla="*/ 30385 h 416623"/>
                <a:gd name="connsiteX10" fmla="*/ 412433 w 424338"/>
                <a:gd name="connsiteY10" fmla="*/ 0 h 416623"/>
                <a:gd name="connsiteX11" fmla="*/ 424339 w 424338"/>
                <a:gd name="connsiteY11" fmla="*/ 174688 h 416623"/>
                <a:gd name="connsiteX12" fmla="*/ 4001 w 424338"/>
                <a:gd name="connsiteY12" fmla="*/ 416624 h 416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4338" h="416623">
                  <a:moveTo>
                    <a:pt x="4001" y="416624"/>
                  </a:moveTo>
                  <a:lnTo>
                    <a:pt x="0" y="358330"/>
                  </a:lnTo>
                  <a:lnTo>
                    <a:pt x="40196" y="327279"/>
                  </a:lnTo>
                  <a:lnTo>
                    <a:pt x="89249" y="298609"/>
                  </a:lnTo>
                  <a:lnTo>
                    <a:pt x="118682" y="258985"/>
                  </a:lnTo>
                  <a:lnTo>
                    <a:pt x="168593" y="230124"/>
                  </a:lnTo>
                  <a:lnTo>
                    <a:pt x="197072" y="190595"/>
                  </a:lnTo>
                  <a:lnTo>
                    <a:pt x="296990" y="132969"/>
                  </a:lnTo>
                  <a:lnTo>
                    <a:pt x="328232" y="89249"/>
                  </a:lnTo>
                  <a:lnTo>
                    <a:pt x="369761" y="30385"/>
                  </a:lnTo>
                  <a:lnTo>
                    <a:pt x="412433" y="0"/>
                  </a:lnTo>
                  <a:lnTo>
                    <a:pt x="424339" y="174688"/>
                  </a:lnTo>
                  <a:lnTo>
                    <a:pt x="4001" y="416624"/>
                  </a:lnTo>
                  <a:close/>
                </a:path>
              </a:pathLst>
            </a:custGeom>
            <a:solidFill>
              <a:srgbClr val="BA68C8"/>
            </a:solidFill>
            <a:ln w="9525" cap="flat">
              <a:noFill/>
              <a:prstDash val="solid"/>
              <a:miter/>
            </a:ln>
          </p:spPr>
          <p:txBody>
            <a:bodyPr rtlCol="0" anchor="ctr"/>
            <a:lstStyle/>
            <a:p>
              <a:endParaRPr lang="vi-VN"/>
            </a:p>
          </p:txBody>
        </p:sp>
        <p:sp>
          <p:nvSpPr>
            <p:cNvPr id="538" name="Freeform: Shape 537">
              <a:extLst>
                <a:ext uri="{FF2B5EF4-FFF2-40B4-BE49-F238E27FC236}">
                  <a16:creationId xmlns:a16="http://schemas.microsoft.com/office/drawing/2014/main" id="{355DF6DA-175D-549A-A2BB-A41073676036}"/>
                </a:ext>
              </a:extLst>
            </p:cNvPr>
            <p:cNvSpPr/>
            <p:nvPr/>
          </p:nvSpPr>
          <p:spPr>
            <a:xfrm>
              <a:off x="2618042" y="3770639"/>
              <a:ext cx="423291" cy="375094"/>
            </a:xfrm>
            <a:custGeom>
              <a:avLst/>
              <a:gdLst>
                <a:gd name="connsiteX0" fmla="*/ 2953 w 423291"/>
                <a:gd name="connsiteY0" fmla="*/ 375095 h 375094"/>
                <a:gd name="connsiteX1" fmla="*/ 0 w 423291"/>
                <a:gd name="connsiteY1" fmla="*/ 331470 h 375094"/>
                <a:gd name="connsiteX2" fmla="*/ 53626 w 423291"/>
                <a:gd name="connsiteY2" fmla="*/ 300038 h 375094"/>
                <a:gd name="connsiteX3" fmla="*/ 99917 w 423291"/>
                <a:gd name="connsiteY3" fmla="*/ 262318 h 375094"/>
                <a:gd name="connsiteX4" fmla="*/ 149447 w 423291"/>
                <a:gd name="connsiteY4" fmla="*/ 233934 h 375094"/>
                <a:gd name="connsiteX5" fmla="*/ 199358 w 423291"/>
                <a:gd name="connsiteY5" fmla="*/ 193643 h 375094"/>
                <a:gd name="connsiteX6" fmla="*/ 248984 w 423291"/>
                <a:gd name="connsiteY6" fmla="*/ 164687 h 375094"/>
                <a:gd name="connsiteX7" fmla="*/ 277463 w 423291"/>
                <a:gd name="connsiteY7" fmla="*/ 125158 h 375094"/>
                <a:gd name="connsiteX8" fmla="*/ 328613 w 423291"/>
                <a:gd name="connsiteY8" fmla="*/ 95536 h 375094"/>
                <a:gd name="connsiteX9" fmla="*/ 355854 w 423291"/>
                <a:gd name="connsiteY9" fmla="*/ 56864 h 375094"/>
                <a:gd name="connsiteX10" fmla="*/ 390430 w 423291"/>
                <a:gd name="connsiteY10" fmla="*/ 13716 h 375094"/>
                <a:gd name="connsiteX11" fmla="*/ 414242 w 423291"/>
                <a:gd name="connsiteY11" fmla="*/ 0 h 375094"/>
                <a:gd name="connsiteX12" fmla="*/ 423291 w 423291"/>
                <a:gd name="connsiteY12" fmla="*/ 133159 h 375094"/>
                <a:gd name="connsiteX13" fmla="*/ 2953 w 423291"/>
                <a:gd name="connsiteY13" fmla="*/ 375095 h 375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3291" h="375094">
                  <a:moveTo>
                    <a:pt x="2953" y="375095"/>
                  </a:moveTo>
                  <a:lnTo>
                    <a:pt x="0" y="331470"/>
                  </a:lnTo>
                  <a:lnTo>
                    <a:pt x="53626" y="300038"/>
                  </a:lnTo>
                  <a:lnTo>
                    <a:pt x="99917" y="262318"/>
                  </a:lnTo>
                  <a:lnTo>
                    <a:pt x="149447" y="233934"/>
                  </a:lnTo>
                  <a:lnTo>
                    <a:pt x="199358" y="193643"/>
                  </a:lnTo>
                  <a:lnTo>
                    <a:pt x="248984" y="164687"/>
                  </a:lnTo>
                  <a:lnTo>
                    <a:pt x="277463" y="125158"/>
                  </a:lnTo>
                  <a:lnTo>
                    <a:pt x="328613" y="95536"/>
                  </a:lnTo>
                  <a:lnTo>
                    <a:pt x="355854" y="56864"/>
                  </a:lnTo>
                  <a:lnTo>
                    <a:pt x="390430" y="13716"/>
                  </a:lnTo>
                  <a:lnTo>
                    <a:pt x="414242" y="0"/>
                  </a:lnTo>
                  <a:lnTo>
                    <a:pt x="423291" y="133159"/>
                  </a:lnTo>
                  <a:lnTo>
                    <a:pt x="2953" y="375095"/>
                  </a:lnTo>
                  <a:close/>
                </a:path>
              </a:pathLst>
            </a:custGeom>
            <a:solidFill>
              <a:srgbClr val="BA68C8"/>
            </a:solidFill>
            <a:ln w="9525" cap="flat">
              <a:noFill/>
              <a:prstDash val="solid"/>
              <a:miter/>
            </a:ln>
          </p:spPr>
          <p:txBody>
            <a:bodyPr rtlCol="0" anchor="ctr"/>
            <a:lstStyle/>
            <a:p>
              <a:endParaRPr lang="vi-VN"/>
            </a:p>
          </p:txBody>
        </p:sp>
        <p:sp>
          <p:nvSpPr>
            <p:cNvPr id="539" name="Freeform: Shape 538">
              <a:extLst>
                <a:ext uri="{FF2B5EF4-FFF2-40B4-BE49-F238E27FC236}">
                  <a16:creationId xmlns:a16="http://schemas.microsoft.com/office/drawing/2014/main" id="{1E9D081C-1631-6AA7-603E-A0D19451D4A1}"/>
                </a:ext>
              </a:extLst>
            </p:cNvPr>
            <p:cNvSpPr/>
            <p:nvPr/>
          </p:nvSpPr>
          <p:spPr>
            <a:xfrm>
              <a:off x="3127139" y="3523462"/>
              <a:ext cx="77848" cy="123107"/>
            </a:xfrm>
            <a:custGeom>
              <a:avLst/>
              <a:gdLst>
                <a:gd name="connsiteX0" fmla="*/ 77643 w 77848"/>
                <a:gd name="connsiteY0" fmla="*/ 39151 h 123107"/>
                <a:gd name="connsiteX1" fmla="*/ 42877 w 77848"/>
                <a:gd name="connsiteY1" fmla="*/ 118875 h 123107"/>
                <a:gd name="connsiteX2" fmla="*/ 205 w 77848"/>
                <a:gd name="connsiteY2" fmla="*/ 83823 h 123107"/>
                <a:gd name="connsiteX3" fmla="*/ 34971 w 77848"/>
                <a:gd name="connsiteY3" fmla="*/ 4194 h 123107"/>
                <a:gd name="connsiteX4" fmla="*/ 77643 w 77848"/>
                <a:gd name="connsiteY4" fmla="*/ 39151 h 123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48" h="123107">
                  <a:moveTo>
                    <a:pt x="77643" y="39151"/>
                  </a:moveTo>
                  <a:cubicBezTo>
                    <a:pt x="79834" y="70774"/>
                    <a:pt x="64213" y="106493"/>
                    <a:pt x="42877" y="118875"/>
                  </a:cubicBezTo>
                  <a:cubicBezTo>
                    <a:pt x="21541" y="131258"/>
                    <a:pt x="2396" y="115541"/>
                    <a:pt x="205" y="83823"/>
                  </a:cubicBezTo>
                  <a:cubicBezTo>
                    <a:pt x="-1986" y="52105"/>
                    <a:pt x="13635" y="16481"/>
                    <a:pt x="34971" y="4194"/>
                  </a:cubicBezTo>
                  <a:cubicBezTo>
                    <a:pt x="56307" y="-8093"/>
                    <a:pt x="75071" y="7528"/>
                    <a:pt x="77643" y="39151"/>
                  </a:cubicBezTo>
                  <a:close/>
                </a:path>
              </a:pathLst>
            </a:custGeom>
            <a:solidFill>
              <a:srgbClr val="BA68C8"/>
            </a:solidFill>
            <a:ln w="9525" cap="flat">
              <a:noFill/>
              <a:prstDash val="solid"/>
              <a:miter/>
            </a:ln>
          </p:spPr>
          <p:txBody>
            <a:bodyPr rtlCol="0" anchor="ctr"/>
            <a:lstStyle/>
            <a:p>
              <a:endParaRPr lang="vi-VN"/>
            </a:p>
          </p:txBody>
        </p:sp>
        <p:sp>
          <p:nvSpPr>
            <p:cNvPr id="540" name="Freeform: Shape 539">
              <a:extLst>
                <a:ext uri="{FF2B5EF4-FFF2-40B4-BE49-F238E27FC236}">
                  <a16:creationId xmlns:a16="http://schemas.microsoft.com/office/drawing/2014/main" id="{01E2C3EB-EAEF-6E7F-447F-FDAC87D1C610}"/>
                </a:ext>
              </a:extLst>
            </p:cNvPr>
            <p:cNvSpPr/>
            <p:nvPr/>
          </p:nvSpPr>
          <p:spPr>
            <a:xfrm>
              <a:off x="3141850" y="3544121"/>
              <a:ext cx="47746" cy="72596"/>
            </a:xfrm>
            <a:custGeom>
              <a:avLst/>
              <a:gdLst>
                <a:gd name="connsiteX0" fmla="*/ 20832 w 47746"/>
                <a:gd name="connsiteY0" fmla="*/ 72594 h 72596"/>
                <a:gd name="connsiteX1" fmla="*/ 17212 w 47746"/>
                <a:gd name="connsiteY1" fmla="*/ 71260 h 72596"/>
                <a:gd name="connsiteX2" fmla="*/ 2068 w 47746"/>
                <a:gd name="connsiteY2" fmla="*/ 58973 h 72596"/>
                <a:gd name="connsiteX3" fmla="*/ 1306 w 47746"/>
                <a:gd name="connsiteY3" fmla="*/ 50781 h 72596"/>
                <a:gd name="connsiteX4" fmla="*/ 9486 w 47746"/>
                <a:gd name="connsiteY4" fmla="*/ 50010 h 72596"/>
                <a:gd name="connsiteX5" fmla="*/ 9497 w 47746"/>
                <a:gd name="connsiteY5" fmla="*/ 50019 h 72596"/>
                <a:gd name="connsiteX6" fmla="*/ 18165 w 47746"/>
                <a:gd name="connsiteY6" fmla="*/ 57068 h 72596"/>
                <a:gd name="connsiteX7" fmla="*/ 36643 w 47746"/>
                <a:gd name="connsiteY7" fmla="*/ 4109 h 72596"/>
                <a:gd name="connsiteX8" fmla="*/ 43882 w 47746"/>
                <a:gd name="connsiteY8" fmla="*/ 203 h 72596"/>
                <a:gd name="connsiteX9" fmla="*/ 47409 w 47746"/>
                <a:gd name="connsiteY9" fmla="*/ 7625 h 72596"/>
                <a:gd name="connsiteX10" fmla="*/ 47407 w 47746"/>
                <a:gd name="connsiteY10" fmla="*/ 7633 h 72596"/>
                <a:gd name="connsiteX11" fmla="*/ 26166 w 47746"/>
                <a:gd name="connsiteY11" fmla="*/ 68498 h 72596"/>
                <a:gd name="connsiteX12" fmla="*/ 22261 w 47746"/>
                <a:gd name="connsiteY12" fmla="*/ 72117 h 72596"/>
                <a:gd name="connsiteX13" fmla="*/ 20832 w 47746"/>
                <a:gd name="connsiteY13" fmla="*/ 72594 h 72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46" h="72596">
                  <a:moveTo>
                    <a:pt x="20832" y="72594"/>
                  </a:moveTo>
                  <a:cubicBezTo>
                    <a:pt x="19498" y="72635"/>
                    <a:pt x="18200" y="72157"/>
                    <a:pt x="17212" y="71260"/>
                  </a:cubicBezTo>
                  <a:lnTo>
                    <a:pt x="2068" y="58973"/>
                  </a:lnTo>
                  <a:cubicBezTo>
                    <a:pt x="-359" y="56897"/>
                    <a:pt x="-697" y="53269"/>
                    <a:pt x="1306" y="50781"/>
                  </a:cubicBezTo>
                  <a:cubicBezTo>
                    <a:pt x="3352" y="48309"/>
                    <a:pt x="7014" y="47964"/>
                    <a:pt x="9486" y="50010"/>
                  </a:cubicBezTo>
                  <a:cubicBezTo>
                    <a:pt x="9490" y="50013"/>
                    <a:pt x="9494" y="50016"/>
                    <a:pt x="9497" y="50019"/>
                  </a:cubicBezTo>
                  <a:lnTo>
                    <a:pt x="18165" y="57068"/>
                  </a:lnTo>
                  <a:lnTo>
                    <a:pt x="36643" y="4109"/>
                  </a:lnTo>
                  <a:cubicBezTo>
                    <a:pt x="37644" y="1098"/>
                    <a:pt x="40816" y="-613"/>
                    <a:pt x="43882" y="203"/>
                  </a:cubicBezTo>
                  <a:cubicBezTo>
                    <a:pt x="46906" y="1279"/>
                    <a:pt x="48485" y="4601"/>
                    <a:pt x="47409" y="7625"/>
                  </a:cubicBezTo>
                  <a:cubicBezTo>
                    <a:pt x="47408" y="7628"/>
                    <a:pt x="47408" y="7630"/>
                    <a:pt x="47407" y="7633"/>
                  </a:cubicBezTo>
                  <a:lnTo>
                    <a:pt x="26166" y="68498"/>
                  </a:lnTo>
                  <a:cubicBezTo>
                    <a:pt x="25513" y="70256"/>
                    <a:pt x="24063" y="71599"/>
                    <a:pt x="22261" y="72117"/>
                  </a:cubicBezTo>
                  <a:cubicBezTo>
                    <a:pt x="21813" y="72351"/>
                    <a:pt x="21330" y="72512"/>
                    <a:pt x="20832" y="72594"/>
                  </a:cubicBezTo>
                  <a:close/>
                </a:path>
              </a:pathLst>
            </a:custGeom>
            <a:solidFill>
              <a:srgbClr val="FFFFFF"/>
            </a:solidFill>
            <a:ln w="9525" cap="flat">
              <a:noFill/>
              <a:prstDash val="solid"/>
              <a:miter/>
            </a:ln>
          </p:spPr>
          <p:txBody>
            <a:bodyPr rtlCol="0" anchor="ctr"/>
            <a:lstStyle/>
            <a:p>
              <a:endParaRPr lang="vi-VN"/>
            </a:p>
          </p:txBody>
        </p:sp>
        <p:sp>
          <p:nvSpPr>
            <p:cNvPr id="541" name="Freeform: Shape 540">
              <a:extLst>
                <a:ext uri="{FF2B5EF4-FFF2-40B4-BE49-F238E27FC236}">
                  <a16:creationId xmlns:a16="http://schemas.microsoft.com/office/drawing/2014/main" id="{43AAF67E-E9B5-D109-49BE-818C780119CD}"/>
                </a:ext>
              </a:extLst>
            </p:cNvPr>
            <p:cNvSpPr/>
            <p:nvPr/>
          </p:nvSpPr>
          <p:spPr>
            <a:xfrm>
              <a:off x="3141522" y="3739736"/>
              <a:ext cx="77832" cy="123146"/>
            </a:xfrm>
            <a:custGeom>
              <a:avLst/>
              <a:gdLst>
                <a:gd name="connsiteX0" fmla="*/ 77643 w 77832"/>
                <a:gd name="connsiteY0" fmla="*/ 39284 h 123146"/>
                <a:gd name="connsiteX1" fmla="*/ 42782 w 77832"/>
                <a:gd name="connsiteY1" fmla="*/ 118913 h 123146"/>
                <a:gd name="connsiteX2" fmla="*/ 205 w 77832"/>
                <a:gd name="connsiteY2" fmla="*/ 83956 h 123146"/>
                <a:gd name="connsiteX3" fmla="*/ 34971 w 77832"/>
                <a:gd name="connsiteY3" fmla="*/ 4232 h 123146"/>
                <a:gd name="connsiteX4" fmla="*/ 77643 w 77832"/>
                <a:gd name="connsiteY4" fmla="*/ 39284 h 123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32" h="123146">
                  <a:moveTo>
                    <a:pt x="77643" y="39284"/>
                  </a:moveTo>
                  <a:cubicBezTo>
                    <a:pt x="79739" y="70907"/>
                    <a:pt x="64213" y="106531"/>
                    <a:pt x="42782" y="118913"/>
                  </a:cubicBezTo>
                  <a:cubicBezTo>
                    <a:pt x="21351" y="131296"/>
                    <a:pt x="2396" y="115579"/>
                    <a:pt x="205" y="83956"/>
                  </a:cubicBezTo>
                  <a:cubicBezTo>
                    <a:pt x="-1986" y="52333"/>
                    <a:pt x="13635" y="16615"/>
                    <a:pt x="34971" y="4232"/>
                  </a:cubicBezTo>
                  <a:cubicBezTo>
                    <a:pt x="56307" y="-8150"/>
                    <a:pt x="75452" y="7566"/>
                    <a:pt x="77643" y="39284"/>
                  </a:cubicBezTo>
                  <a:close/>
                </a:path>
              </a:pathLst>
            </a:custGeom>
            <a:solidFill>
              <a:srgbClr val="455A64"/>
            </a:solidFill>
            <a:ln w="9525" cap="flat">
              <a:noFill/>
              <a:prstDash val="solid"/>
              <a:miter/>
            </a:ln>
          </p:spPr>
          <p:txBody>
            <a:bodyPr rtlCol="0" anchor="ctr"/>
            <a:lstStyle/>
            <a:p>
              <a:endParaRPr lang="vi-VN"/>
            </a:p>
          </p:txBody>
        </p:sp>
        <p:sp>
          <p:nvSpPr>
            <p:cNvPr id="542" name="Freeform: Shape 541">
              <a:extLst>
                <a:ext uri="{FF2B5EF4-FFF2-40B4-BE49-F238E27FC236}">
                  <a16:creationId xmlns:a16="http://schemas.microsoft.com/office/drawing/2014/main" id="{0F4ECCC2-4539-0512-FB51-C6BAADCD579D}"/>
                </a:ext>
              </a:extLst>
            </p:cNvPr>
            <p:cNvSpPr/>
            <p:nvPr/>
          </p:nvSpPr>
          <p:spPr>
            <a:xfrm>
              <a:off x="3162579" y="3767879"/>
              <a:ext cx="35704" cy="66865"/>
            </a:xfrm>
            <a:custGeom>
              <a:avLst/>
              <a:gdLst>
                <a:gd name="connsiteX0" fmla="*/ 5818 w 35704"/>
                <a:gd name="connsiteY0" fmla="*/ 66863 h 66865"/>
                <a:gd name="connsiteX1" fmla="*/ 3436 w 35704"/>
                <a:gd name="connsiteY1" fmla="*/ 66386 h 66865"/>
                <a:gd name="connsiteX2" fmla="*/ 484 w 35704"/>
                <a:gd name="connsiteY2" fmla="*/ 58766 h 66865"/>
                <a:gd name="connsiteX3" fmla="*/ 24582 w 35704"/>
                <a:gd name="connsiteY3" fmla="*/ 3521 h 66865"/>
                <a:gd name="connsiteX4" fmla="*/ 32297 w 35704"/>
                <a:gd name="connsiteY4" fmla="*/ 473 h 66865"/>
                <a:gd name="connsiteX5" fmla="*/ 35250 w 35704"/>
                <a:gd name="connsiteY5" fmla="*/ 8093 h 66865"/>
                <a:gd name="connsiteX6" fmla="*/ 11056 w 35704"/>
                <a:gd name="connsiteY6" fmla="*/ 63434 h 66865"/>
                <a:gd name="connsiteX7" fmla="*/ 5818 w 35704"/>
                <a:gd name="connsiteY7" fmla="*/ 66863 h 66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704" h="66865">
                  <a:moveTo>
                    <a:pt x="5818" y="66863"/>
                  </a:moveTo>
                  <a:cubicBezTo>
                    <a:pt x="4998" y="66889"/>
                    <a:pt x="4183" y="66726"/>
                    <a:pt x="3436" y="66386"/>
                  </a:cubicBezTo>
                  <a:cubicBezTo>
                    <a:pt x="530" y="65085"/>
                    <a:pt x="-787" y="61686"/>
                    <a:pt x="484" y="58766"/>
                  </a:cubicBezTo>
                  <a:lnTo>
                    <a:pt x="24582" y="3521"/>
                  </a:lnTo>
                  <a:cubicBezTo>
                    <a:pt x="25887" y="566"/>
                    <a:pt x="29325" y="-792"/>
                    <a:pt x="32297" y="473"/>
                  </a:cubicBezTo>
                  <a:cubicBezTo>
                    <a:pt x="35164" y="1812"/>
                    <a:pt x="36466" y="5172"/>
                    <a:pt x="35250" y="8093"/>
                  </a:cubicBezTo>
                  <a:lnTo>
                    <a:pt x="11056" y="63434"/>
                  </a:lnTo>
                  <a:cubicBezTo>
                    <a:pt x="10147" y="65517"/>
                    <a:pt x="8090" y="66863"/>
                    <a:pt x="5818" y="66863"/>
                  </a:cubicBezTo>
                  <a:close/>
                </a:path>
              </a:pathLst>
            </a:custGeom>
            <a:solidFill>
              <a:srgbClr val="FFFFFF"/>
            </a:solidFill>
            <a:ln w="9525" cap="flat">
              <a:noFill/>
              <a:prstDash val="solid"/>
              <a:miter/>
            </a:ln>
          </p:spPr>
          <p:txBody>
            <a:bodyPr rtlCol="0" anchor="ctr"/>
            <a:lstStyle/>
            <a:p>
              <a:endParaRPr lang="vi-VN"/>
            </a:p>
          </p:txBody>
        </p:sp>
        <p:sp>
          <p:nvSpPr>
            <p:cNvPr id="543" name="Freeform: Shape 542">
              <a:extLst>
                <a:ext uri="{FF2B5EF4-FFF2-40B4-BE49-F238E27FC236}">
                  <a16:creationId xmlns:a16="http://schemas.microsoft.com/office/drawing/2014/main" id="{F9F03828-2B17-04CA-11CE-08194AF94801}"/>
                </a:ext>
              </a:extLst>
            </p:cNvPr>
            <p:cNvSpPr/>
            <p:nvPr/>
          </p:nvSpPr>
          <p:spPr>
            <a:xfrm>
              <a:off x="3159470" y="3783072"/>
              <a:ext cx="41570" cy="36145"/>
            </a:xfrm>
            <a:custGeom>
              <a:avLst/>
              <a:gdLst>
                <a:gd name="connsiteX0" fmla="*/ 35788 w 41570"/>
                <a:gd name="connsiteY0" fmla="*/ 36144 h 36145"/>
                <a:gd name="connsiteX1" fmla="*/ 32073 w 41570"/>
                <a:gd name="connsiteY1" fmla="*/ 34905 h 36145"/>
                <a:gd name="connsiteX2" fmla="*/ 2546 w 41570"/>
                <a:gd name="connsiteY2" fmla="*/ 10617 h 36145"/>
                <a:gd name="connsiteX3" fmla="*/ 1005 w 41570"/>
                <a:gd name="connsiteY3" fmla="*/ 2546 h 36145"/>
                <a:gd name="connsiteX4" fmla="*/ 9076 w 41570"/>
                <a:gd name="connsiteY4" fmla="*/ 1005 h 36145"/>
                <a:gd name="connsiteX5" fmla="*/ 9880 w 41570"/>
                <a:gd name="connsiteY5" fmla="*/ 1663 h 36145"/>
                <a:gd name="connsiteX6" fmla="*/ 39407 w 41570"/>
                <a:gd name="connsiteY6" fmla="*/ 25952 h 36145"/>
                <a:gd name="connsiteX7" fmla="*/ 40333 w 41570"/>
                <a:gd name="connsiteY7" fmla="*/ 33981 h 36145"/>
                <a:gd name="connsiteX8" fmla="*/ 35788 w 41570"/>
                <a:gd name="connsiteY8" fmla="*/ 36144 h 36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570" h="36145">
                  <a:moveTo>
                    <a:pt x="35788" y="36144"/>
                  </a:moveTo>
                  <a:cubicBezTo>
                    <a:pt x="34444" y="36173"/>
                    <a:pt x="33131" y="35736"/>
                    <a:pt x="32073" y="34905"/>
                  </a:cubicBezTo>
                  <a:lnTo>
                    <a:pt x="2546" y="10617"/>
                  </a:lnTo>
                  <a:cubicBezTo>
                    <a:pt x="-109" y="8813"/>
                    <a:pt x="-799" y="5200"/>
                    <a:pt x="1005" y="2546"/>
                  </a:cubicBezTo>
                  <a:cubicBezTo>
                    <a:pt x="2808" y="-109"/>
                    <a:pt x="6422" y="-798"/>
                    <a:pt x="9076" y="1005"/>
                  </a:cubicBezTo>
                  <a:cubicBezTo>
                    <a:pt x="9363" y="1200"/>
                    <a:pt x="9632" y="1420"/>
                    <a:pt x="9880" y="1663"/>
                  </a:cubicBezTo>
                  <a:lnTo>
                    <a:pt x="39407" y="25952"/>
                  </a:lnTo>
                  <a:cubicBezTo>
                    <a:pt x="41880" y="27914"/>
                    <a:pt x="42294" y="31509"/>
                    <a:pt x="40333" y="33981"/>
                  </a:cubicBezTo>
                  <a:cubicBezTo>
                    <a:pt x="39234" y="35366"/>
                    <a:pt x="37556" y="36165"/>
                    <a:pt x="35788" y="36144"/>
                  </a:cubicBezTo>
                  <a:close/>
                </a:path>
              </a:pathLst>
            </a:custGeom>
            <a:solidFill>
              <a:srgbClr val="FFFFFF"/>
            </a:solidFill>
            <a:ln w="9525" cap="flat">
              <a:noFill/>
              <a:prstDash val="solid"/>
              <a:miter/>
            </a:ln>
          </p:spPr>
          <p:txBody>
            <a:bodyPr rtlCol="0" anchor="ctr"/>
            <a:lstStyle/>
            <a:p>
              <a:endParaRPr lang="vi-VN"/>
            </a:p>
          </p:txBody>
        </p:sp>
        <p:sp>
          <p:nvSpPr>
            <p:cNvPr id="544" name="Freeform: Shape 543">
              <a:extLst>
                <a:ext uri="{FF2B5EF4-FFF2-40B4-BE49-F238E27FC236}">
                  <a16:creationId xmlns:a16="http://schemas.microsoft.com/office/drawing/2014/main" id="{EACD3813-BFC0-20F7-FE74-2AA2BD866E66}"/>
                </a:ext>
              </a:extLst>
            </p:cNvPr>
            <p:cNvSpPr/>
            <p:nvPr/>
          </p:nvSpPr>
          <p:spPr>
            <a:xfrm>
              <a:off x="3241904" y="3363278"/>
              <a:ext cx="219692" cy="138106"/>
            </a:xfrm>
            <a:custGeom>
              <a:avLst/>
              <a:gdLst>
                <a:gd name="connsiteX0" fmla="*/ 214243 w 219692"/>
                <a:gd name="connsiteY0" fmla="*/ 17502 h 138106"/>
                <a:gd name="connsiteX1" fmla="*/ 6693 w 219692"/>
                <a:gd name="connsiteY1" fmla="*/ 137327 h 138106"/>
                <a:gd name="connsiteX2" fmla="*/ 26 w 219692"/>
                <a:gd name="connsiteY2" fmla="*/ 133041 h 138106"/>
                <a:gd name="connsiteX3" fmla="*/ 26 w 219692"/>
                <a:gd name="connsiteY3" fmla="*/ 131898 h 138106"/>
                <a:gd name="connsiteX4" fmla="*/ 5550 w 219692"/>
                <a:gd name="connsiteY4" fmla="*/ 120563 h 138106"/>
                <a:gd name="connsiteX5" fmla="*/ 213100 w 219692"/>
                <a:gd name="connsiteY5" fmla="*/ 738 h 138106"/>
                <a:gd name="connsiteX6" fmla="*/ 219672 w 219692"/>
                <a:gd name="connsiteY6" fmla="*/ 5025 h 138106"/>
                <a:gd name="connsiteX7" fmla="*/ 219672 w 219692"/>
                <a:gd name="connsiteY7" fmla="*/ 6168 h 138106"/>
                <a:gd name="connsiteX8" fmla="*/ 214243 w 219692"/>
                <a:gd name="connsiteY8" fmla="*/ 17502 h 13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692" h="138106">
                  <a:moveTo>
                    <a:pt x="214243" y="17502"/>
                  </a:moveTo>
                  <a:lnTo>
                    <a:pt x="6693" y="137327"/>
                  </a:lnTo>
                  <a:cubicBezTo>
                    <a:pt x="3264" y="139327"/>
                    <a:pt x="311" y="137327"/>
                    <a:pt x="26" y="133041"/>
                  </a:cubicBezTo>
                  <a:lnTo>
                    <a:pt x="26" y="131898"/>
                  </a:lnTo>
                  <a:cubicBezTo>
                    <a:pt x="-258" y="127410"/>
                    <a:pt x="1841" y="123104"/>
                    <a:pt x="5550" y="120563"/>
                  </a:cubicBezTo>
                  <a:lnTo>
                    <a:pt x="213100" y="738"/>
                  </a:lnTo>
                  <a:cubicBezTo>
                    <a:pt x="216434" y="-1167"/>
                    <a:pt x="219386" y="738"/>
                    <a:pt x="219672" y="5025"/>
                  </a:cubicBezTo>
                  <a:lnTo>
                    <a:pt x="219672" y="6168"/>
                  </a:lnTo>
                  <a:cubicBezTo>
                    <a:pt x="219921" y="10626"/>
                    <a:pt x="217873" y="14902"/>
                    <a:pt x="214243" y="17502"/>
                  </a:cubicBezTo>
                  <a:close/>
                </a:path>
              </a:pathLst>
            </a:custGeom>
            <a:solidFill>
              <a:srgbClr val="E0E0E0"/>
            </a:solidFill>
            <a:ln w="9525" cap="flat">
              <a:noFill/>
              <a:prstDash val="solid"/>
              <a:miter/>
            </a:ln>
          </p:spPr>
          <p:txBody>
            <a:bodyPr rtlCol="0" anchor="ctr"/>
            <a:lstStyle/>
            <a:p>
              <a:endParaRPr lang="vi-VN"/>
            </a:p>
          </p:txBody>
        </p:sp>
        <p:sp>
          <p:nvSpPr>
            <p:cNvPr id="545" name="Freeform: Shape 544">
              <a:extLst>
                <a:ext uri="{FF2B5EF4-FFF2-40B4-BE49-F238E27FC236}">
                  <a16:creationId xmlns:a16="http://schemas.microsoft.com/office/drawing/2014/main" id="{D8585979-2720-9B86-5EE2-5940B7402BDD}"/>
                </a:ext>
              </a:extLst>
            </p:cNvPr>
            <p:cNvSpPr/>
            <p:nvPr/>
          </p:nvSpPr>
          <p:spPr>
            <a:xfrm>
              <a:off x="3244868" y="3406957"/>
              <a:ext cx="219668" cy="138106"/>
            </a:xfrm>
            <a:custGeom>
              <a:avLst/>
              <a:gdLst>
                <a:gd name="connsiteX0" fmla="*/ 214232 w 219668"/>
                <a:gd name="connsiteY0" fmla="*/ 17353 h 138106"/>
                <a:gd name="connsiteX1" fmla="*/ 6682 w 219668"/>
                <a:gd name="connsiteY1" fmla="*/ 137368 h 138106"/>
                <a:gd name="connsiteX2" fmla="*/ 15 w 219668"/>
                <a:gd name="connsiteY2" fmla="*/ 133082 h 138106"/>
                <a:gd name="connsiteX3" fmla="*/ 15 w 219668"/>
                <a:gd name="connsiteY3" fmla="*/ 131843 h 138106"/>
                <a:gd name="connsiteX4" fmla="*/ 5539 w 219668"/>
                <a:gd name="connsiteY4" fmla="*/ 120604 h 138106"/>
                <a:gd name="connsiteX5" fmla="*/ 213089 w 219668"/>
                <a:gd name="connsiteY5" fmla="*/ 779 h 138106"/>
                <a:gd name="connsiteX6" fmla="*/ 219661 w 219668"/>
                <a:gd name="connsiteY6" fmla="*/ 5066 h 138106"/>
                <a:gd name="connsiteX7" fmla="*/ 219661 w 219668"/>
                <a:gd name="connsiteY7" fmla="*/ 6209 h 138106"/>
                <a:gd name="connsiteX8" fmla="*/ 214232 w 219668"/>
                <a:gd name="connsiteY8" fmla="*/ 17353 h 13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668" h="138106">
                  <a:moveTo>
                    <a:pt x="214232" y="17353"/>
                  </a:moveTo>
                  <a:lnTo>
                    <a:pt x="6682" y="137368"/>
                  </a:lnTo>
                  <a:cubicBezTo>
                    <a:pt x="3348" y="139273"/>
                    <a:pt x="396" y="137368"/>
                    <a:pt x="15" y="133082"/>
                  </a:cubicBezTo>
                  <a:lnTo>
                    <a:pt x="15" y="131843"/>
                  </a:lnTo>
                  <a:cubicBezTo>
                    <a:pt x="-197" y="127396"/>
                    <a:pt x="1889" y="123152"/>
                    <a:pt x="5539" y="120604"/>
                  </a:cubicBezTo>
                  <a:lnTo>
                    <a:pt x="213089" y="779"/>
                  </a:lnTo>
                  <a:cubicBezTo>
                    <a:pt x="216423" y="-1221"/>
                    <a:pt x="219375" y="779"/>
                    <a:pt x="219661" y="5066"/>
                  </a:cubicBezTo>
                  <a:lnTo>
                    <a:pt x="219661" y="6209"/>
                  </a:lnTo>
                  <a:cubicBezTo>
                    <a:pt x="219810" y="10593"/>
                    <a:pt x="217776" y="14767"/>
                    <a:pt x="214232" y="17353"/>
                  </a:cubicBezTo>
                  <a:close/>
                </a:path>
              </a:pathLst>
            </a:custGeom>
            <a:solidFill>
              <a:srgbClr val="E0E0E0"/>
            </a:solidFill>
            <a:ln w="9525" cap="flat">
              <a:noFill/>
              <a:prstDash val="solid"/>
              <a:miter/>
            </a:ln>
          </p:spPr>
          <p:txBody>
            <a:bodyPr rtlCol="0" anchor="ctr"/>
            <a:lstStyle/>
            <a:p>
              <a:endParaRPr lang="vi-VN"/>
            </a:p>
          </p:txBody>
        </p:sp>
        <p:sp>
          <p:nvSpPr>
            <p:cNvPr id="546" name="Freeform: Shape 545">
              <a:extLst>
                <a:ext uri="{FF2B5EF4-FFF2-40B4-BE49-F238E27FC236}">
                  <a16:creationId xmlns:a16="http://schemas.microsoft.com/office/drawing/2014/main" id="{0B240C31-0F9B-FFA8-7250-3F4853AB42A5}"/>
                </a:ext>
              </a:extLst>
            </p:cNvPr>
            <p:cNvSpPr/>
            <p:nvPr/>
          </p:nvSpPr>
          <p:spPr>
            <a:xfrm>
              <a:off x="3247821" y="3450527"/>
              <a:ext cx="219771" cy="138160"/>
            </a:xfrm>
            <a:custGeom>
              <a:avLst/>
              <a:gdLst>
                <a:gd name="connsiteX0" fmla="*/ 214136 w 219771"/>
                <a:gd name="connsiteY0" fmla="*/ 17598 h 138160"/>
                <a:gd name="connsiteX1" fmla="*/ 6587 w 219771"/>
                <a:gd name="connsiteY1" fmla="*/ 137422 h 138160"/>
                <a:gd name="connsiteX2" fmla="*/ 14 w 219771"/>
                <a:gd name="connsiteY2" fmla="*/ 133136 h 138160"/>
                <a:gd name="connsiteX3" fmla="*/ 14 w 219771"/>
                <a:gd name="connsiteY3" fmla="*/ 131898 h 138160"/>
                <a:gd name="connsiteX4" fmla="*/ 5539 w 219771"/>
                <a:gd name="connsiteY4" fmla="*/ 120563 h 138160"/>
                <a:gd name="connsiteX5" fmla="*/ 213089 w 219771"/>
                <a:gd name="connsiteY5" fmla="*/ 738 h 138160"/>
                <a:gd name="connsiteX6" fmla="*/ 219756 w 219771"/>
                <a:gd name="connsiteY6" fmla="*/ 5025 h 138160"/>
                <a:gd name="connsiteX7" fmla="*/ 219756 w 219771"/>
                <a:gd name="connsiteY7" fmla="*/ 6168 h 138160"/>
                <a:gd name="connsiteX8" fmla="*/ 214136 w 219771"/>
                <a:gd name="connsiteY8" fmla="*/ 17598 h 13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771" h="138160">
                  <a:moveTo>
                    <a:pt x="214136" y="17598"/>
                  </a:moveTo>
                  <a:lnTo>
                    <a:pt x="6587" y="137422"/>
                  </a:lnTo>
                  <a:cubicBezTo>
                    <a:pt x="3253" y="139327"/>
                    <a:pt x="300" y="137422"/>
                    <a:pt x="14" y="133136"/>
                  </a:cubicBezTo>
                  <a:lnTo>
                    <a:pt x="14" y="131898"/>
                  </a:lnTo>
                  <a:cubicBezTo>
                    <a:pt x="-195" y="127425"/>
                    <a:pt x="1887" y="123154"/>
                    <a:pt x="5539" y="120563"/>
                  </a:cubicBezTo>
                  <a:lnTo>
                    <a:pt x="213089" y="738"/>
                  </a:lnTo>
                  <a:cubicBezTo>
                    <a:pt x="216422" y="-1167"/>
                    <a:pt x="219375" y="738"/>
                    <a:pt x="219756" y="5025"/>
                  </a:cubicBezTo>
                  <a:lnTo>
                    <a:pt x="219756" y="6168"/>
                  </a:lnTo>
                  <a:cubicBezTo>
                    <a:pt x="219977" y="10691"/>
                    <a:pt x="217854" y="15010"/>
                    <a:pt x="214136" y="17598"/>
                  </a:cubicBezTo>
                  <a:close/>
                </a:path>
              </a:pathLst>
            </a:custGeom>
            <a:solidFill>
              <a:srgbClr val="E0E0E0"/>
            </a:solidFill>
            <a:ln w="9525" cap="flat">
              <a:noFill/>
              <a:prstDash val="solid"/>
              <a:miter/>
            </a:ln>
          </p:spPr>
          <p:txBody>
            <a:bodyPr rtlCol="0" anchor="ctr"/>
            <a:lstStyle/>
            <a:p>
              <a:endParaRPr lang="vi-VN"/>
            </a:p>
          </p:txBody>
        </p:sp>
        <p:sp>
          <p:nvSpPr>
            <p:cNvPr id="547" name="Freeform: Shape 546">
              <a:extLst>
                <a:ext uri="{FF2B5EF4-FFF2-40B4-BE49-F238E27FC236}">
                  <a16:creationId xmlns:a16="http://schemas.microsoft.com/office/drawing/2014/main" id="{021B766F-6A8C-A99A-CAC8-0B251492A176}"/>
                </a:ext>
              </a:extLst>
            </p:cNvPr>
            <p:cNvSpPr/>
            <p:nvPr/>
          </p:nvSpPr>
          <p:spPr>
            <a:xfrm>
              <a:off x="3256675" y="3579645"/>
              <a:ext cx="219772" cy="138106"/>
            </a:xfrm>
            <a:custGeom>
              <a:avLst/>
              <a:gdLst>
                <a:gd name="connsiteX0" fmla="*/ 214236 w 219772"/>
                <a:gd name="connsiteY0" fmla="*/ 17543 h 138106"/>
                <a:gd name="connsiteX1" fmla="*/ 6686 w 219772"/>
                <a:gd name="connsiteY1" fmla="*/ 137368 h 138106"/>
                <a:gd name="connsiteX2" fmla="*/ 19 w 219772"/>
                <a:gd name="connsiteY2" fmla="*/ 133082 h 138106"/>
                <a:gd name="connsiteX3" fmla="*/ 19 w 219772"/>
                <a:gd name="connsiteY3" fmla="*/ 131939 h 138106"/>
                <a:gd name="connsiteX4" fmla="*/ 5639 w 219772"/>
                <a:gd name="connsiteY4" fmla="*/ 120604 h 138106"/>
                <a:gd name="connsiteX5" fmla="*/ 213188 w 219772"/>
                <a:gd name="connsiteY5" fmla="*/ 779 h 138106"/>
                <a:gd name="connsiteX6" fmla="*/ 219760 w 219772"/>
                <a:gd name="connsiteY6" fmla="*/ 5066 h 138106"/>
                <a:gd name="connsiteX7" fmla="*/ 219760 w 219772"/>
                <a:gd name="connsiteY7" fmla="*/ 6209 h 138106"/>
                <a:gd name="connsiteX8" fmla="*/ 214236 w 219772"/>
                <a:gd name="connsiteY8" fmla="*/ 17543 h 13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772" h="138106">
                  <a:moveTo>
                    <a:pt x="214236" y="17543"/>
                  </a:moveTo>
                  <a:lnTo>
                    <a:pt x="6686" y="137368"/>
                  </a:lnTo>
                  <a:cubicBezTo>
                    <a:pt x="3257" y="139273"/>
                    <a:pt x="305" y="137368"/>
                    <a:pt x="19" y="133082"/>
                  </a:cubicBezTo>
                  <a:lnTo>
                    <a:pt x="19" y="131939"/>
                  </a:lnTo>
                  <a:cubicBezTo>
                    <a:pt x="-225" y="127436"/>
                    <a:pt x="1908" y="123136"/>
                    <a:pt x="5639" y="120604"/>
                  </a:cubicBezTo>
                  <a:lnTo>
                    <a:pt x="213188" y="779"/>
                  </a:lnTo>
                  <a:cubicBezTo>
                    <a:pt x="216522" y="-1221"/>
                    <a:pt x="219475" y="779"/>
                    <a:pt x="219760" y="5066"/>
                  </a:cubicBezTo>
                  <a:lnTo>
                    <a:pt x="219760" y="6209"/>
                  </a:lnTo>
                  <a:cubicBezTo>
                    <a:pt x="219952" y="10677"/>
                    <a:pt x="217874" y="14941"/>
                    <a:pt x="214236" y="17543"/>
                  </a:cubicBezTo>
                  <a:close/>
                </a:path>
              </a:pathLst>
            </a:custGeom>
            <a:solidFill>
              <a:srgbClr val="E0E0E0"/>
            </a:solidFill>
            <a:ln w="9525" cap="flat">
              <a:noFill/>
              <a:prstDash val="solid"/>
              <a:miter/>
            </a:ln>
          </p:spPr>
          <p:txBody>
            <a:bodyPr rtlCol="0" anchor="ctr"/>
            <a:lstStyle/>
            <a:p>
              <a:endParaRPr lang="vi-VN"/>
            </a:p>
          </p:txBody>
        </p:sp>
        <p:sp>
          <p:nvSpPr>
            <p:cNvPr id="548" name="Freeform: Shape 547">
              <a:extLst>
                <a:ext uri="{FF2B5EF4-FFF2-40B4-BE49-F238E27FC236}">
                  <a16:creationId xmlns:a16="http://schemas.microsoft.com/office/drawing/2014/main" id="{689C8145-DBA8-FA5D-FAC6-031C43BA8651}"/>
                </a:ext>
              </a:extLst>
            </p:cNvPr>
            <p:cNvSpPr/>
            <p:nvPr/>
          </p:nvSpPr>
          <p:spPr>
            <a:xfrm>
              <a:off x="3259630" y="3623120"/>
              <a:ext cx="219683" cy="138106"/>
            </a:xfrm>
            <a:custGeom>
              <a:avLst/>
              <a:gdLst>
                <a:gd name="connsiteX0" fmla="*/ 214234 w 219683"/>
                <a:gd name="connsiteY0" fmla="*/ 17502 h 138106"/>
                <a:gd name="connsiteX1" fmla="*/ 6684 w 219683"/>
                <a:gd name="connsiteY1" fmla="*/ 137327 h 138106"/>
                <a:gd name="connsiteX2" fmla="*/ 17 w 219683"/>
                <a:gd name="connsiteY2" fmla="*/ 133041 h 138106"/>
                <a:gd name="connsiteX3" fmla="*/ 17 w 219683"/>
                <a:gd name="connsiteY3" fmla="*/ 131898 h 138106"/>
                <a:gd name="connsiteX4" fmla="*/ 5541 w 219683"/>
                <a:gd name="connsiteY4" fmla="*/ 120563 h 138106"/>
                <a:gd name="connsiteX5" fmla="*/ 213091 w 219683"/>
                <a:gd name="connsiteY5" fmla="*/ 738 h 138106"/>
                <a:gd name="connsiteX6" fmla="*/ 219663 w 219683"/>
                <a:gd name="connsiteY6" fmla="*/ 5025 h 138106"/>
                <a:gd name="connsiteX7" fmla="*/ 219663 w 219683"/>
                <a:gd name="connsiteY7" fmla="*/ 6168 h 138106"/>
                <a:gd name="connsiteX8" fmla="*/ 214234 w 219683"/>
                <a:gd name="connsiteY8" fmla="*/ 17502 h 13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683" h="138106">
                  <a:moveTo>
                    <a:pt x="214234" y="17502"/>
                  </a:moveTo>
                  <a:lnTo>
                    <a:pt x="6684" y="137327"/>
                  </a:lnTo>
                  <a:cubicBezTo>
                    <a:pt x="3351" y="139327"/>
                    <a:pt x="303" y="137327"/>
                    <a:pt x="17" y="133041"/>
                  </a:cubicBezTo>
                  <a:lnTo>
                    <a:pt x="17" y="131898"/>
                  </a:lnTo>
                  <a:cubicBezTo>
                    <a:pt x="-210" y="127421"/>
                    <a:pt x="1875" y="123142"/>
                    <a:pt x="5541" y="120563"/>
                  </a:cubicBezTo>
                  <a:lnTo>
                    <a:pt x="213091" y="738"/>
                  </a:lnTo>
                  <a:cubicBezTo>
                    <a:pt x="216425" y="-1167"/>
                    <a:pt x="219378" y="738"/>
                    <a:pt x="219663" y="5025"/>
                  </a:cubicBezTo>
                  <a:lnTo>
                    <a:pt x="219663" y="6168"/>
                  </a:lnTo>
                  <a:cubicBezTo>
                    <a:pt x="219912" y="10626"/>
                    <a:pt x="217864" y="14902"/>
                    <a:pt x="214234" y="17502"/>
                  </a:cubicBezTo>
                  <a:close/>
                </a:path>
              </a:pathLst>
            </a:custGeom>
            <a:solidFill>
              <a:srgbClr val="E0E0E0"/>
            </a:solidFill>
            <a:ln w="9525" cap="flat">
              <a:noFill/>
              <a:prstDash val="solid"/>
              <a:miter/>
            </a:ln>
          </p:spPr>
          <p:txBody>
            <a:bodyPr rtlCol="0" anchor="ctr"/>
            <a:lstStyle/>
            <a:p>
              <a:endParaRPr lang="vi-VN"/>
            </a:p>
          </p:txBody>
        </p:sp>
        <p:sp>
          <p:nvSpPr>
            <p:cNvPr id="549" name="Freeform: Shape 548">
              <a:extLst>
                <a:ext uri="{FF2B5EF4-FFF2-40B4-BE49-F238E27FC236}">
                  <a16:creationId xmlns:a16="http://schemas.microsoft.com/office/drawing/2014/main" id="{1B3E5CC1-F6AF-CE76-31C0-09D9BC807AB0}"/>
                </a:ext>
              </a:extLst>
            </p:cNvPr>
            <p:cNvSpPr/>
            <p:nvPr/>
          </p:nvSpPr>
          <p:spPr>
            <a:xfrm>
              <a:off x="3262680" y="3666556"/>
              <a:ext cx="219676" cy="138158"/>
            </a:xfrm>
            <a:custGeom>
              <a:avLst/>
              <a:gdLst>
                <a:gd name="connsiteX0" fmla="*/ 214137 w 219676"/>
                <a:gd name="connsiteY0" fmla="*/ 17501 h 138158"/>
                <a:gd name="connsiteX1" fmla="*/ 6587 w 219676"/>
                <a:gd name="connsiteY1" fmla="*/ 137421 h 138158"/>
                <a:gd name="connsiteX2" fmla="*/ 15 w 219676"/>
                <a:gd name="connsiteY2" fmla="*/ 133134 h 138158"/>
                <a:gd name="connsiteX3" fmla="*/ 15 w 219676"/>
                <a:gd name="connsiteY3" fmla="*/ 131896 h 138158"/>
                <a:gd name="connsiteX4" fmla="*/ 5539 w 219676"/>
                <a:gd name="connsiteY4" fmla="*/ 120656 h 138158"/>
                <a:gd name="connsiteX5" fmla="*/ 213089 w 219676"/>
                <a:gd name="connsiteY5" fmla="*/ 737 h 138158"/>
                <a:gd name="connsiteX6" fmla="*/ 219661 w 219676"/>
                <a:gd name="connsiteY6" fmla="*/ 5118 h 138158"/>
                <a:gd name="connsiteX7" fmla="*/ 219661 w 219676"/>
                <a:gd name="connsiteY7" fmla="*/ 6261 h 138158"/>
                <a:gd name="connsiteX8" fmla="*/ 214137 w 219676"/>
                <a:gd name="connsiteY8" fmla="*/ 17501 h 138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676" h="138158">
                  <a:moveTo>
                    <a:pt x="214137" y="17501"/>
                  </a:moveTo>
                  <a:lnTo>
                    <a:pt x="6587" y="137421"/>
                  </a:lnTo>
                  <a:cubicBezTo>
                    <a:pt x="3253" y="139325"/>
                    <a:pt x="301" y="137421"/>
                    <a:pt x="15" y="133134"/>
                  </a:cubicBezTo>
                  <a:lnTo>
                    <a:pt x="15" y="131896"/>
                  </a:lnTo>
                  <a:cubicBezTo>
                    <a:pt x="-197" y="127449"/>
                    <a:pt x="1889" y="123205"/>
                    <a:pt x="5539" y="120656"/>
                  </a:cubicBezTo>
                  <a:lnTo>
                    <a:pt x="213089" y="737"/>
                  </a:lnTo>
                  <a:cubicBezTo>
                    <a:pt x="216423" y="-1168"/>
                    <a:pt x="219375" y="737"/>
                    <a:pt x="219661" y="5118"/>
                  </a:cubicBezTo>
                  <a:lnTo>
                    <a:pt x="219661" y="6261"/>
                  </a:lnTo>
                  <a:cubicBezTo>
                    <a:pt x="219874" y="10708"/>
                    <a:pt x="217787" y="14952"/>
                    <a:pt x="214137" y="17501"/>
                  </a:cubicBezTo>
                  <a:close/>
                </a:path>
              </a:pathLst>
            </a:custGeom>
            <a:solidFill>
              <a:srgbClr val="E0E0E0"/>
            </a:solidFill>
            <a:ln w="9525" cap="flat">
              <a:noFill/>
              <a:prstDash val="solid"/>
              <a:miter/>
            </a:ln>
          </p:spPr>
          <p:txBody>
            <a:bodyPr rtlCol="0" anchor="ctr"/>
            <a:lstStyle/>
            <a:p>
              <a:endParaRPr lang="vi-VN"/>
            </a:p>
          </p:txBody>
        </p:sp>
        <p:sp>
          <p:nvSpPr>
            <p:cNvPr id="550" name="Freeform: Shape 549">
              <a:extLst>
                <a:ext uri="{FF2B5EF4-FFF2-40B4-BE49-F238E27FC236}">
                  <a16:creationId xmlns:a16="http://schemas.microsoft.com/office/drawing/2014/main" id="{46B558C9-314F-E185-F12E-D79001201A71}"/>
                </a:ext>
              </a:extLst>
            </p:cNvPr>
            <p:cNvSpPr/>
            <p:nvPr/>
          </p:nvSpPr>
          <p:spPr>
            <a:xfrm>
              <a:off x="3516997" y="3298062"/>
              <a:ext cx="77848" cy="123146"/>
            </a:xfrm>
            <a:custGeom>
              <a:avLst/>
              <a:gdLst>
                <a:gd name="connsiteX0" fmla="*/ 77643 w 77848"/>
                <a:gd name="connsiteY0" fmla="*/ 39284 h 123146"/>
                <a:gd name="connsiteX1" fmla="*/ 42877 w 77848"/>
                <a:gd name="connsiteY1" fmla="*/ 118913 h 123146"/>
                <a:gd name="connsiteX2" fmla="*/ 205 w 77848"/>
                <a:gd name="connsiteY2" fmla="*/ 83956 h 123146"/>
                <a:gd name="connsiteX3" fmla="*/ 35066 w 77848"/>
                <a:gd name="connsiteY3" fmla="*/ 4232 h 123146"/>
                <a:gd name="connsiteX4" fmla="*/ 77643 w 77848"/>
                <a:gd name="connsiteY4" fmla="*/ 39284 h 123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48" h="123146">
                  <a:moveTo>
                    <a:pt x="77643" y="39284"/>
                  </a:moveTo>
                  <a:cubicBezTo>
                    <a:pt x="79834" y="70907"/>
                    <a:pt x="64213" y="106531"/>
                    <a:pt x="42877" y="118913"/>
                  </a:cubicBezTo>
                  <a:cubicBezTo>
                    <a:pt x="21541" y="131296"/>
                    <a:pt x="2396" y="115579"/>
                    <a:pt x="205" y="83956"/>
                  </a:cubicBezTo>
                  <a:cubicBezTo>
                    <a:pt x="-1986" y="52333"/>
                    <a:pt x="13635" y="16615"/>
                    <a:pt x="35066" y="4232"/>
                  </a:cubicBezTo>
                  <a:cubicBezTo>
                    <a:pt x="56498" y="-8150"/>
                    <a:pt x="75453" y="7566"/>
                    <a:pt x="77643" y="39284"/>
                  </a:cubicBezTo>
                  <a:close/>
                </a:path>
              </a:pathLst>
            </a:custGeom>
            <a:solidFill>
              <a:srgbClr val="BA68C8"/>
            </a:solidFill>
            <a:ln w="9525" cap="flat">
              <a:noFill/>
              <a:prstDash val="solid"/>
              <a:miter/>
            </a:ln>
          </p:spPr>
          <p:txBody>
            <a:bodyPr rtlCol="0" anchor="ctr"/>
            <a:lstStyle/>
            <a:p>
              <a:endParaRPr lang="vi-VN"/>
            </a:p>
          </p:txBody>
        </p:sp>
        <p:sp>
          <p:nvSpPr>
            <p:cNvPr id="551" name="Freeform: Shape 550">
              <a:extLst>
                <a:ext uri="{FF2B5EF4-FFF2-40B4-BE49-F238E27FC236}">
                  <a16:creationId xmlns:a16="http://schemas.microsoft.com/office/drawing/2014/main" id="{71E836FE-9F4F-548D-3842-FD30ECD7341D}"/>
                </a:ext>
              </a:extLst>
            </p:cNvPr>
            <p:cNvSpPr/>
            <p:nvPr/>
          </p:nvSpPr>
          <p:spPr>
            <a:xfrm>
              <a:off x="3531707" y="3319494"/>
              <a:ext cx="48781" cy="72430"/>
            </a:xfrm>
            <a:custGeom>
              <a:avLst/>
              <a:gdLst>
                <a:gd name="connsiteX0" fmla="*/ 21214 w 48781"/>
                <a:gd name="connsiteY0" fmla="*/ 72430 h 72430"/>
                <a:gd name="connsiteX1" fmla="*/ 17595 w 48781"/>
                <a:gd name="connsiteY1" fmla="*/ 71097 h 72430"/>
                <a:gd name="connsiteX2" fmla="*/ 2546 w 48781"/>
                <a:gd name="connsiteY2" fmla="*/ 58714 h 72430"/>
                <a:gd name="connsiteX3" fmla="*/ 1005 w 48781"/>
                <a:gd name="connsiteY3" fmla="*/ 50643 h 72430"/>
                <a:gd name="connsiteX4" fmla="*/ 9076 w 48781"/>
                <a:gd name="connsiteY4" fmla="*/ 49102 h 72430"/>
                <a:gd name="connsiteX5" fmla="*/ 9880 w 48781"/>
                <a:gd name="connsiteY5" fmla="*/ 49761 h 72430"/>
                <a:gd name="connsiteX6" fmla="*/ 18547 w 48781"/>
                <a:gd name="connsiteY6" fmla="*/ 56904 h 72430"/>
                <a:gd name="connsiteX7" fmla="*/ 37597 w 48781"/>
                <a:gd name="connsiteY7" fmla="*/ 3850 h 72430"/>
                <a:gd name="connsiteX8" fmla="*/ 44932 w 48781"/>
                <a:gd name="connsiteY8" fmla="*/ 326 h 72430"/>
                <a:gd name="connsiteX9" fmla="*/ 48456 w 48781"/>
                <a:gd name="connsiteY9" fmla="*/ 7660 h 72430"/>
                <a:gd name="connsiteX10" fmla="*/ 27215 w 48781"/>
                <a:gd name="connsiteY10" fmla="*/ 68525 h 72430"/>
                <a:gd name="connsiteX11" fmla="*/ 23310 w 48781"/>
                <a:gd name="connsiteY11" fmla="*/ 72240 h 72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781" h="72430">
                  <a:moveTo>
                    <a:pt x="21214" y="72430"/>
                  </a:moveTo>
                  <a:cubicBezTo>
                    <a:pt x="19893" y="72403"/>
                    <a:pt x="18618" y="71934"/>
                    <a:pt x="17595" y="71097"/>
                  </a:cubicBezTo>
                  <a:lnTo>
                    <a:pt x="2546" y="58714"/>
                  </a:lnTo>
                  <a:cubicBezTo>
                    <a:pt x="-109" y="56911"/>
                    <a:pt x="-798" y="53297"/>
                    <a:pt x="1005" y="50643"/>
                  </a:cubicBezTo>
                  <a:cubicBezTo>
                    <a:pt x="2808" y="47989"/>
                    <a:pt x="6422" y="47299"/>
                    <a:pt x="9076" y="49102"/>
                  </a:cubicBezTo>
                  <a:cubicBezTo>
                    <a:pt x="9363" y="49297"/>
                    <a:pt x="9632" y="49518"/>
                    <a:pt x="9880" y="49761"/>
                  </a:cubicBezTo>
                  <a:lnTo>
                    <a:pt x="18547" y="56904"/>
                  </a:lnTo>
                  <a:lnTo>
                    <a:pt x="37597" y="3850"/>
                  </a:lnTo>
                  <a:cubicBezTo>
                    <a:pt x="38649" y="852"/>
                    <a:pt x="41933" y="-726"/>
                    <a:pt x="44932" y="326"/>
                  </a:cubicBezTo>
                  <a:cubicBezTo>
                    <a:pt x="47930" y="1378"/>
                    <a:pt x="49508" y="4662"/>
                    <a:pt x="48456" y="7660"/>
                  </a:cubicBezTo>
                  <a:lnTo>
                    <a:pt x="27215" y="68525"/>
                  </a:lnTo>
                  <a:cubicBezTo>
                    <a:pt x="26561" y="70303"/>
                    <a:pt x="25118" y="71676"/>
                    <a:pt x="23310" y="72240"/>
                  </a:cubicBezTo>
                  <a:close/>
                </a:path>
              </a:pathLst>
            </a:custGeom>
            <a:solidFill>
              <a:srgbClr val="FFFFFF"/>
            </a:solidFill>
            <a:ln w="9525" cap="flat">
              <a:noFill/>
              <a:prstDash val="solid"/>
              <a:miter/>
            </a:ln>
          </p:spPr>
          <p:txBody>
            <a:bodyPr rtlCol="0" anchor="ctr"/>
            <a:lstStyle/>
            <a:p>
              <a:endParaRPr lang="vi-VN"/>
            </a:p>
          </p:txBody>
        </p:sp>
        <p:sp>
          <p:nvSpPr>
            <p:cNvPr id="552" name="Freeform: Shape 551">
              <a:extLst>
                <a:ext uri="{FF2B5EF4-FFF2-40B4-BE49-F238E27FC236}">
                  <a16:creationId xmlns:a16="http://schemas.microsoft.com/office/drawing/2014/main" id="{DBE90752-78AF-8174-8983-F9DDF0625959}"/>
                </a:ext>
              </a:extLst>
            </p:cNvPr>
            <p:cNvSpPr/>
            <p:nvPr/>
          </p:nvSpPr>
          <p:spPr>
            <a:xfrm>
              <a:off x="3531761" y="3514675"/>
              <a:ext cx="77848" cy="123131"/>
            </a:xfrm>
            <a:custGeom>
              <a:avLst/>
              <a:gdLst>
                <a:gd name="connsiteX0" fmla="*/ 77643 w 77848"/>
                <a:gd name="connsiteY0" fmla="*/ 39175 h 123131"/>
                <a:gd name="connsiteX1" fmla="*/ 42877 w 77848"/>
                <a:gd name="connsiteY1" fmla="*/ 118899 h 123131"/>
                <a:gd name="connsiteX2" fmla="*/ 205 w 77848"/>
                <a:gd name="connsiteY2" fmla="*/ 83847 h 123131"/>
                <a:gd name="connsiteX3" fmla="*/ 35067 w 77848"/>
                <a:gd name="connsiteY3" fmla="*/ 4218 h 123131"/>
                <a:gd name="connsiteX4" fmla="*/ 77643 w 77848"/>
                <a:gd name="connsiteY4" fmla="*/ 39175 h 123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48" h="123131">
                  <a:moveTo>
                    <a:pt x="77643" y="39175"/>
                  </a:moveTo>
                  <a:cubicBezTo>
                    <a:pt x="79834" y="70798"/>
                    <a:pt x="64213" y="106516"/>
                    <a:pt x="42877" y="118899"/>
                  </a:cubicBezTo>
                  <a:cubicBezTo>
                    <a:pt x="21541" y="131282"/>
                    <a:pt x="2396" y="115565"/>
                    <a:pt x="205" y="83847"/>
                  </a:cubicBezTo>
                  <a:cubicBezTo>
                    <a:pt x="-1986" y="52129"/>
                    <a:pt x="13635" y="16505"/>
                    <a:pt x="35067" y="4218"/>
                  </a:cubicBezTo>
                  <a:cubicBezTo>
                    <a:pt x="56498" y="-8069"/>
                    <a:pt x="75452" y="7361"/>
                    <a:pt x="77643" y="39175"/>
                  </a:cubicBezTo>
                  <a:close/>
                </a:path>
              </a:pathLst>
            </a:custGeom>
            <a:solidFill>
              <a:srgbClr val="455A64"/>
            </a:solidFill>
            <a:ln w="9525" cap="flat">
              <a:noFill/>
              <a:prstDash val="solid"/>
              <a:miter/>
            </a:ln>
          </p:spPr>
          <p:txBody>
            <a:bodyPr rtlCol="0" anchor="ctr"/>
            <a:lstStyle/>
            <a:p>
              <a:endParaRPr lang="vi-VN"/>
            </a:p>
          </p:txBody>
        </p:sp>
        <p:sp>
          <p:nvSpPr>
            <p:cNvPr id="553" name="Freeform: Shape 552">
              <a:extLst>
                <a:ext uri="{FF2B5EF4-FFF2-40B4-BE49-F238E27FC236}">
                  <a16:creationId xmlns:a16="http://schemas.microsoft.com/office/drawing/2014/main" id="{213966B7-038A-FB15-B8DB-FFAA766E36F9}"/>
                </a:ext>
              </a:extLst>
            </p:cNvPr>
            <p:cNvSpPr/>
            <p:nvPr/>
          </p:nvSpPr>
          <p:spPr>
            <a:xfrm>
              <a:off x="3552829" y="3543116"/>
              <a:ext cx="35519" cy="66359"/>
            </a:xfrm>
            <a:custGeom>
              <a:avLst/>
              <a:gdLst>
                <a:gd name="connsiteX0" fmla="*/ 5807 w 35519"/>
                <a:gd name="connsiteY0" fmla="*/ 66360 h 66359"/>
                <a:gd name="connsiteX1" fmla="*/ 3521 w 35519"/>
                <a:gd name="connsiteY1" fmla="*/ 65883 h 66359"/>
                <a:gd name="connsiteX2" fmla="*/ 473 w 35519"/>
                <a:gd name="connsiteY2" fmla="*/ 58168 h 66359"/>
                <a:gd name="connsiteX3" fmla="*/ 24667 w 35519"/>
                <a:gd name="connsiteY3" fmla="*/ 2923 h 66359"/>
                <a:gd name="connsiteX4" fmla="*/ 32597 w 35519"/>
                <a:gd name="connsiteY4" fmla="*/ 770 h 66359"/>
                <a:gd name="connsiteX5" fmla="*/ 35240 w 35519"/>
                <a:gd name="connsiteY5" fmla="*/ 7590 h 66359"/>
                <a:gd name="connsiteX6" fmla="*/ 11141 w 35519"/>
                <a:gd name="connsiteY6" fmla="*/ 62835 h 66359"/>
                <a:gd name="connsiteX7" fmla="*/ 5807 w 35519"/>
                <a:gd name="connsiteY7" fmla="*/ 66360 h 66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519" h="66359">
                  <a:moveTo>
                    <a:pt x="5807" y="66360"/>
                  </a:moveTo>
                  <a:cubicBezTo>
                    <a:pt x="5022" y="66350"/>
                    <a:pt x="4245" y="66188"/>
                    <a:pt x="3521" y="65883"/>
                  </a:cubicBezTo>
                  <a:cubicBezTo>
                    <a:pt x="566" y="64578"/>
                    <a:pt x="-792" y="61141"/>
                    <a:pt x="473" y="58168"/>
                  </a:cubicBezTo>
                  <a:lnTo>
                    <a:pt x="24667" y="2923"/>
                  </a:lnTo>
                  <a:cubicBezTo>
                    <a:pt x="26262" y="139"/>
                    <a:pt x="29812" y="-825"/>
                    <a:pt x="32597" y="770"/>
                  </a:cubicBezTo>
                  <a:cubicBezTo>
                    <a:pt x="34978" y="2134"/>
                    <a:pt x="36080" y="4978"/>
                    <a:pt x="35240" y="7590"/>
                  </a:cubicBezTo>
                  <a:lnTo>
                    <a:pt x="11141" y="62835"/>
                  </a:lnTo>
                  <a:cubicBezTo>
                    <a:pt x="10208" y="64954"/>
                    <a:pt x="8122" y="66332"/>
                    <a:pt x="5807" y="66360"/>
                  </a:cubicBezTo>
                  <a:close/>
                </a:path>
              </a:pathLst>
            </a:custGeom>
            <a:solidFill>
              <a:srgbClr val="FFFFFF"/>
            </a:solidFill>
            <a:ln w="9525" cap="flat">
              <a:noFill/>
              <a:prstDash val="solid"/>
              <a:miter/>
            </a:ln>
          </p:spPr>
          <p:txBody>
            <a:bodyPr rtlCol="0" anchor="ctr"/>
            <a:lstStyle/>
            <a:p>
              <a:endParaRPr lang="vi-VN"/>
            </a:p>
          </p:txBody>
        </p:sp>
        <p:sp>
          <p:nvSpPr>
            <p:cNvPr id="554" name="Freeform: Shape 553">
              <a:extLst>
                <a:ext uri="{FF2B5EF4-FFF2-40B4-BE49-F238E27FC236}">
                  <a16:creationId xmlns:a16="http://schemas.microsoft.com/office/drawing/2014/main" id="{7CF12920-9B36-4FEA-F88F-6A9CB5FE86C6}"/>
                </a:ext>
              </a:extLst>
            </p:cNvPr>
            <p:cNvSpPr/>
            <p:nvPr/>
          </p:nvSpPr>
          <p:spPr>
            <a:xfrm>
              <a:off x="3550385" y="3558107"/>
              <a:ext cx="41141" cy="35842"/>
            </a:xfrm>
            <a:custGeom>
              <a:avLst/>
              <a:gdLst>
                <a:gd name="connsiteX0" fmla="*/ 35397 w 41141"/>
                <a:gd name="connsiteY0" fmla="*/ 35843 h 35842"/>
                <a:gd name="connsiteX1" fmla="*/ 31682 w 41141"/>
                <a:gd name="connsiteY1" fmla="*/ 34509 h 35842"/>
                <a:gd name="connsiteX2" fmla="*/ 2155 w 41141"/>
                <a:gd name="connsiteY2" fmla="*/ 10221 h 35842"/>
                <a:gd name="connsiteX3" fmla="*/ 1245 w 41141"/>
                <a:gd name="connsiteY3" fmla="*/ 2190 h 35842"/>
                <a:gd name="connsiteX4" fmla="*/ 1298 w 41141"/>
                <a:gd name="connsiteY4" fmla="*/ 2125 h 35842"/>
                <a:gd name="connsiteX5" fmla="*/ 9489 w 41141"/>
                <a:gd name="connsiteY5" fmla="*/ 1267 h 35842"/>
                <a:gd name="connsiteX6" fmla="*/ 39017 w 41141"/>
                <a:gd name="connsiteY6" fmla="*/ 25556 h 35842"/>
                <a:gd name="connsiteX7" fmla="*/ 39874 w 41141"/>
                <a:gd name="connsiteY7" fmla="*/ 33747 h 35842"/>
                <a:gd name="connsiteX8" fmla="*/ 35397 w 41141"/>
                <a:gd name="connsiteY8" fmla="*/ 35843 h 35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141" h="35842">
                  <a:moveTo>
                    <a:pt x="35397" y="35843"/>
                  </a:moveTo>
                  <a:cubicBezTo>
                    <a:pt x="34045" y="35823"/>
                    <a:pt x="32739" y="35354"/>
                    <a:pt x="31682" y="34509"/>
                  </a:cubicBezTo>
                  <a:lnTo>
                    <a:pt x="2155" y="10221"/>
                  </a:lnTo>
                  <a:cubicBezTo>
                    <a:pt x="-314" y="8254"/>
                    <a:pt x="-722" y="4659"/>
                    <a:pt x="1245" y="2190"/>
                  </a:cubicBezTo>
                  <a:cubicBezTo>
                    <a:pt x="1262" y="2168"/>
                    <a:pt x="1280" y="2146"/>
                    <a:pt x="1298" y="2125"/>
                  </a:cubicBezTo>
                  <a:cubicBezTo>
                    <a:pt x="3346" y="-332"/>
                    <a:pt x="6977" y="-712"/>
                    <a:pt x="9489" y="1267"/>
                  </a:cubicBezTo>
                  <a:lnTo>
                    <a:pt x="39017" y="25556"/>
                  </a:lnTo>
                  <a:cubicBezTo>
                    <a:pt x="41473" y="27604"/>
                    <a:pt x="41853" y="31235"/>
                    <a:pt x="39874" y="33747"/>
                  </a:cubicBezTo>
                  <a:cubicBezTo>
                    <a:pt x="38752" y="35057"/>
                    <a:pt x="37121" y="35820"/>
                    <a:pt x="35397" y="35843"/>
                  </a:cubicBezTo>
                  <a:close/>
                </a:path>
              </a:pathLst>
            </a:custGeom>
            <a:solidFill>
              <a:srgbClr val="FFFFFF"/>
            </a:solidFill>
            <a:ln w="9525" cap="flat">
              <a:noFill/>
              <a:prstDash val="solid"/>
              <a:miter/>
            </a:ln>
          </p:spPr>
          <p:txBody>
            <a:bodyPr rtlCol="0" anchor="ctr"/>
            <a:lstStyle/>
            <a:p>
              <a:endParaRPr lang="vi-VN"/>
            </a:p>
          </p:txBody>
        </p:sp>
        <p:sp>
          <p:nvSpPr>
            <p:cNvPr id="555" name="Freeform: Shape 554">
              <a:extLst>
                <a:ext uri="{FF2B5EF4-FFF2-40B4-BE49-F238E27FC236}">
                  <a16:creationId xmlns:a16="http://schemas.microsoft.com/office/drawing/2014/main" id="{145D6F05-DF18-9327-8054-8D5DCAB180BD}"/>
                </a:ext>
              </a:extLst>
            </p:cNvPr>
            <p:cNvSpPr/>
            <p:nvPr/>
          </p:nvSpPr>
          <p:spPr>
            <a:xfrm>
              <a:off x="3632248" y="3137971"/>
              <a:ext cx="219671" cy="138106"/>
            </a:xfrm>
            <a:custGeom>
              <a:avLst/>
              <a:gdLst>
                <a:gd name="connsiteX0" fmla="*/ 214139 w 219671"/>
                <a:gd name="connsiteY0" fmla="*/ 17543 h 138106"/>
                <a:gd name="connsiteX1" fmla="*/ 6589 w 219671"/>
                <a:gd name="connsiteY1" fmla="*/ 137368 h 138106"/>
                <a:gd name="connsiteX2" fmla="*/ 17 w 219671"/>
                <a:gd name="connsiteY2" fmla="*/ 133082 h 138106"/>
                <a:gd name="connsiteX3" fmla="*/ 17 w 219671"/>
                <a:gd name="connsiteY3" fmla="*/ 131939 h 138106"/>
                <a:gd name="connsiteX4" fmla="*/ 5541 w 219671"/>
                <a:gd name="connsiteY4" fmla="*/ 120604 h 138106"/>
                <a:gd name="connsiteX5" fmla="*/ 213091 w 219671"/>
                <a:gd name="connsiteY5" fmla="*/ 779 h 138106"/>
                <a:gd name="connsiteX6" fmla="*/ 219663 w 219671"/>
                <a:gd name="connsiteY6" fmla="*/ 5065 h 138106"/>
                <a:gd name="connsiteX7" fmla="*/ 219663 w 219671"/>
                <a:gd name="connsiteY7" fmla="*/ 6304 h 138106"/>
                <a:gd name="connsiteX8" fmla="*/ 214139 w 219671"/>
                <a:gd name="connsiteY8" fmla="*/ 17543 h 13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671" h="138106">
                  <a:moveTo>
                    <a:pt x="214139" y="17543"/>
                  </a:moveTo>
                  <a:lnTo>
                    <a:pt x="6589" y="137368"/>
                  </a:lnTo>
                  <a:cubicBezTo>
                    <a:pt x="3255" y="139273"/>
                    <a:pt x="303" y="137368"/>
                    <a:pt x="17" y="133082"/>
                  </a:cubicBezTo>
                  <a:lnTo>
                    <a:pt x="17" y="131939"/>
                  </a:lnTo>
                  <a:cubicBezTo>
                    <a:pt x="-210" y="127462"/>
                    <a:pt x="1875" y="123183"/>
                    <a:pt x="5541" y="120604"/>
                  </a:cubicBezTo>
                  <a:lnTo>
                    <a:pt x="213091" y="779"/>
                  </a:lnTo>
                  <a:cubicBezTo>
                    <a:pt x="216425" y="-1221"/>
                    <a:pt x="219378" y="779"/>
                    <a:pt x="219663" y="5065"/>
                  </a:cubicBezTo>
                  <a:lnTo>
                    <a:pt x="219663" y="6304"/>
                  </a:lnTo>
                  <a:cubicBezTo>
                    <a:pt x="219822" y="10739"/>
                    <a:pt x="217748" y="14960"/>
                    <a:pt x="214139" y="17543"/>
                  </a:cubicBezTo>
                  <a:close/>
                </a:path>
              </a:pathLst>
            </a:custGeom>
            <a:solidFill>
              <a:srgbClr val="E0E0E0"/>
            </a:solidFill>
            <a:ln w="9525" cap="flat">
              <a:noFill/>
              <a:prstDash val="solid"/>
              <a:miter/>
            </a:ln>
          </p:spPr>
          <p:txBody>
            <a:bodyPr rtlCol="0" anchor="ctr"/>
            <a:lstStyle/>
            <a:p>
              <a:endParaRPr lang="vi-VN"/>
            </a:p>
          </p:txBody>
        </p:sp>
        <p:sp>
          <p:nvSpPr>
            <p:cNvPr id="556" name="Freeform: Shape 555">
              <a:extLst>
                <a:ext uri="{FF2B5EF4-FFF2-40B4-BE49-F238E27FC236}">
                  <a16:creationId xmlns:a16="http://schemas.microsoft.com/office/drawing/2014/main" id="{59F052F2-C597-1C81-3E86-F496ECD224E7}"/>
                </a:ext>
              </a:extLst>
            </p:cNvPr>
            <p:cNvSpPr/>
            <p:nvPr/>
          </p:nvSpPr>
          <p:spPr>
            <a:xfrm>
              <a:off x="3635205" y="3181636"/>
              <a:ext cx="219673" cy="137915"/>
            </a:xfrm>
            <a:custGeom>
              <a:avLst/>
              <a:gdLst>
                <a:gd name="connsiteX0" fmla="*/ 214134 w 219673"/>
                <a:gd name="connsiteY0" fmla="*/ 17312 h 137915"/>
                <a:gd name="connsiteX1" fmla="*/ 6584 w 219673"/>
                <a:gd name="connsiteY1" fmla="*/ 137137 h 137915"/>
                <a:gd name="connsiteX2" fmla="*/ 12 w 219673"/>
                <a:gd name="connsiteY2" fmla="*/ 132850 h 137915"/>
                <a:gd name="connsiteX3" fmla="*/ 12 w 219673"/>
                <a:gd name="connsiteY3" fmla="*/ 131707 h 137915"/>
                <a:gd name="connsiteX4" fmla="*/ 5537 w 219673"/>
                <a:gd name="connsiteY4" fmla="*/ 120372 h 137915"/>
                <a:gd name="connsiteX5" fmla="*/ 212991 w 219673"/>
                <a:gd name="connsiteY5" fmla="*/ 738 h 137915"/>
                <a:gd name="connsiteX6" fmla="*/ 219659 w 219673"/>
                <a:gd name="connsiteY6" fmla="*/ 5025 h 137915"/>
                <a:gd name="connsiteX7" fmla="*/ 219659 w 219673"/>
                <a:gd name="connsiteY7" fmla="*/ 6168 h 137915"/>
                <a:gd name="connsiteX8" fmla="*/ 214134 w 219673"/>
                <a:gd name="connsiteY8" fmla="*/ 17312 h 137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673" h="137915">
                  <a:moveTo>
                    <a:pt x="214134" y="17312"/>
                  </a:moveTo>
                  <a:lnTo>
                    <a:pt x="6584" y="137137"/>
                  </a:lnTo>
                  <a:cubicBezTo>
                    <a:pt x="3251" y="139137"/>
                    <a:pt x="298" y="137137"/>
                    <a:pt x="12" y="132850"/>
                  </a:cubicBezTo>
                  <a:lnTo>
                    <a:pt x="12" y="131707"/>
                  </a:lnTo>
                  <a:cubicBezTo>
                    <a:pt x="-179" y="127238"/>
                    <a:pt x="1899" y="122975"/>
                    <a:pt x="5537" y="120372"/>
                  </a:cubicBezTo>
                  <a:lnTo>
                    <a:pt x="212991" y="738"/>
                  </a:lnTo>
                  <a:cubicBezTo>
                    <a:pt x="216325" y="-1167"/>
                    <a:pt x="219373" y="738"/>
                    <a:pt x="219659" y="5025"/>
                  </a:cubicBezTo>
                  <a:lnTo>
                    <a:pt x="219659" y="6168"/>
                  </a:lnTo>
                  <a:cubicBezTo>
                    <a:pt x="219874" y="10589"/>
                    <a:pt x="217783" y="14807"/>
                    <a:pt x="214134" y="17312"/>
                  </a:cubicBezTo>
                  <a:close/>
                </a:path>
              </a:pathLst>
            </a:custGeom>
            <a:solidFill>
              <a:srgbClr val="E0E0E0"/>
            </a:solidFill>
            <a:ln w="9525" cap="flat">
              <a:noFill/>
              <a:prstDash val="solid"/>
              <a:miter/>
            </a:ln>
          </p:spPr>
          <p:txBody>
            <a:bodyPr rtlCol="0" anchor="ctr"/>
            <a:lstStyle/>
            <a:p>
              <a:endParaRPr lang="vi-VN"/>
            </a:p>
          </p:txBody>
        </p:sp>
        <p:sp>
          <p:nvSpPr>
            <p:cNvPr id="557" name="Freeform: Shape 556">
              <a:extLst>
                <a:ext uri="{FF2B5EF4-FFF2-40B4-BE49-F238E27FC236}">
                  <a16:creationId xmlns:a16="http://schemas.microsoft.com/office/drawing/2014/main" id="{5701ED96-0BBD-2503-6FBC-89F3B869F009}"/>
                </a:ext>
              </a:extLst>
            </p:cNvPr>
            <p:cNvSpPr/>
            <p:nvPr/>
          </p:nvSpPr>
          <p:spPr>
            <a:xfrm>
              <a:off x="3638346" y="3224880"/>
              <a:ext cx="219770" cy="138160"/>
            </a:xfrm>
            <a:custGeom>
              <a:avLst/>
              <a:gdLst>
                <a:gd name="connsiteX0" fmla="*/ 214137 w 219770"/>
                <a:gd name="connsiteY0" fmla="*/ 17503 h 138160"/>
                <a:gd name="connsiteX1" fmla="*/ 6587 w 219770"/>
                <a:gd name="connsiteY1" fmla="*/ 137422 h 138160"/>
                <a:gd name="connsiteX2" fmla="*/ 15 w 219770"/>
                <a:gd name="connsiteY2" fmla="*/ 133136 h 138160"/>
                <a:gd name="connsiteX3" fmla="*/ 15 w 219770"/>
                <a:gd name="connsiteY3" fmla="*/ 131898 h 138160"/>
                <a:gd name="connsiteX4" fmla="*/ 5539 w 219770"/>
                <a:gd name="connsiteY4" fmla="*/ 120658 h 138160"/>
                <a:gd name="connsiteX5" fmla="*/ 213089 w 219770"/>
                <a:gd name="connsiteY5" fmla="*/ 738 h 138160"/>
                <a:gd name="connsiteX6" fmla="*/ 219757 w 219770"/>
                <a:gd name="connsiteY6" fmla="*/ 5025 h 138160"/>
                <a:gd name="connsiteX7" fmla="*/ 219757 w 219770"/>
                <a:gd name="connsiteY7" fmla="*/ 6263 h 138160"/>
                <a:gd name="connsiteX8" fmla="*/ 214137 w 219770"/>
                <a:gd name="connsiteY8" fmla="*/ 17502 h 13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770" h="138160">
                  <a:moveTo>
                    <a:pt x="214137" y="17503"/>
                  </a:moveTo>
                  <a:lnTo>
                    <a:pt x="6587" y="137422"/>
                  </a:lnTo>
                  <a:cubicBezTo>
                    <a:pt x="3253" y="139327"/>
                    <a:pt x="301" y="137422"/>
                    <a:pt x="15" y="133136"/>
                  </a:cubicBezTo>
                  <a:lnTo>
                    <a:pt x="15" y="131898"/>
                  </a:lnTo>
                  <a:cubicBezTo>
                    <a:pt x="-197" y="127451"/>
                    <a:pt x="1889" y="123207"/>
                    <a:pt x="5539" y="120658"/>
                  </a:cubicBezTo>
                  <a:lnTo>
                    <a:pt x="213089" y="738"/>
                  </a:lnTo>
                  <a:cubicBezTo>
                    <a:pt x="216518" y="-1167"/>
                    <a:pt x="219471" y="738"/>
                    <a:pt x="219757" y="5025"/>
                  </a:cubicBezTo>
                  <a:lnTo>
                    <a:pt x="219757" y="6263"/>
                  </a:lnTo>
                  <a:cubicBezTo>
                    <a:pt x="219966" y="10732"/>
                    <a:pt x="217838" y="14989"/>
                    <a:pt x="214137" y="17502"/>
                  </a:cubicBezTo>
                  <a:close/>
                </a:path>
              </a:pathLst>
            </a:custGeom>
            <a:solidFill>
              <a:srgbClr val="E0E0E0"/>
            </a:solidFill>
            <a:ln w="9525" cap="flat">
              <a:noFill/>
              <a:prstDash val="solid"/>
              <a:miter/>
            </a:ln>
          </p:spPr>
          <p:txBody>
            <a:bodyPr rtlCol="0" anchor="ctr"/>
            <a:lstStyle/>
            <a:p>
              <a:endParaRPr lang="vi-VN"/>
            </a:p>
          </p:txBody>
        </p:sp>
        <p:sp>
          <p:nvSpPr>
            <p:cNvPr id="558" name="Freeform: Shape 557">
              <a:extLst>
                <a:ext uri="{FF2B5EF4-FFF2-40B4-BE49-F238E27FC236}">
                  <a16:creationId xmlns:a16="http://schemas.microsoft.com/office/drawing/2014/main" id="{70D8E47C-FE75-1E43-D077-E7BDF798486D}"/>
                </a:ext>
              </a:extLst>
            </p:cNvPr>
            <p:cNvSpPr/>
            <p:nvPr/>
          </p:nvSpPr>
          <p:spPr>
            <a:xfrm>
              <a:off x="3646921" y="3354324"/>
              <a:ext cx="219678" cy="138106"/>
            </a:xfrm>
            <a:custGeom>
              <a:avLst/>
              <a:gdLst>
                <a:gd name="connsiteX0" fmla="*/ 214229 w 219678"/>
                <a:gd name="connsiteY0" fmla="*/ 17502 h 138106"/>
                <a:gd name="connsiteX1" fmla="*/ 6680 w 219678"/>
                <a:gd name="connsiteY1" fmla="*/ 137327 h 138106"/>
                <a:gd name="connsiteX2" fmla="*/ 12 w 219678"/>
                <a:gd name="connsiteY2" fmla="*/ 133041 h 138106"/>
                <a:gd name="connsiteX3" fmla="*/ 12 w 219678"/>
                <a:gd name="connsiteY3" fmla="*/ 131898 h 138106"/>
                <a:gd name="connsiteX4" fmla="*/ 5537 w 219678"/>
                <a:gd name="connsiteY4" fmla="*/ 120563 h 138106"/>
                <a:gd name="connsiteX5" fmla="*/ 213086 w 219678"/>
                <a:gd name="connsiteY5" fmla="*/ 738 h 138106"/>
                <a:gd name="connsiteX6" fmla="*/ 219659 w 219678"/>
                <a:gd name="connsiteY6" fmla="*/ 5025 h 138106"/>
                <a:gd name="connsiteX7" fmla="*/ 219659 w 219678"/>
                <a:gd name="connsiteY7" fmla="*/ 6168 h 138106"/>
                <a:gd name="connsiteX8" fmla="*/ 214229 w 219678"/>
                <a:gd name="connsiteY8" fmla="*/ 17502 h 138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678" h="138106">
                  <a:moveTo>
                    <a:pt x="214229" y="17502"/>
                  </a:moveTo>
                  <a:lnTo>
                    <a:pt x="6680" y="137327"/>
                  </a:lnTo>
                  <a:cubicBezTo>
                    <a:pt x="3346" y="139327"/>
                    <a:pt x="393" y="137327"/>
                    <a:pt x="12" y="133041"/>
                  </a:cubicBezTo>
                  <a:lnTo>
                    <a:pt x="12" y="131898"/>
                  </a:lnTo>
                  <a:cubicBezTo>
                    <a:pt x="-179" y="127429"/>
                    <a:pt x="1899" y="123165"/>
                    <a:pt x="5537" y="120563"/>
                  </a:cubicBezTo>
                  <a:lnTo>
                    <a:pt x="213086" y="738"/>
                  </a:lnTo>
                  <a:cubicBezTo>
                    <a:pt x="216420" y="-1167"/>
                    <a:pt x="219373" y="738"/>
                    <a:pt x="219659" y="5025"/>
                  </a:cubicBezTo>
                  <a:lnTo>
                    <a:pt x="219659" y="6168"/>
                  </a:lnTo>
                  <a:cubicBezTo>
                    <a:pt x="219907" y="10626"/>
                    <a:pt x="217859" y="14902"/>
                    <a:pt x="214229" y="17502"/>
                  </a:cubicBezTo>
                  <a:close/>
                </a:path>
              </a:pathLst>
            </a:custGeom>
            <a:solidFill>
              <a:srgbClr val="E0E0E0"/>
            </a:solidFill>
            <a:ln w="9525" cap="flat">
              <a:noFill/>
              <a:prstDash val="solid"/>
              <a:miter/>
            </a:ln>
          </p:spPr>
          <p:txBody>
            <a:bodyPr rtlCol="0" anchor="ctr"/>
            <a:lstStyle/>
            <a:p>
              <a:endParaRPr lang="vi-VN"/>
            </a:p>
          </p:txBody>
        </p:sp>
        <p:sp>
          <p:nvSpPr>
            <p:cNvPr id="559" name="Freeform: Shape 558">
              <a:extLst>
                <a:ext uri="{FF2B5EF4-FFF2-40B4-BE49-F238E27FC236}">
                  <a16:creationId xmlns:a16="http://schemas.microsoft.com/office/drawing/2014/main" id="{D1D05E29-2B13-4E93-D469-EC42F6D80905}"/>
                </a:ext>
              </a:extLst>
            </p:cNvPr>
            <p:cNvSpPr/>
            <p:nvPr/>
          </p:nvSpPr>
          <p:spPr>
            <a:xfrm>
              <a:off x="3649966" y="3397813"/>
              <a:ext cx="219673" cy="137725"/>
            </a:xfrm>
            <a:custGeom>
              <a:avLst/>
              <a:gdLst>
                <a:gd name="connsiteX0" fmla="*/ 214137 w 219673"/>
                <a:gd name="connsiteY0" fmla="*/ 17543 h 137725"/>
                <a:gd name="connsiteX1" fmla="*/ 6587 w 219673"/>
                <a:gd name="connsiteY1" fmla="*/ 136987 h 137725"/>
                <a:gd name="connsiteX2" fmla="*/ 15 w 219673"/>
                <a:gd name="connsiteY2" fmla="*/ 132701 h 137725"/>
                <a:gd name="connsiteX3" fmla="*/ 15 w 219673"/>
                <a:gd name="connsiteY3" fmla="*/ 131462 h 137725"/>
                <a:gd name="connsiteX4" fmla="*/ 5539 w 219673"/>
                <a:gd name="connsiteY4" fmla="*/ 120223 h 137725"/>
                <a:gd name="connsiteX5" fmla="*/ 212994 w 219673"/>
                <a:gd name="connsiteY5" fmla="*/ 779 h 137725"/>
                <a:gd name="connsiteX6" fmla="*/ 219661 w 219673"/>
                <a:gd name="connsiteY6" fmla="*/ 5065 h 137725"/>
                <a:gd name="connsiteX7" fmla="*/ 219661 w 219673"/>
                <a:gd name="connsiteY7" fmla="*/ 6209 h 137725"/>
                <a:gd name="connsiteX8" fmla="*/ 214137 w 219673"/>
                <a:gd name="connsiteY8" fmla="*/ 17543 h 137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673" h="137725">
                  <a:moveTo>
                    <a:pt x="214137" y="17543"/>
                  </a:moveTo>
                  <a:lnTo>
                    <a:pt x="6587" y="136987"/>
                  </a:lnTo>
                  <a:cubicBezTo>
                    <a:pt x="3253" y="138892"/>
                    <a:pt x="301" y="136987"/>
                    <a:pt x="15" y="132701"/>
                  </a:cubicBezTo>
                  <a:lnTo>
                    <a:pt x="15" y="131462"/>
                  </a:lnTo>
                  <a:cubicBezTo>
                    <a:pt x="-197" y="127015"/>
                    <a:pt x="1889" y="122771"/>
                    <a:pt x="5539" y="120223"/>
                  </a:cubicBezTo>
                  <a:lnTo>
                    <a:pt x="212994" y="779"/>
                  </a:lnTo>
                  <a:cubicBezTo>
                    <a:pt x="216328" y="-1221"/>
                    <a:pt x="219280" y="779"/>
                    <a:pt x="219661" y="5065"/>
                  </a:cubicBezTo>
                  <a:lnTo>
                    <a:pt x="219661" y="6209"/>
                  </a:lnTo>
                  <a:cubicBezTo>
                    <a:pt x="219853" y="10677"/>
                    <a:pt x="217775" y="14941"/>
                    <a:pt x="214137" y="17543"/>
                  </a:cubicBezTo>
                  <a:close/>
                </a:path>
              </a:pathLst>
            </a:custGeom>
            <a:solidFill>
              <a:srgbClr val="E0E0E0"/>
            </a:solidFill>
            <a:ln w="9525" cap="flat">
              <a:noFill/>
              <a:prstDash val="solid"/>
              <a:miter/>
            </a:ln>
          </p:spPr>
          <p:txBody>
            <a:bodyPr rtlCol="0" anchor="ctr"/>
            <a:lstStyle/>
            <a:p>
              <a:endParaRPr lang="vi-VN"/>
            </a:p>
          </p:txBody>
        </p:sp>
        <p:sp>
          <p:nvSpPr>
            <p:cNvPr id="560" name="Freeform: Shape 559">
              <a:extLst>
                <a:ext uri="{FF2B5EF4-FFF2-40B4-BE49-F238E27FC236}">
                  <a16:creationId xmlns:a16="http://schemas.microsoft.com/office/drawing/2014/main" id="{CCB4C124-0502-8B71-84AB-B8788C099C70}"/>
                </a:ext>
              </a:extLst>
            </p:cNvPr>
            <p:cNvSpPr/>
            <p:nvPr/>
          </p:nvSpPr>
          <p:spPr>
            <a:xfrm>
              <a:off x="3652919" y="3441002"/>
              <a:ext cx="219787" cy="138351"/>
            </a:xfrm>
            <a:custGeom>
              <a:avLst/>
              <a:gdLst>
                <a:gd name="connsiteX0" fmla="*/ 214137 w 219787"/>
                <a:gd name="connsiteY0" fmla="*/ 17598 h 138351"/>
                <a:gd name="connsiteX1" fmla="*/ 6587 w 219787"/>
                <a:gd name="connsiteY1" fmla="*/ 137613 h 138351"/>
                <a:gd name="connsiteX2" fmla="*/ 14 w 219787"/>
                <a:gd name="connsiteY2" fmla="*/ 133326 h 138351"/>
                <a:gd name="connsiteX3" fmla="*/ 14 w 219787"/>
                <a:gd name="connsiteY3" fmla="*/ 131898 h 138351"/>
                <a:gd name="connsiteX4" fmla="*/ 5539 w 219787"/>
                <a:gd name="connsiteY4" fmla="*/ 120563 h 138351"/>
                <a:gd name="connsiteX5" fmla="*/ 213089 w 219787"/>
                <a:gd name="connsiteY5" fmla="*/ 738 h 138351"/>
                <a:gd name="connsiteX6" fmla="*/ 219756 w 219787"/>
                <a:gd name="connsiteY6" fmla="*/ 5025 h 138351"/>
                <a:gd name="connsiteX7" fmla="*/ 219756 w 219787"/>
                <a:gd name="connsiteY7" fmla="*/ 6168 h 138351"/>
                <a:gd name="connsiteX8" fmla="*/ 214137 w 219787"/>
                <a:gd name="connsiteY8" fmla="*/ 17598 h 138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787" h="138351">
                  <a:moveTo>
                    <a:pt x="214137" y="17598"/>
                  </a:moveTo>
                  <a:lnTo>
                    <a:pt x="6587" y="137613"/>
                  </a:lnTo>
                  <a:cubicBezTo>
                    <a:pt x="3253" y="139518"/>
                    <a:pt x="300" y="137613"/>
                    <a:pt x="14" y="133326"/>
                  </a:cubicBezTo>
                  <a:lnTo>
                    <a:pt x="14" y="131898"/>
                  </a:lnTo>
                  <a:cubicBezTo>
                    <a:pt x="-195" y="127425"/>
                    <a:pt x="1887" y="123154"/>
                    <a:pt x="5539" y="120563"/>
                  </a:cubicBezTo>
                  <a:lnTo>
                    <a:pt x="213089" y="738"/>
                  </a:lnTo>
                  <a:cubicBezTo>
                    <a:pt x="216518" y="-1167"/>
                    <a:pt x="219470" y="738"/>
                    <a:pt x="219756" y="5025"/>
                  </a:cubicBezTo>
                  <a:lnTo>
                    <a:pt x="219756" y="6168"/>
                  </a:lnTo>
                  <a:cubicBezTo>
                    <a:pt x="220074" y="10711"/>
                    <a:pt x="217928" y="15075"/>
                    <a:pt x="214137" y="17598"/>
                  </a:cubicBezTo>
                  <a:close/>
                </a:path>
              </a:pathLst>
            </a:custGeom>
            <a:solidFill>
              <a:srgbClr val="E0E0E0"/>
            </a:solidFill>
            <a:ln w="9525" cap="flat">
              <a:noFill/>
              <a:prstDash val="solid"/>
              <a:miter/>
            </a:ln>
          </p:spPr>
          <p:txBody>
            <a:bodyPr rtlCol="0" anchor="ctr"/>
            <a:lstStyle/>
            <a:p>
              <a:endParaRPr lang="vi-VN"/>
            </a:p>
          </p:txBody>
        </p:sp>
        <p:sp>
          <p:nvSpPr>
            <p:cNvPr id="561" name="Freeform: Shape 560">
              <a:extLst>
                <a:ext uri="{FF2B5EF4-FFF2-40B4-BE49-F238E27FC236}">
                  <a16:creationId xmlns:a16="http://schemas.microsoft.com/office/drawing/2014/main" id="{43E6F4CC-4690-E604-115C-E5BA7A242B44}"/>
                </a:ext>
              </a:extLst>
            </p:cNvPr>
            <p:cNvSpPr/>
            <p:nvPr/>
          </p:nvSpPr>
          <p:spPr>
            <a:xfrm>
              <a:off x="3683282" y="3849785"/>
              <a:ext cx="21684" cy="44276"/>
            </a:xfrm>
            <a:custGeom>
              <a:avLst/>
              <a:gdLst>
                <a:gd name="connsiteX0" fmla="*/ 1084 w 21684"/>
                <a:gd name="connsiteY0" fmla="*/ 11056 h 44276"/>
                <a:gd name="connsiteX1" fmla="*/ 1084 w 21684"/>
                <a:gd name="connsiteY1" fmla="*/ 9913 h 44276"/>
                <a:gd name="connsiteX2" fmla="*/ 1846 w 21684"/>
                <a:gd name="connsiteY2" fmla="*/ 9056 h 44276"/>
                <a:gd name="connsiteX3" fmla="*/ 17372 w 21684"/>
                <a:gd name="connsiteY3" fmla="*/ 102 h 44276"/>
                <a:gd name="connsiteX4" fmla="*/ 18229 w 21684"/>
                <a:gd name="connsiteY4" fmla="*/ 102 h 44276"/>
                <a:gd name="connsiteX5" fmla="*/ 18229 w 21684"/>
                <a:gd name="connsiteY5" fmla="*/ 959 h 44276"/>
                <a:gd name="connsiteX6" fmla="*/ 18229 w 21684"/>
                <a:gd name="connsiteY6" fmla="*/ 4674 h 44276"/>
                <a:gd name="connsiteX7" fmla="*/ 18229 w 21684"/>
                <a:gd name="connsiteY7" fmla="*/ 5912 h 44276"/>
                <a:gd name="connsiteX8" fmla="*/ 17467 w 21684"/>
                <a:gd name="connsiteY8" fmla="*/ 6769 h 44276"/>
                <a:gd name="connsiteX9" fmla="*/ 5847 w 21684"/>
                <a:gd name="connsiteY9" fmla="*/ 13437 h 44276"/>
                <a:gd name="connsiteX10" fmla="*/ 5847 w 21684"/>
                <a:gd name="connsiteY10" fmla="*/ 20485 h 44276"/>
                <a:gd name="connsiteX11" fmla="*/ 8037 w 21684"/>
                <a:gd name="connsiteY11" fmla="*/ 18580 h 44276"/>
                <a:gd name="connsiteX12" fmla="*/ 9847 w 21684"/>
                <a:gd name="connsiteY12" fmla="*/ 17437 h 44276"/>
                <a:gd name="connsiteX13" fmla="*/ 14228 w 21684"/>
                <a:gd name="connsiteY13" fmla="*/ 15723 h 44276"/>
                <a:gd name="connsiteX14" fmla="*/ 17752 w 21684"/>
                <a:gd name="connsiteY14" fmla="*/ 15723 h 44276"/>
                <a:gd name="connsiteX15" fmla="*/ 20324 w 21684"/>
                <a:gd name="connsiteY15" fmla="*/ 18295 h 44276"/>
                <a:gd name="connsiteX16" fmla="*/ 21467 w 21684"/>
                <a:gd name="connsiteY16" fmla="*/ 23057 h 44276"/>
                <a:gd name="connsiteX17" fmla="*/ 21467 w 21684"/>
                <a:gd name="connsiteY17" fmla="*/ 29344 h 44276"/>
                <a:gd name="connsiteX18" fmla="*/ 16133 w 21684"/>
                <a:gd name="connsiteY18" fmla="*/ 38869 h 44276"/>
                <a:gd name="connsiteX19" fmla="*/ 11942 w 21684"/>
                <a:gd name="connsiteY19" fmla="*/ 42012 h 44276"/>
                <a:gd name="connsiteX20" fmla="*/ 6989 w 21684"/>
                <a:gd name="connsiteY20" fmla="*/ 44012 h 44276"/>
                <a:gd name="connsiteX21" fmla="*/ 3465 w 21684"/>
                <a:gd name="connsiteY21" fmla="*/ 44012 h 44276"/>
                <a:gd name="connsiteX22" fmla="*/ 1179 w 21684"/>
                <a:gd name="connsiteY22" fmla="*/ 41916 h 44276"/>
                <a:gd name="connsiteX23" fmla="*/ 131 w 21684"/>
                <a:gd name="connsiteY23" fmla="*/ 38392 h 44276"/>
                <a:gd name="connsiteX24" fmla="*/ 131 w 21684"/>
                <a:gd name="connsiteY24" fmla="*/ 37154 h 44276"/>
                <a:gd name="connsiteX25" fmla="*/ 893 w 21684"/>
                <a:gd name="connsiteY25" fmla="*/ 36297 h 44276"/>
                <a:gd name="connsiteX26" fmla="*/ 4227 w 21684"/>
                <a:gd name="connsiteY26" fmla="*/ 34392 h 44276"/>
                <a:gd name="connsiteX27" fmla="*/ 4989 w 21684"/>
                <a:gd name="connsiteY27" fmla="*/ 34392 h 44276"/>
                <a:gd name="connsiteX28" fmla="*/ 5465 w 21684"/>
                <a:gd name="connsiteY28" fmla="*/ 35059 h 44276"/>
                <a:gd name="connsiteX29" fmla="*/ 6418 w 21684"/>
                <a:gd name="connsiteY29" fmla="*/ 36583 h 44276"/>
                <a:gd name="connsiteX30" fmla="*/ 7751 w 21684"/>
                <a:gd name="connsiteY30" fmla="*/ 37059 h 44276"/>
                <a:gd name="connsiteX31" fmla="*/ 9371 w 21684"/>
                <a:gd name="connsiteY31" fmla="*/ 37059 h 44276"/>
                <a:gd name="connsiteX32" fmla="*/ 11180 w 21684"/>
                <a:gd name="connsiteY32" fmla="*/ 36202 h 44276"/>
                <a:gd name="connsiteX33" fmla="*/ 14895 w 21684"/>
                <a:gd name="connsiteY33" fmla="*/ 32296 h 44276"/>
                <a:gd name="connsiteX34" fmla="*/ 16038 w 21684"/>
                <a:gd name="connsiteY34" fmla="*/ 26962 h 44276"/>
                <a:gd name="connsiteX35" fmla="*/ 14324 w 21684"/>
                <a:gd name="connsiteY35" fmla="*/ 23914 h 44276"/>
                <a:gd name="connsiteX36" fmla="*/ 10419 w 21684"/>
                <a:gd name="connsiteY36" fmla="*/ 24390 h 44276"/>
                <a:gd name="connsiteX37" fmla="*/ 8418 w 21684"/>
                <a:gd name="connsiteY37" fmla="*/ 25819 h 44276"/>
                <a:gd name="connsiteX38" fmla="*/ 7276 w 21684"/>
                <a:gd name="connsiteY38" fmla="*/ 27057 h 44276"/>
                <a:gd name="connsiteX39" fmla="*/ 6514 w 21684"/>
                <a:gd name="connsiteY39" fmla="*/ 28105 h 44276"/>
                <a:gd name="connsiteX40" fmla="*/ 5561 w 21684"/>
                <a:gd name="connsiteY40" fmla="*/ 28867 h 44276"/>
                <a:gd name="connsiteX41" fmla="*/ 1751 w 21684"/>
                <a:gd name="connsiteY41" fmla="*/ 31058 h 44276"/>
                <a:gd name="connsiteX42" fmla="*/ 989 w 21684"/>
                <a:gd name="connsiteY42" fmla="*/ 31058 h 44276"/>
                <a:gd name="connsiteX43" fmla="*/ 513 w 21684"/>
                <a:gd name="connsiteY43" fmla="*/ 30296 h 44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1684" h="44276">
                  <a:moveTo>
                    <a:pt x="1084" y="11056"/>
                  </a:moveTo>
                  <a:cubicBezTo>
                    <a:pt x="945" y="10688"/>
                    <a:pt x="945" y="10281"/>
                    <a:pt x="1084" y="9913"/>
                  </a:cubicBezTo>
                  <a:cubicBezTo>
                    <a:pt x="1261" y="9567"/>
                    <a:pt x="1523" y="9272"/>
                    <a:pt x="1846" y="9056"/>
                  </a:cubicBezTo>
                  <a:lnTo>
                    <a:pt x="17372" y="102"/>
                  </a:lnTo>
                  <a:cubicBezTo>
                    <a:pt x="17641" y="-34"/>
                    <a:pt x="17959" y="-34"/>
                    <a:pt x="18229" y="102"/>
                  </a:cubicBezTo>
                  <a:cubicBezTo>
                    <a:pt x="18331" y="379"/>
                    <a:pt x="18331" y="682"/>
                    <a:pt x="18229" y="959"/>
                  </a:cubicBezTo>
                  <a:lnTo>
                    <a:pt x="18229" y="4674"/>
                  </a:lnTo>
                  <a:cubicBezTo>
                    <a:pt x="18316" y="5082"/>
                    <a:pt x="18316" y="5504"/>
                    <a:pt x="18229" y="5912"/>
                  </a:cubicBezTo>
                  <a:cubicBezTo>
                    <a:pt x="18052" y="6258"/>
                    <a:pt x="17790" y="6553"/>
                    <a:pt x="17467" y="6769"/>
                  </a:cubicBezTo>
                  <a:lnTo>
                    <a:pt x="5847" y="13437"/>
                  </a:lnTo>
                  <a:lnTo>
                    <a:pt x="5847" y="20485"/>
                  </a:lnTo>
                  <a:cubicBezTo>
                    <a:pt x="6504" y="19771"/>
                    <a:pt x="7238" y="19132"/>
                    <a:pt x="8037" y="18580"/>
                  </a:cubicBezTo>
                  <a:lnTo>
                    <a:pt x="9847" y="17437"/>
                  </a:lnTo>
                  <a:cubicBezTo>
                    <a:pt x="11187" y="16597"/>
                    <a:pt x="12674" y="16016"/>
                    <a:pt x="14228" y="15723"/>
                  </a:cubicBezTo>
                  <a:cubicBezTo>
                    <a:pt x="15378" y="15381"/>
                    <a:pt x="16603" y="15381"/>
                    <a:pt x="17752" y="15723"/>
                  </a:cubicBezTo>
                  <a:cubicBezTo>
                    <a:pt x="18871" y="16271"/>
                    <a:pt x="19776" y="17176"/>
                    <a:pt x="20324" y="18295"/>
                  </a:cubicBezTo>
                  <a:cubicBezTo>
                    <a:pt x="21073" y="19771"/>
                    <a:pt x="21464" y="21402"/>
                    <a:pt x="21467" y="23057"/>
                  </a:cubicBezTo>
                  <a:cubicBezTo>
                    <a:pt x="21757" y="25143"/>
                    <a:pt x="21757" y="27258"/>
                    <a:pt x="21467" y="29344"/>
                  </a:cubicBezTo>
                  <a:cubicBezTo>
                    <a:pt x="20570" y="32938"/>
                    <a:pt x="18729" y="36226"/>
                    <a:pt x="16133" y="38869"/>
                  </a:cubicBezTo>
                  <a:cubicBezTo>
                    <a:pt x="14849" y="40058"/>
                    <a:pt x="13444" y="41112"/>
                    <a:pt x="11942" y="42012"/>
                  </a:cubicBezTo>
                  <a:cubicBezTo>
                    <a:pt x="10442" y="43004"/>
                    <a:pt x="8757" y="43684"/>
                    <a:pt x="6989" y="44012"/>
                  </a:cubicBezTo>
                  <a:cubicBezTo>
                    <a:pt x="5841" y="44365"/>
                    <a:pt x="4613" y="44365"/>
                    <a:pt x="3465" y="44012"/>
                  </a:cubicBezTo>
                  <a:cubicBezTo>
                    <a:pt x="2478" y="43608"/>
                    <a:pt x="1667" y="42865"/>
                    <a:pt x="1179" y="41916"/>
                  </a:cubicBezTo>
                  <a:cubicBezTo>
                    <a:pt x="619" y="40815"/>
                    <a:pt x="264" y="39621"/>
                    <a:pt x="131" y="38392"/>
                  </a:cubicBezTo>
                  <a:cubicBezTo>
                    <a:pt x="-44" y="37998"/>
                    <a:pt x="-44" y="37548"/>
                    <a:pt x="131" y="37154"/>
                  </a:cubicBezTo>
                  <a:cubicBezTo>
                    <a:pt x="308" y="36808"/>
                    <a:pt x="571" y="36513"/>
                    <a:pt x="893" y="36297"/>
                  </a:cubicBezTo>
                  <a:lnTo>
                    <a:pt x="4227" y="34392"/>
                  </a:lnTo>
                  <a:cubicBezTo>
                    <a:pt x="4463" y="34256"/>
                    <a:pt x="4753" y="34256"/>
                    <a:pt x="4989" y="34392"/>
                  </a:cubicBezTo>
                  <a:cubicBezTo>
                    <a:pt x="5240" y="34531"/>
                    <a:pt x="5415" y="34776"/>
                    <a:pt x="5465" y="35059"/>
                  </a:cubicBezTo>
                  <a:cubicBezTo>
                    <a:pt x="5657" y="35635"/>
                    <a:pt x="5983" y="36158"/>
                    <a:pt x="6418" y="36583"/>
                  </a:cubicBezTo>
                  <a:cubicBezTo>
                    <a:pt x="6801" y="36879"/>
                    <a:pt x="7267" y="37045"/>
                    <a:pt x="7751" y="37059"/>
                  </a:cubicBezTo>
                  <a:cubicBezTo>
                    <a:pt x="8277" y="37233"/>
                    <a:pt x="8845" y="37233"/>
                    <a:pt x="9371" y="37059"/>
                  </a:cubicBezTo>
                  <a:lnTo>
                    <a:pt x="11180" y="36202"/>
                  </a:lnTo>
                  <a:cubicBezTo>
                    <a:pt x="12769" y="35285"/>
                    <a:pt x="14059" y="33929"/>
                    <a:pt x="14895" y="32296"/>
                  </a:cubicBezTo>
                  <a:cubicBezTo>
                    <a:pt x="15788" y="30668"/>
                    <a:pt x="16185" y="28814"/>
                    <a:pt x="16038" y="26962"/>
                  </a:cubicBezTo>
                  <a:cubicBezTo>
                    <a:pt x="16112" y="25699"/>
                    <a:pt x="15442" y="24508"/>
                    <a:pt x="14324" y="23914"/>
                  </a:cubicBezTo>
                  <a:cubicBezTo>
                    <a:pt x="13029" y="23378"/>
                    <a:pt x="11547" y="23559"/>
                    <a:pt x="10419" y="24390"/>
                  </a:cubicBezTo>
                  <a:cubicBezTo>
                    <a:pt x="9693" y="24778"/>
                    <a:pt x="9021" y="25258"/>
                    <a:pt x="8418" y="25819"/>
                  </a:cubicBezTo>
                  <a:cubicBezTo>
                    <a:pt x="7987" y="26182"/>
                    <a:pt x="7603" y="26599"/>
                    <a:pt x="7276" y="27057"/>
                  </a:cubicBezTo>
                  <a:cubicBezTo>
                    <a:pt x="6991" y="27383"/>
                    <a:pt x="6736" y="27734"/>
                    <a:pt x="6514" y="28105"/>
                  </a:cubicBezTo>
                  <a:lnTo>
                    <a:pt x="5561" y="28867"/>
                  </a:lnTo>
                  <a:lnTo>
                    <a:pt x="1751" y="31058"/>
                  </a:lnTo>
                  <a:cubicBezTo>
                    <a:pt x="1534" y="31252"/>
                    <a:pt x="1206" y="31252"/>
                    <a:pt x="989" y="31058"/>
                  </a:cubicBezTo>
                  <a:cubicBezTo>
                    <a:pt x="989" y="31058"/>
                    <a:pt x="989" y="31058"/>
                    <a:pt x="513" y="30296"/>
                  </a:cubicBezTo>
                  <a:close/>
                </a:path>
              </a:pathLst>
            </a:custGeom>
            <a:solidFill>
              <a:srgbClr val="455A64"/>
            </a:solidFill>
            <a:ln w="9525" cap="flat">
              <a:noFill/>
              <a:prstDash val="solid"/>
              <a:miter/>
            </a:ln>
          </p:spPr>
          <p:txBody>
            <a:bodyPr rtlCol="0" anchor="ctr"/>
            <a:lstStyle/>
            <a:p>
              <a:endParaRPr lang="vi-VN"/>
            </a:p>
          </p:txBody>
        </p:sp>
        <p:sp>
          <p:nvSpPr>
            <p:cNvPr id="562" name="Freeform: Shape 561">
              <a:extLst>
                <a:ext uri="{FF2B5EF4-FFF2-40B4-BE49-F238E27FC236}">
                  <a16:creationId xmlns:a16="http://schemas.microsoft.com/office/drawing/2014/main" id="{AA0AEB9F-44EC-703D-F44B-02233B3B2262}"/>
                </a:ext>
              </a:extLst>
            </p:cNvPr>
            <p:cNvSpPr/>
            <p:nvPr/>
          </p:nvSpPr>
          <p:spPr>
            <a:xfrm>
              <a:off x="3708348" y="3837099"/>
              <a:ext cx="22644" cy="41862"/>
            </a:xfrm>
            <a:custGeom>
              <a:avLst/>
              <a:gdLst>
                <a:gd name="connsiteX0" fmla="*/ 22500 w 22644"/>
                <a:gd name="connsiteY0" fmla="*/ 9834 h 41862"/>
                <a:gd name="connsiteX1" fmla="*/ 22500 w 22644"/>
                <a:gd name="connsiteY1" fmla="*/ 12025 h 41862"/>
                <a:gd name="connsiteX2" fmla="*/ 22500 w 22644"/>
                <a:gd name="connsiteY2" fmla="*/ 14502 h 41862"/>
                <a:gd name="connsiteX3" fmla="*/ 22500 w 22644"/>
                <a:gd name="connsiteY3" fmla="*/ 16978 h 41862"/>
                <a:gd name="connsiteX4" fmla="*/ 22500 w 22644"/>
                <a:gd name="connsiteY4" fmla="*/ 19264 h 41862"/>
                <a:gd name="connsiteX5" fmla="*/ 22500 w 22644"/>
                <a:gd name="connsiteY5" fmla="*/ 25360 h 41862"/>
                <a:gd name="connsiteX6" fmla="*/ 20976 w 22644"/>
                <a:gd name="connsiteY6" fmla="*/ 30980 h 41862"/>
                <a:gd name="connsiteX7" fmla="*/ 12785 w 22644"/>
                <a:gd name="connsiteY7" fmla="*/ 40029 h 41862"/>
                <a:gd name="connsiteX8" fmla="*/ 7546 w 22644"/>
                <a:gd name="connsiteY8" fmla="*/ 41839 h 41862"/>
                <a:gd name="connsiteX9" fmla="*/ 4022 w 22644"/>
                <a:gd name="connsiteY9" fmla="*/ 40791 h 41862"/>
                <a:gd name="connsiteX10" fmla="*/ 1736 w 22644"/>
                <a:gd name="connsiteY10" fmla="*/ 37362 h 41862"/>
                <a:gd name="connsiteX11" fmla="*/ 688 w 22644"/>
                <a:gd name="connsiteY11" fmla="*/ 32028 h 41862"/>
                <a:gd name="connsiteX12" fmla="*/ 212 w 22644"/>
                <a:gd name="connsiteY12" fmla="*/ 27551 h 41862"/>
                <a:gd name="connsiteX13" fmla="*/ 212 w 22644"/>
                <a:gd name="connsiteY13" fmla="*/ 22884 h 41862"/>
                <a:gd name="connsiteX14" fmla="*/ 212 w 22644"/>
                <a:gd name="connsiteY14" fmla="*/ 16693 h 41862"/>
                <a:gd name="connsiteX15" fmla="*/ 1736 w 22644"/>
                <a:gd name="connsiteY15" fmla="*/ 10978 h 41862"/>
                <a:gd name="connsiteX16" fmla="*/ 4879 w 22644"/>
                <a:gd name="connsiteY16" fmla="*/ 5929 h 41862"/>
                <a:gd name="connsiteX17" fmla="*/ 9927 w 22644"/>
                <a:gd name="connsiteY17" fmla="*/ 1834 h 41862"/>
                <a:gd name="connsiteX18" fmla="*/ 15166 w 22644"/>
                <a:gd name="connsiteY18" fmla="*/ 24 h 41862"/>
                <a:gd name="connsiteX19" fmla="*/ 18690 w 22644"/>
                <a:gd name="connsiteY19" fmla="*/ 1071 h 41862"/>
                <a:gd name="connsiteX20" fmla="*/ 20976 w 22644"/>
                <a:gd name="connsiteY20" fmla="*/ 4500 h 41862"/>
                <a:gd name="connsiteX21" fmla="*/ 22500 w 22644"/>
                <a:gd name="connsiteY21" fmla="*/ 9834 h 41862"/>
                <a:gd name="connsiteX22" fmla="*/ 6498 w 22644"/>
                <a:gd name="connsiteY22" fmla="*/ 28884 h 41862"/>
                <a:gd name="connsiteX23" fmla="*/ 8308 w 22644"/>
                <a:gd name="connsiteY23" fmla="*/ 33933 h 41862"/>
                <a:gd name="connsiteX24" fmla="*/ 12594 w 22644"/>
                <a:gd name="connsiteY24" fmla="*/ 33933 h 41862"/>
                <a:gd name="connsiteX25" fmla="*/ 16595 w 22644"/>
                <a:gd name="connsiteY25" fmla="*/ 29456 h 41862"/>
                <a:gd name="connsiteX26" fmla="*/ 17547 w 22644"/>
                <a:gd name="connsiteY26" fmla="*/ 22788 h 41862"/>
                <a:gd name="connsiteX27" fmla="*/ 17547 w 22644"/>
                <a:gd name="connsiteY27" fmla="*/ 18312 h 41862"/>
                <a:gd name="connsiteX28" fmla="*/ 17547 w 22644"/>
                <a:gd name="connsiteY28" fmla="*/ 13835 h 41862"/>
                <a:gd name="connsiteX29" fmla="*/ 15737 w 22644"/>
                <a:gd name="connsiteY29" fmla="*/ 8787 h 41862"/>
                <a:gd name="connsiteX30" fmla="*/ 11451 w 22644"/>
                <a:gd name="connsiteY30" fmla="*/ 8787 h 41862"/>
                <a:gd name="connsiteX31" fmla="*/ 7451 w 22644"/>
                <a:gd name="connsiteY31" fmla="*/ 13263 h 41862"/>
                <a:gd name="connsiteX32" fmla="*/ 6498 w 22644"/>
                <a:gd name="connsiteY32" fmla="*/ 19931 h 41862"/>
                <a:gd name="connsiteX33" fmla="*/ 6498 w 22644"/>
                <a:gd name="connsiteY33" fmla="*/ 24503 h 41862"/>
                <a:gd name="connsiteX34" fmla="*/ 6498 w 22644"/>
                <a:gd name="connsiteY34" fmla="*/ 28599 h 41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2644" h="41862">
                  <a:moveTo>
                    <a:pt x="22500" y="9834"/>
                  </a:moveTo>
                  <a:cubicBezTo>
                    <a:pt x="22555" y="10564"/>
                    <a:pt x="22555" y="11296"/>
                    <a:pt x="22500" y="12025"/>
                  </a:cubicBezTo>
                  <a:lnTo>
                    <a:pt x="22500" y="14502"/>
                  </a:lnTo>
                  <a:lnTo>
                    <a:pt x="22500" y="16978"/>
                  </a:lnTo>
                  <a:cubicBezTo>
                    <a:pt x="22500" y="17835"/>
                    <a:pt x="22500" y="18597"/>
                    <a:pt x="22500" y="19264"/>
                  </a:cubicBezTo>
                  <a:cubicBezTo>
                    <a:pt x="22692" y="21292"/>
                    <a:pt x="22692" y="23333"/>
                    <a:pt x="22500" y="25360"/>
                  </a:cubicBezTo>
                  <a:cubicBezTo>
                    <a:pt x="22297" y="27303"/>
                    <a:pt x="21783" y="29201"/>
                    <a:pt x="20976" y="30980"/>
                  </a:cubicBezTo>
                  <a:cubicBezTo>
                    <a:pt x="19312" y="34813"/>
                    <a:pt x="16434" y="37993"/>
                    <a:pt x="12785" y="40029"/>
                  </a:cubicBezTo>
                  <a:cubicBezTo>
                    <a:pt x="11207" y="41039"/>
                    <a:pt x="9411" y="41660"/>
                    <a:pt x="7546" y="41839"/>
                  </a:cubicBezTo>
                  <a:cubicBezTo>
                    <a:pt x="6279" y="41965"/>
                    <a:pt x="5014" y="41588"/>
                    <a:pt x="4022" y="40791"/>
                  </a:cubicBezTo>
                  <a:cubicBezTo>
                    <a:pt x="2963" y="39877"/>
                    <a:pt x="2173" y="38691"/>
                    <a:pt x="1736" y="37362"/>
                  </a:cubicBezTo>
                  <a:cubicBezTo>
                    <a:pt x="1205" y="35625"/>
                    <a:pt x="854" y="33837"/>
                    <a:pt x="688" y="32028"/>
                  </a:cubicBezTo>
                  <a:cubicBezTo>
                    <a:pt x="688" y="30789"/>
                    <a:pt x="688" y="29265"/>
                    <a:pt x="212" y="27551"/>
                  </a:cubicBezTo>
                  <a:cubicBezTo>
                    <a:pt x="-265" y="25836"/>
                    <a:pt x="212" y="24312"/>
                    <a:pt x="212" y="22884"/>
                  </a:cubicBezTo>
                  <a:cubicBezTo>
                    <a:pt x="23" y="20824"/>
                    <a:pt x="23" y="18752"/>
                    <a:pt x="212" y="16693"/>
                  </a:cubicBezTo>
                  <a:cubicBezTo>
                    <a:pt x="419" y="14720"/>
                    <a:pt x="933" y="12792"/>
                    <a:pt x="1736" y="10978"/>
                  </a:cubicBezTo>
                  <a:cubicBezTo>
                    <a:pt x="2529" y="9149"/>
                    <a:pt x="3588" y="7448"/>
                    <a:pt x="4879" y="5929"/>
                  </a:cubicBezTo>
                  <a:cubicBezTo>
                    <a:pt x="6349" y="4322"/>
                    <a:pt x="8051" y="2941"/>
                    <a:pt x="9927" y="1834"/>
                  </a:cubicBezTo>
                  <a:cubicBezTo>
                    <a:pt x="11518" y="851"/>
                    <a:pt x="13307" y="233"/>
                    <a:pt x="15166" y="24"/>
                  </a:cubicBezTo>
                  <a:cubicBezTo>
                    <a:pt x="16433" y="-102"/>
                    <a:pt x="17698" y="274"/>
                    <a:pt x="18690" y="1071"/>
                  </a:cubicBezTo>
                  <a:cubicBezTo>
                    <a:pt x="19749" y="1986"/>
                    <a:pt x="20539" y="3171"/>
                    <a:pt x="20976" y="4500"/>
                  </a:cubicBezTo>
                  <a:cubicBezTo>
                    <a:pt x="21669" y="6220"/>
                    <a:pt x="22180" y="8008"/>
                    <a:pt x="22500" y="9834"/>
                  </a:cubicBezTo>
                  <a:close/>
                  <a:moveTo>
                    <a:pt x="6498" y="28884"/>
                  </a:moveTo>
                  <a:cubicBezTo>
                    <a:pt x="6559" y="30715"/>
                    <a:pt x="7192" y="32480"/>
                    <a:pt x="8308" y="33933"/>
                  </a:cubicBezTo>
                  <a:cubicBezTo>
                    <a:pt x="9260" y="34885"/>
                    <a:pt x="10689" y="34885"/>
                    <a:pt x="12594" y="33933"/>
                  </a:cubicBezTo>
                  <a:cubicBezTo>
                    <a:pt x="14418" y="32965"/>
                    <a:pt x="15837" y="31377"/>
                    <a:pt x="16595" y="29456"/>
                  </a:cubicBezTo>
                  <a:cubicBezTo>
                    <a:pt x="17338" y="27315"/>
                    <a:pt x="17661" y="25051"/>
                    <a:pt x="17547" y="22788"/>
                  </a:cubicBezTo>
                  <a:cubicBezTo>
                    <a:pt x="17547" y="21360"/>
                    <a:pt x="17547" y="19931"/>
                    <a:pt x="17547" y="18312"/>
                  </a:cubicBezTo>
                  <a:cubicBezTo>
                    <a:pt x="17547" y="16692"/>
                    <a:pt x="17547" y="15168"/>
                    <a:pt x="17547" y="13835"/>
                  </a:cubicBezTo>
                  <a:cubicBezTo>
                    <a:pt x="17440" y="12014"/>
                    <a:pt x="16812" y="10261"/>
                    <a:pt x="15737" y="8787"/>
                  </a:cubicBezTo>
                  <a:cubicBezTo>
                    <a:pt x="14785" y="7834"/>
                    <a:pt x="13356" y="7834"/>
                    <a:pt x="11451" y="8787"/>
                  </a:cubicBezTo>
                  <a:cubicBezTo>
                    <a:pt x="9670" y="9809"/>
                    <a:pt x="8267" y="11379"/>
                    <a:pt x="7451" y="13263"/>
                  </a:cubicBezTo>
                  <a:cubicBezTo>
                    <a:pt x="6707" y="15404"/>
                    <a:pt x="6384" y="17668"/>
                    <a:pt x="6498" y="19931"/>
                  </a:cubicBezTo>
                  <a:cubicBezTo>
                    <a:pt x="6498" y="21360"/>
                    <a:pt x="6498" y="22884"/>
                    <a:pt x="6498" y="24503"/>
                  </a:cubicBezTo>
                  <a:cubicBezTo>
                    <a:pt x="6498" y="26122"/>
                    <a:pt x="6403" y="27265"/>
                    <a:pt x="6498" y="28599"/>
                  </a:cubicBezTo>
                  <a:close/>
                </a:path>
              </a:pathLst>
            </a:custGeom>
            <a:solidFill>
              <a:srgbClr val="455A64"/>
            </a:solidFill>
            <a:ln w="9525" cap="flat">
              <a:noFill/>
              <a:prstDash val="solid"/>
              <a:miter/>
            </a:ln>
          </p:spPr>
          <p:txBody>
            <a:bodyPr rtlCol="0" anchor="ctr"/>
            <a:lstStyle/>
            <a:p>
              <a:endParaRPr lang="vi-VN"/>
            </a:p>
          </p:txBody>
        </p:sp>
        <p:sp>
          <p:nvSpPr>
            <p:cNvPr id="563" name="Freeform: Shape 562">
              <a:extLst>
                <a:ext uri="{FF2B5EF4-FFF2-40B4-BE49-F238E27FC236}">
                  <a16:creationId xmlns:a16="http://schemas.microsoft.com/office/drawing/2014/main" id="{65314D5A-43F0-60D3-403E-6CAB10FE5C7E}"/>
                </a:ext>
              </a:extLst>
            </p:cNvPr>
            <p:cNvSpPr/>
            <p:nvPr/>
          </p:nvSpPr>
          <p:spPr>
            <a:xfrm>
              <a:off x="3734687" y="3815311"/>
              <a:ext cx="31276" cy="50203"/>
            </a:xfrm>
            <a:custGeom>
              <a:avLst/>
              <a:gdLst>
                <a:gd name="connsiteX0" fmla="*/ 5496 w 31276"/>
                <a:gd name="connsiteY0" fmla="*/ 11621 h 50203"/>
                <a:gd name="connsiteX1" fmla="*/ 8163 w 31276"/>
                <a:gd name="connsiteY1" fmla="*/ 10668 h 50203"/>
                <a:gd name="connsiteX2" fmla="*/ 10163 w 31276"/>
                <a:gd name="connsiteY2" fmla="*/ 10668 h 50203"/>
                <a:gd name="connsiteX3" fmla="*/ 11401 w 31276"/>
                <a:gd name="connsiteY3" fmla="*/ 12097 h 50203"/>
                <a:gd name="connsiteX4" fmla="*/ 12068 w 31276"/>
                <a:gd name="connsiteY4" fmla="*/ 14288 h 50203"/>
                <a:gd name="connsiteX5" fmla="*/ 12068 w 31276"/>
                <a:gd name="connsiteY5" fmla="*/ 17145 h 50203"/>
                <a:gd name="connsiteX6" fmla="*/ 12068 w 31276"/>
                <a:gd name="connsiteY6" fmla="*/ 20193 h 50203"/>
                <a:gd name="connsiteX7" fmla="*/ 12068 w 31276"/>
                <a:gd name="connsiteY7" fmla="*/ 22860 h 50203"/>
                <a:gd name="connsiteX8" fmla="*/ 11021 w 31276"/>
                <a:gd name="connsiteY8" fmla="*/ 25622 h 50203"/>
                <a:gd name="connsiteX9" fmla="*/ 9306 w 31276"/>
                <a:gd name="connsiteY9" fmla="*/ 28194 h 50203"/>
                <a:gd name="connsiteX10" fmla="*/ 6639 w 31276"/>
                <a:gd name="connsiteY10" fmla="*/ 30289 h 50203"/>
                <a:gd name="connsiteX11" fmla="*/ 3972 w 31276"/>
                <a:gd name="connsiteY11" fmla="*/ 31242 h 50203"/>
                <a:gd name="connsiteX12" fmla="*/ 1972 w 31276"/>
                <a:gd name="connsiteY12" fmla="*/ 31242 h 50203"/>
                <a:gd name="connsiteX13" fmla="*/ 734 w 31276"/>
                <a:gd name="connsiteY13" fmla="*/ 29813 h 50203"/>
                <a:gd name="connsiteX14" fmla="*/ 67 w 31276"/>
                <a:gd name="connsiteY14" fmla="*/ 27622 h 50203"/>
                <a:gd name="connsiteX15" fmla="*/ 67 w 31276"/>
                <a:gd name="connsiteY15" fmla="*/ 24765 h 50203"/>
                <a:gd name="connsiteX16" fmla="*/ 67 w 31276"/>
                <a:gd name="connsiteY16" fmla="*/ 21812 h 50203"/>
                <a:gd name="connsiteX17" fmla="*/ 67 w 31276"/>
                <a:gd name="connsiteY17" fmla="*/ 19050 h 50203"/>
                <a:gd name="connsiteX18" fmla="*/ 1115 w 31276"/>
                <a:gd name="connsiteY18" fmla="*/ 16287 h 50203"/>
                <a:gd name="connsiteX19" fmla="*/ 2829 w 31276"/>
                <a:gd name="connsiteY19" fmla="*/ 13716 h 50203"/>
                <a:gd name="connsiteX20" fmla="*/ 5496 w 31276"/>
                <a:gd name="connsiteY20" fmla="*/ 11620 h 50203"/>
                <a:gd name="connsiteX21" fmla="*/ 22070 w 31276"/>
                <a:gd name="connsiteY21" fmla="*/ 3334 h 50203"/>
                <a:gd name="connsiteX22" fmla="*/ 22641 w 31276"/>
                <a:gd name="connsiteY22" fmla="*/ 2191 h 50203"/>
                <a:gd name="connsiteX23" fmla="*/ 23498 w 31276"/>
                <a:gd name="connsiteY23" fmla="*/ 1429 h 50203"/>
                <a:gd name="connsiteX24" fmla="*/ 25975 w 31276"/>
                <a:gd name="connsiteY24" fmla="*/ 0 h 50203"/>
                <a:gd name="connsiteX25" fmla="*/ 26737 w 31276"/>
                <a:gd name="connsiteY25" fmla="*/ 0 h 50203"/>
                <a:gd name="connsiteX26" fmla="*/ 26737 w 31276"/>
                <a:gd name="connsiteY26" fmla="*/ 571 h 50203"/>
                <a:gd name="connsiteX27" fmla="*/ 26737 w 31276"/>
                <a:gd name="connsiteY27" fmla="*/ 571 h 50203"/>
                <a:gd name="connsiteX28" fmla="*/ 8734 w 31276"/>
                <a:gd name="connsiteY28" fmla="*/ 46863 h 50203"/>
                <a:gd name="connsiteX29" fmla="*/ 8163 w 31276"/>
                <a:gd name="connsiteY29" fmla="*/ 47911 h 50203"/>
                <a:gd name="connsiteX30" fmla="*/ 7306 w 31276"/>
                <a:gd name="connsiteY30" fmla="*/ 48673 h 50203"/>
                <a:gd name="connsiteX31" fmla="*/ 4829 w 31276"/>
                <a:gd name="connsiteY31" fmla="*/ 50101 h 50203"/>
                <a:gd name="connsiteX32" fmla="*/ 4068 w 31276"/>
                <a:gd name="connsiteY32" fmla="*/ 50101 h 50203"/>
                <a:gd name="connsiteX33" fmla="*/ 4068 w 31276"/>
                <a:gd name="connsiteY33" fmla="*/ 49530 h 50203"/>
                <a:gd name="connsiteX34" fmla="*/ 4067 w 31276"/>
                <a:gd name="connsiteY34" fmla="*/ 49530 h 50203"/>
                <a:gd name="connsiteX35" fmla="*/ 8449 w 31276"/>
                <a:gd name="connsiteY35" fmla="*/ 22384 h 50203"/>
                <a:gd name="connsiteX36" fmla="*/ 8449 w 31276"/>
                <a:gd name="connsiteY36" fmla="*/ 18479 h 50203"/>
                <a:gd name="connsiteX37" fmla="*/ 8449 w 31276"/>
                <a:gd name="connsiteY37" fmla="*/ 17526 h 50203"/>
                <a:gd name="connsiteX38" fmla="*/ 7782 w 31276"/>
                <a:gd name="connsiteY38" fmla="*/ 16002 h 50203"/>
                <a:gd name="connsiteX39" fmla="*/ 6067 w 31276"/>
                <a:gd name="connsiteY39" fmla="*/ 16002 h 50203"/>
                <a:gd name="connsiteX40" fmla="*/ 4448 w 31276"/>
                <a:gd name="connsiteY40" fmla="*/ 17716 h 50203"/>
                <a:gd name="connsiteX41" fmla="*/ 4448 w 31276"/>
                <a:gd name="connsiteY41" fmla="*/ 19812 h 50203"/>
                <a:gd name="connsiteX42" fmla="*/ 4448 w 31276"/>
                <a:gd name="connsiteY42" fmla="*/ 20860 h 50203"/>
                <a:gd name="connsiteX43" fmla="*/ 4448 w 31276"/>
                <a:gd name="connsiteY43" fmla="*/ 22384 h 50203"/>
                <a:gd name="connsiteX44" fmla="*/ 4448 w 31276"/>
                <a:gd name="connsiteY44" fmla="*/ 23717 h 50203"/>
                <a:gd name="connsiteX45" fmla="*/ 4448 w 31276"/>
                <a:gd name="connsiteY45" fmla="*/ 24765 h 50203"/>
                <a:gd name="connsiteX46" fmla="*/ 5115 w 31276"/>
                <a:gd name="connsiteY46" fmla="*/ 26193 h 50203"/>
                <a:gd name="connsiteX47" fmla="*/ 6830 w 31276"/>
                <a:gd name="connsiteY47" fmla="*/ 26194 h 50203"/>
                <a:gd name="connsiteX48" fmla="*/ 8449 w 31276"/>
                <a:gd name="connsiteY48" fmla="*/ 24479 h 50203"/>
                <a:gd name="connsiteX49" fmla="*/ 8449 w 31276"/>
                <a:gd name="connsiteY49" fmla="*/ 22288 h 50203"/>
                <a:gd name="connsiteX50" fmla="*/ 24641 w 31276"/>
                <a:gd name="connsiteY50" fmla="*/ 20002 h 50203"/>
                <a:gd name="connsiteX51" fmla="*/ 27308 w 31276"/>
                <a:gd name="connsiteY51" fmla="*/ 19050 h 50203"/>
                <a:gd name="connsiteX52" fmla="*/ 29308 w 31276"/>
                <a:gd name="connsiteY52" fmla="*/ 19050 h 50203"/>
                <a:gd name="connsiteX53" fmla="*/ 30547 w 31276"/>
                <a:gd name="connsiteY53" fmla="*/ 20478 h 50203"/>
                <a:gd name="connsiteX54" fmla="*/ 31214 w 31276"/>
                <a:gd name="connsiteY54" fmla="*/ 22669 h 50203"/>
                <a:gd name="connsiteX55" fmla="*/ 31214 w 31276"/>
                <a:gd name="connsiteY55" fmla="*/ 25527 h 50203"/>
                <a:gd name="connsiteX56" fmla="*/ 31214 w 31276"/>
                <a:gd name="connsiteY56" fmla="*/ 28575 h 50203"/>
                <a:gd name="connsiteX57" fmla="*/ 31214 w 31276"/>
                <a:gd name="connsiteY57" fmla="*/ 31242 h 50203"/>
                <a:gd name="connsiteX58" fmla="*/ 30166 w 31276"/>
                <a:gd name="connsiteY58" fmla="*/ 34004 h 50203"/>
                <a:gd name="connsiteX59" fmla="*/ 28452 w 31276"/>
                <a:gd name="connsiteY59" fmla="*/ 36576 h 50203"/>
                <a:gd name="connsiteX60" fmla="*/ 25785 w 31276"/>
                <a:gd name="connsiteY60" fmla="*/ 38671 h 50203"/>
                <a:gd name="connsiteX61" fmla="*/ 23118 w 31276"/>
                <a:gd name="connsiteY61" fmla="*/ 39624 h 50203"/>
                <a:gd name="connsiteX62" fmla="*/ 21117 w 31276"/>
                <a:gd name="connsiteY62" fmla="*/ 39624 h 50203"/>
                <a:gd name="connsiteX63" fmla="*/ 19879 w 31276"/>
                <a:gd name="connsiteY63" fmla="*/ 38195 h 50203"/>
                <a:gd name="connsiteX64" fmla="*/ 19212 w 31276"/>
                <a:gd name="connsiteY64" fmla="*/ 36004 h 50203"/>
                <a:gd name="connsiteX65" fmla="*/ 19212 w 31276"/>
                <a:gd name="connsiteY65" fmla="*/ 33147 h 50203"/>
                <a:gd name="connsiteX66" fmla="*/ 19212 w 31276"/>
                <a:gd name="connsiteY66" fmla="*/ 30099 h 50203"/>
                <a:gd name="connsiteX67" fmla="*/ 19212 w 31276"/>
                <a:gd name="connsiteY67" fmla="*/ 27432 h 50203"/>
                <a:gd name="connsiteX68" fmla="*/ 20260 w 31276"/>
                <a:gd name="connsiteY68" fmla="*/ 24669 h 50203"/>
                <a:gd name="connsiteX69" fmla="*/ 21974 w 31276"/>
                <a:gd name="connsiteY69" fmla="*/ 22098 h 50203"/>
                <a:gd name="connsiteX70" fmla="*/ 24641 w 31276"/>
                <a:gd name="connsiteY70" fmla="*/ 19907 h 50203"/>
                <a:gd name="connsiteX71" fmla="*/ 27594 w 31276"/>
                <a:gd name="connsiteY71" fmla="*/ 30671 h 50203"/>
                <a:gd name="connsiteX72" fmla="*/ 27594 w 31276"/>
                <a:gd name="connsiteY72" fmla="*/ 29623 h 50203"/>
                <a:gd name="connsiteX73" fmla="*/ 27594 w 31276"/>
                <a:gd name="connsiteY73" fmla="*/ 26765 h 50203"/>
                <a:gd name="connsiteX74" fmla="*/ 27594 w 31276"/>
                <a:gd name="connsiteY74" fmla="*/ 25813 h 50203"/>
                <a:gd name="connsiteX75" fmla="*/ 26927 w 31276"/>
                <a:gd name="connsiteY75" fmla="*/ 24289 h 50203"/>
                <a:gd name="connsiteX76" fmla="*/ 25213 w 31276"/>
                <a:gd name="connsiteY76" fmla="*/ 24289 h 50203"/>
                <a:gd name="connsiteX77" fmla="*/ 23593 w 31276"/>
                <a:gd name="connsiteY77" fmla="*/ 26003 h 50203"/>
                <a:gd name="connsiteX78" fmla="*/ 23593 w 31276"/>
                <a:gd name="connsiteY78" fmla="*/ 28099 h 50203"/>
                <a:gd name="connsiteX79" fmla="*/ 23593 w 31276"/>
                <a:gd name="connsiteY79" fmla="*/ 29146 h 50203"/>
                <a:gd name="connsiteX80" fmla="*/ 23593 w 31276"/>
                <a:gd name="connsiteY80" fmla="*/ 30575 h 50203"/>
                <a:gd name="connsiteX81" fmla="*/ 23593 w 31276"/>
                <a:gd name="connsiteY81" fmla="*/ 32004 h 50203"/>
                <a:gd name="connsiteX82" fmla="*/ 23593 w 31276"/>
                <a:gd name="connsiteY82" fmla="*/ 32956 h 50203"/>
                <a:gd name="connsiteX83" fmla="*/ 24260 w 31276"/>
                <a:gd name="connsiteY83" fmla="*/ 34480 h 50203"/>
                <a:gd name="connsiteX84" fmla="*/ 25975 w 31276"/>
                <a:gd name="connsiteY84" fmla="*/ 34480 h 50203"/>
                <a:gd name="connsiteX85" fmla="*/ 27594 w 31276"/>
                <a:gd name="connsiteY85" fmla="*/ 32766 h 50203"/>
                <a:gd name="connsiteX86" fmla="*/ 27594 w 31276"/>
                <a:gd name="connsiteY86" fmla="*/ 30575 h 5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1276" h="50203">
                  <a:moveTo>
                    <a:pt x="5496" y="11621"/>
                  </a:moveTo>
                  <a:cubicBezTo>
                    <a:pt x="6268" y="11040"/>
                    <a:pt x="7198" y="10708"/>
                    <a:pt x="8163" y="10668"/>
                  </a:cubicBezTo>
                  <a:cubicBezTo>
                    <a:pt x="8815" y="10469"/>
                    <a:pt x="9511" y="10469"/>
                    <a:pt x="10163" y="10668"/>
                  </a:cubicBezTo>
                  <a:cubicBezTo>
                    <a:pt x="10673" y="11050"/>
                    <a:pt x="11095" y="11538"/>
                    <a:pt x="11401" y="12097"/>
                  </a:cubicBezTo>
                  <a:cubicBezTo>
                    <a:pt x="11764" y="12776"/>
                    <a:pt x="11991" y="13521"/>
                    <a:pt x="12068" y="14288"/>
                  </a:cubicBezTo>
                  <a:cubicBezTo>
                    <a:pt x="12068" y="15113"/>
                    <a:pt x="12068" y="16065"/>
                    <a:pt x="12068" y="17145"/>
                  </a:cubicBezTo>
                  <a:cubicBezTo>
                    <a:pt x="12068" y="18192"/>
                    <a:pt x="12068" y="19240"/>
                    <a:pt x="12068" y="20193"/>
                  </a:cubicBezTo>
                  <a:cubicBezTo>
                    <a:pt x="12152" y="21080"/>
                    <a:pt x="12152" y="21973"/>
                    <a:pt x="12068" y="22860"/>
                  </a:cubicBezTo>
                  <a:cubicBezTo>
                    <a:pt x="11865" y="23830"/>
                    <a:pt x="11511" y="24762"/>
                    <a:pt x="11021" y="25622"/>
                  </a:cubicBezTo>
                  <a:cubicBezTo>
                    <a:pt x="10593" y="26567"/>
                    <a:pt x="10014" y="27436"/>
                    <a:pt x="9306" y="28194"/>
                  </a:cubicBezTo>
                  <a:cubicBezTo>
                    <a:pt x="8550" y="29046"/>
                    <a:pt x="7646" y="29756"/>
                    <a:pt x="6639" y="30289"/>
                  </a:cubicBezTo>
                  <a:cubicBezTo>
                    <a:pt x="5844" y="30826"/>
                    <a:pt x="4927" y="31153"/>
                    <a:pt x="3972" y="31242"/>
                  </a:cubicBezTo>
                  <a:cubicBezTo>
                    <a:pt x="3320" y="31441"/>
                    <a:pt x="2624" y="31441"/>
                    <a:pt x="1972" y="31242"/>
                  </a:cubicBezTo>
                  <a:cubicBezTo>
                    <a:pt x="1418" y="30909"/>
                    <a:pt x="985" y="30409"/>
                    <a:pt x="734" y="29813"/>
                  </a:cubicBezTo>
                  <a:cubicBezTo>
                    <a:pt x="371" y="29134"/>
                    <a:pt x="144" y="28389"/>
                    <a:pt x="67" y="27622"/>
                  </a:cubicBezTo>
                  <a:lnTo>
                    <a:pt x="67" y="24765"/>
                  </a:lnTo>
                  <a:cubicBezTo>
                    <a:pt x="67" y="23717"/>
                    <a:pt x="67" y="22765"/>
                    <a:pt x="67" y="21812"/>
                  </a:cubicBezTo>
                  <a:cubicBezTo>
                    <a:pt x="-22" y="20893"/>
                    <a:pt x="-22" y="19968"/>
                    <a:pt x="67" y="19050"/>
                  </a:cubicBezTo>
                  <a:cubicBezTo>
                    <a:pt x="290" y="18086"/>
                    <a:pt x="642" y="17157"/>
                    <a:pt x="1115" y="16287"/>
                  </a:cubicBezTo>
                  <a:cubicBezTo>
                    <a:pt x="1574" y="15360"/>
                    <a:pt x="2150" y="14496"/>
                    <a:pt x="2829" y="13716"/>
                  </a:cubicBezTo>
                  <a:cubicBezTo>
                    <a:pt x="3585" y="12863"/>
                    <a:pt x="4489" y="12154"/>
                    <a:pt x="5496" y="11620"/>
                  </a:cubicBezTo>
                  <a:close/>
                  <a:moveTo>
                    <a:pt x="22070" y="3334"/>
                  </a:moveTo>
                  <a:lnTo>
                    <a:pt x="22641" y="2191"/>
                  </a:lnTo>
                  <a:cubicBezTo>
                    <a:pt x="22857" y="1868"/>
                    <a:pt x="23152" y="1606"/>
                    <a:pt x="23498" y="1429"/>
                  </a:cubicBezTo>
                  <a:lnTo>
                    <a:pt x="25975" y="0"/>
                  </a:lnTo>
                  <a:cubicBezTo>
                    <a:pt x="25975" y="0"/>
                    <a:pt x="26546" y="0"/>
                    <a:pt x="26737" y="0"/>
                  </a:cubicBezTo>
                  <a:cubicBezTo>
                    <a:pt x="26802" y="185"/>
                    <a:pt x="26802" y="387"/>
                    <a:pt x="26737" y="571"/>
                  </a:cubicBezTo>
                  <a:lnTo>
                    <a:pt x="26737" y="571"/>
                  </a:lnTo>
                  <a:lnTo>
                    <a:pt x="8734" y="46863"/>
                  </a:lnTo>
                  <a:lnTo>
                    <a:pt x="8163" y="47911"/>
                  </a:lnTo>
                  <a:cubicBezTo>
                    <a:pt x="7947" y="48233"/>
                    <a:pt x="7652" y="48496"/>
                    <a:pt x="7306" y="48673"/>
                  </a:cubicBezTo>
                  <a:lnTo>
                    <a:pt x="4829" y="50101"/>
                  </a:lnTo>
                  <a:cubicBezTo>
                    <a:pt x="4594" y="50237"/>
                    <a:pt x="4303" y="50237"/>
                    <a:pt x="4068" y="50101"/>
                  </a:cubicBezTo>
                  <a:cubicBezTo>
                    <a:pt x="3966" y="49925"/>
                    <a:pt x="3966" y="49707"/>
                    <a:pt x="4068" y="49530"/>
                  </a:cubicBezTo>
                  <a:lnTo>
                    <a:pt x="4067" y="49530"/>
                  </a:lnTo>
                  <a:close/>
                  <a:moveTo>
                    <a:pt x="8449" y="22384"/>
                  </a:moveTo>
                  <a:lnTo>
                    <a:pt x="8449" y="18479"/>
                  </a:lnTo>
                  <a:cubicBezTo>
                    <a:pt x="8449" y="18002"/>
                    <a:pt x="8449" y="17716"/>
                    <a:pt x="8449" y="17526"/>
                  </a:cubicBezTo>
                  <a:cubicBezTo>
                    <a:pt x="8363" y="16968"/>
                    <a:pt x="8133" y="16443"/>
                    <a:pt x="7782" y="16002"/>
                  </a:cubicBezTo>
                  <a:cubicBezTo>
                    <a:pt x="7782" y="16002"/>
                    <a:pt x="6830" y="16002"/>
                    <a:pt x="6067" y="16002"/>
                  </a:cubicBezTo>
                  <a:cubicBezTo>
                    <a:pt x="5368" y="16398"/>
                    <a:pt x="4803" y="16995"/>
                    <a:pt x="4448" y="17716"/>
                  </a:cubicBezTo>
                  <a:cubicBezTo>
                    <a:pt x="4312" y="18408"/>
                    <a:pt x="4312" y="19120"/>
                    <a:pt x="4448" y="19812"/>
                  </a:cubicBezTo>
                  <a:lnTo>
                    <a:pt x="4448" y="20860"/>
                  </a:lnTo>
                  <a:cubicBezTo>
                    <a:pt x="4404" y="21367"/>
                    <a:pt x="4404" y="21877"/>
                    <a:pt x="4448" y="22384"/>
                  </a:cubicBezTo>
                  <a:cubicBezTo>
                    <a:pt x="4397" y="22827"/>
                    <a:pt x="4397" y="23274"/>
                    <a:pt x="4448" y="23717"/>
                  </a:cubicBezTo>
                  <a:cubicBezTo>
                    <a:pt x="4448" y="24193"/>
                    <a:pt x="4448" y="24574"/>
                    <a:pt x="4448" y="24765"/>
                  </a:cubicBezTo>
                  <a:cubicBezTo>
                    <a:pt x="4509" y="25301"/>
                    <a:pt x="4743" y="25802"/>
                    <a:pt x="5115" y="26193"/>
                  </a:cubicBezTo>
                  <a:cubicBezTo>
                    <a:pt x="5115" y="26194"/>
                    <a:pt x="6067" y="26194"/>
                    <a:pt x="6830" y="26194"/>
                  </a:cubicBezTo>
                  <a:cubicBezTo>
                    <a:pt x="7529" y="25798"/>
                    <a:pt x="8094" y="25200"/>
                    <a:pt x="8449" y="24479"/>
                  </a:cubicBezTo>
                  <a:cubicBezTo>
                    <a:pt x="8606" y="23758"/>
                    <a:pt x="8606" y="23010"/>
                    <a:pt x="8449" y="22288"/>
                  </a:cubicBezTo>
                  <a:close/>
                  <a:moveTo>
                    <a:pt x="24641" y="20002"/>
                  </a:moveTo>
                  <a:cubicBezTo>
                    <a:pt x="25421" y="19437"/>
                    <a:pt x="26347" y="19106"/>
                    <a:pt x="27308" y="19050"/>
                  </a:cubicBezTo>
                  <a:cubicBezTo>
                    <a:pt x="27960" y="18851"/>
                    <a:pt x="28656" y="18851"/>
                    <a:pt x="29308" y="19050"/>
                  </a:cubicBezTo>
                  <a:cubicBezTo>
                    <a:pt x="29862" y="19383"/>
                    <a:pt x="30296" y="19883"/>
                    <a:pt x="30547" y="20478"/>
                  </a:cubicBezTo>
                  <a:cubicBezTo>
                    <a:pt x="30910" y="21158"/>
                    <a:pt x="31136" y="21902"/>
                    <a:pt x="31214" y="22669"/>
                  </a:cubicBezTo>
                  <a:cubicBezTo>
                    <a:pt x="31214" y="23495"/>
                    <a:pt x="31214" y="24447"/>
                    <a:pt x="31214" y="25527"/>
                  </a:cubicBezTo>
                  <a:cubicBezTo>
                    <a:pt x="31214" y="26575"/>
                    <a:pt x="31214" y="27622"/>
                    <a:pt x="31214" y="28575"/>
                  </a:cubicBezTo>
                  <a:cubicBezTo>
                    <a:pt x="31297" y="29462"/>
                    <a:pt x="31297" y="30355"/>
                    <a:pt x="31214" y="31242"/>
                  </a:cubicBezTo>
                  <a:cubicBezTo>
                    <a:pt x="30991" y="32206"/>
                    <a:pt x="30638" y="33135"/>
                    <a:pt x="30166" y="34004"/>
                  </a:cubicBezTo>
                  <a:cubicBezTo>
                    <a:pt x="29738" y="34949"/>
                    <a:pt x="29159" y="35818"/>
                    <a:pt x="28452" y="36576"/>
                  </a:cubicBezTo>
                  <a:cubicBezTo>
                    <a:pt x="27668" y="37399"/>
                    <a:pt x="26770" y="38105"/>
                    <a:pt x="25785" y="38671"/>
                  </a:cubicBezTo>
                  <a:cubicBezTo>
                    <a:pt x="24970" y="39169"/>
                    <a:pt x="24063" y="39493"/>
                    <a:pt x="23118" y="39624"/>
                  </a:cubicBezTo>
                  <a:cubicBezTo>
                    <a:pt x="22466" y="39823"/>
                    <a:pt x="21769" y="39823"/>
                    <a:pt x="21117" y="39624"/>
                  </a:cubicBezTo>
                  <a:cubicBezTo>
                    <a:pt x="20608" y="39242"/>
                    <a:pt x="20185" y="38754"/>
                    <a:pt x="19879" y="38195"/>
                  </a:cubicBezTo>
                  <a:cubicBezTo>
                    <a:pt x="19558" y="37499"/>
                    <a:pt x="19333" y="36762"/>
                    <a:pt x="19212" y="36004"/>
                  </a:cubicBezTo>
                  <a:cubicBezTo>
                    <a:pt x="19212" y="35115"/>
                    <a:pt x="19212" y="34163"/>
                    <a:pt x="19212" y="33147"/>
                  </a:cubicBezTo>
                  <a:cubicBezTo>
                    <a:pt x="19212" y="32099"/>
                    <a:pt x="19212" y="31051"/>
                    <a:pt x="19212" y="30099"/>
                  </a:cubicBezTo>
                  <a:cubicBezTo>
                    <a:pt x="19128" y="29212"/>
                    <a:pt x="19128" y="28319"/>
                    <a:pt x="19212" y="27432"/>
                  </a:cubicBezTo>
                  <a:cubicBezTo>
                    <a:pt x="19415" y="26462"/>
                    <a:pt x="19769" y="25530"/>
                    <a:pt x="20260" y="24669"/>
                  </a:cubicBezTo>
                  <a:cubicBezTo>
                    <a:pt x="20719" y="23742"/>
                    <a:pt x="21295" y="22878"/>
                    <a:pt x="21974" y="22098"/>
                  </a:cubicBezTo>
                  <a:cubicBezTo>
                    <a:pt x="22722" y="21211"/>
                    <a:pt x="23626" y="20469"/>
                    <a:pt x="24641" y="19907"/>
                  </a:cubicBezTo>
                  <a:close/>
                  <a:moveTo>
                    <a:pt x="27594" y="30671"/>
                  </a:moveTo>
                  <a:cubicBezTo>
                    <a:pt x="27643" y="30323"/>
                    <a:pt x="27643" y="29970"/>
                    <a:pt x="27594" y="29623"/>
                  </a:cubicBezTo>
                  <a:lnTo>
                    <a:pt x="27594" y="26765"/>
                  </a:lnTo>
                  <a:cubicBezTo>
                    <a:pt x="27594" y="26289"/>
                    <a:pt x="27594" y="26003"/>
                    <a:pt x="27594" y="25813"/>
                  </a:cubicBezTo>
                  <a:cubicBezTo>
                    <a:pt x="27508" y="25255"/>
                    <a:pt x="27278" y="24730"/>
                    <a:pt x="26927" y="24289"/>
                  </a:cubicBezTo>
                  <a:cubicBezTo>
                    <a:pt x="26927" y="24289"/>
                    <a:pt x="25975" y="24289"/>
                    <a:pt x="25213" y="24289"/>
                  </a:cubicBezTo>
                  <a:cubicBezTo>
                    <a:pt x="24513" y="24685"/>
                    <a:pt x="23949" y="25282"/>
                    <a:pt x="23593" y="26003"/>
                  </a:cubicBezTo>
                  <a:cubicBezTo>
                    <a:pt x="23457" y="26695"/>
                    <a:pt x="23457" y="27407"/>
                    <a:pt x="23593" y="28099"/>
                  </a:cubicBezTo>
                  <a:lnTo>
                    <a:pt x="23593" y="29146"/>
                  </a:lnTo>
                  <a:cubicBezTo>
                    <a:pt x="23546" y="29621"/>
                    <a:pt x="23546" y="30100"/>
                    <a:pt x="23593" y="30575"/>
                  </a:cubicBezTo>
                  <a:cubicBezTo>
                    <a:pt x="23593" y="31147"/>
                    <a:pt x="23593" y="31623"/>
                    <a:pt x="23593" y="32004"/>
                  </a:cubicBezTo>
                  <a:cubicBezTo>
                    <a:pt x="23593" y="32385"/>
                    <a:pt x="23593" y="32766"/>
                    <a:pt x="23593" y="32956"/>
                  </a:cubicBezTo>
                  <a:cubicBezTo>
                    <a:pt x="23641" y="33524"/>
                    <a:pt x="23875" y="34060"/>
                    <a:pt x="24260" y="34480"/>
                  </a:cubicBezTo>
                  <a:cubicBezTo>
                    <a:pt x="24260" y="34480"/>
                    <a:pt x="25213" y="34480"/>
                    <a:pt x="25975" y="34480"/>
                  </a:cubicBezTo>
                  <a:cubicBezTo>
                    <a:pt x="26700" y="34118"/>
                    <a:pt x="27274" y="33511"/>
                    <a:pt x="27594" y="32766"/>
                  </a:cubicBezTo>
                  <a:cubicBezTo>
                    <a:pt x="27751" y="32044"/>
                    <a:pt x="27751" y="31297"/>
                    <a:pt x="27594" y="30575"/>
                  </a:cubicBezTo>
                  <a:close/>
                </a:path>
              </a:pathLst>
            </a:custGeom>
            <a:solidFill>
              <a:srgbClr val="455A64"/>
            </a:solidFill>
            <a:ln w="9525" cap="flat">
              <a:noFill/>
              <a:prstDash val="solid"/>
              <a:miter/>
            </a:ln>
          </p:spPr>
          <p:txBody>
            <a:bodyPr rtlCol="0" anchor="ctr"/>
            <a:lstStyle/>
            <a:p>
              <a:endParaRPr lang="vi-VN"/>
            </a:p>
          </p:txBody>
        </p:sp>
        <p:sp>
          <p:nvSpPr>
            <p:cNvPr id="564" name="Freeform: Shape 563">
              <a:extLst>
                <a:ext uri="{FF2B5EF4-FFF2-40B4-BE49-F238E27FC236}">
                  <a16:creationId xmlns:a16="http://schemas.microsoft.com/office/drawing/2014/main" id="{9D3C9703-E3EB-911E-19A2-A4695B4E820E}"/>
                </a:ext>
              </a:extLst>
            </p:cNvPr>
            <p:cNvSpPr/>
            <p:nvPr/>
          </p:nvSpPr>
          <p:spPr>
            <a:xfrm>
              <a:off x="3630463" y="3735682"/>
              <a:ext cx="101243" cy="255921"/>
            </a:xfrm>
            <a:custGeom>
              <a:avLst/>
              <a:gdLst>
                <a:gd name="connsiteX0" fmla="*/ 29139 w 101243"/>
                <a:gd name="connsiteY0" fmla="*/ 126873 h 255921"/>
                <a:gd name="connsiteX1" fmla="*/ 48189 w 101243"/>
                <a:gd name="connsiteY1" fmla="*/ 76771 h 255921"/>
                <a:gd name="connsiteX2" fmla="*/ 53237 w 101243"/>
                <a:gd name="connsiteY2" fmla="*/ 68675 h 255921"/>
                <a:gd name="connsiteX3" fmla="*/ 86860 w 101243"/>
                <a:gd name="connsiteY3" fmla="*/ 34290 h 255921"/>
                <a:gd name="connsiteX4" fmla="*/ 84479 w 101243"/>
                <a:gd name="connsiteY4" fmla="*/ 0 h 255921"/>
                <a:gd name="connsiteX5" fmla="*/ 35711 w 101243"/>
                <a:gd name="connsiteY5" fmla="*/ 50006 h 255921"/>
                <a:gd name="connsiteX6" fmla="*/ 30663 w 101243"/>
                <a:gd name="connsiteY6" fmla="*/ 58103 h 255921"/>
                <a:gd name="connsiteX7" fmla="*/ 3231 w 101243"/>
                <a:gd name="connsiteY7" fmla="*/ 130969 h 255921"/>
                <a:gd name="connsiteX8" fmla="*/ 1802 w 101243"/>
                <a:gd name="connsiteY8" fmla="*/ 140494 h 255921"/>
                <a:gd name="connsiteX9" fmla="*/ 373 w 101243"/>
                <a:gd name="connsiteY9" fmla="*/ 176594 h 255921"/>
                <a:gd name="connsiteX10" fmla="*/ 6374 w 101243"/>
                <a:gd name="connsiteY10" fmla="*/ 208312 h 255921"/>
                <a:gd name="connsiteX11" fmla="*/ 9041 w 101243"/>
                <a:gd name="connsiteY11" fmla="*/ 215360 h 255921"/>
                <a:gd name="connsiteX12" fmla="*/ 43903 w 101243"/>
                <a:gd name="connsiteY12" fmla="*/ 252127 h 255921"/>
                <a:gd name="connsiteX13" fmla="*/ 49618 w 101243"/>
                <a:gd name="connsiteY13" fmla="*/ 254127 h 255921"/>
                <a:gd name="connsiteX14" fmla="*/ 101243 w 101243"/>
                <a:gd name="connsiteY14" fmla="*/ 246031 h 255921"/>
                <a:gd name="connsiteX15" fmla="*/ 98957 w 101243"/>
                <a:gd name="connsiteY15" fmla="*/ 211741 h 255921"/>
                <a:gd name="connsiteX16" fmla="*/ 63428 w 101243"/>
                <a:gd name="connsiteY16" fmla="*/ 217265 h 255921"/>
                <a:gd name="connsiteX17" fmla="*/ 57618 w 101243"/>
                <a:gd name="connsiteY17" fmla="*/ 215360 h 255921"/>
                <a:gd name="connsiteX18" fmla="*/ 33425 w 101243"/>
                <a:gd name="connsiteY18" fmla="*/ 189643 h 255921"/>
                <a:gd name="connsiteX19" fmla="*/ 30853 w 101243"/>
                <a:gd name="connsiteY19" fmla="*/ 182689 h 255921"/>
                <a:gd name="connsiteX20" fmla="*/ 26757 w 101243"/>
                <a:gd name="connsiteY20" fmla="*/ 160782 h 255921"/>
                <a:gd name="connsiteX21" fmla="*/ 27710 w 101243"/>
                <a:gd name="connsiteY21" fmla="*/ 136112 h 255921"/>
                <a:gd name="connsiteX22" fmla="*/ 29139 w 101243"/>
                <a:gd name="connsiteY22" fmla="*/ 126873 h 255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01243" h="255921">
                  <a:moveTo>
                    <a:pt x="29139" y="126873"/>
                  </a:moveTo>
                  <a:cubicBezTo>
                    <a:pt x="32743" y="109254"/>
                    <a:pt x="39176" y="92334"/>
                    <a:pt x="48189" y="76771"/>
                  </a:cubicBezTo>
                  <a:cubicBezTo>
                    <a:pt x="49808" y="74009"/>
                    <a:pt x="51523" y="71342"/>
                    <a:pt x="53237" y="68675"/>
                  </a:cubicBezTo>
                  <a:cubicBezTo>
                    <a:pt x="61999" y="55054"/>
                    <a:pt x="73439" y="43355"/>
                    <a:pt x="86860" y="34290"/>
                  </a:cubicBezTo>
                  <a:lnTo>
                    <a:pt x="84479" y="0"/>
                  </a:lnTo>
                  <a:cubicBezTo>
                    <a:pt x="64778" y="12922"/>
                    <a:pt x="48135" y="29988"/>
                    <a:pt x="35711" y="50006"/>
                  </a:cubicBezTo>
                  <a:cubicBezTo>
                    <a:pt x="33901" y="52673"/>
                    <a:pt x="32282" y="55340"/>
                    <a:pt x="30663" y="58103"/>
                  </a:cubicBezTo>
                  <a:cubicBezTo>
                    <a:pt x="17419" y="80644"/>
                    <a:pt x="8141" y="105290"/>
                    <a:pt x="3231" y="130969"/>
                  </a:cubicBezTo>
                  <a:cubicBezTo>
                    <a:pt x="2659" y="134017"/>
                    <a:pt x="2183" y="137160"/>
                    <a:pt x="1802" y="140494"/>
                  </a:cubicBezTo>
                  <a:cubicBezTo>
                    <a:pt x="56" y="152443"/>
                    <a:pt x="-423" y="164543"/>
                    <a:pt x="373" y="176594"/>
                  </a:cubicBezTo>
                  <a:cubicBezTo>
                    <a:pt x="986" y="187382"/>
                    <a:pt x="3004" y="198045"/>
                    <a:pt x="6374" y="208312"/>
                  </a:cubicBezTo>
                  <a:cubicBezTo>
                    <a:pt x="7231" y="210788"/>
                    <a:pt x="8089" y="213074"/>
                    <a:pt x="9041" y="215360"/>
                  </a:cubicBezTo>
                  <a:cubicBezTo>
                    <a:pt x="15129" y="231877"/>
                    <a:pt x="27733" y="245169"/>
                    <a:pt x="43903" y="252127"/>
                  </a:cubicBezTo>
                  <a:cubicBezTo>
                    <a:pt x="45766" y="252908"/>
                    <a:pt x="47674" y="253576"/>
                    <a:pt x="49618" y="254127"/>
                  </a:cubicBezTo>
                  <a:cubicBezTo>
                    <a:pt x="67226" y="258192"/>
                    <a:pt x="85725" y="255291"/>
                    <a:pt x="101243" y="246031"/>
                  </a:cubicBezTo>
                  <a:lnTo>
                    <a:pt x="98957" y="211741"/>
                  </a:lnTo>
                  <a:cubicBezTo>
                    <a:pt x="88196" y="217889"/>
                    <a:pt x="75548" y="219856"/>
                    <a:pt x="63428" y="217265"/>
                  </a:cubicBezTo>
                  <a:cubicBezTo>
                    <a:pt x="61435" y="216818"/>
                    <a:pt x="59489" y="216180"/>
                    <a:pt x="57618" y="215360"/>
                  </a:cubicBezTo>
                  <a:cubicBezTo>
                    <a:pt x="46521" y="210253"/>
                    <a:pt x="37845" y="201031"/>
                    <a:pt x="33425" y="189643"/>
                  </a:cubicBezTo>
                  <a:cubicBezTo>
                    <a:pt x="32473" y="187452"/>
                    <a:pt x="31615" y="185071"/>
                    <a:pt x="30853" y="182689"/>
                  </a:cubicBezTo>
                  <a:cubicBezTo>
                    <a:pt x="28617" y="175577"/>
                    <a:pt x="27242" y="168222"/>
                    <a:pt x="26757" y="160782"/>
                  </a:cubicBezTo>
                  <a:cubicBezTo>
                    <a:pt x="26223" y="152548"/>
                    <a:pt x="26543" y="144281"/>
                    <a:pt x="27710" y="136112"/>
                  </a:cubicBezTo>
                  <a:cubicBezTo>
                    <a:pt x="28091" y="133064"/>
                    <a:pt x="28567" y="129921"/>
                    <a:pt x="29139" y="126873"/>
                  </a:cubicBezTo>
                  <a:close/>
                </a:path>
              </a:pathLst>
            </a:custGeom>
            <a:solidFill>
              <a:srgbClr val="F0F0F0"/>
            </a:solidFill>
            <a:ln w="9525" cap="flat">
              <a:noFill/>
              <a:prstDash val="solid"/>
              <a:miter/>
            </a:ln>
          </p:spPr>
          <p:txBody>
            <a:bodyPr rtlCol="0" anchor="ctr"/>
            <a:lstStyle/>
            <a:p>
              <a:endParaRPr lang="vi-VN"/>
            </a:p>
          </p:txBody>
        </p:sp>
        <p:sp>
          <p:nvSpPr>
            <p:cNvPr id="565" name="Freeform: Shape 564">
              <a:extLst>
                <a:ext uri="{FF2B5EF4-FFF2-40B4-BE49-F238E27FC236}">
                  <a16:creationId xmlns:a16="http://schemas.microsoft.com/office/drawing/2014/main" id="{C63A4A54-C8EF-713E-01E7-C2EF0077B7C8}"/>
                </a:ext>
              </a:extLst>
            </p:cNvPr>
            <p:cNvSpPr/>
            <p:nvPr/>
          </p:nvSpPr>
          <p:spPr>
            <a:xfrm>
              <a:off x="3720847" y="3713808"/>
              <a:ext cx="107612" cy="271429"/>
            </a:xfrm>
            <a:custGeom>
              <a:avLst/>
              <a:gdLst>
                <a:gd name="connsiteX0" fmla="*/ 100775 w 107612"/>
                <a:gd name="connsiteY0" fmla="*/ 50259 h 271429"/>
                <a:gd name="connsiteX1" fmla="*/ 98203 w 107612"/>
                <a:gd name="connsiteY1" fmla="*/ 43305 h 271429"/>
                <a:gd name="connsiteX2" fmla="*/ 60960 w 107612"/>
                <a:gd name="connsiteY2" fmla="*/ 3872 h 271429"/>
                <a:gd name="connsiteX3" fmla="*/ 55245 w 107612"/>
                <a:gd name="connsiteY3" fmla="*/ 1967 h 271429"/>
                <a:gd name="connsiteX4" fmla="*/ 0 w 107612"/>
                <a:gd name="connsiteY4" fmla="*/ 10634 h 271429"/>
                <a:gd name="connsiteX5" fmla="*/ 476 w 107612"/>
                <a:gd name="connsiteY5" fmla="*/ 17969 h 271429"/>
                <a:gd name="connsiteX6" fmla="*/ 2858 w 107612"/>
                <a:gd name="connsiteY6" fmla="*/ 52354 h 271429"/>
                <a:gd name="connsiteX7" fmla="*/ 3429 w 107612"/>
                <a:gd name="connsiteY7" fmla="*/ 60070 h 271429"/>
                <a:gd name="connsiteX8" fmla="*/ 35243 w 107612"/>
                <a:gd name="connsiteY8" fmla="*/ 55021 h 271429"/>
                <a:gd name="connsiteX9" fmla="*/ 41053 w 107612"/>
                <a:gd name="connsiteY9" fmla="*/ 56926 h 271429"/>
                <a:gd name="connsiteX10" fmla="*/ 62484 w 107612"/>
                <a:gd name="connsiteY10" fmla="*/ 79786 h 271429"/>
                <a:gd name="connsiteX11" fmla="*/ 65056 w 107612"/>
                <a:gd name="connsiteY11" fmla="*/ 86740 h 271429"/>
                <a:gd name="connsiteX12" fmla="*/ 68771 w 107612"/>
                <a:gd name="connsiteY12" fmla="*/ 106361 h 271429"/>
                <a:gd name="connsiteX13" fmla="*/ 67913 w 107612"/>
                <a:gd name="connsiteY13" fmla="*/ 128554 h 271429"/>
                <a:gd name="connsiteX14" fmla="*/ 66485 w 107612"/>
                <a:gd name="connsiteY14" fmla="*/ 138079 h 271429"/>
                <a:gd name="connsiteX15" fmla="*/ 49625 w 107612"/>
                <a:gd name="connsiteY15" fmla="*/ 183037 h 271429"/>
                <a:gd name="connsiteX16" fmla="*/ 44577 w 107612"/>
                <a:gd name="connsiteY16" fmla="*/ 191133 h 271429"/>
                <a:gd name="connsiteX17" fmla="*/ 14383 w 107612"/>
                <a:gd name="connsiteY17" fmla="*/ 221899 h 271429"/>
                <a:gd name="connsiteX18" fmla="*/ 14954 w 107612"/>
                <a:gd name="connsiteY18" fmla="*/ 229614 h 271429"/>
                <a:gd name="connsiteX19" fmla="*/ 17240 w 107612"/>
                <a:gd name="connsiteY19" fmla="*/ 264000 h 271429"/>
                <a:gd name="connsiteX20" fmla="*/ 17812 w 107612"/>
                <a:gd name="connsiteY20" fmla="*/ 271429 h 271429"/>
                <a:gd name="connsiteX21" fmla="*/ 69913 w 107612"/>
                <a:gd name="connsiteY21" fmla="*/ 218089 h 271429"/>
                <a:gd name="connsiteX22" fmla="*/ 74962 w 107612"/>
                <a:gd name="connsiteY22" fmla="*/ 209898 h 271429"/>
                <a:gd name="connsiteX23" fmla="*/ 104204 w 107612"/>
                <a:gd name="connsiteY23" fmla="*/ 132174 h 271429"/>
                <a:gd name="connsiteX24" fmla="*/ 105728 w 107612"/>
                <a:gd name="connsiteY24" fmla="*/ 122649 h 271429"/>
                <a:gd name="connsiteX25" fmla="*/ 107252 w 107612"/>
                <a:gd name="connsiteY25" fmla="*/ 84549 h 271429"/>
                <a:gd name="connsiteX26" fmla="*/ 100775 w 107612"/>
                <a:gd name="connsiteY26" fmla="*/ 50259 h 271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7612" h="271429">
                  <a:moveTo>
                    <a:pt x="100775" y="50259"/>
                  </a:moveTo>
                  <a:cubicBezTo>
                    <a:pt x="99917" y="47878"/>
                    <a:pt x="99060" y="45496"/>
                    <a:pt x="98203" y="43305"/>
                  </a:cubicBezTo>
                  <a:cubicBezTo>
                    <a:pt x="91696" y="25626"/>
                    <a:pt x="78239" y="11377"/>
                    <a:pt x="60960" y="3872"/>
                  </a:cubicBezTo>
                  <a:cubicBezTo>
                    <a:pt x="59100" y="3109"/>
                    <a:pt x="57191" y="2472"/>
                    <a:pt x="55245" y="1967"/>
                  </a:cubicBezTo>
                  <a:cubicBezTo>
                    <a:pt x="36404" y="-2459"/>
                    <a:pt x="16580" y="651"/>
                    <a:pt x="0" y="10634"/>
                  </a:cubicBezTo>
                  <a:lnTo>
                    <a:pt x="476" y="17969"/>
                  </a:lnTo>
                  <a:lnTo>
                    <a:pt x="2858" y="52354"/>
                  </a:lnTo>
                  <a:lnTo>
                    <a:pt x="3429" y="60070"/>
                  </a:lnTo>
                  <a:cubicBezTo>
                    <a:pt x="13082" y="54616"/>
                    <a:pt x="24376" y="52824"/>
                    <a:pt x="35243" y="55021"/>
                  </a:cubicBezTo>
                  <a:cubicBezTo>
                    <a:pt x="37224" y="55512"/>
                    <a:pt x="39166" y="56149"/>
                    <a:pt x="41053" y="56926"/>
                  </a:cubicBezTo>
                  <a:cubicBezTo>
                    <a:pt x="50826" y="61569"/>
                    <a:pt x="58481" y="69735"/>
                    <a:pt x="62484" y="79786"/>
                  </a:cubicBezTo>
                  <a:cubicBezTo>
                    <a:pt x="63471" y="82054"/>
                    <a:pt x="64330" y="84376"/>
                    <a:pt x="65056" y="86740"/>
                  </a:cubicBezTo>
                  <a:cubicBezTo>
                    <a:pt x="67054" y="93113"/>
                    <a:pt x="68301" y="99698"/>
                    <a:pt x="68771" y="106361"/>
                  </a:cubicBezTo>
                  <a:cubicBezTo>
                    <a:pt x="69193" y="113769"/>
                    <a:pt x="68906" y="121201"/>
                    <a:pt x="67913" y="128554"/>
                  </a:cubicBezTo>
                  <a:cubicBezTo>
                    <a:pt x="67913" y="131697"/>
                    <a:pt x="67056" y="134746"/>
                    <a:pt x="66485" y="138079"/>
                  </a:cubicBezTo>
                  <a:cubicBezTo>
                    <a:pt x="63285" y="153865"/>
                    <a:pt x="57594" y="169041"/>
                    <a:pt x="49625" y="183037"/>
                  </a:cubicBezTo>
                  <a:cubicBezTo>
                    <a:pt x="48006" y="185799"/>
                    <a:pt x="46292" y="188466"/>
                    <a:pt x="44577" y="191133"/>
                  </a:cubicBezTo>
                  <a:cubicBezTo>
                    <a:pt x="36677" y="203310"/>
                    <a:pt x="26409" y="213773"/>
                    <a:pt x="14383" y="221899"/>
                  </a:cubicBezTo>
                  <a:lnTo>
                    <a:pt x="14954" y="229614"/>
                  </a:lnTo>
                  <a:lnTo>
                    <a:pt x="17240" y="264000"/>
                  </a:lnTo>
                  <a:lnTo>
                    <a:pt x="17812" y="271429"/>
                  </a:lnTo>
                  <a:cubicBezTo>
                    <a:pt x="38842" y="257639"/>
                    <a:pt x="56621" y="239438"/>
                    <a:pt x="69913" y="218089"/>
                  </a:cubicBezTo>
                  <a:cubicBezTo>
                    <a:pt x="71723" y="215422"/>
                    <a:pt x="73343" y="212660"/>
                    <a:pt x="74962" y="209898"/>
                  </a:cubicBezTo>
                  <a:cubicBezTo>
                    <a:pt x="89186" y="185902"/>
                    <a:pt x="99084" y="159594"/>
                    <a:pt x="104204" y="132174"/>
                  </a:cubicBezTo>
                  <a:cubicBezTo>
                    <a:pt x="104775" y="129030"/>
                    <a:pt x="105251" y="125982"/>
                    <a:pt x="105728" y="122649"/>
                  </a:cubicBezTo>
                  <a:cubicBezTo>
                    <a:pt x="107532" y="110034"/>
                    <a:pt x="108043" y="97268"/>
                    <a:pt x="107252" y="84549"/>
                  </a:cubicBezTo>
                  <a:cubicBezTo>
                    <a:pt x="106568" y="72889"/>
                    <a:pt x="104391" y="61365"/>
                    <a:pt x="100775" y="50259"/>
                  </a:cubicBezTo>
                  <a:close/>
                </a:path>
              </a:pathLst>
            </a:custGeom>
            <a:solidFill>
              <a:srgbClr val="BA68C8"/>
            </a:solidFill>
            <a:ln w="9525" cap="flat">
              <a:noFill/>
              <a:prstDash val="solid"/>
              <a:miter/>
            </a:ln>
          </p:spPr>
          <p:txBody>
            <a:bodyPr rtlCol="0" anchor="ctr"/>
            <a:lstStyle/>
            <a:p>
              <a:endParaRPr lang="vi-VN"/>
            </a:p>
          </p:txBody>
        </p:sp>
        <p:sp>
          <p:nvSpPr>
            <p:cNvPr id="566" name="Freeform: Shape 565">
              <a:extLst>
                <a:ext uri="{FF2B5EF4-FFF2-40B4-BE49-F238E27FC236}">
                  <a16:creationId xmlns:a16="http://schemas.microsoft.com/office/drawing/2014/main" id="{82E197F9-817F-64B6-E134-1A14B785A1BD}"/>
                </a:ext>
              </a:extLst>
            </p:cNvPr>
            <p:cNvSpPr/>
            <p:nvPr/>
          </p:nvSpPr>
          <p:spPr>
            <a:xfrm>
              <a:off x="3720847" y="3713808"/>
              <a:ext cx="107612" cy="271429"/>
            </a:xfrm>
            <a:custGeom>
              <a:avLst/>
              <a:gdLst>
                <a:gd name="connsiteX0" fmla="*/ 100775 w 107612"/>
                <a:gd name="connsiteY0" fmla="*/ 50259 h 271429"/>
                <a:gd name="connsiteX1" fmla="*/ 98203 w 107612"/>
                <a:gd name="connsiteY1" fmla="*/ 43305 h 271429"/>
                <a:gd name="connsiteX2" fmla="*/ 60960 w 107612"/>
                <a:gd name="connsiteY2" fmla="*/ 3872 h 271429"/>
                <a:gd name="connsiteX3" fmla="*/ 55245 w 107612"/>
                <a:gd name="connsiteY3" fmla="*/ 1967 h 271429"/>
                <a:gd name="connsiteX4" fmla="*/ 0 w 107612"/>
                <a:gd name="connsiteY4" fmla="*/ 10634 h 271429"/>
                <a:gd name="connsiteX5" fmla="*/ 476 w 107612"/>
                <a:gd name="connsiteY5" fmla="*/ 17969 h 271429"/>
                <a:gd name="connsiteX6" fmla="*/ 2858 w 107612"/>
                <a:gd name="connsiteY6" fmla="*/ 52354 h 271429"/>
                <a:gd name="connsiteX7" fmla="*/ 3429 w 107612"/>
                <a:gd name="connsiteY7" fmla="*/ 60070 h 271429"/>
                <a:gd name="connsiteX8" fmla="*/ 35243 w 107612"/>
                <a:gd name="connsiteY8" fmla="*/ 55021 h 271429"/>
                <a:gd name="connsiteX9" fmla="*/ 41053 w 107612"/>
                <a:gd name="connsiteY9" fmla="*/ 56926 h 271429"/>
                <a:gd name="connsiteX10" fmla="*/ 62484 w 107612"/>
                <a:gd name="connsiteY10" fmla="*/ 79786 h 271429"/>
                <a:gd name="connsiteX11" fmla="*/ 65056 w 107612"/>
                <a:gd name="connsiteY11" fmla="*/ 86740 h 271429"/>
                <a:gd name="connsiteX12" fmla="*/ 68771 w 107612"/>
                <a:gd name="connsiteY12" fmla="*/ 106361 h 271429"/>
                <a:gd name="connsiteX13" fmla="*/ 67913 w 107612"/>
                <a:gd name="connsiteY13" fmla="*/ 128554 h 271429"/>
                <a:gd name="connsiteX14" fmla="*/ 66485 w 107612"/>
                <a:gd name="connsiteY14" fmla="*/ 138079 h 271429"/>
                <a:gd name="connsiteX15" fmla="*/ 49625 w 107612"/>
                <a:gd name="connsiteY15" fmla="*/ 183037 h 271429"/>
                <a:gd name="connsiteX16" fmla="*/ 44577 w 107612"/>
                <a:gd name="connsiteY16" fmla="*/ 191133 h 271429"/>
                <a:gd name="connsiteX17" fmla="*/ 14383 w 107612"/>
                <a:gd name="connsiteY17" fmla="*/ 221899 h 271429"/>
                <a:gd name="connsiteX18" fmla="*/ 14954 w 107612"/>
                <a:gd name="connsiteY18" fmla="*/ 229614 h 271429"/>
                <a:gd name="connsiteX19" fmla="*/ 17240 w 107612"/>
                <a:gd name="connsiteY19" fmla="*/ 264000 h 271429"/>
                <a:gd name="connsiteX20" fmla="*/ 17812 w 107612"/>
                <a:gd name="connsiteY20" fmla="*/ 271429 h 271429"/>
                <a:gd name="connsiteX21" fmla="*/ 69913 w 107612"/>
                <a:gd name="connsiteY21" fmla="*/ 218089 h 271429"/>
                <a:gd name="connsiteX22" fmla="*/ 74962 w 107612"/>
                <a:gd name="connsiteY22" fmla="*/ 209898 h 271429"/>
                <a:gd name="connsiteX23" fmla="*/ 104204 w 107612"/>
                <a:gd name="connsiteY23" fmla="*/ 132174 h 271429"/>
                <a:gd name="connsiteX24" fmla="*/ 105728 w 107612"/>
                <a:gd name="connsiteY24" fmla="*/ 122649 h 271429"/>
                <a:gd name="connsiteX25" fmla="*/ 107252 w 107612"/>
                <a:gd name="connsiteY25" fmla="*/ 84549 h 271429"/>
                <a:gd name="connsiteX26" fmla="*/ 100775 w 107612"/>
                <a:gd name="connsiteY26" fmla="*/ 50259 h 271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7612" h="271429">
                  <a:moveTo>
                    <a:pt x="100775" y="50259"/>
                  </a:moveTo>
                  <a:cubicBezTo>
                    <a:pt x="99917" y="47878"/>
                    <a:pt x="99060" y="45496"/>
                    <a:pt x="98203" y="43305"/>
                  </a:cubicBezTo>
                  <a:cubicBezTo>
                    <a:pt x="91696" y="25626"/>
                    <a:pt x="78239" y="11377"/>
                    <a:pt x="60960" y="3872"/>
                  </a:cubicBezTo>
                  <a:cubicBezTo>
                    <a:pt x="59100" y="3109"/>
                    <a:pt x="57191" y="2472"/>
                    <a:pt x="55245" y="1967"/>
                  </a:cubicBezTo>
                  <a:cubicBezTo>
                    <a:pt x="36404" y="-2459"/>
                    <a:pt x="16580" y="651"/>
                    <a:pt x="0" y="10634"/>
                  </a:cubicBezTo>
                  <a:lnTo>
                    <a:pt x="476" y="17969"/>
                  </a:lnTo>
                  <a:lnTo>
                    <a:pt x="2858" y="52354"/>
                  </a:lnTo>
                  <a:lnTo>
                    <a:pt x="3429" y="60070"/>
                  </a:lnTo>
                  <a:cubicBezTo>
                    <a:pt x="13082" y="54616"/>
                    <a:pt x="24376" y="52824"/>
                    <a:pt x="35243" y="55021"/>
                  </a:cubicBezTo>
                  <a:cubicBezTo>
                    <a:pt x="37224" y="55512"/>
                    <a:pt x="39166" y="56149"/>
                    <a:pt x="41053" y="56926"/>
                  </a:cubicBezTo>
                  <a:cubicBezTo>
                    <a:pt x="50826" y="61569"/>
                    <a:pt x="58481" y="69735"/>
                    <a:pt x="62484" y="79786"/>
                  </a:cubicBezTo>
                  <a:cubicBezTo>
                    <a:pt x="63471" y="82054"/>
                    <a:pt x="64330" y="84376"/>
                    <a:pt x="65056" y="86740"/>
                  </a:cubicBezTo>
                  <a:cubicBezTo>
                    <a:pt x="67054" y="93113"/>
                    <a:pt x="68301" y="99698"/>
                    <a:pt x="68771" y="106361"/>
                  </a:cubicBezTo>
                  <a:cubicBezTo>
                    <a:pt x="69193" y="113769"/>
                    <a:pt x="68906" y="121201"/>
                    <a:pt x="67913" y="128554"/>
                  </a:cubicBezTo>
                  <a:cubicBezTo>
                    <a:pt x="67913" y="131697"/>
                    <a:pt x="67056" y="134746"/>
                    <a:pt x="66485" y="138079"/>
                  </a:cubicBezTo>
                  <a:cubicBezTo>
                    <a:pt x="63285" y="153865"/>
                    <a:pt x="57594" y="169041"/>
                    <a:pt x="49625" y="183037"/>
                  </a:cubicBezTo>
                  <a:cubicBezTo>
                    <a:pt x="48006" y="185799"/>
                    <a:pt x="46292" y="188466"/>
                    <a:pt x="44577" y="191133"/>
                  </a:cubicBezTo>
                  <a:cubicBezTo>
                    <a:pt x="36677" y="203310"/>
                    <a:pt x="26409" y="213773"/>
                    <a:pt x="14383" y="221899"/>
                  </a:cubicBezTo>
                  <a:lnTo>
                    <a:pt x="14954" y="229614"/>
                  </a:lnTo>
                  <a:lnTo>
                    <a:pt x="17240" y="264000"/>
                  </a:lnTo>
                  <a:lnTo>
                    <a:pt x="17812" y="271429"/>
                  </a:lnTo>
                  <a:cubicBezTo>
                    <a:pt x="38842" y="257639"/>
                    <a:pt x="56621" y="239438"/>
                    <a:pt x="69913" y="218089"/>
                  </a:cubicBezTo>
                  <a:cubicBezTo>
                    <a:pt x="71723" y="215422"/>
                    <a:pt x="73343" y="212660"/>
                    <a:pt x="74962" y="209898"/>
                  </a:cubicBezTo>
                  <a:cubicBezTo>
                    <a:pt x="89186" y="185902"/>
                    <a:pt x="99084" y="159594"/>
                    <a:pt x="104204" y="132174"/>
                  </a:cubicBezTo>
                  <a:cubicBezTo>
                    <a:pt x="104775" y="129030"/>
                    <a:pt x="105251" y="125982"/>
                    <a:pt x="105728" y="122649"/>
                  </a:cubicBezTo>
                  <a:cubicBezTo>
                    <a:pt x="107532" y="110034"/>
                    <a:pt x="108043" y="97268"/>
                    <a:pt x="107252" y="84549"/>
                  </a:cubicBezTo>
                  <a:cubicBezTo>
                    <a:pt x="106568" y="72889"/>
                    <a:pt x="104391" y="61365"/>
                    <a:pt x="100775" y="50259"/>
                  </a:cubicBezTo>
                  <a:close/>
                </a:path>
              </a:pathLst>
            </a:custGeom>
            <a:solidFill>
              <a:srgbClr val="FFFFFF"/>
            </a:solidFill>
            <a:ln w="9525" cap="flat">
              <a:noFill/>
              <a:prstDash val="solid"/>
              <a:miter/>
            </a:ln>
          </p:spPr>
          <p:txBody>
            <a:bodyPr rtlCol="0" anchor="ctr"/>
            <a:lstStyle/>
            <a:p>
              <a:endParaRPr lang="vi-VN"/>
            </a:p>
          </p:txBody>
        </p:sp>
        <p:sp>
          <p:nvSpPr>
            <p:cNvPr id="567" name="Freeform: Shape 566">
              <a:extLst>
                <a:ext uri="{FF2B5EF4-FFF2-40B4-BE49-F238E27FC236}">
                  <a16:creationId xmlns:a16="http://schemas.microsoft.com/office/drawing/2014/main" id="{38A1C129-8531-F380-DF6D-74504C49D96E}"/>
                </a:ext>
              </a:extLst>
            </p:cNvPr>
            <p:cNvSpPr/>
            <p:nvPr/>
          </p:nvSpPr>
          <p:spPr>
            <a:xfrm>
              <a:off x="3421660" y="4005995"/>
              <a:ext cx="23828" cy="39447"/>
            </a:xfrm>
            <a:custGeom>
              <a:avLst/>
              <a:gdLst>
                <a:gd name="connsiteX0" fmla="*/ 14485 w 23828"/>
                <a:gd name="connsiteY0" fmla="*/ 39250 h 39447"/>
                <a:gd name="connsiteX1" fmla="*/ 13723 w 23828"/>
                <a:gd name="connsiteY1" fmla="*/ 39250 h 39447"/>
                <a:gd name="connsiteX2" fmla="*/ 13723 w 23828"/>
                <a:gd name="connsiteY2" fmla="*/ 38392 h 39447"/>
                <a:gd name="connsiteX3" fmla="*/ 13722 w 23828"/>
                <a:gd name="connsiteY3" fmla="*/ 32011 h 39447"/>
                <a:gd name="connsiteX4" fmla="*/ 864 w 23828"/>
                <a:gd name="connsiteY4" fmla="*/ 39345 h 39447"/>
                <a:gd name="connsiteX5" fmla="*/ 102 w 23828"/>
                <a:gd name="connsiteY5" fmla="*/ 39345 h 39447"/>
                <a:gd name="connsiteX6" fmla="*/ 102 w 23828"/>
                <a:gd name="connsiteY6" fmla="*/ 38488 h 39447"/>
                <a:gd name="connsiteX7" fmla="*/ 102 w 23828"/>
                <a:gd name="connsiteY7" fmla="*/ 34773 h 39447"/>
                <a:gd name="connsiteX8" fmla="*/ 102 w 23828"/>
                <a:gd name="connsiteY8" fmla="*/ 33249 h 39447"/>
                <a:gd name="connsiteX9" fmla="*/ 673 w 23828"/>
                <a:gd name="connsiteY9" fmla="*/ 31725 h 39447"/>
                <a:gd name="connsiteX10" fmla="*/ 11913 w 23828"/>
                <a:gd name="connsiteY10" fmla="*/ 4198 h 39447"/>
                <a:gd name="connsiteX11" fmla="*/ 13532 w 23828"/>
                <a:gd name="connsiteY11" fmla="*/ 1912 h 39447"/>
                <a:gd name="connsiteX12" fmla="*/ 16675 w 23828"/>
                <a:gd name="connsiteY12" fmla="*/ 102 h 39447"/>
                <a:gd name="connsiteX13" fmla="*/ 17437 w 23828"/>
                <a:gd name="connsiteY13" fmla="*/ 102 h 39447"/>
                <a:gd name="connsiteX14" fmla="*/ 17437 w 23828"/>
                <a:gd name="connsiteY14" fmla="*/ 959 h 39447"/>
                <a:gd name="connsiteX15" fmla="*/ 18961 w 23828"/>
                <a:gd name="connsiteY15" fmla="*/ 22105 h 39447"/>
                <a:gd name="connsiteX16" fmla="*/ 22486 w 23828"/>
                <a:gd name="connsiteY16" fmla="*/ 20104 h 39447"/>
                <a:gd name="connsiteX17" fmla="*/ 23247 w 23828"/>
                <a:gd name="connsiteY17" fmla="*/ 20104 h 39447"/>
                <a:gd name="connsiteX18" fmla="*/ 23724 w 23828"/>
                <a:gd name="connsiteY18" fmla="*/ 20866 h 39447"/>
                <a:gd name="connsiteX19" fmla="*/ 23724 w 23828"/>
                <a:gd name="connsiteY19" fmla="*/ 24676 h 39447"/>
                <a:gd name="connsiteX20" fmla="*/ 23724 w 23828"/>
                <a:gd name="connsiteY20" fmla="*/ 25819 h 39447"/>
                <a:gd name="connsiteX21" fmla="*/ 22962 w 23828"/>
                <a:gd name="connsiteY21" fmla="*/ 26677 h 39447"/>
                <a:gd name="connsiteX22" fmla="*/ 19342 w 23828"/>
                <a:gd name="connsiteY22" fmla="*/ 28772 h 39447"/>
                <a:gd name="connsiteX23" fmla="*/ 19819 w 23828"/>
                <a:gd name="connsiteY23" fmla="*/ 35154 h 39447"/>
                <a:gd name="connsiteX24" fmla="*/ 19819 w 23828"/>
                <a:gd name="connsiteY24" fmla="*/ 36392 h 39447"/>
                <a:gd name="connsiteX25" fmla="*/ 19057 w 23828"/>
                <a:gd name="connsiteY25" fmla="*/ 37249 h 39447"/>
                <a:gd name="connsiteX26" fmla="*/ 12389 w 23828"/>
                <a:gd name="connsiteY26" fmla="*/ 25439 h 39447"/>
                <a:gd name="connsiteX27" fmla="*/ 11722 w 23828"/>
                <a:gd name="connsiteY27" fmla="*/ 14580 h 39447"/>
                <a:gd name="connsiteX28" fmla="*/ 5436 w 23828"/>
                <a:gd name="connsiteY28" fmla="*/ 30010 h 39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3828" h="39447">
                  <a:moveTo>
                    <a:pt x="14485" y="39250"/>
                  </a:moveTo>
                  <a:cubicBezTo>
                    <a:pt x="14249" y="39386"/>
                    <a:pt x="13959" y="39386"/>
                    <a:pt x="13723" y="39250"/>
                  </a:cubicBezTo>
                  <a:cubicBezTo>
                    <a:pt x="13621" y="38973"/>
                    <a:pt x="13621" y="38669"/>
                    <a:pt x="13723" y="38392"/>
                  </a:cubicBezTo>
                  <a:lnTo>
                    <a:pt x="13722" y="32011"/>
                  </a:lnTo>
                  <a:lnTo>
                    <a:pt x="864" y="39345"/>
                  </a:lnTo>
                  <a:cubicBezTo>
                    <a:pt x="628" y="39481"/>
                    <a:pt x="338" y="39481"/>
                    <a:pt x="102" y="39345"/>
                  </a:cubicBezTo>
                  <a:cubicBezTo>
                    <a:pt x="-34" y="39076"/>
                    <a:pt x="-34" y="38757"/>
                    <a:pt x="102" y="38488"/>
                  </a:cubicBezTo>
                  <a:lnTo>
                    <a:pt x="102" y="34773"/>
                  </a:lnTo>
                  <a:cubicBezTo>
                    <a:pt x="2" y="34270"/>
                    <a:pt x="2" y="33752"/>
                    <a:pt x="102" y="33249"/>
                  </a:cubicBezTo>
                  <a:cubicBezTo>
                    <a:pt x="223" y="32717"/>
                    <a:pt x="415" y="32205"/>
                    <a:pt x="673" y="31725"/>
                  </a:cubicBezTo>
                  <a:lnTo>
                    <a:pt x="11913" y="4198"/>
                  </a:lnTo>
                  <a:cubicBezTo>
                    <a:pt x="12167" y="3269"/>
                    <a:pt x="12740" y="2460"/>
                    <a:pt x="13532" y="1912"/>
                  </a:cubicBezTo>
                  <a:lnTo>
                    <a:pt x="16675" y="102"/>
                  </a:lnTo>
                  <a:cubicBezTo>
                    <a:pt x="16911" y="-34"/>
                    <a:pt x="17201" y="-34"/>
                    <a:pt x="17437" y="102"/>
                  </a:cubicBezTo>
                  <a:cubicBezTo>
                    <a:pt x="17573" y="371"/>
                    <a:pt x="17573" y="690"/>
                    <a:pt x="17437" y="959"/>
                  </a:cubicBezTo>
                  <a:lnTo>
                    <a:pt x="18961" y="22105"/>
                  </a:lnTo>
                  <a:lnTo>
                    <a:pt x="22486" y="20104"/>
                  </a:lnTo>
                  <a:cubicBezTo>
                    <a:pt x="22702" y="19910"/>
                    <a:pt x="23031" y="19910"/>
                    <a:pt x="23247" y="20104"/>
                  </a:cubicBezTo>
                  <a:cubicBezTo>
                    <a:pt x="23247" y="20104"/>
                    <a:pt x="23247" y="20104"/>
                    <a:pt x="23724" y="20866"/>
                  </a:cubicBezTo>
                  <a:lnTo>
                    <a:pt x="23724" y="24676"/>
                  </a:lnTo>
                  <a:cubicBezTo>
                    <a:pt x="23863" y="25045"/>
                    <a:pt x="23863" y="25451"/>
                    <a:pt x="23724" y="25819"/>
                  </a:cubicBezTo>
                  <a:cubicBezTo>
                    <a:pt x="23601" y="26199"/>
                    <a:pt x="23325" y="26510"/>
                    <a:pt x="22962" y="26677"/>
                  </a:cubicBezTo>
                  <a:lnTo>
                    <a:pt x="19342" y="28772"/>
                  </a:lnTo>
                  <a:lnTo>
                    <a:pt x="19819" y="35154"/>
                  </a:lnTo>
                  <a:cubicBezTo>
                    <a:pt x="19906" y="35562"/>
                    <a:pt x="19906" y="35984"/>
                    <a:pt x="19819" y="36392"/>
                  </a:cubicBezTo>
                  <a:cubicBezTo>
                    <a:pt x="19642" y="36738"/>
                    <a:pt x="19379" y="37033"/>
                    <a:pt x="19057" y="37249"/>
                  </a:cubicBezTo>
                  <a:close/>
                  <a:moveTo>
                    <a:pt x="12389" y="25439"/>
                  </a:moveTo>
                  <a:lnTo>
                    <a:pt x="11722" y="14580"/>
                  </a:lnTo>
                  <a:lnTo>
                    <a:pt x="5436" y="30010"/>
                  </a:lnTo>
                  <a:close/>
                </a:path>
              </a:pathLst>
            </a:custGeom>
            <a:solidFill>
              <a:srgbClr val="455A64"/>
            </a:solidFill>
            <a:ln w="9525" cap="flat">
              <a:noFill/>
              <a:prstDash val="solid"/>
              <a:miter/>
            </a:ln>
          </p:spPr>
          <p:txBody>
            <a:bodyPr rtlCol="0" anchor="ctr"/>
            <a:lstStyle/>
            <a:p>
              <a:endParaRPr lang="vi-VN"/>
            </a:p>
          </p:txBody>
        </p:sp>
        <p:sp>
          <p:nvSpPr>
            <p:cNvPr id="568" name="Freeform: Shape 567">
              <a:extLst>
                <a:ext uri="{FF2B5EF4-FFF2-40B4-BE49-F238E27FC236}">
                  <a16:creationId xmlns:a16="http://schemas.microsoft.com/office/drawing/2014/main" id="{5A357A4C-15CF-28A6-1328-5009E090CE24}"/>
                </a:ext>
              </a:extLst>
            </p:cNvPr>
            <p:cNvSpPr/>
            <p:nvPr/>
          </p:nvSpPr>
          <p:spPr>
            <a:xfrm>
              <a:off x="3447077" y="3991690"/>
              <a:ext cx="22644" cy="41942"/>
            </a:xfrm>
            <a:custGeom>
              <a:avLst/>
              <a:gdLst>
                <a:gd name="connsiteX0" fmla="*/ 22500 w 22644"/>
                <a:gd name="connsiteY0" fmla="*/ 9835 h 41942"/>
                <a:gd name="connsiteX1" fmla="*/ 22500 w 22644"/>
                <a:gd name="connsiteY1" fmla="*/ 12025 h 41942"/>
                <a:gd name="connsiteX2" fmla="*/ 22500 w 22644"/>
                <a:gd name="connsiteY2" fmla="*/ 14502 h 41942"/>
                <a:gd name="connsiteX3" fmla="*/ 22500 w 22644"/>
                <a:gd name="connsiteY3" fmla="*/ 16978 h 41942"/>
                <a:gd name="connsiteX4" fmla="*/ 22500 w 22644"/>
                <a:gd name="connsiteY4" fmla="*/ 19264 h 41942"/>
                <a:gd name="connsiteX5" fmla="*/ 22500 w 22644"/>
                <a:gd name="connsiteY5" fmla="*/ 25360 h 41942"/>
                <a:gd name="connsiteX6" fmla="*/ 20976 w 22644"/>
                <a:gd name="connsiteY6" fmla="*/ 30980 h 41942"/>
                <a:gd name="connsiteX7" fmla="*/ 12785 w 22644"/>
                <a:gd name="connsiteY7" fmla="*/ 40029 h 41942"/>
                <a:gd name="connsiteX8" fmla="*/ 7546 w 22644"/>
                <a:gd name="connsiteY8" fmla="*/ 41934 h 41942"/>
                <a:gd name="connsiteX9" fmla="*/ 3927 w 22644"/>
                <a:gd name="connsiteY9" fmla="*/ 40791 h 41942"/>
                <a:gd name="connsiteX10" fmla="*/ 1736 w 22644"/>
                <a:gd name="connsiteY10" fmla="*/ 37362 h 41942"/>
                <a:gd name="connsiteX11" fmla="*/ 688 w 22644"/>
                <a:gd name="connsiteY11" fmla="*/ 32124 h 41942"/>
                <a:gd name="connsiteX12" fmla="*/ 212 w 22644"/>
                <a:gd name="connsiteY12" fmla="*/ 27551 h 41942"/>
                <a:gd name="connsiteX13" fmla="*/ 212 w 22644"/>
                <a:gd name="connsiteY13" fmla="*/ 22884 h 41942"/>
                <a:gd name="connsiteX14" fmla="*/ 212 w 22644"/>
                <a:gd name="connsiteY14" fmla="*/ 16788 h 41942"/>
                <a:gd name="connsiteX15" fmla="*/ 1736 w 22644"/>
                <a:gd name="connsiteY15" fmla="*/ 10978 h 41942"/>
                <a:gd name="connsiteX16" fmla="*/ 4879 w 22644"/>
                <a:gd name="connsiteY16" fmla="*/ 5929 h 41942"/>
                <a:gd name="connsiteX17" fmla="*/ 9927 w 22644"/>
                <a:gd name="connsiteY17" fmla="*/ 1834 h 41942"/>
                <a:gd name="connsiteX18" fmla="*/ 15166 w 22644"/>
                <a:gd name="connsiteY18" fmla="*/ 24 h 41942"/>
                <a:gd name="connsiteX19" fmla="*/ 18690 w 22644"/>
                <a:gd name="connsiteY19" fmla="*/ 1071 h 41942"/>
                <a:gd name="connsiteX20" fmla="*/ 20976 w 22644"/>
                <a:gd name="connsiteY20" fmla="*/ 4500 h 41942"/>
                <a:gd name="connsiteX21" fmla="*/ 22500 w 22644"/>
                <a:gd name="connsiteY21" fmla="*/ 9834 h 41942"/>
                <a:gd name="connsiteX22" fmla="*/ 6498 w 22644"/>
                <a:gd name="connsiteY22" fmla="*/ 28885 h 41942"/>
                <a:gd name="connsiteX23" fmla="*/ 8308 w 22644"/>
                <a:gd name="connsiteY23" fmla="*/ 33933 h 41942"/>
                <a:gd name="connsiteX24" fmla="*/ 12594 w 22644"/>
                <a:gd name="connsiteY24" fmla="*/ 33933 h 41942"/>
                <a:gd name="connsiteX25" fmla="*/ 16500 w 22644"/>
                <a:gd name="connsiteY25" fmla="*/ 29551 h 41942"/>
                <a:gd name="connsiteX26" fmla="*/ 17547 w 22644"/>
                <a:gd name="connsiteY26" fmla="*/ 22789 h 41942"/>
                <a:gd name="connsiteX27" fmla="*/ 17547 w 22644"/>
                <a:gd name="connsiteY27" fmla="*/ 18312 h 41942"/>
                <a:gd name="connsiteX28" fmla="*/ 17547 w 22644"/>
                <a:gd name="connsiteY28" fmla="*/ 13835 h 41942"/>
                <a:gd name="connsiteX29" fmla="*/ 15737 w 22644"/>
                <a:gd name="connsiteY29" fmla="*/ 8787 h 41942"/>
                <a:gd name="connsiteX30" fmla="*/ 11451 w 22644"/>
                <a:gd name="connsiteY30" fmla="*/ 8787 h 41942"/>
                <a:gd name="connsiteX31" fmla="*/ 7451 w 22644"/>
                <a:gd name="connsiteY31" fmla="*/ 13264 h 41942"/>
                <a:gd name="connsiteX32" fmla="*/ 6498 w 22644"/>
                <a:gd name="connsiteY32" fmla="*/ 19931 h 41942"/>
                <a:gd name="connsiteX33" fmla="*/ 6498 w 22644"/>
                <a:gd name="connsiteY33" fmla="*/ 24503 h 41942"/>
                <a:gd name="connsiteX34" fmla="*/ 6498 w 22644"/>
                <a:gd name="connsiteY34" fmla="*/ 28885 h 41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2644" h="41942">
                  <a:moveTo>
                    <a:pt x="22500" y="9835"/>
                  </a:moveTo>
                  <a:cubicBezTo>
                    <a:pt x="22555" y="10564"/>
                    <a:pt x="22555" y="11296"/>
                    <a:pt x="22500" y="12025"/>
                  </a:cubicBezTo>
                  <a:lnTo>
                    <a:pt x="22500" y="14502"/>
                  </a:lnTo>
                  <a:lnTo>
                    <a:pt x="22500" y="16978"/>
                  </a:lnTo>
                  <a:cubicBezTo>
                    <a:pt x="22500" y="17836"/>
                    <a:pt x="22500" y="18598"/>
                    <a:pt x="22500" y="19264"/>
                  </a:cubicBezTo>
                  <a:cubicBezTo>
                    <a:pt x="22692" y="21292"/>
                    <a:pt x="22692" y="23333"/>
                    <a:pt x="22500" y="25360"/>
                  </a:cubicBezTo>
                  <a:cubicBezTo>
                    <a:pt x="22297" y="27303"/>
                    <a:pt x="21782" y="29201"/>
                    <a:pt x="20976" y="30980"/>
                  </a:cubicBezTo>
                  <a:cubicBezTo>
                    <a:pt x="19312" y="34813"/>
                    <a:pt x="16434" y="37993"/>
                    <a:pt x="12785" y="40029"/>
                  </a:cubicBezTo>
                  <a:cubicBezTo>
                    <a:pt x="11189" y="41018"/>
                    <a:pt x="9405" y="41667"/>
                    <a:pt x="7546" y="41934"/>
                  </a:cubicBezTo>
                  <a:cubicBezTo>
                    <a:pt x="6240" y="42010"/>
                    <a:pt x="4952" y="41603"/>
                    <a:pt x="3927" y="40791"/>
                  </a:cubicBezTo>
                  <a:cubicBezTo>
                    <a:pt x="2932" y="39841"/>
                    <a:pt x="2180" y="38664"/>
                    <a:pt x="1736" y="37362"/>
                  </a:cubicBezTo>
                  <a:cubicBezTo>
                    <a:pt x="1203" y="35658"/>
                    <a:pt x="852" y="33902"/>
                    <a:pt x="688" y="32124"/>
                  </a:cubicBezTo>
                  <a:cubicBezTo>
                    <a:pt x="688" y="30790"/>
                    <a:pt x="688" y="29266"/>
                    <a:pt x="212" y="27551"/>
                  </a:cubicBezTo>
                  <a:cubicBezTo>
                    <a:pt x="-265" y="25836"/>
                    <a:pt x="212" y="24312"/>
                    <a:pt x="212" y="22884"/>
                  </a:cubicBezTo>
                  <a:cubicBezTo>
                    <a:pt x="19" y="20856"/>
                    <a:pt x="19" y="18815"/>
                    <a:pt x="212" y="16788"/>
                  </a:cubicBezTo>
                  <a:cubicBezTo>
                    <a:pt x="460" y="14792"/>
                    <a:pt x="972" y="12838"/>
                    <a:pt x="1736" y="10978"/>
                  </a:cubicBezTo>
                  <a:cubicBezTo>
                    <a:pt x="2529" y="9149"/>
                    <a:pt x="3588" y="7448"/>
                    <a:pt x="4879" y="5929"/>
                  </a:cubicBezTo>
                  <a:cubicBezTo>
                    <a:pt x="6349" y="4322"/>
                    <a:pt x="8051" y="2941"/>
                    <a:pt x="9927" y="1834"/>
                  </a:cubicBezTo>
                  <a:cubicBezTo>
                    <a:pt x="11513" y="839"/>
                    <a:pt x="13304" y="220"/>
                    <a:pt x="15166" y="24"/>
                  </a:cubicBezTo>
                  <a:cubicBezTo>
                    <a:pt x="16432" y="-102"/>
                    <a:pt x="17698" y="274"/>
                    <a:pt x="18690" y="1071"/>
                  </a:cubicBezTo>
                  <a:cubicBezTo>
                    <a:pt x="19749" y="1986"/>
                    <a:pt x="20539" y="3171"/>
                    <a:pt x="20976" y="4500"/>
                  </a:cubicBezTo>
                  <a:cubicBezTo>
                    <a:pt x="21669" y="6220"/>
                    <a:pt x="22180" y="8008"/>
                    <a:pt x="22500" y="9834"/>
                  </a:cubicBezTo>
                  <a:close/>
                  <a:moveTo>
                    <a:pt x="6498" y="28885"/>
                  </a:moveTo>
                  <a:cubicBezTo>
                    <a:pt x="6559" y="30715"/>
                    <a:pt x="7192" y="32481"/>
                    <a:pt x="8308" y="33933"/>
                  </a:cubicBezTo>
                  <a:cubicBezTo>
                    <a:pt x="9260" y="34885"/>
                    <a:pt x="10689" y="34885"/>
                    <a:pt x="12594" y="33933"/>
                  </a:cubicBezTo>
                  <a:cubicBezTo>
                    <a:pt x="14387" y="32998"/>
                    <a:pt x="15776" y="31439"/>
                    <a:pt x="16500" y="29551"/>
                  </a:cubicBezTo>
                  <a:cubicBezTo>
                    <a:pt x="17316" y="27395"/>
                    <a:pt x="17672" y="25091"/>
                    <a:pt x="17547" y="22789"/>
                  </a:cubicBezTo>
                  <a:cubicBezTo>
                    <a:pt x="17547" y="21455"/>
                    <a:pt x="17547" y="19931"/>
                    <a:pt x="17547" y="18312"/>
                  </a:cubicBezTo>
                  <a:cubicBezTo>
                    <a:pt x="17547" y="16693"/>
                    <a:pt x="17547" y="15169"/>
                    <a:pt x="17547" y="13835"/>
                  </a:cubicBezTo>
                  <a:cubicBezTo>
                    <a:pt x="17440" y="12014"/>
                    <a:pt x="16812" y="10262"/>
                    <a:pt x="15737" y="8787"/>
                  </a:cubicBezTo>
                  <a:cubicBezTo>
                    <a:pt x="14785" y="7834"/>
                    <a:pt x="13356" y="7834"/>
                    <a:pt x="11451" y="8787"/>
                  </a:cubicBezTo>
                  <a:cubicBezTo>
                    <a:pt x="9670" y="9809"/>
                    <a:pt x="8267" y="11379"/>
                    <a:pt x="7451" y="13264"/>
                  </a:cubicBezTo>
                  <a:cubicBezTo>
                    <a:pt x="6707" y="15404"/>
                    <a:pt x="6384" y="17668"/>
                    <a:pt x="6498" y="19931"/>
                  </a:cubicBezTo>
                  <a:cubicBezTo>
                    <a:pt x="6498" y="21360"/>
                    <a:pt x="6498" y="22884"/>
                    <a:pt x="6498" y="24503"/>
                  </a:cubicBezTo>
                  <a:cubicBezTo>
                    <a:pt x="6498" y="26122"/>
                    <a:pt x="6308" y="27551"/>
                    <a:pt x="6498" y="28885"/>
                  </a:cubicBezTo>
                  <a:close/>
                </a:path>
              </a:pathLst>
            </a:custGeom>
            <a:solidFill>
              <a:srgbClr val="455A64"/>
            </a:solidFill>
            <a:ln w="9525" cap="flat">
              <a:noFill/>
              <a:prstDash val="solid"/>
              <a:miter/>
            </a:ln>
          </p:spPr>
          <p:txBody>
            <a:bodyPr rtlCol="0" anchor="ctr"/>
            <a:lstStyle/>
            <a:p>
              <a:endParaRPr lang="vi-VN"/>
            </a:p>
          </p:txBody>
        </p:sp>
        <p:sp>
          <p:nvSpPr>
            <p:cNvPr id="569" name="Freeform: Shape 568">
              <a:extLst>
                <a:ext uri="{FF2B5EF4-FFF2-40B4-BE49-F238E27FC236}">
                  <a16:creationId xmlns:a16="http://schemas.microsoft.com/office/drawing/2014/main" id="{EDE3AE61-46B0-077E-0395-74D55E1681D4}"/>
                </a:ext>
              </a:extLst>
            </p:cNvPr>
            <p:cNvSpPr/>
            <p:nvPr/>
          </p:nvSpPr>
          <p:spPr>
            <a:xfrm>
              <a:off x="3473416" y="3970080"/>
              <a:ext cx="31276" cy="50269"/>
            </a:xfrm>
            <a:custGeom>
              <a:avLst/>
              <a:gdLst>
                <a:gd name="connsiteX0" fmla="*/ 5496 w 31276"/>
                <a:gd name="connsiteY0" fmla="*/ 11728 h 50269"/>
                <a:gd name="connsiteX1" fmla="*/ 8163 w 31276"/>
                <a:gd name="connsiteY1" fmla="*/ 10775 h 50269"/>
                <a:gd name="connsiteX2" fmla="*/ 10163 w 31276"/>
                <a:gd name="connsiteY2" fmla="*/ 10775 h 50269"/>
                <a:gd name="connsiteX3" fmla="*/ 11402 w 31276"/>
                <a:gd name="connsiteY3" fmla="*/ 12204 h 50269"/>
                <a:gd name="connsiteX4" fmla="*/ 12069 w 31276"/>
                <a:gd name="connsiteY4" fmla="*/ 14395 h 50269"/>
                <a:gd name="connsiteX5" fmla="*/ 12069 w 31276"/>
                <a:gd name="connsiteY5" fmla="*/ 17252 h 50269"/>
                <a:gd name="connsiteX6" fmla="*/ 12069 w 31276"/>
                <a:gd name="connsiteY6" fmla="*/ 20300 h 50269"/>
                <a:gd name="connsiteX7" fmla="*/ 12069 w 31276"/>
                <a:gd name="connsiteY7" fmla="*/ 22967 h 50269"/>
                <a:gd name="connsiteX8" fmla="*/ 11021 w 31276"/>
                <a:gd name="connsiteY8" fmla="*/ 25730 h 50269"/>
                <a:gd name="connsiteX9" fmla="*/ 9306 w 31276"/>
                <a:gd name="connsiteY9" fmla="*/ 28301 h 50269"/>
                <a:gd name="connsiteX10" fmla="*/ 6639 w 31276"/>
                <a:gd name="connsiteY10" fmla="*/ 30397 h 50269"/>
                <a:gd name="connsiteX11" fmla="*/ 3973 w 31276"/>
                <a:gd name="connsiteY11" fmla="*/ 31349 h 50269"/>
                <a:gd name="connsiteX12" fmla="*/ 1972 w 31276"/>
                <a:gd name="connsiteY12" fmla="*/ 31349 h 50269"/>
                <a:gd name="connsiteX13" fmla="*/ 734 w 31276"/>
                <a:gd name="connsiteY13" fmla="*/ 29921 h 50269"/>
                <a:gd name="connsiteX14" fmla="*/ 67 w 31276"/>
                <a:gd name="connsiteY14" fmla="*/ 27730 h 50269"/>
                <a:gd name="connsiteX15" fmla="*/ 67 w 31276"/>
                <a:gd name="connsiteY15" fmla="*/ 24872 h 50269"/>
                <a:gd name="connsiteX16" fmla="*/ 67 w 31276"/>
                <a:gd name="connsiteY16" fmla="*/ 21920 h 50269"/>
                <a:gd name="connsiteX17" fmla="*/ 67 w 31276"/>
                <a:gd name="connsiteY17" fmla="*/ 19157 h 50269"/>
                <a:gd name="connsiteX18" fmla="*/ 1115 w 31276"/>
                <a:gd name="connsiteY18" fmla="*/ 16395 h 50269"/>
                <a:gd name="connsiteX19" fmla="*/ 2829 w 31276"/>
                <a:gd name="connsiteY19" fmla="*/ 13823 h 50269"/>
                <a:gd name="connsiteX20" fmla="*/ 5496 w 31276"/>
                <a:gd name="connsiteY20" fmla="*/ 11728 h 50269"/>
                <a:gd name="connsiteX21" fmla="*/ 22165 w 31276"/>
                <a:gd name="connsiteY21" fmla="*/ 3441 h 50269"/>
                <a:gd name="connsiteX22" fmla="*/ 22641 w 31276"/>
                <a:gd name="connsiteY22" fmla="*/ 2298 h 50269"/>
                <a:gd name="connsiteX23" fmla="*/ 23498 w 31276"/>
                <a:gd name="connsiteY23" fmla="*/ 1536 h 50269"/>
                <a:gd name="connsiteX24" fmla="*/ 26070 w 31276"/>
                <a:gd name="connsiteY24" fmla="*/ 107 h 50269"/>
                <a:gd name="connsiteX25" fmla="*/ 26737 w 31276"/>
                <a:gd name="connsiteY25" fmla="*/ 107 h 50269"/>
                <a:gd name="connsiteX26" fmla="*/ 26737 w 31276"/>
                <a:gd name="connsiteY26" fmla="*/ 679 h 50269"/>
                <a:gd name="connsiteX27" fmla="*/ 26737 w 31276"/>
                <a:gd name="connsiteY27" fmla="*/ 679 h 50269"/>
                <a:gd name="connsiteX28" fmla="*/ 26737 w 31276"/>
                <a:gd name="connsiteY28" fmla="*/ 679 h 50269"/>
                <a:gd name="connsiteX29" fmla="*/ 8735 w 31276"/>
                <a:gd name="connsiteY29" fmla="*/ 46970 h 50269"/>
                <a:gd name="connsiteX30" fmla="*/ 8163 w 31276"/>
                <a:gd name="connsiteY30" fmla="*/ 48018 h 50269"/>
                <a:gd name="connsiteX31" fmla="*/ 7306 w 31276"/>
                <a:gd name="connsiteY31" fmla="*/ 48780 h 50269"/>
                <a:gd name="connsiteX32" fmla="*/ 4829 w 31276"/>
                <a:gd name="connsiteY32" fmla="*/ 50209 h 50269"/>
                <a:gd name="connsiteX33" fmla="*/ 4068 w 31276"/>
                <a:gd name="connsiteY33" fmla="*/ 50209 h 50269"/>
                <a:gd name="connsiteX34" fmla="*/ 4068 w 31276"/>
                <a:gd name="connsiteY34" fmla="*/ 49542 h 50269"/>
                <a:gd name="connsiteX35" fmla="*/ 4068 w 31276"/>
                <a:gd name="connsiteY35" fmla="*/ 49542 h 50269"/>
                <a:gd name="connsiteX36" fmla="*/ 8449 w 31276"/>
                <a:gd name="connsiteY36" fmla="*/ 22491 h 50269"/>
                <a:gd name="connsiteX37" fmla="*/ 8449 w 31276"/>
                <a:gd name="connsiteY37" fmla="*/ 18586 h 50269"/>
                <a:gd name="connsiteX38" fmla="*/ 8449 w 31276"/>
                <a:gd name="connsiteY38" fmla="*/ 17633 h 50269"/>
                <a:gd name="connsiteX39" fmla="*/ 7782 w 31276"/>
                <a:gd name="connsiteY39" fmla="*/ 16109 h 50269"/>
                <a:gd name="connsiteX40" fmla="*/ 6068 w 31276"/>
                <a:gd name="connsiteY40" fmla="*/ 16109 h 50269"/>
                <a:gd name="connsiteX41" fmla="*/ 4448 w 31276"/>
                <a:gd name="connsiteY41" fmla="*/ 17729 h 50269"/>
                <a:gd name="connsiteX42" fmla="*/ 4448 w 31276"/>
                <a:gd name="connsiteY42" fmla="*/ 19920 h 50269"/>
                <a:gd name="connsiteX43" fmla="*/ 4449 w 31276"/>
                <a:gd name="connsiteY43" fmla="*/ 20872 h 50269"/>
                <a:gd name="connsiteX44" fmla="*/ 4449 w 31276"/>
                <a:gd name="connsiteY44" fmla="*/ 22396 h 50269"/>
                <a:gd name="connsiteX45" fmla="*/ 4449 w 31276"/>
                <a:gd name="connsiteY45" fmla="*/ 23825 h 50269"/>
                <a:gd name="connsiteX46" fmla="*/ 4449 w 31276"/>
                <a:gd name="connsiteY46" fmla="*/ 24777 h 50269"/>
                <a:gd name="connsiteX47" fmla="*/ 5115 w 31276"/>
                <a:gd name="connsiteY47" fmla="*/ 26206 h 50269"/>
                <a:gd name="connsiteX48" fmla="*/ 6830 w 31276"/>
                <a:gd name="connsiteY48" fmla="*/ 26206 h 50269"/>
                <a:gd name="connsiteX49" fmla="*/ 8449 w 31276"/>
                <a:gd name="connsiteY49" fmla="*/ 24492 h 50269"/>
                <a:gd name="connsiteX50" fmla="*/ 8449 w 31276"/>
                <a:gd name="connsiteY50" fmla="*/ 22396 h 50269"/>
                <a:gd name="connsiteX51" fmla="*/ 24642 w 31276"/>
                <a:gd name="connsiteY51" fmla="*/ 20110 h 50269"/>
                <a:gd name="connsiteX52" fmla="*/ 27309 w 31276"/>
                <a:gd name="connsiteY52" fmla="*/ 19157 h 50269"/>
                <a:gd name="connsiteX53" fmla="*/ 29309 w 31276"/>
                <a:gd name="connsiteY53" fmla="*/ 19157 h 50269"/>
                <a:gd name="connsiteX54" fmla="*/ 30547 w 31276"/>
                <a:gd name="connsiteY54" fmla="*/ 20586 h 50269"/>
                <a:gd name="connsiteX55" fmla="*/ 31214 w 31276"/>
                <a:gd name="connsiteY55" fmla="*/ 22777 h 50269"/>
                <a:gd name="connsiteX56" fmla="*/ 31214 w 31276"/>
                <a:gd name="connsiteY56" fmla="*/ 25634 h 50269"/>
                <a:gd name="connsiteX57" fmla="*/ 31214 w 31276"/>
                <a:gd name="connsiteY57" fmla="*/ 28682 h 50269"/>
                <a:gd name="connsiteX58" fmla="*/ 31214 w 31276"/>
                <a:gd name="connsiteY58" fmla="*/ 31349 h 50269"/>
                <a:gd name="connsiteX59" fmla="*/ 30261 w 31276"/>
                <a:gd name="connsiteY59" fmla="*/ 34112 h 50269"/>
                <a:gd name="connsiteX60" fmla="*/ 28452 w 31276"/>
                <a:gd name="connsiteY60" fmla="*/ 36683 h 50269"/>
                <a:gd name="connsiteX61" fmla="*/ 25880 w 31276"/>
                <a:gd name="connsiteY61" fmla="*/ 38779 h 50269"/>
                <a:gd name="connsiteX62" fmla="*/ 23118 w 31276"/>
                <a:gd name="connsiteY62" fmla="*/ 39731 h 50269"/>
                <a:gd name="connsiteX63" fmla="*/ 21117 w 31276"/>
                <a:gd name="connsiteY63" fmla="*/ 39731 h 50269"/>
                <a:gd name="connsiteX64" fmla="*/ 19879 w 31276"/>
                <a:gd name="connsiteY64" fmla="*/ 38303 h 50269"/>
                <a:gd name="connsiteX65" fmla="*/ 19212 w 31276"/>
                <a:gd name="connsiteY65" fmla="*/ 36112 h 50269"/>
                <a:gd name="connsiteX66" fmla="*/ 19212 w 31276"/>
                <a:gd name="connsiteY66" fmla="*/ 33254 h 50269"/>
                <a:gd name="connsiteX67" fmla="*/ 19212 w 31276"/>
                <a:gd name="connsiteY67" fmla="*/ 30206 h 50269"/>
                <a:gd name="connsiteX68" fmla="*/ 19212 w 31276"/>
                <a:gd name="connsiteY68" fmla="*/ 27539 h 50269"/>
                <a:gd name="connsiteX69" fmla="*/ 20260 w 31276"/>
                <a:gd name="connsiteY69" fmla="*/ 24777 h 50269"/>
                <a:gd name="connsiteX70" fmla="*/ 22070 w 31276"/>
                <a:gd name="connsiteY70" fmla="*/ 22205 h 50269"/>
                <a:gd name="connsiteX71" fmla="*/ 24641 w 31276"/>
                <a:gd name="connsiteY71" fmla="*/ 20014 h 50269"/>
                <a:gd name="connsiteX72" fmla="*/ 27594 w 31276"/>
                <a:gd name="connsiteY72" fmla="*/ 30778 h 50269"/>
                <a:gd name="connsiteX73" fmla="*/ 27594 w 31276"/>
                <a:gd name="connsiteY73" fmla="*/ 29730 h 50269"/>
                <a:gd name="connsiteX74" fmla="*/ 27594 w 31276"/>
                <a:gd name="connsiteY74" fmla="*/ 26872 h 50269"/>
                <a:gd name="connsiteX75" fmla="*/ 27594 w 31276"/>
                <a:gd name="connsiteY75" fmla="*/ 25920 h 50269"/>
                <a:gd name="connsiteX76" fmla="*/ 26927 w 31276"/>
                <a:gd name="connsiteY76" fmla="*/ 24396 h 50269"/>
                <a:gd name="connsiteX77" fmla="*/ 25213 w 31276"/>
                <a:gd name="connsiteY77" fmla="*/ 24396 h 50269"/>
                <a:gd name="connsiteX78" fmla="*/ 23594 w 31276"/>
                <a:gd name="connsiteY78" fmla="*/ 26111 h 50269"/>
                <a:gd name="connsiteX79" fmla="*/ 23594 w 31276"/>
                <a:gd name="connsiteY79" fmla="*/ 28206 h 50269"/>
                <a:gd name="connsiteX80" fmla="*/ 23594 w 31276"/>
                <a:gd name="connsiteY80" fmla="*/ 29254 h 50269"/>
                <a:gd name="connsiteX81" fmla="*/ 23594 w 31276"/>
                <a:gd name="connsiteY81" fmla="*/ 30682 h 50269"/>
                <a:gd name="connsiteX82" fmla="*/ 23594 w 31276"/>
                <a:gd name="connsiteY82" fmla="*/ 32111 h 50269"/>
                <a:gd name="connsiteX83" fmla="*/ 23594 w 31276"/>
                <a:gd name="connsiteY83" fmla="*/ 33159 h 50269"/>
                <a:gd name="connsiteX84" fmla="*/ 24261 w 31276"/>
                <a:gd name="connsiteY84" fmla="*/ 34588 h 50269"/>
                <a:gd name="connsiteX85" fmla="*/ 25975 w 31276"/>
                <a:gd name="connsiteY85" fmla="*/ 34588 h 50269"/>
                <a:gd name="connsiteX86" fmla="*/ 27594 w 31276"/>
                <a:gd name="connsiteY86" fmla="*/ 32873 h 50269"/>
                <a:gd name="connsiteX87" fmla="*/ 27594 w 31276"/>
                <a:gd name="connsiteY87" fmla="*/ 30682 h 50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31276" h="50269">
                  <a:moveTo>
                    <a:pt x="5496" y="11728"/>
                  </a:moveTo>
                  <a:cubicBezTo>
                    <a:pt x="6291" y="11191"/>
                    <a:pt x="7208" y="10864"/>
                    <a:pt x="8163" y="10775"/>
                  </a:cubicBezTo>
                  <a:cubicBezTo>
                    <a:pt x="8815" y="10576"/>
                    <a:pt x="9511" y="10576"/>
                    <a:pt x="10163" y="10775"/>
                  </a:cubicBezTo>
                  <a:cubicBezTo>
                    <a:pt x="10673" y="11158"/>
                    <a:pt x="11095" y="11645"/>
                    <a:pt x="11402" y="12204"/>
                  </a:cubicBezTo>
                  <a:cubicBezTo>
                    <a:pt x="11765" y="12884"/>
                    <a:pt x="11991" y="13628"/>
                    <a:pt x="12069" y="14395"/>
                  </a:cubicBezTo>
                  <a:cubicBezTo>
                    <a:pt x="12069" y="15220"/>
                    <a:pt x="12069" y="16173"/>
                    <a:pt x="12069" y="17252"/>
                  </a:cubicBezTo>
                  <a:cubicBezTo>
                    <a:pt x="12069" y="18300"/>
                    <a:pt x="12069" y="19348"/>
                    <a:pt x="12069" y="20300"/>
                  </a:cubicBezTo>
                  <a:cubicBezTo>
                    <a:pt x="12157" y="21187"/>
                    <a:pt x="12157" y="22080"/>
                    <a:pt x="12069" y="22967"/>
                  </a:cubicBezTo>
                  <a:cubicBezTo>
                    <a:pt x="11865" y="23937"/>
                    <a:pt x="11512" y="24869"/>
                    <a:pt x="11021" y="25730"/>
                  </a:cubicBezTo>
                  <a:cubicBezTo>
                    <a:pt x="10593" y="26675"/>
                    <a:pt x="10014" y="27543"/>
                    <a:pt x="9306" y="28301"/>
                  </a:cubicBezTo>
                  <a:cubicBezTo>
                    <a:pt x="8550" y="29154"/>
                    <a:pt x="7647" y="29863"/>
                    <a:pt x="6639" y="30397"/>
                  </a:cubicBezTo>
                  <a:cubicBezTo>
                    <a:pt x="5844" y="30933"/>
                    <a:pt x="4927" y="31261"/>
                    <a:pt x="3973" y="31349"/>
                  </a:cubicBezTo>
                  <a:cubicBezTo>
                    <a:pt x="3321" y="31548"/>
                    <a:pt x="2624" y="31548"/>
                    <a:pt x="1972" y="31349"/>
                  </a:cubicBezTo>
                  <a:cubicBezTo>
                    <a:pt x="1419" y="31016"/>
                    <a:pt x="985" y="30516"/>
                    <a:pt x="734" y="29921"/>
                  </a:cubicBezTo>
                  <a:cubicBezTo>
                    <a:pt x="371" y="29241"/>
                    <a:pt x="145" y="28497"/>
                    <a:pt x="67" y="27730"/>
                  </a:cubicBezTo>
                  <a:cubicBezTo>
                    <a:pt x="67" y="26841"/>
                    <a:pt x="67" y="25888"/>
                    <a:pt x="67" y="24872"/>
                  </a:cubicBezTo>
                  <a:cubicBezTo>
                    <a:pt x="67" y="23825"/>
                    <a:pt x="67" y="22872"/>
                    <a:pt x="67" y="21920"/>
                  </a:cubicBezTo>
                  <a:cubicBezTo>
                    <a:pt x="-22" y="21001"/>
                    <a:pt x="-22" y="20076"/>
                    <a:pt x="67" y="19157"/>
                  </a:cubicBezTo>
                  <a:cubicBezTo>
                    <a:pt x="290" y="18193"/>
                    <a:pt x="642" y="17264"/>
                    <a:pt x="1115" y="16395"/>
                  </a:cubicBezTo>
                  <a:cubicBezTo>
                    <a:pt x="1597" y="15481"/>
                    <a:pt x="2171" y="14620"/>
                    <a:pt x="2829" y="13823"/>
                  </a:cubicBezTo>
                  <a:cubicBezTo>
                    <a:pt x="3585" y="12971"/>
                    <a:pt x="4489" y="12261"/>
                    <a:pt x="5496" y="11728"/>
                  </a:cubicBezTo>
                  <a:close/>
                  <a:moveTo>
                    <a:pt x="22165" y="3441"/>
                  </a:moveTo>
                  <a:cubicBezTo>
                    <a:pt x="22246" y="3032"/>
                    <a:pt x="22408" y="2644"/>
                    <a:pt x="22641" y="2298"/>
                  </a:cubicBezTo>
                  <a:cubicBezTo>
                    <a:pt x="22857" y="1975"/>
                    <a:pt x="23152" y="1713"/>
                    <a:pt x="23498" y="1536"/>
                  </a:cubicBezTo>
                  <a:lnTo>
                    <a:pt x="26070" y="107"/>
                  </a:lnTo>
                  <a:cubicBezTo>
                    <a:pt x="26269" y="-36"/>
                    <a:pt x="26538" y="-36"/>
                    <a:pt x="26737" y="107"/>
                  </a:cubicBezTo>
                  <a:cubicBezTo>
                    <a:pt x="26803" y="292"/>
                    <a:pt x="26803" y="494"/>
                    <a:pt x="26737" y="679"/>
                  </a:cubicBezTo>
                  <a:lnTo>
                    <a:pt x="26737" y="679"/>
                  </a:lnTo>
                  <a:cubicBezTo>
                    <a:pt x="26737" y="679"/>
                    <a:pt x="26737" y="679"/>
                    <a:pt x="26737" y="679"/>
                  </a:cubicBezTo>
                  <a:lnTo>
                    <a:pt x="8735" y="46970"/>
                  </a:lnTo>
                  <a:lnTo>
                    <a:pt x="8163" y="48018"/>
                  </a:lnTo>
                  <a:cubicBezTo>
                    <a:pt x="7947" y="48341"/>
                    <a:pt x="7652" y="48603"/>
                    <a:pt x="7306" y="48780"/>
                  </a:cubicBezTo>
                  <a:lnTo>
                    <a:pt x="4829" y="50209"/>
                  </a:lnTo>
                  <a:cubicBezTo>
                    <a:pt x="4582" y="50289"/>
                    <a:pt x="4315" y="50289"/>
                    <a:pt x="4068" y="50209"/>
                  </a:cubicBezTo>
                  <a:cubicBezTo>
                    <a:pt x="3965" y="49998"/>
                    <a:pt x="3965" y="49752"/>
                    <a:pt x="4068" y="49542"/>
                  </a:cubicBezTo>
                  <a:lnTo>
                    <a:pt x="4068" y="49542"/>
                  </a:lnTo>
                  <a:close/>
                  <a:moveTo>
                    <a:pt x="8449" y="22491"/>
                  </a:moveTo>
                  <a:lnTo>
                    <a:pt x="8449" y="18586"/>
                  </a:lnTo>
                  <a:cubicBezTo>
                    <a:pt x="8449" y="18110"/>
                    <a:pt x="8449" y="17824"/>
                    <a:pt x="8449" y="17633"/>
                  </a:cubicBezTo>
                  <a:cubicBezTo>
                    <a:pt x="8363" y="17076"/>
                    <a:pt x="8133" y="16550"/>
                    <a:pt x="7782" y="16109"/>
                  </a:cubicBezTo>
                  <a:cubicBezTo>
                    <a:pt x="7782" y="16109"/>
                    <a:pt x="6830" y="16109"/>
                    <a:pt x="6068" y="16109"/>
                  </a:cubicBezTo>
                  <a:cubicBezTo>
                    <a:pt x="5354" y="16441"/>
                    <a:pt x="4780" y="17015"/>
                    <a:pt x="4448" y="17729"/>
                  </a:cubicBezTo>
                  <a:cubicBezTo>
                    <a:pt x="4305" y="18452"/>
                    <a:pt x="4305" y="19197"/>
                    <a:pt x="4448" y="19920"/>
                  </a:cubicBezTo>
                  <a:lnTo>
                    <a:pt x="4449" y="20872"/>
                  </a:lnTo>
                  <a:cubicBezTo>
                    <a:pt x="4404" y="21379"/>
                    <a:pt x="4404" y="21889"/>
                    <a:pt x="4449" y="22396"/>
                  </a:cubicBezTo>
                  <a:cubicBezTo>
                    <a:pt x="4402" y="22871"/>
                    <a:pt x="4402" y="23350"/>
                    <a:pt x="4449" y="23825"/>
                  </a:cubicBezTo>
                  <a:cubicBezTo>
                    <a:pt x="4449" y="23825"/>
                    <a:pt x="4449" y="24587"/>
                    <a:pt x="4449" y="24777"/>
                  </a:cubicBezTo>
                  <a:cubicBezTo>
                    <a:pt x="4509" y="25313"/>
                    <a:pt x="4743" y="25815"/>
                    <a:pt x="5115" y="26206"/>
                  </a:cubicBezTo>
                  <a:cubicBezTo>
                    <a:pt x="5115" y="26206"/>
                    <a:pt x="6068" y="26206"/>
                    <a:pt x="6830" y="26206"/>
                  </a:cubicBezTo>
                  <a:cubicBezTo>
                    <a:pt x="7555" y="25844"/>
                    <a:pt x="8129" y="25237"/>
                    <a:pt x="8449" y="24492"/>
                  </a:cubicBezTo>
                  <a:cubicBezTo>
                    <a:pt x="8593" y="23800"/>
                    <a:pt x="8593" y="23087"/>
                    <a:pt x="8449" y="22396"/>
                  </a:cubicBezTo>
                  <a:close/>
                  <a:moveTo>
                    <a:pt x="24642" y="20110"/>
                  </a:moveTo>
                  <a:cubicBezTo>
                    <a:pt x="25421" y="19544"/>
                    <a:pt x="26347" y="19214"/>
                    <a:pt x="27309" y="19157"/>
                  </a:cubicBezTo>
                  <a:cubicBezTo>
                    <a:pt x="27961" y="18958"/>
                    <a:pt x="28657" y="18958"/>
                    <a:pt x="29309" y="19157"/>
                  </a:cubicBezTo>
                  <a:cubicBezTo>
                    <a:pt x="29844" y="19512"/>
                    <a:pt x="30272" y="20006"/>
                    <a:pt x="30547" y="20586"/>
                  </a:cubicBezTo>
                  <a:cubicBezTo>
                    <a:pt x="30910" y="21266"/>
                    <a:pt x="31137" y="22010"/>
                    <a:pt x="31214" y="22777"/>
                  </a:cubicBezTo>
                  <a:cubicBezTo>
                    <a:pt x="31270" y="23728"/>
                    <a:pt x="31270" y="24683"/>
                    <a:pt x="31214" y="25634"/>
                  </a:cubicBezTo>
                  <a:cubicBezTo>
                    <a:pt x="31214" y="26682"/>
                    <a:pt x="31214" y="27730"/>
                    <a:pt x="31214" y="28682"/>
                  </a:cubicBezTo>
                  <a:cubicBezTo>
                    <a:pt x="31298" y="29569"/>
                    <a:pt x="31298" y="30462"/>
                    <a:pt x="31214" y="31349"/>
                  </a:cubicBezTo>
                  <a:cubicBezTo>
                    <a:pt x="30982" y="32297"/>
                    <a:pt x="30663" y="33222"/>
                    <a:pt x="30261" y="34112"/>
                  </a:cubicBezTo>
                  <a:cubicBezTo>
                    <a:pt x="29769" y="35042"/>
                    <a:pt x="29161" y="35906"/>
                    <a:pt x="28452" y="36683"/>
                  </a:cubicBezTo>
                  <a:cubicBezTo>
                    <a:pt x="27682" y="37483"/>
                    <a:pt x="26819" y="38187"/>
                    <a:pt x="25880" y="38779"/>
                  </a:cubicBezTo>
                  <a:cubicBezTo>
                    <a:pt x="25026" y="39265"/>
                    <a:pt x="24090" y="39588"/>
                    <a:pt x="23118" y="39731"/>
                  </a:cubicBezTo>
                  <a:cubicBezTo>
                    <a:pt x="22466" y="39930"/>
                    <a:pt x="21769" y="39930"/>
                    <a:pt x="21117" y="39731"/>
                  </a:cubicBezTo>
                  <a:cubicBezTo>
                    <a:pt x="20608" y="39349"/>
                    <a:pt x="20185" y="38862"/>
                    <a:pt x="19879" y="38303"/>
                  </a:cubicBezTo>
                  <a:cubicBezTo>
                    <a:pt x="19558" y="37606"/>
                    <a:pt x="19333" y="36869"/>
                    <a:pt x="19212" y="36112"/>
                  </a:cubicBezTo>
                  <a:cubicBezTo>
                    <a:pt x="19212" y="35223"/>
                    <a:pt x="19212" y="34270"/>
                    <a:pt x="19212" y="33254"/>
                  </a:cubicBezTo>
                  <a:cubicBezTo>
                    <a:pt x="19212" y="32206"/>
                    <a:pt x="19212" y="31159"/>
                    <a:pt x="19212" y="30206"/>
                  </a:cubicBezTo>
                  <a:cubicBezTo>
                    <a:pt x="19129" y="29319"/>
                    <a:pt x="19129" y="28426"/>
                    <a:pt x="19212" y="27539"/>
                  </a:cubicBezTo>
                  <a:cubicBezTo>
                    <a:pt x="19435" y="26575"/>
                    <a:pt x="19788" y="25646"/>
                    <a:pt x="20260" y="24777"/>
                  </a:cubicBezTo>
                  <a:cubicBezTo>
                    <a:pt x="20717" y="23825"/>
                    <a:pt x="21328" y="22956"/>
                    <a:pt x="22070" y="22205"/>
                  </a:cubicBezTo>
                  <a:cubicBezTo>
                    <a:pt x="22761" y="21300"/>
                    <a:pt x="23638" y="20553"/>
                    <a:pt x="24641" y="20014"/>
                  </a:cubicBezTo>
                  <a:close/>
                  <a:moveTo>
                    <a:pt x="27594" y="30778"/>
                  </a:moveTo>
                  <a:cubicBezTo>
                    <a:pt x="27644" y="30430"/>
                    <a:pt x="27644" y="30078"/>
                    <a:pt x="27594" y="29730"/>
                  </a:cubicBezTo>
                  <a:lnTo>
                    <a:pt x="27594" y="26872"/>
                  </a:lnTo>
                  <a:cubicBezTo>
                    <a:pt x="27594" y="26396"/>
                    <a:pt x="27594" y="26111"/>
                    <a:pt x="27594" y="25920"/>
                  </a:cubicBezTo>
                  <a:cubicBezTo>
                    <a:pt x="27554" y="25350"/>
                    <a:pt x="27319" y="24812"/>
                    <a:pt x="26927" y="24396"/>
                  </a:cubicBezTo>
                  <a:cubicBezTo>
                    <a:pt x="26927" y="24396"/>
                    <a:pt x="26070" y="24396"/>
                    <a:pt x="25213" y="24396"/>
                  </a:cubicBezTo>
                  <a:cubicBezTo>
                    <a:pt x="24513" y="24792"/>
                    <a:pt x="23949" y="25389"/>
                    <a:pt x="23594" y="26111"/>
                  </a:cubicBezTo>
                  <a:cubicBezTo>
                    <a:pt x="23503" y="26806"/>
                    <a:pt x="23503" y="27511"/>
                    <a:pt x="23594" y="28206"/>
                  </a:cubicBezTo>
                  <a:lnTo>
                    <a:pt x="23594" y="29254"/>
                  </a:lnTo>
                  <a:cubicBezTo>
                    <a:pt x="23547" y="29729"/>
                    <a:pt x="23547" y="30207"/>
                    <a:pt x="23594" y="30682"/>
                  </a:cubicBezTo>
                  <a:cubicBezTo>
                    <a:pt x="23594" y="31254"/>
                    <a:pt x="23594" y="31730"/>
                    <a:pt x="23594" y="32111"/>
                  </a:cubicBezTo>
                  <a:cubicBezTo>
                    <a:pt x="23629" y="32460"/>
                    <a:pt x="23629" y="32811"/>
                    <a:pt x="23594" y="33159"/>
                  </a:cubicBezTo>
                  <a:cubicBezTo>
                    <a:pt x="23699" y="33682"/>
                    <a:pt x="23927" y="34172"/>
                    <a:pt x="24261" y="34588"/>
                  </a:cubicBezTo>
                  <a:cubicBezTo>
                    <a:pt x="24261" y="34588"/>
                    <a:pt x="25213" y="34588"/>
                    <a:pt x="25975" y="34588"/>
                  </a:cubicBezTo>
                  <a:cubicBezTo>
                    <a:pt x="26700" y="34226"/>
                    <a:pt x="27274" y="33618"/>
                    <a:pt x="27594" y="32873"/>
                  </a:cubicBezTo>
                  <a:cubicBezTo>
                    <a:pt x="27752" y="32152"/>
                    <a:pt x="27752" y="31404"/>
                    <a:pt x="27594" y="30682"/>
                  </a:cubicBezTo>
                  <a:close/>
                </a:path>
              </a:pathLst>
            </a:custGeom>
            <a:solidFill>
              <a:srgbClr val="455A64"/>
            </a:solidFill>
            <a:ln w="9525" cap="flat">
              <a:noFill/>
              <a:prstDash val="solid"/>
              <a:miter/>
            </a:ln>
          </p:spPr>
          <p:txBody>
            <a:bodyPr rtlCol="0" anchor="ctr"/>
            <a:lstStyle/>
            <a:p>
              <a:endParaRPr lang="vi-VN"/>
            </a:p>
          </p:txBody>
        </p:sp>
        <p:sp>
          <p:nvSpPr>
            <p:cNvPr id="570" name="Freeform: Shape 569">
              <a:extLst>
                <a:ext uri="{FF2B5EF4-FFF2-40B4-BE49-F238E27FC236}">
                  <a16:creationId xmlns:a16="http://schemas.microsoft.com/office/drawing/2014/main" id="{A4AE37E5-C642-E62A-94C3-4FB3E4DB8D46}"/>
                </a:ext>
              </a:extLst>
            </p:cNvPr>
            <p:cNvSpPr/>
            <p:nvPr/>
          </p:nvSpPr>
          <p:spPr>
            <a:xfrm>
              <a:off x="3366712" y="3895321"/>
              <a:ext cx="156776" cy="255894"/>
            </a:xfrm>
            <a:custGeom>
              <a:avLst/>
              <a:gdLst>
                <a:gd name="connsiteX0" fmla="*/ 138870 w 156776"/>
                <a:gd name="connsiteY0" fmla="*/ 173546 h 255894"/>
                <a:gd name="connsiteX1" fmla="*/ 105342 w 156776"/>
                <a:gd name="connsiteY1" fmla="*/ 207836 h 255894"/>
                <a:gd name="connsiteX2" fmla="*/ 102008 w 156776"/>
                <a:gd name="connsiteY2" fmla="*/ 209931 h 255894"/>
                <a:gd name="connsiteX3" fmla="*/ 98674 w 156776"/>
                <a:gd name="connsiteY3" fmla="*/ 211646 h 255894"/>
                <a:gd name="connsiteX4" fmla="*/ 63051 w 156776"/>
                <a:gd name="connsiteY4" fmla="*/ 217265 h 255894"/>
                <a:gd name="connsiteX5" fmla="*/ 57336 w 156776"/>
                <a:gd name="connsiteY5" fmla="*/ 215360 h 255894"/>
                <a:gd name="connsiteX6" fmla="*/ 33428 w 156776"/>
                <a:gd name="connsiteY6" fmla="*/ 189928 h 255894"/>
                <a:gd name="connsiteX7" fmla="*/ 30856 w 156776"/>
                <a:gd name="connsiteY7" fmla="*/ 182975 h 255894"/>
                <a:gd name="connsiteX8" fmla="*/ 26760 w 156776"/>
                <a:gd name="connsiteY8" fmla="*/ 161163 h 255894"/>
                <a:gd name="connsiteX9" fmla="*/ 27618 w 156776"/>
                <a:gd name="connsiteY9" fmla="*/ 136397 h 255894"/>
                <a:gd name="connsiteX10" fmla="*/ 29142 w 156776"/>
                <a:gd name="connsiteY10" fmla="*/ 126873 h 255894"/>
                <a:gd name="connsiteX11" fmla="*/ 48192 w 156776"/>
                <a:gd name="connsiteY11" fmla="*/ 76867 h 255894"/>
                <a:gd name="connsiteX12" fmla="*/ 53240 w 156776"/>
                <a:gd name="connsiteY12" fmla="*/ 68675 h 255894"/>
                <a:gd name="connsiteX13" fmla="*/ 86863 w 156776"/>
                <a:gd name="connsiteY13" fmla="*/ 34385 h 255894"/>
                <a:gd name="connsiteX14" fmla="*/ 84482 w 156776"/>
                <a:gd name="connsiteY14" fmla="*/ 0 h 255894"/>
                <a:gd name="connsiteX15" fmla="*/ 35619 w 156776"/>
                <a:gd name="connsiteY15" fmla="*/ 50006 h 255894"/>
                <a:gd name="connsiteX16" fmla="*/ 30666 w 156776"/>
                <a:gd name="connsiteY16" fmla="*/ 58198 h 255894"/>
                <a:gd name="connsiteX17" fmla="*/ 3234 w 156776"/>
                <a:gd name="connsiteY17" fmla="*/ 130969 h 255894"/>
                <a:gd name="connsiteX18" fmla="*/ 1710 w 156776"/>
                <a:gd name="connsiteY18" fmla="*/ 140494 h 255894"/>
                <a:gd name="connsiteX19" fmla="*/ 376 w 156776"/>
                <a:gd name="connsiteY19" fmla="*/ 176594 h 255894"/>
                <a:gd name="connsiteX20" fmla="*/ 6377 w 156776"/>
                <a:gd name="connsiteY20" fmla="*/ 208312 h 255894"/>
                <a:gd name="connsiteX21" fmla="*/ 8949 w 156776"/>
                <a:gd name="connsiteY21" fmla="*/ 215265 h 255894"/>
                <a:gd name="connsiteX22" fmla="*/ 43810 w 156776"/>
                <a:gd name="connsiteY22" fmla="*/ 252127 h 255894"/>
                <a:gd name="connsiteX23" fmla="*/ 49525 w 156776"/>
                <a:gd name="connsiteY23" fmla="*/ 254032 h 255894"/>
                <a:gd name="connsiteX24" fmla="*/ 101246 w 156776"/>
                <a:gd name="connsiteY24" fmla="*/ 246031 h 255894"/>
                <a:gd name="connsiteX25" fmla="*/ 104580 w 156776"/>
                <a:gd name="connsiteY25" fmla="*/ 244221 h 255894"/>
                <a:gd name="connsiteX26" fmla="*/ 107913 w 156776"/>
                <a:gd name="connsiteY26" fmla="*/ 242125 h 255894"/>
                <a:gd name="connsiteX27" fmla="*/ 156777 w 156776"/>
                <a:gd name="connsiteY27" fmla="*/ 192214 h 255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56776" h="255894">
                  <a:moveTo>
                    <a:pt x="138870" y="173546"/>
                  </a:moveTo>
                  <a:cubicBezTo>
                    <a:pt x="130167" y="187157"/>
                    <a:pt x="118754" y="198829"/>
                    <a:pt x="105342" y="207836"/>
                  </a:cubicBezTo>
                  <a:lnTo>
                    <a:pt x="102008" y="209931"/>
                  </a:lnTo>
                  <a:lnTo>
                    <a:pt x="98674" y="211646"/>
                  </a:lnTo>
                  <a:cubicBezTo>
                    <a:pt x="87890" y="217824"/>
                    <a:pt x="75212" y="219824"/>
                    <a:pt x="63051" y="217265"/>
                  </a:cubicBezTo>
                  <a:cubicBezTo>
                    <a:pt x="61105" y="216759"/>
                    <a:pt x="59196" y="216123"/>
                    <a:pt x="57336" y="215360"/>
                  </a:cubicBezTo>
                  <a:cubicBezTo>
                    <a:pt x="46395" y="210270"/>
                    <a:pt x="37833" y="201163"/>
                    <a:pt x="33428" y="189928"/>
                  </a:cubicBezTo>
                  <a:cubicBezTo>
                    <a:pt x="32441" y="187660"/>
                    <a:pt x="31582" y="185339"/>
                    <a:pt x="30856" y="182975"/>
                  </a:cubicBezTo>
                  <a:cubicBezTo>
                    <a:pt x="28566" y="175909"/>
                    <a:pt x="27189" y="168578"/>
                    <a:pt x="26760" y="161163"/>
                  </a:cubicBezTo>
                  <a:cubicBezTo>
                    <a:pt x="26242" y="152899"/>
                    <a:pt x="26529" y="144605"/>
                    <a:pt x="27618" y="136397"/>
                  </a:cubicBezTo>
                  <a:cubicBezTo>
                    <a:pt x="27618" y="133255"/>
                    <a:pt x="28570" y="130207"/>
                    <a:pt x="29142" y="126873"/>
                  </a:cubicBezTo>
                  <a:cubicBezTo>
                    <a:pt x="32720" y="109276"/>
                    <a:pt x="39155" y="92384"/>
                    <a:pt x="48192" y="76867"/>
                  </a:cubicBezTo>
                  <a:cubicBezTo>
                    <a:pt x="49811" y="74104"/>
                    <a:pt x="51525" y="71342"/>
                    <a:pt x="53240" y="68675"/>
                  </a:cubicBezTo>
                  <a:cubicBezTo>
                    <a:pt x="61977" y="55060"/>
                    <a:pt x="73422" y="43388"/>
                    <a:pt x="86863" y="34385"/>
                  </a:cubicBezTo>
                  <a:lnTo>
                    <a:pt x="84482" y="0"/>
                  </a:lnTo>
                  <a:cubicBezTo>
                    <a:pt x="64823" y="13004"/>
                    <a:pt x="48165" y="30053"/>
                    <a:pt x="35619" y="50006"/>
                  </a:cubicBezTo>
                  <a:cubicBezTo>
                    <a:pt x="33904" y="52673"/>
                    <a:pt x="32285" y="55436"/>
                    <a:pt x="30666" y="58198"/>
                  </a:cubicBezTo>
                  <a:cubicBezTo>
                    <a:pt x="17432" y="80710"/>
                    <a:pt x="8154" y="105323"/>
                    <a:pt x="3234" y="130969"/>
                  </a:cubicBezTo>
                  <a:cubicBezTo>
                    <a:pt x="2662" y="134112"/>
                    <a:pt x="2186" y="137160"/>
                    <a:pt x="1710" y="140494"/>
                  </a:cubicBezTo>
                  <a:cubicBezTo>
                    <a:pt x="37" y="152450"/>
                    <a:pt x="-410" y="164546"/>
                    <a:pt x="376" y="176594"/>
                  </a:cubicBezTo>
                  <a:cubicBezTo>
                    <a:pt x="1007" y="187380"/>
                    <a:pt x="3024" y="198040"/>
                    <a:pt x="6377" y="208312"/>
                  </a:cubicBezTo>
                  <a:cubicBezTo>
                    <a:pt x="7139" y="210693"/>
                    <a:pt x="7996" y="213074"/>
                    <a:pt x="8949" y="215265"/>
                  </a:cubicBezTo>
                  <a:cubicBezTo>
                    <a:pt x="15092" y="231770"/>
                    <a:pt x="27673" y="245073"/>
                    <a:pt x="43810" y="252127"/>
                  </a:cubicBezTo>
                  <a:cubicBezTo>
                    <a:pt x="45670" y="252890"/>
                    <a:pt x="47579" y="253526"/>
                    <a:pt x="49525" y="254032"/>
                  </a:cubicBezTo>
                  <a:cubicBezTo>
                    <a:pt x="67150" y="258192"/>
                    <a:pt x="85702" y="255322"/>
                    <a:pt x="101246" y="246031"/>
                  </a:cubicBezTo>
                  <a:cubicBezTo>
                    <a:pt x="102387" y="245485"/>
                    <a:pt x="103500" y="244881"/>
                    <a:pt x="104580" y="244221"/>
                  </a:cubicBezTo>
                  <a:cubicBezTo>
                    <a:pt x="105723" y="243554"/>
                    <a:pt x="106866" y="242888"/>
                    <a:pt x="107913" y="242125"/>
                  </a:cubicBezTo>
                  <a:cubicBezTo>
                    <a:pt x="127613" y="229210"/>
                    <a:pt x="144283" y="212184"/>
                    <a:pt x="156777" y="192214"/>
                  </a:cubicBezTo>
                  <a:close/>
                </a:path>
              </a:pathLst>
            </a:custGeom>
            <a:solidFill>
              <a:srgbClr val="F0F0F0"/>
            </a:solidFill>
            <a:ln w="9525" cap="flat">
              <a:noFill/>
              <a:prstDash val="solid"/>
              <a:miter/>
            </a:ln>
          </p:spPr>
          <p:txBody>
            <a:bodyPr rtlCol="0" anchor="ctr"/>
            <a:lstStyle/>
            <a:p>
              <a:endParaRPr lang="vi-VN"/>
            </a:p>
          </p:txBody>
        </p:sp>
        <p:sp>
          <p:nvSpPr>
            <p:cNvPr id="571" name="Freeform: Shape 570">
              <a:extLst>
                <a:ext uri="{FF2B5EF4-FFF2-40B4-BE49-F238E27FC236}">
                  <a16:creationId xmlns:a16="http://schemas.microsoft.com/office/drawing/2014/main" id="{F1EF2E98-B562-E9F1-BDC8-514AB6430AC8}"/>
                </a:ext>
              </a:extLst>
            </p:cNvPr>
            <p:cNvSpPr/>
            <p:nvPr/>
          </p:nvSpPr>
          <p:spPr>
            <a:xfrm>
              <a:off x="3457100" y="3873662"/>
              <a:ext cx="107035" cy="210253"/>
            </a:xfrm>
            <a:custGeom>
              <a:avLst/>
              <a:gdLst>
                <a:gd name="connsiteX0" fmla="*/ 100774 w 107035"/>
                <a:gd name="connsiteY0" fmla="*/ 50233 h 210253"/>
                <a:gd name="connsiteX1" fmla="*/ 98107 w 107035"/>
                <a:gd name="connsiteY1" fmla="*/ 43280 h 210253"/>
                <a:gd name="connsiteX2" fmla="*/ 60960 w 107035"/>
                <a:gd name="connsiteY2" fmla="*/ 3942 h 210253"/>
                <a:gd name="connsiteX3" fmla="*/ 55245 w 107035"/>
                <a:gd name="connsiteY3" fmla="*/ 1942 h 210253"/>
                <a:gd name="connsiteX4" fmla="*/ 0 w 107035"/>
                <a:gd name="connsiteY4" fmla="*/ 10609 h 210253"/>
                <a:gd name="connsiteX5" fmla="*/ 476 w 107035"/>
                <a:gd name="connsiteY5" fmla="*/ 18039 h 210253"/>
                <a:gd name="connsiteX6" fmla="*/ 2857 w 107035"/>
                <a:gd name="connsiteY6" fmla="*/ 52329 h 210253"/>
                <a:gd name="connsiteX7" fmla="*/ 2857 w 107035"/>
                <a:gd name="connsiteY7" fmla="*/ 60139 h 210253"/>
                <a:gd name="connsiteX8" fmla="*/ 34766 w 107035"/>
                <a:gd name="connsiteY8" fmla="*/ 55091 h 210253"/>
                <a:gd name="connsiteX9" fmla="*/ 40576 w 107035"/>
                <a:gd name="connsiteY9" fmla="*/ 56996 h 210253"/>
                <a:gd name="connsiteX10" fmla="*/ 62008 w 107035"/>
                <a:gd name="connsiteY10" fmla="*/ 79761 h 210253"/>
                <a:gd name="connsiteX11" fmla="*/ 64579 w 107035"/>
                <a:gd name="connsiteY11" fmla="*/ 86714 h 210253"/>
                <a:gd name="connsiteX12" fmla="*/ 68199 w 107035"/>
                <a:gd name="connsiteY12" fmla="*/ 106335 h 210253"/>
                <a:gd name="connsiteX13" fmla="*/ 67437 w 107035"/>
                <a:gd name="connsiteY13" fmla="*/ 128529 h 210253"/>
                <a:gd name="connsiteX14" fmla="*/ 65913 w 107035"/>
                <a:gd name="connsiteY14" fmla="*/ 138054 h 210253"/>
                <a:gd name="connsiteX15" fmla="*/ 49149 w 107035"/>
                <a:gd name="connsiteY15" fmla="*/ 183012 h 210253"/>
                <a:gd name="connsiteX16" fmla="*/ 53054 w 107035"/>
                <a:gd name="connsiteY16" fmla="*/ 187203 h 210253"/>
                <a:gd name="connsiteX17" fmla="*/ 70675 w 107035"/>
                <a:gd name="connsiteY17" fmla="*/ 206253 h 210253"/>
                <a:gd name="connsiteX18" fmla="*/ 74485 w 107035"/>
                <a:gd name="connsiteY18" fmla="*/ 210253 h 210253"/>
                <a:gd name="connsiteX19" fmla="*/ 103727 w 107035"/>
                <a:gd name="connsiteY19" fmla="*/ 132529 h 210253"/>
                <a:gd name="connsiteX20" fmla="*/ 105156 w 107035"/>
                <a:gd name="connsiteY20" fmla="*/ 123004 h 210253"/>
                <a:gd name="connsiteX21" fmla="*/ 106680 w 107035"/>
                <a:gd name="connsiteY21" fmla="*/ 84904 h 210253"/>
                <a:gd name="connsiteX22" fmla="*/ 100774 w 107035"/>
                <a:gd name="connsiteY22" fmla="*/ 50233 h 210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07035" h="210253">
                  <a:moveTo>
                    <a:pt x="100774" y="50233"/>
                  </a:moveTo>
                  <a:cubicBezTo>
                    <a:pt x="99917" y="47852"/>
                    <a:pt x="99060" y="45566"/>
                    <a:pt x="98107" y="43280"/>
                  </a:cubicBezTo>
                  <a:cubicBezTo>
                    <a:pt x="91630" y="25636"/>
                    <a:pt x="78204" y="11419"/>
                    <a:pt x="60960" y="3942"/>
                  </a:cubicBezTo>
                  <a:lnTo>
                    <a:pt x="55245" y="1942"/>
                  </a:lnTo>
                  <a:cubicBezTo>
                    <a:pt x="36403" y="-2444"/>
                    <a:pt x="16594" y="664"/>
                    <a:pt x="0" y="10609"/>
                  </a:cubicBezTo>
                  <a:lnTo>
                    <a:pt x="476" y="18039"/>
                  </a:lnTo>
                  <a:lnTo>
                    <a:pt x="2857" y="52329"/>
                  </a:lnTo>
                  <a:lnTo>
                    <a:pt x="2857" y="60139"/>
                  </a:lnTo>
                  <a:cubicBezTo>
                    <a:pt x="12548" y="54696"/>
                    <a:pt x="23868" y="52905"/>
                    <a:pt x="34766" y="55091"/>
                  </a:cubicBezTo>
                  <a:cubicBezTo>
                    <a:pt x="36759" y="55539"/>
                    <a:pt x="38705" y="56177"/>
                    <a:pt x="40576" y="56996"/>
                  </a:cubicBezTo>
                  <a:cubicBezTo>
                    <a:pt x="50343" y="61600"/>
                    <a:pt x="58001" y="69735"/>
                    <a:pt x="62008" y="79761"/>
                  </a:cubicBezTo>
                  <a:cubicBezTo>
                    <a:pt x="62960" y="81951"/>
                    <a:pt x="63817" y="84333"/>
                    <a:pt x="64579" y="86714"/>
                  </a:cubicBezTo>
                  <a:cubicBezTo>
                    <a:pt x="66592" y="93080"/>
                    <a:pt x="67808" y="99670"/>
                    <a:pt x="68199" y="106335"/>
                  </a:cubicBezTo>
                  <a:cubicBezTo>
                    <a:pt x="68657" y="113741"/>
                    <a:pt x="68402" y="121173"/>
                    <a:pt x="67437" y="128529"/>
                  </a:cubicBezTo>
                  <a:cubicBezTo>
                    <a:pt x="67437" y="131672"/>
                    <a:pt x="66580" y="134815"/>
                    <a:pt x="65913" y="138054"/>
                  </a:cubicBezTo>
                  <a:cubicBezTo>
                    <a:pt x="62805" y="153851"/>
                    <a:pt x="57143" y="169037"/>
                    <a:pt x="49149" y="183012"/>
                  </a:cubicBezTo>
                  <a:lnTo>
                    <a:pt x="53054" y="187203"/>
                  </a:lnTo>
                  <a:lnTo>
                    <a:pt x="70675" y="206253"/>
                  </a:lnTo>
                  <a:lnTo>
                    <a:pt x="74485" y="210253"/>
                  </a:lnTo>
                  <a:cubicBezTo>
                    <a:pt x="88662" y="186235"/>
                    <a:pt x="98556" y="159936"/>
                    <a:pt x="103727" y="132529"/>
                  </a:cubicBezTo>
                  <a:cubicBezTo>
                    <a:pt x="104299" y="129481"/>
                    <a:pt x="104775" y="126338"/>
                    <a:pt x="105156" y="123004"/>
                  </a:cubicBezTo>
                  <a:cubicBezTo>
                    <a:pt x="106952" y="110388"/>
                    <a:pt x="107463" y="97623"/>
                    <a:pt x="106680" y="84904"/>
                  </a:cubicBezTo>
                  <a:cubicBezTo>
                    <a:pt x="106213" y="73141"/>
                    <a:pt x="104228" y="61488"/>
                    <a:pt x="100774" y="50233"/>
                  </a:cubicBezTo>
                  <a:close/>
                </a:path>
              </a:pathLst>
            </a:custGeom>
            <a:solidFill>
              <a:srgbClr val="BA68C8"/>
            </a:solidFill>
            <a:ln w="9525" cap="flat">
              <a:noFill/>
              <a:prstDash val="solid"/>
              <a:miter/>
            </a:ln>
          </p:spPr>
          <p:txBody>
            <a:bodyPr rtlCol="0" anchor="ctr"/>
            <a:lstStyle/>
            <a:p>
              <a:endParaRPr lang="vi-VN"/>
            </a:p>
          </p:txBody>
        </p:sp>
        <p:sp>
          <p:nvSpPr>
            <p:cNvPr id="572" name="Freeform: Shape 571">
              <a:extLst>
                <a:ext uri="{FF2B5EF4-FFF2-40B4-BE49-F238E27FC236}">
                  <a16:creationId xmlns:a16="http://schemas.microsoft.com/office/drawing/2014/main" id="{1A682E32-AE37-ED7F-3656-2E019000DE61}"/>
                </a:ext>
              </a:extLst>
            </p:cNvPr>
            <p:cNvSpPr/>
            <p:nvPr/>
          </p:nvSpPr>
          <p:spPr>
            <a:xfrm>
              <a:off x="3156020" y="4157126"/>
              <a:ext cx="23113" cy="45126"/>
            </a:xfrm>
            <a:custGeom>
              <a:avLst/>
              <a:gdLst>
                <a:gd name="connsiteX0" fmla="*/ 19330 w 23113"/>
                <a:gd name="connsiteY0" fmla="*/ 132 h 45126"/>
                <a:gd name="connsiteX1" fmla="*/ 20187 w 23113"/>
                <a:gd name="connsiteY1" fmla="*/ 132 h 45126"/>
                <a:gd name="connsiteX2" fmla="*/ 20187 w 23113"/>
                <a:gd name="connsiteY2" fmla="*/ 894 h 45126"/>
                <a:gd name="connsiteX3" fmla="*/ 20187 w 23113"/>
                <a:gd name="connsiteY3" fmla="*/ 4704 h 45126"/>
                <a:gd name="connsiteX4" fmla="*/ 20187 w 23113"/>
                <a:gd name="connsiteY4" fmla="*/ 5942 h 45126"/>
                <a:gd name="connsiteX5" fmla="*/ 19616 w 23113"/>
                <a:gd name="connsiteY5" fmla="*/ 7180 h 45126"/>
                <a:gd name="connsiteX6" fmla="*/ 14186 w 23113"/>
                <a:gd name="connsiteY6" fmla="*/ 18801 h 45126"/>
                <a:gd name="connsiteX7" fmla="*/ 17615 w 23113"/>
                <a:gd name="connsiteY7" fmla="*/ 18039 h 45126"/>
                <a:gd name="connsiteX8" fmla="*/ 20377 w 23113"/>
                <a:gd name="connsiteY8" fmla="*/ 18706 h 45126"/>
                <a:gd name="connsiteX9" fmla="*/ 22187 w 23113"/>
                <a:gd name="connsiteY9" fmla="*/ 20992 h 45126"/>
                <a:gd name="connsiteX10" fmla="*/ 23044 w 23113"/>
                <a:gd name="connsiteY10" fmla="*/ 24802 h 45126"/>
                <a:gd name="connsiteX11" fmla="*/ 22568 w 23113"/>
                <a:gd name="connsiteY11" fmla="*/ 30136 h 45126"/>
                <a:gd name="connsiteX12" fmla="*/ 20473 w 23113"/>
                <a:gd name="connsiteY12" fmla="*/ 35184 h 45126"/>
                <a:gd name="connsiteX13" fmla="*/ 17044 w 23113"/>
                <a:gd name="connsiteY13" fmla="*/ 39470 h 45126"/>
                <a:gd name="connsiteX14" fmla="*/ 12662 w 23113"/>
                <a:gd name="connsiteY14" fmla="*/ 42899 h 45126"/>
                <a:gd name="connsiteX15" fmla="*/ 7614 w 23113"/>
                <a:gd name="connsiteY15" fmla="*/ 44899 h 45126"/>
                <a:gd name="connsiteX16" fmla="*/ 3899 w 23113"/>
                <a:gd name="connsiteY16" fmla="*/ 44899 h 45126"/>
                <a:gd name="connsiteX17" fmla="*/ 1518 w 23113"/>
                <a:gd name="connsiteY17" fmla="*/ 42994 h 45126"/>
                <a:gd name="connsiteX18" fmla="*/ 375 w 23113"/>
                <a:gd name="connsiteY18" fmla="*/ 40041 h 45126"/>
                <a:gd name="connsiteX19" fmla="*/ 375 w 23113"/>
                <a:gd name="connsiteY19" fmla="*/ 38803 h 45126"/>
                <a:gd name="connsiteX20" fmla="*/ 1137 w 23113"/>
                <a:gd name="connsiteY20" fmla="*/ 37946 h 45126"/>
                <a:gd name="connsiteX21" fmla="*/ 4375 w 23113"/>
                <a:gd name="connsiteY21" fmla="*/ 36041 h 45126"/>
                <a:gd name="connsiteX22" fmla="*/ 5138 w 23113"/>
                <a:gd name="connsiteY22" fmla="*/ 36041 h 45126"/>
                <a:gd name="connsiteX23" fmla="*/ 5709 w 23113"/>
                <a:gd name="connsiteY23" fmla="*/ 36708 h 45126"/>
                <a:gd name="connsiteX24" fmla="*/ 6471 w 23113"/>
                <a:gd name="connsiteY24" fmla="*/ 37470 h 45126"/>
                <a:gd name="connsiteX25" fmla="*/ 7614 w 23113"/>
                <a:gd name="connsiteY25" fmla="*/ 37470 h 45126"/>
                <a:gd name="connsiteX26" fmla="*/ 9424 w 23113"/>
                <a:gd name="connsiteY26" fmla="*/ 37470 h 45126"/>
                <a:gd name="connsiteX27" fmla="*/ 11900 w 23113"/>
                <a:gd name="connsiteY27" fmla="*/ 36327 h 45126"/>
                <a:gd name="connsiteX28" fmla="*/ 15901 w 23113"/>
                <a:gd name="connsiteY28" fmla="*/ 32707 h 45126"/>
                <a:gd name="connsiteX29" fmla="*/ 17234 w 23113"/>
                <a:gd name="connsiteY29" fmla="*/ 28135 h 45126"/>
                <a:gd name="connsiteX30" fmla="*/ 15425 w 23113"/>
                <a:gd name="connsiteY30" fmla="*/ 25563 h 45126"/>
                <a:gd name="connsiteX31" fmla="*/ 11329 w 23113"/>
                <a:gd name="connsiteY31" fmla="*/ 26897 h 45126"/>
                <a:gd name="connsiteX32" fmla="*/ 7900 w 23113"/>
                <a:gd name="connsiteY32" fmla="*/ 28897 h 45126"/>
                <a:gd name="connsiteX33" fmla="*/ 7043 w 23113"/>
                <a:gd name="connsiteY33" fmla="*/ 28897 h 45126"/>
                <a:gd name="connsiteX34" fmla="*/ 7043 w 23113"/>
                <a:gd name="connsiteY34" fmla="*/ 28040 h 45126"/>
                <a:gd name="connsiteX35" fmla="*/ 7042 w 23113"/>
                <a:gd name="connsiteY35" fmla="*/ 24325 h 45126"/>
                <a:gd name="connsiteX36" fmla="*/ 7042 w 23113"/>
                <a:gd name="connsiteY36" fmla="*/ 23087 h 45126"/>
                <a:gd name="connsiteX37" fmla="*/ 7042 w 23113"/>
                <a:gd name="connsiteY37" fmla="*/ 21849 h 45126"/>
                <a:gd name="connsiteX38" fmla="*/ 12281 w 23113"/>
                <a:gd name="connsiteY38" fmla="*/ 10705 h 45126"/>
                <a:gd name="connsiteX39" fmla="*/ 946 w 23113"/>
                <a:gd name="connsiteY39" fmla="*/ 17277 h 45126"/>
                <a:gd name="connsiteX40" fmla="*/ 89 w 23113"/>
                <a:gd name="connsiteY40" fmla="*/ 17277 h 45126"/>
                <a:gd name="connsiteX41" fmla="*/ 89 w 23113"/>
                <a:gd name="connsiteY41" fmla="*/ 16515 h 45126"/>
                <a:gd name="connsiteX42" fmla="*/ 89 w 23113"/>
                <a:gd name="connsiteY42" fmla="*/ 12705 h 45126"/>
                <a:gd name="connsiteX43" fmla="*/ 89 w 23113"/>
                <a:gd name="connsiteY43" fmla="*/ 11562 h 45126"/>
                <a:gd name="connsiteX44" fmla="*/ 851 w 23113"/>
                <a:gd name="connsiteY44" fmla="*/ 10705 h 4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3113" h="45126">
                  <a:moveTo>
                    <a:pt x="19330" y="132"/>
                  </a:moveTo>
                  <a:cubicBezTo>
                    <a:pt x="19589" y="-44"/>
                    <a:pt x="19928" y="-44"/>
                    <a:pt x="20187" y="132"/>
                  </a:cubicBezTo>
                  <a:cubicBezTo>
                    <a:pt x="20187" y="132"/>
                    <a:pt x="20187" y="132"/>
                    <a:pt x="20187" y="894"/>
                  </a:cubicBezTo>
                  <a:lnTo>
                    <a:pt x="20187" y="4704"/>
                  </a:lnTo>
                  <a:cubicBezTo>
                    <a:pt x="20318" y="5106"/>
                    <a:pt x="20318" y="5540"/>
                    <a:pt x="20187" y="5942"/>
                  </a:cubicBezTo>
                  <a:lnTo>
                    <a:pt x="19616" y="7180"/>
                  </a:lnTo>
                  <a:lnTo>
                    <a:pt x="14186" y="18801"/>
                  </a:lnTo>
                  <a:cubicBezTo>
                    <a:pt x="15272" y="18336"/>
                    <a:pt x="16435" y="18078"/>
                    <a:pt x="17615" y="18039"/>
                  </a:cubicBezTo>
                  <a:cubicBezTo>
                    <a:pt x="18579" y="18012"/>
                    <a:pt x="19532" y="18242"/>
                    <a:pt x="20377" y="18706"/>
                  </a:cubicBezTo>
                  <a:cubicBezTo>
                    <a:pt x="21196" y="19269"/>
                    <a:pt x="21827" y="20066"/>
                    <a:pt x="22187" y="20992"/>
                  </a:cubicBezTo>
                  <a:cubicBezTo>
                    <a:pt x="22705" y="22198"/>
                    <a:pt x="22996" y="23490"/>
                    <a:pt x="23044" y="24802"/>
                  </a:cubicBezTo>
                  <a:cubicBezTo>
                    <a:pt x="23221" y="26594"/>
                    <a:pt x="23059" y="28403"/>
                    <a:pt x="22568" y="30136"/>
                  </a:cubicBezTo>
                  <a:cubicBezTo>
                    <a:pt x="22116" y="31910"/>
                    <a:pt x="21410" y="33611"/>
                    <a:pt x="20473" y="35184"/>
                  </a:cubicBezTo>
                  <a:cubicBezTo>
                    <a:pt x="19496" y="36738"/>
                    <a:pt x="18346" y="38176"/>
                    <a:pt x="17044" y="39470"/>
                  </a:cubicBezTo>
                  <a:cubicBezTo>
                    <a:pt x="15736" y="40796"/>
                    <a:pt x="14264" y="41949"/>
                    <a:pt x="12662" y="42899"/>
                  </a:cubicBezTo>
                  <a:cubicBezTo>
                    <a:pt x="11088" y="43812"/>
                    <a:pt x="9386" y="44486"/>
                    <a:pt x="7614" y="44899"/>
                  </a:cubicBezTo>
                  <a:cubicBezTo>
                    <a:pt x="6394" y="45202"/>
                    <a:pt x="5119" y="45202"/>
                    <a:pt x="3899" y="44899"/>
                  </a:cubicBezTo>
                  <a:cubicBezTo>
                    <a:pt x="2918" y="44542"/>
                    <a:pt x="2081" y="43873"/>
                    <a:pt x="1518" y="42994"/>
                  </a:cubicBezTo>
                  <a:cubicBezTo>
                    <a:pt x="944" y="42096"/>
                    <a:pt x="555" y="41092"/>
                    <a:pt x="375" y="40041"/>
                  </a:cubicBezTo>
                  <a:cubicBezTo>
                    <a:pt x="298" y="39632"/>
                    <a:pt x="298" y="39212"/>
                    <a:pt x="375" y="38803"/>
                  </a:cubicBezTo>
                  <a:cubicBezTo>
                    <a:pt x="552" y="38457"/>
                    <a:pt x="814" y="38162"/>
                    <a:pt x="1137" y="37946"/>
                  </a:cubicBezTo>
                  <a:lnTo>
                    <a:pt x="4375" y="36041"/>
                  </a:lnTo>
                  <a:cubicBezTo>
                    <a:pt x="4621" y="35945"/>
                    <a:pt x="4892" y="35945"/>
                    <a:pt x="5138" y="36041"/>
                  </a:cubicBezTo>
                  <a:cubicBezTo>
                    <a:pt x="5373" y="36220"/>
                    <a:pt x="5568" y="36448"/>
                    <a:pt x="5709" y="36708"/>
                  </a:cubicBezTo>
                  <a:lnTo>
                    <a:pt x="6471" y="37470"/>
                  </a:lnTo>
                  <a:cubicBezTo>
                    <a:pt x="6838" y="37618"/>
                    <a:pt x="7247" y="37618"/>
                    <a:pt x="7614" y="37470"/>
                  </a:cubicBezTo>
                  <a:cubicBezTo>
                    <a:pt x="8206" y="37637"/>
                    <a:pt x="8832" y="37637"/>
                    <a:pt x="9424" y="37470"/>
                  </a:cubicBezTo>
                  <a:cubicBezTo>
                    <a:pt x="10294" y="37194"/>
                    <a:pt x="11126" y="36810"/>
                    <a:pt x="11900" y="36327"/>
                  </a:cubicBezTo>
                  <a:cubicBezTo>
                    <a:pt x="13506" y="35460"/>
                    <a:pt x="14878" y="34218"/>
                    <a:pt x="15901" y="32707"/>
                  </a:cubicBezTo>
                  <a:cubicBezTo>
                    <a:pt x="16816" y="31362"/>
                    <a:pt x="17283" y="29762"/>
                    <a:pt x="17234" y="28135"/>
                  </a:cubicBezTo>
                  <a:cubicBezTo>
                    <a:pt x="17234" y="26516"/>
                    <a:pt x="16472" y="25659"/>
                    <a:pt x="15425" y="25563"/>
                  </a:cubicBezTo>
                  <a:cubicBezTo>
                    <a:pt x="13958" y="25600"/>
                    <a:pt x="12535" y="26063"/>
                    <a:pt x="11329" y="26897"/>
                  </a:cubicBezTo>
                  <a:lnTo>
                    <a:pt x="7900" y="28897"/>
                  </a:lnTo>
                  <a:cubicBezTo>
                    <a:pt x="7652" y="29105"/>
                    <a:pt x="7290" y="29105"/>
                    <a:pt x="7043" y="28897"/>
                  </a:cubicBezTo>
                  <a:cubicBezTo>
                    <a:pt x="6920" y="28625"/>
                    <a:pt x="6920" y="28313"/>
                    <a:pt x="7043" y="28040"/>
                  </a:cubicBezTo>
                  <a:lnTo>
                    <a:pt x="7042" y="24325"/>
                  </a:lnTo>
                  <a:cubicBezTo>
                    <a:pt x="6965" y="23916"/>
                    <a:pt x="6965" y="23496"/>
                    <a:pt x="7042" y="23087"/>
                  </a:cubicBezTo>
                  <a:cubicBezTo>
                    <a:pt x="7042" y="22611"/>
                    <a:pt x="7042" y="22230"/>
                    <a:pt x="7042" y="21849"/>
                  </a:cubicBezTo>
                  <a:lnTo>
                    <a:pt x="12281" y="10705"/>
                  </a:lnTo>
                  <a:lnTo>
                    <a:pt x="946" y="17277"/>
                  </a:lnTo>
                  <a:cubicBezTo>
                    <a:pt x="699" y="17485"/>
                    <a:pt x="337" y="17485"/>
                    <a:pt x="89" y="17277"/>
                  </a:cubicBezTo>
                  <a:cubicBezTo>
                    <a:pt x="-30" y="17037"/>
                    <a:pt x="-30" y="16755"/>
                    <a:pt x="89" y="16515"/>
                  </a:cubicBezTo>
                  <a:lnTo>
                    <a:pt x="89" y="12705"/>
                  </a:lnTo>
                  <a:cubicBezTo>
                    <a:pt x="4" y="12329"/>
                    <a:pt x="4" y="11938"/>
                    <a:pt x="89" y="11562"/>
                  </a:cubicBezTo>
                  <a:cubicBezTo>
                    <a:pt x="237" y="11197"/>
                    <a:pt x="506" y="10895"/>
                    <a:pt x="851" y="10705"/>
                  </a:cubicBezTo>
                  <a:close/>
                </a:path>
              </a:pathLst>
            </a:custGeom>
            <a:solidFill>
              <a:srgbClr val="455A64"/>
            </a:solidFill>
            <a:ln w="9525" cap="flat">
              <a:noFill/>
              <a:prstDash val="solid"/>
              <a:miter/>
            </a:ln>
          </p:spPr>
          <p:txBody>
            <a:bodyPr rtlCol="0" anchor="ctr"/>
            <a:lstStyle/>
            <a:p>
              <a:endParaRPr lang="vi-VN"/>
            </a:p>
          </p:txBody>
        </p:sp>
        <p:sp>
          <p:nvSpPr>
            <p:cNvPr id="573" name="Freeform: Shape 572">
              <a:extLst>
                <a:ext uri="{FF2B5EF4-FFF2-40B4-BE49-F238E27FC236}">
                  <a16:creationId xmlns:a16="http://schemas.microsoft.com/office/drawing/2014/main" id="{A19DA38B-99FB-B536-91BE-3C22CAA8F363}"/>
                </a:ext>
              </a:extLst>
            </p:cNvPr>
            <p:cNvSpPr/>
            <p:nvPr/>
          </p:nvSpPr>
          <p:spPr>
            <a:xfrm>
              <a:off x="3182282" y="4144661"/>
              <a:ext cx="22644" cy="41862"/>
            </a:xfrm>
            <a:custGeom>
              <a:avLst/>
              <a:gdLst>
                <a:gd name="connsiteX0" fmla="*/ 22500 w 22644"/>
                <a:gd name="connsiteY0" fmla="*/ 9835 h 41862"/>
                <a:gd name="connsiteX1" fmla="*/ 22500 w 22644"/>
                <a:gd name="connsiteY1" fmla="*/ 12025 h 41862"/>
                <a:gd name="connsiteX2" fmla="*/ 22500 w 22644"/>
                <a:gd name="connsiteY2" fmla="*/ 14502 h 41862"/>
                <a:gd name="connsiteX3" fmla="*/ 22500 w 22644"/>
                <a:gd name="connsiteY3" fmla="*/ 16978 h 41862"/>
                <a:gd name="connsiteX4" fmla="*/ 22500 w 22644"/>
                <a:gd name="connsiteY4" fmla="*/ 19264 h 41862"/>
                <a:gd name="connsiteX5" fmla="*/ 22500 w 22644"/>
                <a:gd name="connsiteY5" fmla="*/ 25360 h 41862"/>
                <a:gd name="connsiteX6" fmla="*/ 20976 w 22644"/>
                <a:gd name="connsiteY6" fmla="*/ 30980 h 41862"/>
                <a:gd name="connsiteX7" fmla="*/ 17738 w 22644"/>
                <a:gd name="connsiteY7" fmla="*/ 35933 h 41862"/>
                <a:gd name="connsiteX8" fmla="*/ 12785 w 22644"/>
                <a:gd name="connsiteY8" fmla="*/ 40029 h 41862"/>
                <a:gd name="connsiteX9" fmla="*/ 7546 w 22644"/>
                <a:gd name="connsiteY9" fmla="*/ 41838 h 41862"/>
                <a:gd name="connsiteX10" fmla="*/ 4022 w 22644"/>
                <a:gd name="connsiteY10" fmla="*/ 40791 h 41862"/>
                <a:gd name="connsiteX11" fmla="*/ 1736 w 22644"/>
                <a:gd name="connsiteY11" fmla="*/ 37362 h 41862"/>
                <a:gd name="connsiteX12" fmla="*/ 688 w 22644"/>
                <a:gd name="connsiteY12" fmla="*/ 32028 h 41862"/>
                <a:gd name="connsiteX13" fmla="*/ 212 w 22644"/>
                <a:gd name="connsiteY13" fmla="*/ 27551 h 41862"/>
                <a:gd name="connsiteX14" fmla="*/ 212 w 22644"/>
                <a:gd name="connsiteY14" fmla="*/ 22884 h 41862"/>
                <a:gd name="connsiteX15" fmla="*/ 212 w 22644"/>
                <a:gd name="connsiteY15" fmla="*/ 16693 h 41862"/>
                <a:gd name="connsiteX16" fmla="*/ 1736 w 22644"/>
                <a:gd name="connsiteY16" fmla="*/ 10978 h 41862"/>
                <a:gd name="connsiteX17" fmla="*/ 4879 w 22644"/>
                <a:gd name="connsiteY17" fmla="*/ 5929 h 41862"/>
                <a:gd name="connsiteX18" fmla="*/ 9927 w 22644"/>
                <a:gd name="connsiteY18" fmla="*/ 1834 h 41862"/>
                <a:gd name="connsiteX19" fmla="*/ 15166 w 22644"/>
                <a:gd name="connsiteY19" fmla="*/ 24 h 41862"/>
                <a:gd name="connsiteX20" fmla="*/ 18690 w 22644"/>
                <a:gd name="connsiteY20" fmla="*/ 1071 h 41862"/>
                <a:gd name="connsiteX21" fmla="*/ 20881 w 22644"/>
                <a:gd name="connsiteY21" fmla="*/ 4500 h 41862"/>
                <a:gd name="connsiteX22" fmla="*/ 22500 w 22644"/>
                <a:gd name="connsiteY22" fmla="*/ 9834 h 41862"/>
                <a:gd name="connsiteX23" fmla="*/ 6498 w 22644"/>
                <a:gd name="connsiteY23" fmla="*/ 28885 h 41862"/>
                <a:gd name="connsiteX24" fmla="*/ 8308 w 22644"/>
                <a:gd name="connsiteY24" fmla="*/ 33933 h 41862"/>
                <a:gd name="connsiteX25" fmla="*/ 12594 w 22644"/>
                <a:gd name="connsiteY25" fmla="*/ 33933 h 41862"/>
                <a:gd name="connsiteX26" fmla="*/ 16499 w 22644"/>
                <a:gd name="connsiteY26" fmla="*/ 29456 h 41862"/>
                <a:gd name="connsiteX27" fmla="*/ 17547 w 22644"/>
                <a:gd name="connsiteY27" fmla="*/ 22788 h 41862"/>
                <a:gd name="connsiteX28" fmla="*/ 17547 w 22644"/>
                <a:gd name="connsiteY28" fmla="*/ 18217 h 41862"/>
                <a:gd name="connsiteX29" fmla="*/ 17547 w 22644"/>
                <a:gd name="connsiteY29" fmla="*/ 13835 h 41862"/>
                <a:gd name="connsiteX30" fmla="*/ 15737 w 22644"/>
                <a:gd name="connsiteY30" fmla="*/ 8787 h 41862"/>
                <a:gd name="connsiteX31" fmla="*/ 11451 w 22644"/>
                <a:gd name="connsiteY31" fmla="*/ 8787 h 41862"/>
                <a:gd name="connsiteX32" fmla="*/ 7451 w 22644"/>
                <a:gd name="connsiteY32" fmla="*/ 13264 h 41862"/>
                <a:gd name="connsiteX33" fmla="*/ 6498 w 22644"/>
                <a:gd name="connsiteY33" fmla="*/ 19931 h 41862"/>
                <a:gd name="connsiteX34" fmla="*/ 6498 w 22644"/>
                <a:gd name="connsiteY34" fmla="*/ 24408 h 41862"/>
                <a:gd name="connsiteX35" fmla="*/ 6784 w 22644"/>
                <a:gd name="connsiteY35" fmla="*/ 28313 h 41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2644" h="41862">
                  <a:moveTo>
                    <a:pt x="22500" y="9835"/>
                  </a:moveTo>
                  <a:cubicBezTo>
                    <a:pt x="22560" y="10564"/>
                    <a:pt x="22560" y="11296"/>
                    <a:pt x="22500" y="12025"/>
                  </a:cubicBezTo>
                  <a:lnTo>
                    <a:pt x="22500" y="14502"/>
                  </a:lnTo>
                  <a:lnTo>
                    <a:pt x="22500" y="16978"/>
                  </a:lnTo>
                  <a:cubicBezTo>
                    <a:pt x="22500" y="17836"/>
                    <a:pt x="22500" y="18502"/>
                    <a:pt x="22500" y="19264"/>
                  </a:cubicBezTo>
                  <a:cubicBezTo>
                    <a:pt x="22692" y="21292"/>
                    <a:pt x="22692" y="23333"/>
                    <a:pt x="22500" y="25360"/>
                  </a:cubicBezTo>
                  <a:cubicBezTo>
                    <a:pt x="22240" y="27292"/>
                    <a:pt x="21728" y="29182"/>
                    <a:pt x="20976" y="30980"/>
                  </a:cubicBezTo>
                  <a:cubicBezTo>
                    <a:pt x="20170" y="32794"/>
                    <a:pt x="19076" y="34467"/>
                    <a:pt x="17738" y="35933"/>
                  </a:cubicBezTo>
                  <a:cubicBezTo>
                    <a:pt x="16353" y="37592"/>
                    <a:pt x="14674" y="38980"/>
                    <a:pt x="12785" y="40029"/>
                  </a:cubicBezTo>
                  <a:cubicBezTo>
                    <a:pt x="11207" y="41039"/>
                    <a:pt x="9411" y="41659"/>
                    <a:pt x="7546" y="41838"/>
                  </a:cubicBezTo>
                  <a:cubicBezTo>
                    <a:pt x="6279" y="41964"/>
                    <a:pt x="5014" y="41588"/>
                    <a:pt x="4022" y="40791"/>
                  </a:cubicBezTo>
                  <a:cubicBezTo>
                    <a:pt x="2935" y="39901"/>
                    <a:pt x="2139" y="38707"/>
                    <a:pt x="1736" y="37362"/>
                  </a:cubicBezTo>
                  <a:cubicBezTo>
                    <a:pt x="1204" y="35625"/>
                    <a:pt x="853" y="33837"/>
                    <a:pt x="688" y="32028"/>
                  </a:cubicBezTo>
                  <a:cubicBezTo>
                    <a:pt x="688" y="30790"/>
                    <a:pt x="688" y="29266"/>
                    <a:pt x="212" y="27551"/>
                  </a:cubicBezTo>
                  <a:cubicBezTo>
                    <a:pt x="-265" y="25836"/>
                    <a:pt x="212" y="24312"/>
                    <a:pt x="212" y="22884"/>
                  </a:cubicBezTo>
                  <a:cubicBezTo>
                    <a:pt x="22" y="20824"/>
                    <a:pt x="22" y="18752"/>
                    <a:pt x="212" y="16693"/>
                  </a:cubicBezTo>
                  <a:cubicBezTo>
                    <a:pt x="419" y="14720"/>
                    <a:pt x="933" y="12792"/>
                    <a:pt x="1736" y="10978"/>
                  </a:cubicBezTo>
                  <a:cubicBezTo>
                    <a:pt x="2529" y="9149"/>
                    <a:pt x="3588" y="7448"/>
                    <a:pt x="4879" y="5929"/>
                  </a:cubicBezTo>
                  <a:cubicBezTo>
                    <a:pt x="6350" y="4322"/>
                    <a:pt x="8051" y="2941"/>
                    <a:pt x="9927" y="1834"/>
                  </a:cubicBezTo>
                  <a:cubicBezTo>
                    <a:pt x="11493" y="799"/>
                    <a:pt x="13295" y="176"/>
                    <a:pt x="15166" y="24"/>
                  </a:cubicBezTo>
                  <a:cubicBezTo>
                    <a:pt x="16433" y="-102"/>
                    <a:pt x="17698" y="274"/>
                    <a:pt x="18690" y="1071"/>
                  </a:cubicBezTo>
                  <a:cubicBezTo>
                    <a:pt x="19746" y="1971"/>
                    <a:pt x="20509" y="3165"/>
                    <a:pt x="20881" y="4500"/>
                  </a:cubicBezTo>
                  <a:cubicBezTo>
                    <a:pt x="21655" y="6199"/>
                    <a:pt x="22199" y="7992"/>
                    <a:pt x="22500" y="9834"/>
                  </a:cubicBezTo>
                  <a:close/>
                  <a:moveTo>
                    <a:pt x="6498" y="28885"/>
                  </a:moveTo>
                  <a:cubicBezTo>
                    <a:pt x="6605" y="30706"/>
                    <a:pt x="7234" y="32458"/>
                    <a:pt x="8308" y="33933"/>
                  </a:cubicBezTo>
                  <a:cubicBezTo>
                    <a:pt x="9260" y="34885"/>
                    <a:pt x="10689" y="34885"/>
                    <a:pt x="12594" y="33933"/>
                  </a:cubicBezTo>
                  <a:cubicBezTo>
                    <a:pt x="14416" y="32989"/>
                    <a:pt x="15812" y="31389"/>
                    <a:pt x="16499" y="29456"/>
                  </a:cubicBezTo>
                  <a:cubicBezTo>
                    <a:pt x="17325" y="27335"/>
                    <a:pt x="17682" y="25061"/>
                    <a:pt x="17547" y="22788"/>
                  </a:cubicBezTo>
                  <a:cubicBezTo>
                    <a:pt x="17547" y="21360"/>
                    <a:pt x="17547" y="19836"/>
                    <a:pt x="17547" y="18217"/>
                  </a:cubicBezTo>
                  <a:cubicBezTo>
                    <a:pt x="17547" y="16597"/>
                    <a:pt x="17547" y="15169"/>
                    <a:pt x="17547" y="13835"/>
                  </a:cubicBezTo>
                  <a:cubicBezTo>
                    <a:pt x="17440" y="12014"/>
                    <a:pt x="16812" y="10262"/>
                    <a:pt x="15737" y="8787"/>
                  </a:cubicBezTo>
                  <a:cubicBezTo>
                    <a:pt x="14785" y="7834"/>
                    <a:pt x="13356" y="7834"/>
                    <a:pt x="11451" y="8787"/>
                  </a:cubicBezTo>
                  <a:cubicBezTo>
                    <a:pt x="9627" y="9755"/>
                    <a:pt x="8208" y="11343"/>
                    <a:pt x="7451" y="13264"/>
                  </a:cubicBezTo>
                  <a:cubicBezTo>
                    <a:pt x="6707" y="15404"/>
                    <a:pt x="6384" y="17668"/>
                    <a:pt x="6498" y="19931"/>
                  </a:cubicBezTo>
                  <a:cubicBezTo>
                    <a:pt x="6498" y="21360"/>
                    <a:pt x="6498" y="22789"/>
                    <a:pt x="6498" y="24408"/>
                  </a:cubicBezTo>
                  <a:cubicBezTo>
                    <a:pt x="6498" y="26027"/>
                    <a:pt x="6593" y="27265"/>
                    <a:pt x="6784" y="28313"/>
                  </a:cubicBezTo>
                  <a:close/>
                </a:path>
              </a:pathLst>
            </a:custGeom>
            <a:solidFill>
              <a:srgbClr val="455A64"/>
            </a:solidFill>
            <a:ln w="9525" cap="flat">
              <a:noFill/>
              <a:prstDash val="solid"/>
              <a:miter/>
            </a:ln>
          </p:spPr>
          <p:txBody>
            <a:bodyPr rtlCol="0" anchor="ctr"/>
            <a:lstStyle/>
            <a:p>
              <a:endParaRPr lang="vi-VN"/>
            </a:p>
          </p:txBody>
        </p:sp>
        <p:sp>
          <p:nvSpPr>
            <p:cNvPr id="574" name="Freeform: Shape 573">
              <a:extLst>
                <a:ext uri="{FF2B5EF4-FFF2-40B4-BE49-F238E27FC236}">
                  <a16:creationId xmlns:a16="http://schemas.microsoft.com/office/drawing/2014/main" id="{B5F8EC13-C173-0F17-C67B-0598745EFE38}"/>
                </a:ext>
              </a:extLst>
            </p:cNvPr>
            <p:cNvSpPr/>
            <p:nvPr/>
          </p:nvSpPr>
          <p:spPr>
            <a:xfrm>
              <a:off x="3208815" y="4123152"/>
              <a:ext cx="31276" cy="50305"/>
            </a:xfrm>
            <a:custGeom>
              <a:avLst/>
              <a:gdLst>
                <a:gd name="connsiteX0" fmla="*/ 5492 w 31276"/>
                <a:gd name="connsiteY0" fmla="*/ 11723 h 50305"/>
                <a:gd name="connsiteX1" fmla="*/ 8159 w 31276"/>
                <a:gd name="connsiteY1" fmla="*/ 10770 h 50305"/>
                <a:gd name="connsiteX2" fmla="*/ 10159 w 31276"/>
                <a:gd name="connsiteY2" fmla="*/ 10770 h 50305"/>
                <a:gd name="connsiteX3" fmla="*/ 11398 w 31276"/>
                <a:gd name="connsiteY3" fmla="*/ 12199 h 50305"/>
                <a:gd name="connsiteX4" fmla="*/ 12065 w 31276"/>
                <a:gd name="connsiteY4" fmla="*/ 14390 h 50305"/>
                <a:gd name="connsiteX5" fmla="*/ 12064 w 31276"/>
                <a:gd name="connsiteY5" fmla="*/ 17247 h 50305"/>
                <a:gd name="connsiteX6" fmla="*/ 12064 w 31276"/>
                <a:gd name="connsiteY6" fmla="*/ 20200 h 50305"/>
                <a:gd name="connsiteX7" fmla="*/ 12064 w 31276"/>
                <a:gd name="connsiteY7" fmla="*/ 22962 h 50305"/>
                <a:gd name="connsiteX8" fmla="*/ 11017 w 31276"/>
                <a:gd name="connsiteY8" fmla="*/ 25725 h 50305"/>
                <a:gd name="connsiteX9" fmla="*/ 9302 w 31276"/>
                <a:gd name="connsiteY9" fmla="*/ 28296 h 50305"/>
                <a:gd name="connsiteX10" fmla="*/ 6635 w 31276"/>
                <a:gd name="connsiteY10" fmla="*/ 30392 h 50305"/>
                <a:gd name="connsiteX11" fmla="*/ 3968 w 31276"/>
                <a:gd name="connsiteY11" fmla="*/ 31344 h 50305"/>
                <a:gd name="connsiteX12" fmla="*/ 1968 w 31276"/>
                <a:gd name="connsiteY12" fmla="*/ 31344 h 50305"/>
                <a:gd name="connsiteX13" fmla="*/ 730 w 31276"/>
                <a:gd name="connsiteY13" fmla="*/ 29916 h 50305"/>
                <a:gd name="connsiteX14" fmla="*/ 63 w 31276"/>
                <a:gd name="connsiteY14" fmla="*/ 27725 h 50305"/>
                <a:gd name="connsiteX15" fmla="*/ 63 w 31276"/>
                <a:gd name="connsiteY15" fmla="*/ 24867 h 50305"/>
                <a:gd name="connsiteX16" fmla="*/ 63 w 31276"/>
                <a:gd name="connsiteY16" fmla="*/ 21819 h 50305"/>
                <a:gd name="connsiteX17" fmla="*/ 63 w 31276"/>
                <a:gd name="connsiteY17" fmla="*/ 19152 h 50305"/>
                <a:gd name="connsiteX18" fmla="*/ 1111 w 31276"/>
                <a:gd name="connsiteY18" fmla="*/ 16390 h 50305"/>
                <a:gd name="connsiteX19" fmla="*/ 2825 w 31276"/>
                <a:gd name="connsiteY19" fmla="*/ 13818 h 50305"/>
                <a:gd name="connsiteX20" fmla="*/ 5492 w 31276"/>
                <a:gd name="connsiteY20" fmla="*/ 11723 h 50305"/>
                <a:gd name="connsiteX21" fmla="*/ 22066 w 31276"/>
                <a:gd name="connsiteY21" fmla="*/ 3436 h 50305"/>
                <a:gd name="connsiteX22" fmla="*/ 22637 w 31276"/>
                <a:gd name="connsiteY22" fmla="*/ 2293 h 50305"/>
                <a:gd name="connsiteX23" fmla="*/ 23494 w 31276"/>
                <a:gd name="connsiteY23" fmla="*/ 1531 h 50305"/>
                <a:gd name="connsiteX24" fmla="*/ 25971 w 31276"/>
                <a:gd name="connsiteY24" fmla="*/ 102 h 50305"/>
                <a:gd name="connsiteX25" fmla="*/ 26733 w 31276"/>
                <a:gd name="connsiteY25" fmla="*/ 102 h 50305"/>
                <a:gd name="connsiteX26" fmla="*/ 26733 w 31276"/>
                <a:gd name="connsiteY26" fmla="*/ 674 h 50305"/>
                <a:gd name="connsiteX27" fmla="*/ 26733 w 31276"/>
                <a:gd name="connsiteY27" fmla="*/ 674 h 50305"/>
                <a:gd name="connsiteX28" fmla="*/ 8731 w 31276"/>
                <a:gd name="connsiteY28" fmla="*/ 46870 h 50305"/>
                <a:gd name="connsiteX29" fmla="*/ 8159 w 31276"/>
                <a:gd name="connsiteY29" fmla="*/ 48013 h 50305"/>
                <a:gd name="connsiteX30" fmla="*/ 7302 w 31276"/>
                <a:gd name="connsiteY30" fmla="*/ 48775 h 50305"/>
                <a:gd name="connsiteX31" fmla="*/ 4825 w 31276"/>
                <a:gd name="connsiteY31" fmla="*/ 50204 h 50305"/>
                <a:gd name="connsiteX32" fmla="*/ 4063 w 31276"/>
                <a:gd name="connsiteY32" fmla="*/ 50204 h 50305"/>
                <a:gd name="connsiteX33" fmla="*/ 4063 w 31276"/>
                <a:gd name="connsiteY33" fmla="*/ 49632 h 50305"/>
                <a:gd name="connsiteX34" fmla="*/ 4063 w 31276"/>
                <a:gd name="connsiteY34" fmla="*/ 49632 h 50305"/>
                <a:gd name="connsiteX35" fmla="*/ 8445 w 31276"/>
                <a:gd name="connsiteY35" fmla="*/ 22486 h 50305"/>
                <a:gd name="connsiteX36" fmla="*/ 8445 w 31276"/>
                <a:gd name="connsiteY36" fmla="*/ 18581 h 50305"/>
                <a:gd name="connsiteX37" fmla="*/ 8445 w 31276"/>
                <a:gd name="connsiteY37" fmla="*/ 17628 h 50305"/>
                <a:gd name="connsiteX38" fmla="*/ 7778 w 31276"/>
                <a:gd name="connsiteY38" fmla="*/ 16104 h 50305"/>
                <a:gd name="connsiteX39" fmla="*/ 6064 w 31276"/>
                <a:gd name="connsiteY39" fmla="*/ 16104 h 50305"/>
                <a:gd name="connsiteX40" fmla="*/ 4444 w 31276"/>
                <a:gd name="connsiteY40" fmla="*/ 17818 h 50305"/>
                <a:gd name="connsiteX41" fmla="*/ 4444 w 31276"/>
                <a:gd name="connsiteY41" fmla="*/ 19914 h 50305"/>
                <a:gd name="connsiteX42" fmla="*/ 4444 w 31276"/>
                <a:gd name="connsiteY42" fmla="*/ 20962 h 50305"/>
                <a:gd name="connsiteX43" fmla="*/ 4444 w 31276"/>
                <a:gd name="connsiteY43" fmla="*/ 22390 h 50305"/>
                <a:gd name="connsiteX44" fmla="*/ 4444 w 31276"/>
                <a:gd name="connsiteY44" fmla="*/ 23819 h 50305"/>
                <a:gd name="connsiteX45" fmla="*/ 4444 w 31276"/>
                <a:gd name="connsiteY45" fmla="*/ 24867 h 50305"/>
                <a:gd name="connsiteX46" fmla="*/ 5111 w 31276"/>
                <a:gd name="connsiteY46" fmla="*/ 26296 h 50305"/>
                <a:gd name="connsiteX47" fmla="*/ 6826 w 31276"/>
                <a:gd name="connsiteY47" fmla="*/ 26296 h 50305"/>
                <a:gd name="connsiteX48" fmla="*/ 8445 w 31276"/>
                <a:gd name="connsiteY48" fmla="*/ 24581 h 50305"/>
                <a:gd name="connsiteX49" fmla="*/ 8540 w 31276"/>
                <a:gd name="connsiteY49" fmla="*/ 22010 h 50305"/>
                <a:gd name="connsiteX50" fmla="*/ 24637 w 31276"/>
                <a:gd name="connsiteY50" fmla="*/ 20009 h 50305"/>
                <a:gd name="connsiteX51" fmla="*/ 27304 w 31276"/>
                <a:gd name="connsiteY51" fmla="*/ 19057 h 50305"/>
                <a:gd name="connsiteX52" fmla="*/ 29305 w 31276"/>
                <a:gd name="connsiteY52" fmla="*/ 19057 h 50305"/>
                <a:gd name="connsiteX53" fmla="*/ 30543 w 31276"/>
                <a:gd name="connsiteY53" fmla="*/ 20485 h 50305"/>
                <a:gd name="connsiteX54" fmla="*/ 31210 w 31276"/>
                <a:gd name="connsiteY54" fmla="*/ 22676 h 50305"/>
                <a:gd name="connsiteX55" fmla="*/ 31210 w 31276"/>
                <a:gd name="connsiteY55" fmla="*/ 25534 h 50305"/>
                <a:gd name="connsiteX56" fmla="*/ 31210 w 31276"/>
                <a:gd name="connsiteY56" fmla="*/ 28487 h 50305"/>
                <a:gd name="connsiteX57" fmla="*/ 31210 w 31276"/>
                <a:gd name="connsiteY57" fmla="*/ 31249 h 50305"/>
                <a:gd name="connsiteX58" fmla="*/ 30162 w 31276"/>
                <a:gd name="connsiteY58" fmla="*/ 34011 h 50305"/>
                <a:gd name="connsiteX59" fmla="*/ 28447 w 31276"/>
                <a:gd name="connsiteY59" fmla="*/ 36583 h 50305"/>
                <a:gd name="connsiteX60" fmla="*/ 25780 w 31276"/>
                <a:gd name="connsiteY60" fmla="*/ 38678 h 50305"/>
                <a:gd name="connsiteX61" fmla="*/ 23113 w 31276"/>
                <a:gd name="connsiteY61" fmla="*/ 39631 h 50305"/>
                <a:gd name="connsiteX62" fmla="*/ 21113 w 31276"/>
                <a:gd name="connsiteY62" fmla="*/ 39631 h 50305"/>
                <a:gd name="connsiteX63" fmla="*/ 19875 w 31276"/>
                <a:gd name="connsiteY63" fmla="*/ 38107 h 50305"/>
                <a:gd name="connsiteX64" fmla="*/ 19208 w 31276"/>
                <a:gd name="connsiteY64" fmla="*/ 36011 h 50305"/>
                <a:gd name="connsiteX65" fmla="*/ 19208 w 31276"/>
                <a:gd name="connsiteY65" fmla="*/ 33154 h 50305"/>
                <a:gd name="connsiteX66" fmla="*/ 19208 w 31276"/>
                <a:gd name="connsiteY66" fmla="*/ 30106 h 50305"/>
                <a:gd name="connsiteX67" fmla="*/ 19208 w 31276"/>
                <a:gd name="connsiteY67" fmla="*/ 27439 h 50305"/>
                <a:gd name="connsiteX68" fmla="*/ 20256 w 31276"/>
                <a:gd name="connsiteY68" fmla="*/ 24676 h 50305"/>
                <a:gd name="connsiteX69" fmla="*/ 21970 w 31276"/>
                <a:gd name="connsiteY69" fmla="*/ 22009 h 50305"/>
                <a:gd name="connsiteX70" fmla="*/ 24542 w 31276"/>
                <a:gd name="connsiteY70" fmla="*/ 19533 h 50305"/>
                <a:gd name="connsiteX71" fmla="*/ 27590 w 31276"/>
                <a:gd name="connsiteY71" fmla="*/ 30773 h 50305"/>
                <a:gd name="connsiteX72" fmla="*/ 27590 w 31276"/>
                <a:gd name="connsiteY72" fmla="*/ 26867 h 50305"/>
                <a:gd name="connsiteX73" fmla="*/ 27590 w 31276"/>
                <a:gd name="connsiteY73" fmla="*/ 25915 h 50305"/>
                <a:gd name="connsiteX74" fmla="*/ 26923 w 31276"/>
                <a:gd name="connsiteY74" fmla="*/ 24391 h 50305"/>
                <a:gd name="connsiteX75" fmla="*/ 25209 w 31276"/>
                <a:gd name="connsiteY75" fmla="*/ 24391 h 50305"/>
                <a:gd name="connsiteX76" fmla="*/ 23590 w 31276"/>
                <a:gd name="connsiteY76" fmla="*/ 26105 h 50305"/>
                <a:gd name="connsiteX77" fmla="*/ 23590 w 31276"/>
                <a:gd name="connsiteY77" fmla="*/ 28201 h 50305"/>
                <a:gd name="connsiteX78" fmla="*/ 23590 w 31276"/>
                <a:gd name="connsiteY78" fmla="*/ 29249 h 50305"/>
                <a:gd name="connsiteX79" fmla="*/ 23590 w 31276"/>
                <a:gd name="connsiteY79" fmla="*/ 30677 h 50305"/>
                <a:gd name="connsiteX80" fmla="*/ 23590 w 31276"/>
                <a:gd name="connsiteY80" fmla="*/ 32106 h 50305"/>
                <a:gd name="connsiteX81" fmla="*/ 23590 w 31276"/>
                <a:gd name="connsiteY81" fmla="*/ 33058 h 50305"/>
                <a:gd name="connsiteX82" fmla="*/ 24256 w 31276"/>
                <a:gd name="connsiteY82" fmla="*/ 34582 h 50305"/>
                <a:gd name="connsiteX83" fmla="*/ 25971 w 31276"/>
                <a:gd name="connsiteY83" fmla="*/ 34582 h 50305"/>
                <a:gd name="connsiteX84" fmla="*/ 27590 w 31276"/>
                <a:gd name="connsiteY84" fmla="*/ 32868 h 50305"/>
                <a:gd name="connsiteX85" fmla="*/ 27685 w 31276"/>
                <a:gd name="connsiteY85" fmla="*/ 30773 h 50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1276" h="50305">
                  <a:moveTo>
                    <a:pt x="5492" y="11723"/>
                  </a:moveTo>
                  <a:cubicBezTo>
                    <a:pt x="6264" y="11142"/>
                    <a:pt x="7194" y="10810"/>
                    <a:pt x="8159" y="10770"/>
                  </a:cubicBezTo>
                  <a:cubicBezTo>
                    <a:pt x="8811" y="10571"/>
                    <a:pt x="9507" y="10571"/>
                    <a:pt x="10159" y="10770"/>
                  </a:cubicBezTo>
                  <a:cubicBezTo>
                    <a:pt x="10669" y="11153"/>
                    <a:pt x="11091" y="11640"/>
                    <a:pt x="11398" y="12199"/>
                  </a:cubicBezTo>
                  <a:cubicBezTo>
                    <a:pt x="11761" y="12878"/>
                    <a:pt x="11987" y="13623"/>
                    <a:pt x="12065" y="14390"/>
                  </a:cubicBezTo>
                  <a:cubicBezTo>
                    <a:pt x="12064" y="15278"/>
                    <a:pt x="12064" y="16231"/>
                    <a:pt x="12064" y="17247"/>
                  </a:cubicBezTo>
                  <a:cubicBezTo>
                    <a:pt x="12064" y="18295"/>
                    <a:pt x="12064" y="19342"/>
                    <a:pt x="12064" y="20200"/>
                  </a:cubicBezTo>
                  <a:cubicBezTo>
                    <a:pt x="12154" y="21118"/>
                    <a:pt x="12154" y="22044"/>
                    <a:pt x="12064" y="22962"/>
                  </a:cubicBezTo>
                  <a:cubicBezTo>
                    <a:pt x="11841" y="23926"/>
                    <a:pt x="11489" y="24855"/>
                    <a:pt x="11017" y="25725"/>
                  </a:cubicBezTo>
                  <a:cubicBezTo>
                    <a:pt x="10557" y="26652"/>
                    <a:pt x="9981" y="27516"/>
                    <a:pt x="9302" y="28296"/>
                  </a:cubicBezTo>
                  <a:cubicBezTo>
                    <a:pt x="8519" y="29119"/>
                    <a:pt x="7620" y="29825"/>
                    <a:pt x="6635" y="30392"/>
                  </a:cubicBezTo>
                  <a:cubicBezTo>
                    <a:pt x="5821" y="30889"/>
                    <a:pt x="4913" y="31213"/>
                    <a:pt x="3968" y="31344"/>
                  </a:cubicBezTo>
                  <a:cubicBezTo>
                    <a:pt x="3316" y="31543"/>
                    <a:pt x="2620" y="31543"/>
                    <a:pt x="1968" y="31344"/>
                  </a:cubicBezTo>
                  <a:cubicBezTo>
                    <a:pt x="1458" y="30962"/>
                    <a:pt x="1036" y="30475"/>
                    <a:pt x="730" y="29916"/>
                  </a:cubicBezTo>
                  <a:cubicBezTo>
                    <a:pt x="367" y="29236"/>
                    <a:pt x="140" y="28492"/>
                    <a:pt x="63" y="27725"/>
                  </a:cubicBezTo>
                  <a:lnTo>
                    <a:pt x="63" y="24867"/>
                  </a:lnTo>
                  <a:cubicBezTo>
                    <a:pt x="63" y="23819"/>
                    <a:pt x="63" y="22772"/>
                    <a:pt x="63" y="21819"/>
                  </a:cubicBezTo>
                  <a:cubicBezTo>
                    <a:pt x="-21" y="20932"/>
                    <a:pt x="-21" y="20039"/>
                    <a:pt x="63" y="19152"/>
                  </a:cubicBezTo>
                  <a:cubicBezTo>
                    <a:pt x="266" y="18182"/>
                    <a:pt x="620" y="17250"/>
                    <a:pt x="1111" y="16390"/>
                  </a:cubicBezTo>
                  <a:cubicBezTo>
                    <a:pt x="1538" y="15445"/>
                    <a:pt x="2117" y="14576"/>
                    <a:pt x="2825" y="13818"/>
                  </a:cubicBezTo>
                  <a:cubicBezTo>
                    <a:pt x="3581" y="12965"/>
                    <a:pt x="4485" y="12256"/>
                    <a:pt x="5492" y="11723"/>
                  </a:cubicBezTo>
                  <a:close/>
                  <a:moveTo>
                    <a:pt x="22066" y="3436"/>
                  </a:moveTo>
                  <a:cubicBezTo>
                    <a:pt x="22217" y="3037"/>
                    <a:pt x="22409" y="2654"/>
                    <a:pt x="22637" y="2293"/>
                  </a:cubicBezTo>
                  <a:cubicBezTo>
                    <a:pt x="22854" y="1970"/>
                    <a:pt x="23149" y="1708"/>
                    <a:pt x="23494" y="1531"/>
                  </a:cubicBezTo>
                  <a:lnTo>
                    <a:pt x="25971" y="102"/>
                  </a:lnTo>
                  <a:cubicBezTo>
                    <a:pt x="26207" y="-34"/>
                    <a:pt x="26497" y="-34"/>
                    <a:pt x="26733" y="102"/>
                  </a:cubicBezTo>
                  <a:cubicBezTo>
                    <a:pt x="26733" y="102"/>
                    <a:pt x="26733" y="102"/>
                    <a:pt x="26733" y="674"/>
                  </a:cubicBezTo>
                  <a:lnTo>
                    <a:pt x="26733" y="674"/>
                  </a:lnTo>
                  <a:lnTo>
                    <a:pt x="8731" y="46870"/>
                  </a:lnTo>
                  <a:cubicBezTo>
                    <a:pt x="8579" y="47269"/>
                    <a:pt x="8387" y="47652"/>
                    <a:pt x="8159" y="48013"/>
                  </a:cubicBezTo>
                  <a:cubicBezTo>
                    <a:pt x="7943" y="48335"/>
                    <a:pt x="7648" y="48598"/>
                    <a:pt x="7302" y="48775"/>
                  </a:cubicBezTo>
                  <a:lnTo>
                    <a:pt x="4825" y="50204"/>
                  </a:lnTo>
                  <a:cubicBezTo>
                    <a:pt x="4590" y="50340"/>
                    <a:pt x="4299" y="50340"/>
                    <a:pt x="4063" y="50204"/>
                  </a:cubicBezTo>
                  <a:cubicBezTo>
                    <a:pt x="3961" y="50027"/>
                    <a:pt x="3961" y="49809"/>
                    <a:pt x="4063" y="49632"/>
                  </a:cubicBezTo>
                  <a:lnTo>
                    <a:pt x="4063" y="49632"/>
                  </a:lnTo>
                  <a:close/>
                  <a:moveTo>
                    <a:pt x="8445" y="22486"/>
                  </a:moveTo>
                  <a:lnTo>
                    <a:pt x="8445" y="18581"/>
                  </a:lnTo>
                  <a:cubicBezTo>
                    <a:pt x="8445" y="18104"/>
                    <a:pt x="8445" y="17819"/>
                    <a:pt x="8445" y="17628"/>
                  </a:cubicBezTo>
                  <a:cubicBezTo>
                    <a:pt x="8379" y="17065"/>
                    <a:pt x="8147" y="16535"/>
                    <a:pt x="7778" y="16104"/>
                  </a:cubicBezTo>
                  <a:cubicBezTo>
                    <a:pt x="7778" y="16104"/>
                    <a:pt x="6826" y="16104"/>
                    <a:pt x="6064" y="16104"/>
                  </a:cubicBezTo>
                  <a:cubicBezTo>
                    <a:pt x="5364" y="16500"/>
                    <a:pt x="4800" y="17097"/>
                    <a:pt x="4444" y="17818"/>
                  </a:cubicBezTo>
                  <a:cubicBezTo>
                    <a:pt x="4308" y="18510"/>
                    <a:pt x="4308" y="19222"/>
                    <a:pt x="4444" y="19914"/>
                  </a:cubicBezTo>
                  <a:lnTo>
                    <a:pt x="4444" y="20962"/>
                  </a:lnTo>
                  <a:cubicBezTo>
                    <a:pt x="4397" y="21437"/>
                    <a:pt x="4397" y="21916"/>
                    <a:pt x="4444" y="22390"/>
                  </a:cubicBezTo>
                  <a:cubicBezTo>
                    <a:pt x="4390" y="22865"/>
                    <a:pt x="4390" y="23345"/>
                    <a:pt x="4444" y="23819"/>
                  </a:cubicBezTo>
                  <a:cubicBezTo>
                    <a:pt x="4444" y="24296"/>
                    <a:pt x="4444" y="24676"/>
                    <a:pt x="4444" y="24867"/>
                  </a:cubicBezTo>
                  <a:cubicBezTo>
                    <a:pt x="4505" y="25403"/>
                    <a:pt x="4739" y="25905"/>
                    <a:pt x="5111" y="26296"/>
                  </a:cubicBezTo>
                  <a:cubicBezTo>
                    <a:pt x="5111" y="26296"/>
                    <a:pt x="6064" y="26296"/>
                    <a:pt x="6826" y="26296"/>
                  </a:cubicBezTo>
                  <a:cubicBezTo>
                    <a:pt x="7525" y="25900"/>
                    <a:pt x="8090" y="25303"/>
                    <a:pt x="8445" y="24581"/>
                  </a:cubicBezTo>
                  <a:cubicBezTo>
                    <a:pt x="8694" y="23746"/>
                    <a:pt x="8727" y="22861"/>
                    <a:pt x="8540" y="22010"/>
                  </a:cubicBezTo>
                  <a:close/>
                  <a:moveTo>
                    <a:pt x="24637" y="20009"/>
                  </a:moveTo>
                  <a:cubicBezTo>
                    <a:pt x="25451" y="19512"/>
                    <a:pt x="26359" y="19188"/>
                    <a:pt x="27304" y="19057"/>
                  </a:cubicBezTo>
                  <a:cubicBezTo>
                    <a:pt x="27962" y="18902"/>
                    <a:pt x="28647" y="18902"/>
                    <a:pt x="29305" y="19057"/>
                  </a:cubicBezTo>
                  <a:cubicBezTo>
                    <a:pt x="29878" y="19366"/>
                    <a:pt x="30318" y="19874"/>
                    <a:pt x="30543" y="20485"/>
                  </a:cubicBezTo>
                  <a:cubicBezTo>
                    <a:pt x="30906" y="21165"/>
                    <a:pt x="31132" y="21909"/>
                    <a:pt x="31210" y="22676"/>
                  </a:cubicBezTo>
                  <a:lnTo>
                    <a:pt x="31210" y="25534"/>
                  </a:lnTo>
                  <a:cubicBezTo>
                    <a:pt x="31210" y="26582"/>
                    <a:pt x="31210" y="27534"/>
                    <a:pt x="31210" y="28487"/>
                  </a:cubicBezTo>
                  <a:cubicBezTo>
                    <a:pt x="31299" y="29405"/>
                    <a:pt x="31299" y="30330"/>
                    <a:pt x="31210" y="31249"/>
                  </a:cubicBezTo>
                  <a:cubicBezTo>
                    <a:pt x="30987" y="32213"/>
                    <a:pt x="30634" y="33142"/>
                    <a:pt x="30162" y="34011"/>
                  </a:cubicBezTo>
                  <a:cubicBezTo>
                    <a:pt x="29691" y="34932"/>
                    <a:pt x="29116" y="35795"/>
                    <a:pt x="28447" y="36583"/>
                  </a:cubicBezTo>
                  <a:cubicBezTo>
                    <a:pt x="27639" y="37379"/>
                    <a:pt x="26745" y="38081"/>
                    <a:pt x="25780" y="38678"/>
                  </a:cubicBezTo>
                  <a:cubicBezTo>
                    <a:pt x="24966" y="39176"/>
                    <a:pt x="24058" y="39500"/>
                    <a:pt x="23113" y="39631"/>
                  </a:cubicBezTo>
                  <a:cubicBezTo>
                    <a:pt x="22456" y="39785"/>
                    <a:pt x="21771" y="39785"/>
                    <a:pt x="21113" y="39631"/>
                  </a:cubicBezTo>
                  <a:cubicBezTo>
                    <a:pt x="20580" y="39234"/>
                    <a:pt x="20155" y="38710"/>
                    <a:pt x="19875" y="38107"/>
                  </a:cubicBezTo>
                  <a:cubicBezTo>
                    <a:pt x="19498" y="37467"/>
                    <a:pt x="19270" y="36751"/>
                    <a:pt x="19208" y="36011"/>
                  </a:cubicBezTo>
                  <a:cubicBezTo>
                    <a:pt x="19208" y="35186"/>
                    <a:pt x="19208" y="34233"/>
                    <a:pt x="19208" y="33154"/>
                  </a:cubicBezTo>
                  <a:cubicBezTo>
                    <a:pt x="19208" y="32106"/>
                    <a:pt x="19208" y="31058"/>
                    <a:pt x="19208" y="30106"/>
                  </a:cubicBezTo>
                  <a:cubicBezTo>
                    <a:pt x="19120" y="29219"/>
                    <a:pt x="19120" y="28326"/>
                    <a:pt x="19208" y="27439"/>
                  </a:cubicBezTo>
                  <a:cubicBezTo>
                    <a:pt x="19412" y="26469"/>
                    <a:pt x="19765" y="25537"/>
                    <a:pt x="20256" y="24676"/>
                  </a:cubicBezTo>
                  <a:cubicBezTo>
                    <a:pt x="20737" y="23733"/>
                    <a:pt x="21311" y="22839"/>
                    <a:pt x="21970" y="22009"/>
                  </a:cubicBezTo>
                  <a:cubicBezTo>
                    <a:pt x="22728" y="21086"/>
                    <a:pt x="23591" y="20255"/>
                    <a:pt x="24542" y="19533"/>
                  </a:cubicBezTo>
                  <a:close/>
                  <a:moveTo>
                    <a:pt x="27590" y="30773"/>
                  </a:moveTo>
                  <a:lnTo>
                    <a:pt x="27590" y="26867"/>
                  </a:lnTo>
                  <a:cubicBezTo>
                    <a:pt x="27590" y="26391"/>
                    <a:pt x="27590" y="26105"/>
                    <a:pt x="27590" y="25915"/>
                  </a:cubicBezTo>
                  <a:cubicBezTo>
                    <a:pt x="27524" y="25352"/>
                    <a:pt x="27292" y="24821"/>
                    <a:pt x="26923" y="24391"/>
                  </a:cubicBezTo>
                  <a:cubicBezTo>
                    <a:pt x="26923" y="24391"/>
                    <a:pt x="25971" y="24391"/>
                    <a:pt x="25209" y="24391"/>
                  </a:cubicBezTo>
                  <a:cubicBezTo>
                    <a:pt x="24509" y="24787"/>
                    <a:pt x="23945" y="25384"/>
                    <a:pt x="23590" y="26105"/>
                  </a:cubicBezTo>
                  <a:cubicBezTo>
                    <a:pt x="23446" y="26796"/>
                    <a:pt x="23446" y="27509"/>
                    <a:pt x="23590" y="28201"/>
                  </a:cubicBezTo>
                  <a:lnTo>
                    <a:pt x="23590" y="29249"/>
                  </a:lnTo>
                  <a:cubicBezTo>
                    <a:pt x="23542" y="29723"/>
                    <a:pt x="23542" y="30202"/>
                    <a:pt x="23590" y="30677"/>
                  </a:cubicBezTo>
                  <a:cubicBezTo>
                    <a:pt x="23539" y="31152"/>
                    <a:pt x="23539" y="31631"/>
                    <a:pt x="23590" y="32106"/>
                  </a:cubicBezTo>
                  <a:cubicBezTo>
                    <a:pt x="23590" y="32582"/>
                    <a:pt x="23590" y="32868"/>
                    <a:pt x="23590" y="33058"/>
                  </a:cubicBezTo>
                  <a:cubicBezTo>
                    <a:pt x="23656" y="33621"/>
                    <a:pt x="23888" y="34152"/>
                    <a:pt x="24256" y="34582"/>
                  </a:cubicBezTo>
                  <a:cubicBezTo>
                    <a:pt x="24256" y="34582"/>
                    <a:pt x="25209" y="34582"/>
                    <a:pt x="25971" y="34582"/>
                  </a:cubicBezTo>
                  <a:cubicBezTo>
                    <a:pt x="26696" y="34220"/>
                    <a:pt x="27270" y="33613"/>
                    <a:pt x="27590" y="32868"/>
                  </a:cubicBezTo>
                  <a:cubicBezTo>
                    <a:pt x="27765" y="32184"/>
                    <a:pt x="27798" y="31470"/>
                    <a:pt x="27685" y="30773"/>
                  </a:cubicBezTo>
                  <a:close/>
                </a:path>
              </a:pathLst>
            </a:custGeom>
            <a:solidFill>
              <a:srgbClr val="455A64"/>
            </a:solidFill>
            <a:ln w="9525" cap="flat">
              <a:noFill/>
              <a:prstDash val="solid"/>
              <a:miter/>
            </a:ln>
          </p:spPr>
          <p:txBody>
            <a:bodyPr rtlCol="0" anchor="ctr"/>
            <a:lstStyle/>
            <a:p>
              <a:endParaRPr lang="vi-VN"/>
            </a:p>
          </p:txBody>
        </p:sp>
        <p:sp>
          <p:nvSpPr>
            <p:cNvPr id="575" name="Freeform: Shape 574">
              <a:extLst>
                <a:ext uri="{FF2B5EF4-FFF2-40B4-BE49-F238E27FC236}">
                  <a16:creationId xmlns:a16="http://schemas.microsoft.com/office/drawing/2014/main" id="{7B801144-42F8-921A-F036-F7E45EDA3C23}"/>
                </a:ext>
              </a:extLst>
            </p:cNvPr>
            <p:cNvSpPr/>
            <p:nvPr/>
          </p:nvSpPr>
          <p:spPr>
            <a:xfrm>
              <a:off x="3102139" y="4048102"/>
              <a:ext cx="189225" cy="255856"/>
            </a:xfrm>
            <a:custGeom>
              <a:avLst/>
              <a:gdLst>
                <a:gd name="connsiteX0" fmla="*/ 163032 w 189225"/>
                <a:gd name="connsiteY0" fmla="*/ 115348 h 255856"/>
                <a:gd name="connsiteX1" fmla="*/ 143982 w 189225"/>
                <a:gd name="connsiteY1" fmla="*/ 165354 h 255856"/>
                <a:gd name="connsiteX2" fmla="*/ 138933 w 189225"/>
                <a:gd name="connsiteY2" fmla="*/ 173450 h 255856"/>
                <a:gd name="connsiteX3" fmla="*/ 105310 w 189225"/>
                <a:gd name="connsiteY3" fmla="*/ 207835 h 255856"/>
                <a:gd name="connsiteX4" fmla="*/ 101976 w 189225"/>
                <a:gd name="connsiteY4" fmla="*/ 209931 h 255856"/>
                <a:gd name="connsiteX5" fmla="*/ 98643 w 189225"/>
                <a:gd name="connsiteY5" fmla="*/ 211645 h 255856"/>
                <a:gd name="connsiteX6" fmla="*/ 63115 w 189225"/>
                <a:gd name="connsiteY6" fmla="*/ 217265 h 255856"/>
                <a:gd name="connsiteX7" fmla="*/ 57399 w 189225"/>
                <a:gd name="connsiteY7" fmla="*/ 215360 h 255856"/>
                <a:gd name="connsiteX8" fmla="*/ 33492 w 189225"/>
                <a:gd name="connsiteY8" fmla="*/ 189928 h 255856"/>
                <a:gd name="connsiteX9" fmla="*/ 30825 w 189225"/>
                <a:gd name="connsiteY9" fmla="*/ 182975 h 255856"/>
                <a:gd name="connsiteX10" fmla="*/ 26729 w 189225"/>
                <a:gd name="connsiteY10" fmla="*/ 161162 h 255856"/>
                <a:gd name="connsiteX11" fmla="*/ 27682 w 189225"/>
                <a:gd name="connsiteY11" fmla="*/ 136397 h 255856"/>
                <a:gd name="connsiteX12" fmla="*/ 29205 w 189225"/>
                <a:gd name="connsiteY12" fmla="*/ 126873 h 255856"/>
                <a:gd name="connsiteX13" fmla="*/ 48255 w 189225"/>
                <a:gd name="connsiteY13" fmla="*/ 76867 h 255856"/>
                <a:gd name="connsiteX14" fmla="*/ 53304 w 189225"/>
                <a:gd name="connsiteY14" fmla="*/ 68675 h 255856"/>
                <a:gd name="connsiteX15" fmla="*/ 86832 w 189225"/>
                <a:gd name="connsiteY15" fmla="*/ 34385 h 255856"/>
                <a:gd name="connsiteX16" fmla="*/ 84546 w 189225"/>
                <a:gd name="connsiteY16" fmla="*/ 0 h 255856"/>
                <a:gd name="connsiteX17" fmla="*/ 35682 w 189225"/>
                <a:gd name="connsiteY17" fmla="*/ 50006 h 255856"/>
                <a:gd name="connsiteX18" fmla="*/ 30634 w 189225"/>
                <a:gd name="connsiteY18" fmla="*/ 58198 h 255856"/>
                <a:gd name="connsiteX19" fmla="*/ 3298 w 189225"/>
                <a:gd name="connsiteY19" fmla="*/ 130969 h 255856"/>
                <a:gd name="connsiteX20" fmla="*/ 1774 w 189225"/>
                <a:gd name="connsiteY20" fmla="*/ 140494 h 255856"/>
                <a:gd name="connsiteX21" fmla="*/ 345 w 189225"/>
                <a:gd name="connsiteY21" fmla="*/ 176498 h 255856"/>
                <a:gd name="connsiteX22" fmla="*/ 6441 w 189225"/>
                <a:gd name="connsiteY22" fmla="*/ 208312 h 255856"/>
                <a:gd name="connsiteX23" fmla="*/ 9012 w 189225"/>
                <a:gd name="connsiteY23" fmla="*/ 215265 h 255856"/>
                <a:gd name="connsiteX24" fmla="*/ 43874 w 189225"/>
                <a:gd name="connsiteY24" fmla="*/ 252126 h 255856"/>
                <a:gd name="connsiteX25" fmla="*/ 49589 w 189225"/>
                <a:gd name="connsiteY25" fmla="*/ 254032 h 255856"/>
                <a:gd name="connsiteX26" fmla="*/ 101310 w 189225"/>
                <a:gd name="connsiteY26" fmla="*/ 246031 h 255856"/>
                <a:gd name="connsiteX27" fmla="*/ 104644 w 189225"/>
                <a:gd name="connsiteY27" fmla="*/ 244221 h 255856"/>
                <a:gd name="connsiteX28" fmla="*/ 107977 w 189225"/>
                <a:gd name="connsiteY28" fmla="*/ 242125 h 255856"/>
                <a:gd name="connsiteX29" fmla="*/ 156841 w 189225"/>
                <a:gd name="connsiteY29" fmla="*/ 192119 h 255856"/>
                <a:gd name="connsiteX30" fmla="*/ 161794 w 189225"/>
                <a:gd name="connsiteY30" fmla="*/ 184023 h 255856"/>
                <a:gd name="connsiteX31" fmla="*/ 189226 w 189225"/>
                <a:gd name="connsiteY31" fmla="*/ 111252 h 255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9225" h="255856">
                  <a:moveTo>
                    <a:pt x="163032" y="115348"/>
                  </a:moveTo>
                  <a:cubicBezTo>
                    <a:pt x="159454" y="132945"/>
                    <a:pt x="153019" y="149837"/>
                    <a:pt x="143982" y="165354"/>
                  </a:cubicBezTo>
                  <a:cubicBezTo>
                    <a:pt x="142362" y="168116"/>
                    <a:pt x="140648" y="170878"/>
                    <a:pt x="138933" y="173450"/>
                  </a:cubicBezTo>
                  <a:cubicBezTo>
                    <a:pt x="130198" y="187093"/>
                    <a:pt x="118754" y="198797"/>
                    <a:pt x="105310" y="207835"/>
                  </a:cubicBezTo>
                  <a:lnTo>
                    <a:pt x="101976" y="209931"/>
                  </a:lnTo>
                  <a:lnTo>
                    <a:pt x="98643" y="211645"/>
                  </a:lnTo>
                  <a:cubicBezTo>
                    <a:pt x="87892" y="217817"/>
                    <a:pt x="75245" y="219817"/>
                    <a:pt x="63115" y="217265"/>
                  </a:cubicBezTo>
                  <a:cubicBezTo>
                    <a:pt x="61160" y="216788"/>
                    <a:pt x="59249" y="216151"/>
                    <a:pt x="57399" y="215360"/>
                  </a:cubicBezTo>
                  <a:cubicBezTo>
                    <a:pt x="46459" y="210269"/>
                    <a:pt x="37897" y="201162"/>
                    <a:pt x="33492" y="189928"/>
                  </a:cubicBezTo>
                  <a:cubicBezTo>
                    <a:pt x="32432" y="187680"/>
                    <a:pt x="31540" y="185355"/>
                    <a:pt x="30825" y="182975"/>
                  </a:cubicBezTo>
                  <a:cubicBezTo>
                    <a:pt x="28589" y="175895"/>
                    <a:pt x="27214" y="168571"/>
                    <a:pt x="26729" y="161162"/>
                  </a:cubicBezTo>
                  <a:cubicBezTo>
                    <a:pt x="26243" y="152896"/>
                    <a:pt x="26562" y="144602"/>
                    <a:pt x="27682" y="136397"/>
                  </a:cubicBezTo>
                  <a:cubicBezTo>
                    <a:pt x="27682" y="133255"/>
                    <a:pt x="28539" y="130207"/>
                    <a:pt x="29205" y="126873"/>
                  </a:cubicBezTo>
                  <a:cubicBezTo>
                    <a:pt x="32724" y="109259"/>
                    <a:pt x="39163" y="92357"/>
                    <a:pt x="48255" y="76867"/>
                  </a:cubicBezTo>
                  <a:cubicBezTo>
                    <a:pt x="49875" y="74009"/>
                    <a:pt x="51494" y="71342"/>
                    <a:pt x="53304" y="68675"/>
                  </a:cubicBezTo>
                  <a:cubicBezTo>
                    <a:pt x="62007" y="55064"/>
                    <a:pt x="73420" y="43392"/>
                    <a:pt x="86832" y="34385"/>
                  </a:cubicBezTo>
                  <a:lnTo>
                    <a:pt x="84546" y="0"/>
                  </a:lnTo>
                  <a:cubicBezTo>
                    <a:pt x="64844" y="12952"/>
                    <a:pt x="48175" y="30010"/>
                    <a:pt x="35682" y="50006"/>
                  </a:cubicBezTo>
                  <a:cubicBezTo>
                    <a:pt x="33968" y="52673"/>
                    <a:pt x="32253" y="55435"/>
                    <a:pt x="30634" y="58198"/>
                  </a:cubicBezTo>
                  <a:cubicBezTo>
                    <a:pt x="17370" y="80685"/>
                    <a:pt x="8120" y="105310"/>
                    <a:pt x="3298" y="130969"/>
                  </a:cubicBezTo>
                  <a:cubicBezTo>
                    <a:pt x="2726" y="134017"/>
                    <a:pt x="2154" y="137160"/>
                    <a:pt x="1774" y="140494"/>
                  </a:cubicBezTo>
                  <a:cubicBezTo>
                    <a:pt x="72" y="152415"/>
                    <a:pt x="-407" y="164480"/>
                    <a:pt x="345" y="176498"/>
                  </a:cubicBezTo>
                  <a:cubicBezTo>
                    <a:pt x="950" y="187327"/>
                    <a:pt x="3001" y="198026"/>
                    <a:pt x="6441" y="208312"/>
                  </a:cubicBezTo>
                  <a:cubicBezTo>
                    <a:pt x="7203" y="210693"/>
                    <a:pt x="8060" y="213074"/>
                    <a:pt x="9012" y="215265"/>
                  </a:cubicBezTo>
                  <a:cubicBezTo>
                    <a:pt x="15184" y="231752"/>
                    <a:pt x="27756" y="245046"/>
                    <a:pt x="43874" y="252126"/>
                  </a:cubicBezTo>
                  <a:cubicBezTo>
                    <a:pt x="45723" y="252917"/>
                    <a:pt x="47635" y="253555"/>
                    <a:pt x="49589" y="254032"/>
                  </a:cubicBezTo>
                  <a:cubicBezTo>
                    <a:pt x="67216" y="258131"/>
                    <a:pt x="85745" y="255265"/>
                    <a:pt x="101310" y="246031"/>
                  </a:cubicBezTo>
                  <a:cubicBezTo>
                    <a:pt x="102389" y="245371"/>
                    <a:pt x="103502" y="244767"/>
                    <a:pt x="104644" y="244221"/>
                  </a:cubicBezTo>
                  <a:lnTo>
                    <a:pt x="107977" y="242125"/>
                  </a:lnTo>
                  <a:cubicBezTo>
                    <a:pt x="127679" y="229174"/>
                    <a:pt x="144348" y="212115"/>
                    <a:pt x="156841" y="192119"/>
                  </a:cubicBezTo>
                  <a:cubicBezTo>
                    <a:pt x="158555" y="189452"/>
                    <a:pt x="160174" y="186785"/>
                    <a:pt x="161794" y="184023"/>
                  </a:cubicBezTo>
                  <a:cubicBezTo>
                    <a:pt x="175017" y="161506"/>
                    <a:pt x="184294" y="136895"/>
                    <a:pt x="189226" y="111252"/>
                  </a:cubicBezTo>
                  <a:close/>
                </a:path>
              </a:pathLst>
            </a:custGeom>
            <a:solidFill>
              <a:srgbClr val="F0F0F0"/>
            </a:solidFill>
            <a:ln w="9525" cap="flat">
              <a:noFill/>
              <a:prstDash val="solid"/>
              <a:miter/>
            </a:ln>
          </p:spPr>
          <p:txBody>
            <a:bodyPr rtlCol="0" anchor="ctr"/>
            <a:lstStyle/>
            <a:p>
              <a:endParaRPr lang="vi-VN"/>
            </a:p>
          </p:txBody>
        </p:sp>
        <p:sp>
          <p:nvSpPr>
            <p:cNvPr id="576" name="Freeform: Shape 575">
              <a:extLst>
                <a:ext uri="{FF2B5EF4-FFF2-40B4-BE49-F238E27FC236}">
                  <a16:creationId xmlns:a16="http://schemas.microsoft.com/office/drawing/2014/main" id="{50513F6C-4B06-E83A-3B18-85580560F4C4}"/>
                </a:ext>
              </a:extLst>
            </p:cNvPr>
            <p:cNvSpPr/>
            <p:nvPr/>
          </p:nvSpPr>
          <p:spPr>
            <a:xfrm>
              <a:off x="3192781" y="4026259"/>
              <a:ext cx="107612" cy="128808"/>
            </a:xfrm>
            <a:custGeom>
              <a:avLst/>
              <a:gdLst>
                <a:gd name="connsiteX0" fmla="*/ 100775 w 107612"/>
                <a:gd name="connsiteY0" fmla="*/ 50227 h 128808"/>
                <a:gd name="connsiteX1" fmla="*/ 98203 w 107612"/>
                <a:gd name="connsiteY1" fmla="*/ 43274 h 128808"/>
                <a:gd name="connsiteX2" fmla="*/ 60960 w 107612"/>
                <a:gd name="connsiteY2" fmla="*/ 3935 h 128808"/>
                <a:gd name="connsiteX3" fmla="*/ 55245 w 107612"/>
                <a:gd name="connsiteY3" fmla="*/ 1935 h 128808"/>
                <a:gd name="connsiteX4" fmla="*/ 0 w 107612"/>
                <a:gd name="connsiteY4" fmla="*/ 10603 h 128808"/>
                <a:gd name="connsiteX5" fmla="*/ 572 w 107612"/>
                <a:gd name="connsiteY5" fmla="*/ 18032 h 128808"/>
                <a:gd name="connsiteX6" fmla="*/ 2858 w 107612"/>
                <a:gd name="connsiteY6" fmla="*/ 52322 h 128808"/>
                <a:gd name="connsiteX7" fmla="*/ 3429 w 107612"/>
                <a:gd name="connsiteY7" fmla="*/ 60133 h 128808"/>
                <a:gd name="connsiteX8" fmla="*/ 35338 w 107612"/>
                <a:gd name="connsiteY8" fmla="*/ 55085 h 128808"/>
                <a:gd name="connsiteX9" fmla="*/ 41053 w 107612"/>
                <a:gd name="connsiteY9" fmla="*/ 56990 h 128808"/>
                <a:gd name="connsiteX10" fmla="*/ 62484 w 107612"/>
                <a:gd name="connsiteY10" fmla="*/ 80040 h 128808"/>
                <a:gd name="connsiteX11" fmla="*/ 65151 w 107612"/>
                <a:gd name="connsiteY11" fmla="*/ 86994 h 128808"/>
                <a:gd name="connsiteX12" fmla="*/ 68771 w 107612"/>
                <a:gd name="connsiteY12" fmla="*/ 106615 h 128808"/>
                <a:gd name="connsiteX13" fmla="*/ 68009 w 107612"/>
                <a:gd name="connsiteY13" fmla="*/ 128808 h 128808"/>
                <a:gd name="connsiteX14" fmla="*/ 73914 w 107612"/>
                <a:gd name="connsiteY14" fmla="*/ 127951 h 128808"/>
                <a:gd name="connsiteX15" fmla="*/ 100013 w 107612"/>
                <a:gd name="connsiteY15" fmla="*/ 123855 h 128808"/>
                <a:gd name="connsiteX16" fmla="*/ 105728 w 107612"/>
                <a:gd name="connsiteY16" fmla="*/ 122903 h 128808"/>
                <a:gd name="connsiteX17" fmla="*/ 107252 w 107612"/>
                <a:gd name="connsiteY17" fmla="*/ 84803 h 128808"/>
                <a:gd name="connsiteX18" fmla="*/ 100775 w 107612"/>
                <a:gd name="connsiteY18" fmla="*/ 50227 h 128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612" h="128808">
                  <a:moveTo>
                    <a:pt x="100775" y="50227"/>
                  </a:moveTo>
                  <a:cubicBezTo>
                    <a:pt x="100013" y="47846"/>
                    <a:pt x="99155" y="45464"/>
                    <a:pt x="98203" y="43274"/>
                  </a:cubicBezTo>
                  <a:cubicBezTo>
                    <a:pt x="91694" y="25618"/>
                    <a:pt x="78234" y="11401"/>
                    <a:pt x="60960" y="3935"/>
                  </a:cubicBezTo>
                  <a:cubicBezTo>
                    <a:pt x="59097" y="3155"/>
                    <a:pt x="57189" y="2487"/>
                    <a:pt x="55245" y="1935"/>
                  </a:cubicBezTo>
                  <a:cubicBezTo>
                    <a:pt x="36402" y="-2440"/>
                    <a:pt x="16597" y="668"/>
                    <a:pt x="0" y="10603"/>
                  </a:cubicBezTo>
                  <a:lnTo>
                    <a:pt x="572" y="18032"/>
                  </a:lnTo>
                  <a:lnTo>
                    <a:pt x="2858" y="52322"/>
                  </a:lnTo>
                  <a:lnTo>
                    <a:pt x="3429" y="60133"/>
                  </a:lnTo>
                  <a:cubicBezTo>
                    <a:pt x="13085" y="54589"/>
                    <a:pt x="24443" y="52792"/>
                    <a:pt x="35338" y="55085"/>
                  </a:cubicBezTo>
                  <a:cubicBezTo>
                    <a:pt x="37300" y="55532"/>
                    <a:pt x="39214" y="56170"/>
                    <a:pt x="41053" y="56990"/>
                  </a:cubicBezTo>
                  <a:cubicBezTo>
                    <a:pt x="50914" y="61605"/>
                    <a:pt x="58598" y="69869"/>
                    <a:pt x="62484" y="80040"/>
                  </a:cubicBezTo>
                  <a:cubicBezTo>
                    <a:pt x="63529" y="82295"/>
                    <a:pt x="64420" y="84619"/>
                    <a:pt x="65151" y="86994"/>
                  </a:cubicBezTo>
                  <a:cubicBezTo>
                    <a:pt x="67117" y="93371"/>
                    <a:pt x="68332" y="99956"/>
                    <a:pt x="68771" y="106615"/>
                  </a:cubicBezTo>
                  <a:cubicBezTo>
                    <a:pt x="69182" y="114021"/>
                    <a:pt x="68927" y="121449"/>
                    <a:pt x="68009" y="128808"/>
                  </a:cubicBezTo>
                  <a:lnTo>
                    <a:pt x="73914" y="127951"/>
                  </a:lnTo>
                  <a:lnTo>
                    <a:pt x="100013" y="123855"/>
                  </a:lnTo>
                  <a:lnTo>
                    <a:pt x="105728" y="122903"/>
                  </a:lnTo>
                  <a:cubicBezTo>
                    <a:pt x="107532" y="110288"/>
                    <a:pt x="108043" y="97521"/>
                    <a:pt x="107252" y="84803"/>
                  </a:cubicBezTo>
                  <a:cubicBezTo>
                    <a:pt x="106592" y="73046"/>
                    <a:pt x="104415" y="61425"/>
                    <a:pt x="100775" y="50227"/>
                  </a:cubicBezTo>
                  <a:close/>
                </a:path>
              </a:pathLst>
            </a:custGeom>
            <a:solidFill>
              <a:srgbClr val="BA68C8"/>
            </a:solidFill>
            <a:ln w="9525" cap="flat">
              <a:noFill/>
              <a:prstDash val="solid"/>
              <a:miter/>
            </a:ln>
          </p:spPr>
          <p:txBody>
            <a:bodyPr rtlCol="0" anchor="ctr"/>
            <a:lstStyle/>
            <a:p>
              <a:endParaRPr lang="vi-VN"/>
            </a:p>
          </p:txBody>
        </p:sp>
        <p:sp>
          <p:nvSpPr>
            <p:cNvPr id="577" name="Freeform: Shape 576">
              <a:extLst>
                <a:ext uri="{FF2B5EF4-FFF2-40B4-BE49-F238E27FC236}">
                  <a16:creationId xmlns:a16="http://schemas.microsoft.com/office/drawing/2014/main" id="{11BD16BD-3831-539D-924F-D40326AD37AC}"/>
                </a:ext>
              </a:extLst>
            </p:cNvPr>
            <p:cNvSpPr/>
            <p:nvPr/>
          </p:nvSpPr>
          <p:spPr>
            <a:xfrm>
              <a:off x="3192781" y="4026259"/>
              <a:ext cx="107612" cy="128808"/>
            </a:xfrm>
            <a:custGeom>
              <a:avLst/>
              <a:gdLst>
                <a:gd name="connsiteX0" fmla="*/ 100775 w 107612"/>
                <a:gd name="connsiteY0" fmla="*/ 50227 h 128808"/>
                <a:gd name="connsiteX1" fmla="*/ 98203 w 107612"/>
                <a:gd name="connsiteY1" fmla="*/ 43274 h 128808"/>
                <a:gd name="connsiteX2" fmla="*/ 60960 w 107612"/>
                <a:gd name="connsiteY2" fmla="*/ 3935 h 128808"/>
                <a:gd name="connsiteX3" fmla="*/ 55245 w 107612"/>
                <a:gd name="connsiteY3" fmla="*/ 1935 h 128808"/>
                <a:gd name="connsiteX4" fmla="*/ 0 w 107612"/>
                <a:gd name="connsiteY4" fmla="*/ 10603 h 128808"/>
                <a:gd name="connsiteX5" fmla="*/ 572 w 107612"/>
                <a:gd name="connsiteY5" fmla="*/ 18032 h 128808"/>
                <a:gd name="connsiteX6" fmla="*/ 2858 w 107612"/>
                <a:gd name="connsiteY6" fmla="*/ 52322 h 128808"/>
                <a:gd name="connsiteX7" fmla="*/ 3429 w 107612"/>
                <a:gd name="connsiteY7" fmla="*/ 60133 h 128808"/>
                <a:gd name="connsiteX8" fmla="*/ 35338 w 107612"/>
                <a:gd name="connsiteY8" fmla="*/ 55085 h 128808"/>
                <a:gd name="connsiteX9" fmla="*/ 41053 w 107612"/>
                <a:gd name="connsiteY9" fmla="*/ 56990 h 128808"/>
                <a:gd name="connsiteX10" fmla="*/ 62484 w 107612"/>
                <a:gd name="connsiteY10" fmla="*/ 80040 h 128808"/>
                <a:gd name="connsiteX11" fmla="*/ 65151 w 107612"/>
                <a:gd name="connsiteY11" fmla="*/ 86994 h 128808"/>
                <a:gd name="connsiteX12" fmla="*/ 68771 w 107612"/>
                <a:gd name="connsiteY12" fmla="*/ 106615 h 128808"/>
                <a:gd name="connsiteX13" fmla="*/ 68009 w 107612"/>
                <a:gd name="connsiteY13" fmla="*/ 128808 h 128808"/>
                <a:gd name="connsiteX14" fmla="*/ 73914 w 107612"/>
                <a:gd name="connsiteY14" fmla="*/ 127951 h 128808"/>
                <a:gd name="connsiteX15" fmla="*/ 100013 w 107612"/>
                <a:gd name="connsiteY15" fmla="*/ 123855 h 128808"/>
                <a:gd name="connsiteX16" fmla="*/ 105728 w 107612"/>
                <a:gd name="connsiteY16" fmla="*/ 122903 h 128808"/>
                <a:gd name="connsiteX17" fmla="*/ 107252 w 107612"/>
                <a:gd name="connsiteY17" fmla="*/ 84803 h 128808"/>
                <a:gd name="connsiteX18" fmla="*/ 100775 w 107612"/>
                <a:gd name="connsiteY18" fmla="*/ 50227 h 128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612" h="128808">
                  <a:moveTo>
                    <a:pt x="100775" y="50227"/>
                  </a:moveTo>
                  <a:cubicBezTo>
                    <a:pt x="100013" y="47846"/>
                    <a:pt x="99155" y="45464"/>
                    <a:pt x="98203" y="43274"/>
                  </a:cubicBezTo>
                  <a:cubicBezTo>
                    <a:pt x="91694" y="25618"/>
                    <a:pt x="78234" y="11401"/>
                    <a:pt x="60960" y="3935"/>
                  </a:cubicBezTo>
                  <a:cubicBezTo>
                    <a:pt x="59097" y="3155"/>
                    <a:pt x="57189" y="2487"/>
                    <a:pt x="55245" y="1935"/>
                  </a:cubicBezTo>
                  <a:cubicBezTo>
                    <a:pt x="36402" y="-2440"/>
                    <a:pt x="16597" y="668"/>
                    <a:pt x="0" y="10603"/>
                  </a:cubicBezTo>
                  <a:lnTo>
                    <a:pt x="572" y="18032"/>
                  </a:lnTo>
                  <a:lnTo>
                    <a:pt x="2858" y="52322"/>
                  </a:lnTo>
                  <a:lnTo>
                    <a:pt x="3429" y="60133"/>
                  </a:lnTo>
                  <a:cubicBezTo>
                    <a:pt x="13085" y="54589"/>
                    <a:pt x="24443" y="52792"/>
                    <a:pt x="35338" y="55085"/>
                  </a:cubicBezTo>
                  <a:cubicBezTo>
                    <a:pt x="37300" y="55532"/>
                    <a:pt x="39214" y="56170"/>
                    <a:pt x="41053" y="56990"/>
                  </a:cubicBezTo>
                  <a:cubicBezTo>
                    <a:pt x="50914" y="61605"/>
                    <a:pt x="58598" y="69869"/>
                    <a:pt x="62484" y="80040"/>
                  </a:cubicBezTo>
                  <a:cubicBezTo>
                    <a:pt x="63529" y="82295"/>
                    <a:pt x="64420" y="84619"/>
                    <a:pt x="65151" y="86994"/>
                  </a:cubicBezTo>
                  <a:cubicBezTo>
                    <a:pt x="67117" y="93371"/>
                    <a:pt x="68332" y="99956"/>
                    <a:pt x="68771" y="106615"/>
                  </a:cubicBezTo>
                  <a:cubicBezTo>
                    <a:pt x="69182" y="114021"/>
                    <a:pt x="68927" y="121449"/>
                    <a:pt x="68009" y="128808"/>
                  </a:cubicBezTo>
                  <a:lnTo>
                    <a:pt x="73914" y="127951"/>
                  </a:lnTo>
                  <a:lnTo>
                    <a:pt x="100013" y="123855"/>
                  </a:lnTo>
                  <a:lnTo>
                    <a:pt x="105728" y="122903"/>
                  </a:lnTo>
                  <a:cubicBezTo>
                    <a:pt x="107532" y="110288"/>
                    <a:pt x="108043" y="97521"/>
                    <a:pt x="107252" y="84803"/>
                  </a:cubicBezTo>
                  <a:cubicBezTo>
                    <a:pt x="106592" y="73046"/>
                    <a:pt x="104415" y="61425"/>
                    <a:pt x="100775" y="50227"/>
                  </a:cubicBezTo>
                  <a:close/>
                </a:path>
              </a:pathLst>
            </a:custGeom>
            <a:solidFill>
              <a:srgbClr val="FFFFFF"/>
            </a:solidFill>
            <a:ln w="9525" cap="flat">
              <a:noFill/>
              <a:prstDash val="solid"/>
              <a:miter/>
            </a:ln>
          </p:spPr>
          <p:txBody>
            <a:bodyPr rtlCol="0" anchor="ctr"/>
            <a:lstStyle/>
            <a:p>
              <a:endParaRPr lang="vi-VN"/>
            </a:p>
          </p:txBody>
        </p:sp>
        <p:sp>
          <p:nvSpPr>
            <p:cNvPr id="578" name="Freeform: Shape 577">
              <a:extLst>
                <a:ext uri="{FF2B5EF4-FFF2-40B4-BE49-F238E27FC236}">
                  <a16:creationId xmlns:a16="http://schemas.microsoft.com/office/drawing/2014/main" id="{41A56E0A-ABA5-60AA-EDFD-D92397767783}"/>
                </a:ext>
              </a:extLst>
            </p:cNvPr>
            <p:cNvSpPr/>
            <p:nvPr/>
          </p:nvSpPr>
          <p:spPr>
            <a:xfrm>
              <a:off x="2899026" y="4309370"/>
              <a:ext cx="22572" cy="44840"/>
            </a:xfrm>
            <a:custGeom>
              <a:avLst/>
              <a:gdLst>
                <a:gd name="connsiteX0" fmla="*/ 12672 w 22572"/>
                <a:gd name="connsiteY0" fmla="*/ 16957 h 44840"/>
                <a:gd name="connsiteX1" fmla="*/ 14006 w 22572"/>
                <a:gd name="connsiteY1" fmla="*/ 13433 h 44840"/>
                <a:gd name="connsiteX2" fmla="*/ 14006 w 22572"/>
                <a:gd name="connsiteY2" fmla="*/ 10766 h 44840"/>
                <a:gd name="connsiteX3" fmla="*/ 12768 w 22572"/>
                <a:gd name="connsiteY3" fmla="*/ 7718 h 44840"/>
                <a:gd name="connsiteX4" fmla="*/ 9243 w 22572"/>
                <a:gd name="connsiteY4" fmla="*/ 8194 h 44840"/>
                <a:gd name="connsiteX5" fmla="*/ 6005 w 22572"/>
                <a:gd name="connsiteY5" fmla="*/ 11528 h 44840"/>
                <a:gd name="connsiteX6" fmla="*/ 4767 w 22572"/>
                <a:gd name="connsiteY6" fmla="*/ 16100 h 44840"/>
                <a:gd name="connsiteX7" fmla="*/ 4767 w 22572"/>
                <a:gd name="connsiteY7" fmla="*/ 17433 h 44840"/>
                <a:gd name="connsiteX8" fmla="*/ 4100 w 22572"/>
                <a:gd name="connsiteY8" fmla="*/ 18195 h 44840"/>
                <a:gd name="connsiteX9" fmla="*/ 766 w 22572"/>
                <a:gd name="connsiteY9" fmla="*/ 20005 h 44840"/>
                <a:gd name="connsiteX10" fmla="*/ 4 w 22572"/>
                <a:gd name="connsiteY10" fmla="*/ 20005 h 44840"/>
                <a:gd name="connsiteX11" fmla="*/ 4 w 22572"/>
                <a:gd name="connsiteY11" fmla="*/ 19148 h 44840"/>
                <a:gd name="connsiteX12" fmla="*/ 576 w 22572"/>
                <a:gd name="connsiteY12" fmla="*/ 14099 h 44840"/>
                <a:gd name="connsiteX13" fmla="*/ 2576 w 22572"/>
                <a:gd name="connsiteY13" fmla="*/ 9146 h 44840"/>
                <a:gd name="connsiteX14" fmla="*/ 5624 w 22572"/>
                <a:gd name="connsiteY14" fmla="*/ 4765 h 44840"/>
                <a:gd name="connsiteX15" fmla="*/ 9625 w 22572"/>
                <a:gd name="connsiteY15" fmla="*/ 1527 h 44840"/>
                <a:gd name="connsiteX16" fmla="*/ 14197 w 22572"/>
                <a:gd name="connsiteY16" fmla="*/ 3 h 44840"/>
                <a:gd name="connsiteX17" fmla="*/ 17530 w 22572"/>
                <a:gd name="connsiteY17" fmla="*/ 955 h 44840"/>
                <a:gd name="connsiteX18" fmla="*/ 19626 w 22572"/>
                <a:gd name="connsiteY18" fmla="*/ 3717 h 44840"/>
                <a:gd name="connsiteX19" fmla="*/ 20483 w 22572"/>
                <a:gd name="connsiteY19" fmla="*/ 7527 h 44840"/>
                <a:gd name="connsiteX20" fmla="*/ 20483 w 22572"/>
                <a:gd name="connsiteY20" fmla="*/ 10099 h 44840"/>
                <a:gd name="connsiteX21" fmla="*/ 20483 w 22572"/>
                <a:gd name="connsiteY21" fmla="*/ 12861 h 44840"/>
                <a:gd name="connsiteX22" fmla="*/ 19340 w 22572"/>
                <a:gd name="connsiteY22" fmla="*/ 16100 h 44840"/>
                <a:gd name="connsiteX23" fmla="*/ 17245 w 22572"/>
                <a:gd name="connsiteY23" fmla="*/ 20196 h 44840"/>
                <a:gd name="connsiteX24" fmla="*/ 10196 w 22572"/>
                <a:gd name="connsiteY24" fmla="*/ 33626 h 44840"/>
                <a:gd name="connsiteX25" fmla="*/ 21626 w 22572"/>
                <a:gd name="connsiteY25" fmla="*/ 26958 h 44840"/>
                <a:gd name="connsiteX26" fmla="*/ 22483 w 22572"/>
                <a:gd name="connsiteY26" fmla="*/ 26958 h 44840"/>
                <a:gd name="connsiteX27" fmla="*/ 22483 w 22572"/>
                <a:gd name="connsiteY27" fmla="*/ 27720 h 44840"/>
                <a:gd name="connsiteX28" fmla="*/ 22483 w 22572"/>
                <a:gd name="connsiteY28" fmla="*/ 31530 h 44840"/>
                <a:gd name="connsiteX29" fmla="*/ 22483 w 22572"/>
                <a:gd name="connsiteY29" fmla="*/ 32673 h 44840"/>
                <a:gd name="connsiteX30" fmla="*/ 21721 w 22572"/>
                <a:gd name="connsiteY30" fmla="*/ 33626 h 44840"/>
                <a:gd name="connsiteX31" fmla="*/ 2671 w 22572"/>
                <a:gd name="connsiteY31" fmla="*/ 44770 h 44840"/>
                <a:gd name="connsiteX32" fmla="*/ 1814 w 22572"/>
                <a:gd name="connsiteY32" fmla="*/ 44770 h 44840"/>
                <a:gd name="connsiteX33" fmla="*/ 1814 w 22572"/>
                <a:gd name="connsiteY33" fmla="*/ 43913 h 44840"/>
                <a:gd name="connsiteX34" fmla="*/ 1814 w 22572"/>
                <a:gd name="connsiteY34" fmla="*/ 40674 h 44840"/>
                <a:gd name="connsiteX35" fmla="*/ 1814 w 22572"/>
                <a:gd name="connsiteY35" fmla="*/ 38864 h 44840"/>
                <a:gd name="connsiteX36" fmla="*/ 2385 w 22572"/>
                <a:gd name="connsiteY36" fmla="*/ 37531 h 44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2572" h="44840">
                  <a:moveTo>
                    <a:pt x="12672" y="16957"/>
                  </a:moveTo>
                  <a:cubicBezTo>
                    <a:pt x="13317" y="15868"/>
                    <a:pt x="13768" y="14676"/>
                    <a:pt x="14006" y="13433"/>
                  </a:cubicBezTo>
                  <a:cubicBezTo>
                    <a:pt x="14139" y="12549"/>
                    <a:pt x="14139" y="11650"/>
                    <a:pt x="14006" y="10766"/>
                  </a:cubicBezTo>
                  <a:cubicBezTo>
                    <a:pt x="14049" y="9619"/>
                    <a:pt x="13598" y="8509"/>
                    <a:pt x="12768" y="7718"/>
                  </a:cubicBezTo>
                  <a:cubicBezTo>
                    <a:pt x="12006" y="7146"/>
                    <a:pt x="10863" y="7241"/>
                    <a:pt x="9243" y="8194"/>
                  </a:cubicBezTo>
                  <a:cubicBezTo>
                    <a:pt x="7851" y="8951"/>
                    <a:pt x="6721" y="10114"/>
                    <a:pt x="6005" y="11528"/>
                  </a:cubicBezTo>
                  <a:cubicBezTo>
                    <a:pt x="5325" y="12966"/>
                    <a:pt x="4905" y="14514"/>
                    <a:pt x="4767" y="16100"/>
                  </a:cubicBezTo>
                  <a:cubicBezTo>
                    <a:pt x="4859" y="16540"/>
                    <a:pt x="4859" y="16994"/>
                    <a:pt x="4767" y="17433"/>
                  </a:cubicBezTo>
                  <a:lnTo>
                    <a:pt x="4100" y="18195"/>
                  </a:lnTo>
                  <a:lnTo>
                    <a:pt x="766" y="20005"/>
                  </a:lnTo>
                  <a:cubicBezTo>
                    <a:pt x="530" y="20141"/>
                    <a:pt x="240" y="20141"/>
                    <a:pt x="4" y="20005"/>
                  </a:cubicBezTo>
                  <a:cubicBezTo>
                    <a:pt x="4" y="20005"/>
                    <a:pt x="4" y="20005"/>
                    <a:pt x="4" y="19148"/>
                  </a:cubicBezTo>
                  <a:cubicBezTo>
                    <a:pt x="-32" y="17447"/>
                    <a:pt x="161" y="15749"/>
                    <a:pt x="576" y="14099"/>
                  </a:cubicBezTo>
                  <a:cubicBezTo>
                    <a:pt x="1043" y="12375"/>
                    <a:pt x="1715" y="10712"/>
                    <a:pt x="2576" y="9146"/>
                  </a:cubicBezTo>
                  <a:cubicBezTo>
                    <a:pt x="3425" y="7577"/>
                    <a:pt x="4448" y="6107"/>
                    <a:pt x="5624" y="4765"/>
                  </a:cubicBezTo>
                  <a:cubicBezTo>
                    <a:pt x="6771" y="3473"/>
                    <a:pt x="8122" y="2379"/>
                    <a:pt x="9625" y="1527"/>
                  </a:cubicBezTo>
                  <a:cubicBezTo>
                    <a:pt x="10981" y="610"/>
                    <a:pt x="12562" y="83"/>
                    <a:pt x="14197" y="3"/>
                  </a:cubicBezTo>
                  <a:cubicBezTo>
                    <a:pt x="15380" y="-33"/>
                    <a:pt x="16544" y="300"/>
                    <a:pt x="17530" y="955"/>
                  </a:cubicBezTo>
                  <a:cubicBezTo>
                    <a:pt x="18427" y="1707"/>
                    <a:pt x="19143" y="2651"/>
                    <a:pt x="19626" y="3717"/>
                  </a:cubicBezTo>
                  <a:cubicBezTo>
                    <a:pt x="20111" y="4934"/>
                    <a:pt x="20401" y="6220"/>
                    <a:pt x="20483" y="7527"/>
                  </a:cubicBezTo>
                  <a:cubicBezTo>
                    <a:pt x="20578" y="8382"/>
                    <a:pt x="20578" y="9244"/>
                    <a:pt x="20483" y="10099"/>
                  </a:cubicBezTo>
                  <a:cubicBezTo>
                    <a:pt x="20617" y="11015"/>
                    <a:pt x="20617" y="11945"/>
                    <a:pt x="20483" y="12861"/>
                  </a:cubicBezTo>
                  <a:cubicBezTo>
                    <a:pt x="20483" y="13814"/>
                    <a:pt x="19816" y="14862"/>
                    <a:pt x="19340" y="16100"/>
                  </a:cubicBezTo>
                  <a:cubicBezTo>
                    <a:pt x="18864" y="17338"/>
                    <a:pt x="18102" y="18671"/>
                    <a:pt x="17245" y="20196"/>
                  </a:cubicBezTo>
                  <a:lnTo>
                    <a:pt x="10196" y="33626"/>
                  </a:lnTo>
                  <a:lnTo>
                    <a:pt x="21626" y="26958"/>
                  </a:lnTo>
                  <a:cubicBezTo>
                    <a:pt x="21874" y="26750"/>
                    <a:pt x="22235" y="26750"/>
                    <a:pt x="22483" y="26958"/>
                  </a:cubicBezTo>
                  <a:cubicBezTo>
                    <a:pt x="22602" y="27198"/>
                    <a:pt x="22602" y="27480"/>
                    <a:pt x="22483" y="27720"/>
                  </a:cubicBezTo>
                  <a:lnTo>
                    <a:pt x="22483" y="31530"/>
                  </a:lnTo>
                  <a:cubicBezTo>
                    <a:pt x="22569" y="31906"/>
                    <a:pt x="22569" y="32297"/>
                    <a:pt x="22483" y="32673"/>
                  </a:cubicBezTo>
                  <a:cubicBezTo>
                    <a:pt x="22335" y="33062"/>
                    <a:pt x="22068" y="33395"/>
                    <a:pt x="21721" y="33626"/>
                  </a:cubicBezTo>
                  <a:lnTo>
                    <a:pt x="2671" y="44770"/>
                  </a:lnTo>
                  <a:cubicBezTo>
                    <a:pt x="2393" y="44864"/>
                    <a:pt x="2092" y="44864"/>
                    <a:pt x="1814" y="44770"/>
                  </a:cubicBezTo>
                  <a:cubicBezTo>
                    <a:pt x="1712" y="44493"/>
                    <a:pt x="1712" y="44189"/>
                    <a:pt x="1814" y="43913"/>
                  </a:cubicBezTo>
                  <a:lnTo>
                    <a:pt x="1814" y="40674"/>
                  </a:lnTo>
                  <a:cubicBezTo>
                    <a:pt x="1637" y="40084"/>
                    <a:pt x="1637" y="39455"/>
                    <a:pt x="1814" y="38864"/>
                  </a:cubicBezTo>
                  <a:cubicBezTo>
                    <a:pt x="1814" y="38293"/>
                    <a:pt x="2290" y="37817"/>
                    <a:pt x="2385" y="37531"/>
                  </a:cubicBezTo>
                  <a:close/>
                </a:path>
              </a:pathLst>
            </a:custGeom>
            <a:solidFill>
              <a:srgbClr val="455A64"/>
            </a:solidFill>
            <a:ln w="9525" cap="flat">
              <a:noFill/>
              <a:prstDash val="solid"/>
              <a:miter/>
            </a:ln>
          </p:spPr>
          <p:txBody>
            <a:bodyPr rtlCol="0" anchor="ctr"/>
            <a:lstStyle/>
            <a:p>
              <a:endParaRPr lang="vi-VN"/>
            </a:p>
          </p:txBody>
        </p:sp>
        <p:sp>
          <p:nvSpPr>
            <p:cNvPr id="579" name="Freeform: Shape 578">
              <a:extLst>
                <a:ext uri="{FF2B5EF4-FFF2-40B4-BE49-F238E27FC236}">
                  <a16:creationId xmlns:a16="http://schemas.microsoft.com/office/drawing/2014/main" id="{081CBF23-40EF-5993-0555-99F5D1F1E7AD}"/>
                </a:ext>
              </a:extLst>
            </p:cNvPr>
            <p:cNvSpPr/>
            <p:nvPr/>
          </p:nvSpPr>
          <p:spPr>
            <a:xfrm>
              <a:off x="2923583" y="4294008"/>
              <a:ext cx="22646" cy="41962"/>
            </a:xfrm>
            <a:custGeom>
              <a:avLst/>
              <a:gdLst>
                <a:gd name="connsiteX0" fmla="*/ 22500 w 22646"/>
                <a:gd name="connsiteY0" fmla="*/ 9840 h 41962"/>
                <a:gd name="connsiteX1" fmla="*/ 22500 w 22646"/>
                <a:gd name="connsiteY1" fmla="*/ 12031 h 41962"/>
                <a:gd name="connsiteX2" fmla="*/ 22500 w 22646"/>
                <a:gd name="connsiteY2" fmla="*/ 14507 h 41962"/>
                <a:gd name="connsiteX3" fmla="*/ 22500 w 22646"/>
                <a:gd name="connsiteY3" fmla="*/ 17079 h 41962"/>
                <a:gd name="connsiteX4" fmla="*/ 22500 w 22646"/>
                <a:gd name="connsiteY4" fmla="*/ 19270 h 41962"/>
                <a:gd name="connsiteX5" fmla="*/ 22500 w 22646"/>
                <a:gd name="connsiteY5" fmla="*/ 25366 h 41962"/>
                <a:gd name="connsiteX6" fmla="*/ 20976 w 22646"/>
                <a:gd name="connsiteY6" fmla="*/ 31081 h 41962"/>
                <a:gd name="connsiteX7" fmla="*/ 17738 w 22646"/>
                <a:gd name="connsiteY7" fmla="*/ 36034 h 41962"/>
                <a:gd name="connsiteX8" fmla="*/ 12785 w 22646"/>
                <a:gd name="connsiteY8" fmla="*/ 40035 h 41962"/>
                <a:gd name="connsiteX9" fmla="*/ 7546 w 22646"/>
                <a:gd name="connsiteY9" fmla="*/ 41940 h 41962"/>
                <a:gd name="connsiteX10" fmla="*/ 3926 w 22646"/>
                <a:gd name="connsiteY10" fmla="*/ 40892 h 41962"/>
                <a:gd name="connsiteX11" fmla="*/ 1736 w 22646"/>
                <a:gd name="connsiteY11" fmla="*/ 37368 h 41962"/>
                <a:gd name="connsiteX12" fmla="*/ 688 w 22646"/>
                <a:gd name="connsiteY12" fmla="*/ 32129 h 41962"/>
                <a:gd name="connsiteX13" fmla="*/ 212 w 22646"/>
                <a:gd name="connsiteY13" fmla="*/ 27557 h 41962"/>
                <a:gd name="connsiteX14" fmla="*/ 212 w 22646"/>
                <a:gd name="connsiteY14" fmla="*/ 22984 h 41962"/>
                <a:gd name="connsiteX15" fmla="*/ 212 w 22646"/>
                <a:gd name="connsiteY15" fmla="*/ 16793 h 41962"/>
                <a:gd name="connsiteX16" fmla="*/ 1831 w 22646"/>
                <a:gd name="connsiteY16" fmla="*/ 11078 h 41962"/>
                <a:gd name="connsiteX17" fmla="*/ 4974 w 22646"/>
                <a:gd name="connsiteY17" fmla="*/ 6030 h 41962"/>
                <a:gd name="connsiteX18" fmla="*/ 10022 w 22646"/>
                <a:gd name="connsiteY18" fmla="*/ 1934 h 41962"/>
                <a:gd name="connsiteX19" fmla="*/ 15166 w 22646"/>
                <a:gd name="connsiteY19" fmla="*/ 29 h 41962"/>
                <a:gd name="connsiteX20" fmla="*/ 18785 w 22646"/>
                <a:gd name="connsiteY20" fmla="*/ 1077 h 41962"/>
                <a:gd name="connsiteX21" fmla="*/ 21071 w 22646"/>
                <a:gd name="connsiteY21" fmla="*/ 4601 h 41962"/>
                <a:gd name="connsiteX22" fmla="*/ 22500 w 22646"/>
                <a:gd name="connsiteY22" fmla="*/ 9840 h 41962"/>
                <a:gd name="connsiteX23" fmla="*/ 6498 w 22646"/>
                <a:gd name="connsiteY23" fmla="*/ 28890 h 41962"/>
                <a:gd name="connsiteX24" fmla="*/ 8308 w 22646"/>
                <a:gd name="connsiteY24" fmla="*/ 34033 h 41962"/>
                <a:gd name="connsiteX25" fmla="*/ 12594 w 22646"/>
                <a:gd name="connsiteY25" fmla="*/ 34033 h 41962"/>
                <a:gd name="connsiteX26" fmla="*/ 16499 w 22646"/>
                <a:gd name="connsiteY26" fmla="*/ 29557 h 41962"/>
                <a:gd name="connsiteX27" fmla="*/ 17547 w 22646"/>
                <a:gd name="connsiteY27" fmla="*/ 22794 h 41962"/>
                <a:gd name="connsiteX28" fmla="*/ 17547 w 22646"/>
                <a:gd name="connsiteY28" fmla="*/ 18317 h 41962"/>
                <a:gd name="connsiteX29" fmla="*/ 17547 w 22646"/>
                <a:gd name="connsiteY29" fmla="*/ 13936 h 41962"/>
                <a:gd name="connsiteX30" fmla="*/ 15737 w 22646"/>
                <a:gd name="connsiteY30" fmla="*/ 8792 h 41962"/>
                <a:gd name="connsiteX31" fmla="*/ 11451 w 22646"/>
                <a:gd name="connsiteY31" fmla="*/ 8792 h 41962"/>
                <a:gd name="connsiteX32" fmla="*/ 7451 w 22646"/>
                <a:gd name="connsiteY32" fmla="*/ 13269 h 41962"/>
                <a:gd name="connsiteX33" fmla="*/ 6498 w 22646"/>
                <a:gd name="connsiteY33" fmla="*/ 20032 h 41962"/>
                <a:gd name="connsiteX34" fmla="*/ 6498 w 22646"/>
                <a:gd name="connsiteY34" fmla="*/ 24508 h 41962"/>
                <a:gd name="connsiteX35" fmla="*/ 6498 w 22646"/>
                <a:gd name="connsiteY35" fmla="*/ 28604 h 41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2646" h="41962">
                  <a:moveTo>
                    <a:pt x="22500" y="9840"/>
                  </a:moveTo>
                  <a:cubicBezTo>
                    <a:pt x="22551" y="10569"/>
                    <a:pt x="22551" y="11301"/>
                    <a:pt x="22500" y="12031"/>
                  </a:cubicBezTo>
                  <a:lnTo>
                    <a:pt x="22500" y="14507"/>
                  </a:lnTo>
                  <a:lnTo>
                    <a:pt x="22500" y="17079"/>
                  </a:lnTo>
                  <a:cubicBezTo>
                    <a:pt x="22500" y="17841"/>
                    <a:pt x="22500" y="18603"/>
                    <a:pt x="22500" y="19270"/>
                  </a:cubicBezTo>
                  <a:cubicBezTo>
                    <a:pt x="22695" y="21297"/>
                    <a:pt x="22695" y="23338"/>
                    <a:pt x="22500" y="25366"/>
                  </a:cubicBezTo>
                  <a:cubicBezTo>
                    <a:pt x="22241" y="27329"/>
                    <a:pt x="21729" y="29250"/>
                    <a:pt x="20976" y="31081"/>
                  </a:cubicBezTo>
                  <a:cubicBezTo>
                    <a:pt x="20170" y="32895"/>
                    <a:pt x="19076" y="34568"/>
                    <a:pt x="17738" y="36034"/>
                  </a:cubicBezTo>
                  <a:cubicBezTo>
                    <a:pt x="16323" y="37636"/>
                    <a:pt x="14648" y="38988"/>
                    <a:pt x="12785" y="40035"/>
                  </a:cubicBezTo>
                  <a:cubicBezTo>
                    <a:pt x="11209" y="41066"/>
                    <a:pt x="9416" y="41718"/>
                    <a:pt x="7546" y="41940"/>
                  </a:cubicBezTo>
                  <a:cubicBezTo>
                    <a:pt x="6250" y="42061"/>
                    <a:pt x="4957" y="41686"/>
                    <a:pt x="3926" y="40892"/>
                  </a:cubicBezTo>
                  <a:cubicBezTo>
                    <a:pt x="2918" y="39914"/>
                    <a:pt x="2166" y="38704"/>
                    <a:pt x="1736" y="37368"/>
                  </a:cubicBezTo>
                  <a:cubicBezTo>
                    <a:pt x="1203" y="35663"/>
                    <a:pt x="852" y="33907"/>
                    <a:pt x="688" y="32129"/>
                  </a:cubicBezTo>
                  <a:cubicBezTo>
                    <a:pt x="688" y="30795"/>
                    <a:pt x="688" y="29271"/>
                    <a:pt x="212" y="27557"/>
                  </a:cubicBezTo>
                  <a:cubicBezTo>
                    <a:pt x="-265" y="25842"/>
                    <a:pt x="212" y="24318"/>
                    <a:pt x="212" y="22984"/>
                  </a:cubicBezTo>
                  <a:cubicBezTo>
                    <a:pt x="67" y="20923"/>
                    <a:pt x="67" y="18854"/>
                    <a:pt x="212" y="16793"/>
                  </a:cubicBezTo>
                  <a:cubicBezTo>
                    <a:pt x="504" y="14826"/>
                    <a:pt x="1048" y="12906"/>
                    <a:pt x="1831" y="11078"/>
                  </a:cubicBezTo>
                  <a:cubicBezTo>
                    <a:pt x="2608" y="9241"/>
                    <a:pt x="3669" y="7538"/>
                    <a:pt x="4974" y="6030"/>
                  </a:cubicBezTo>
                  <a:cubicBezTo>
                    <a:pt x="6394" y="4370"/>
                    <a:pt x="8105" y="2982"/>
                    <a:pt x="10022" y="1934"/>
                  </a:cubicBezTo>
                  <a:cubicBezTo>
                    <a:pt x="11579" y="934"/>
                    <a:pt x="13334" y="284"/>
                    <a:pt x="15166" y="29"/>
                  </a:cubicBezTo>
                  <a:cubicBezTo>
                    <a:pt x="16463" y="-112"/>
                    <a:pt x="17764" y="264"/>
                    <a:pt x="18785" y="1077"/>
                  </a:cubicBezTo>
                  <a:cubicBezTo>
                    <a:pt x="19825" y="2046"/>
                    <a:pt x="20610" y="3257"/>
                    <a:pt x="21071" y="4601"/>
                  </a:cubicBezTo>
                  <a:cubicBezTo>
                    <a:pt x="21733" y="6291"/>
                    <a:pt x="22212" y="8048"/>
                    <a:pt x="22500" y="9840"/>
                  </a:cubicBezTo>
                  <a:close/>
                  <a:moveTo>
                    <a:pt x="6498" y="28890"/>
                  </a:moveTo>
                  <a:cubicBezTo>
                    <a:pt x="6587" y="30744"/>
                    <a:pt x="7216" y="32532"/>
                    <a:pt x="8308" y="34033"/>
                  </a:cubicBezTo>
                  <a:cubicBezTo>
                    <a:pt x="9260" y="34859"/>
                    <a:pt x="10689" y="34859"/>
                    <a:pt x="12594" y="34033"/>
                  </a:cubicBezTo>
                  <a:cubicBezTo>
                    <a:pt x="14372" y="33035"/>
                    <a:pt x="15752" y="31454"/>
                    <a:pt x="16499" y="29557"/>
                  </a:cubicBezTo>
                  <a:cubicBezTo>
                    <a:pt x="17324" y="27402"/>
                    <a:pt x="17681" y="25097"/>
                    <a:pt x="17547" y="22794"/>
                  </a:cubicBezTo>
                  <a:cubicBezTo>
                    <a:pt x="17547" y="21460"/>
                    <a:pt x="17547" y="19936"/>
                    <a:pt x="17547" y="18317"/>
                  </a:cubicBezTo>
                  <a:cubicBezTo>
                    <a:pt x="17547" y="16698"/>
                    <a:pt x="17547" y="15174"/>
                    <a:pt x="17547" y="13936"/>
                  </a:cubicBezTo>
                  <a:cubicBezTo>
                    <a:pt x="17458" y="12082"/>
                    <a:pt x="16829" y="10294"/>
                    <a:pt x="15737" y="8792"/>
                  </a:cubicBezTo>
                  <a:cubicBezTo>
                    <a:pt x="14785" y="7967"/>
                    <a:pt x="13356" y="7967"/>
                    <a:pt x="11451" y="8792"/>
                  </a:cubicBezTo>
                  <a:cubicBezTo>
                    <a:pt x="9670" y="9814"/>
                    <a:pt x="8267" y="11385"/>
                    <a:pt x="7451" y="13269"/>
                  </a:cubicBezTo>
                  <a:cubicBezTo>
                    <a:pt x="6707" y="15442"/>
                    <a:pt x="6384" y="17738"/>
                    <a:pt x="6498" y="20032"/>
                  </a:cubicBezTo>
                  <a:cubicBezTo>
                    <a:pt x="6498" y="21365"/>
                    <a:pt x="6498" y="22889"/>
                    <a:pt x="6498" y="24508"/>
                  </a:cubicBezTo>
                  <a:cubicBezTo>
                    <a:pt x="6498" y="26128"/>
                    <a:pt x="6308" y="27366"/>
                    <a:pt x="6498" y="28604"/>
                  </a:cubicBezTo>
                  <a:close/>
                </a:path>
              </a:pathLst>
            </a:custGeom>
            <a:solidFill>
              <a:srgbClr val="455A64"/>
            </a:solidFill>
            <a:ln w="9525" cap="flat">
              <a:noFill/>
              <a:prstDash val="solid"/>
              <a:miter/>
            </a:ln>
          </p:spPr>
          <p:txBody>
            <a:bodyPr rtlCol="0" anchor="ctr"/>
            <a:lstStyle/>
            <a:p>
              <a:endParaRPr lang="vi-VN"/>
            </a:p>
          </p:txBody>
        </p:sp>
        <p:sp>
          <p:nvSpPr>
            <p:cNvPr id="580" name="Freeform: Shape 579">
              <a:extLst>
                <a:ext uri="{FF2B5EF4-FFF2-40B4-BE49-F238E27FC236}">
                  <a16:creationId xmlns:a16="http://schemas.microsoft.com/office/drawing/2014/main" id="{8142E3F6-1495-5C2C-A495-EBCE60054ED3}"/>
                </a:ext>
              </a:extLst>
            </p:cNvPr>
            <p:cNvSpPr/>
            <p:nvPr/>
          </p:nvSpPr>
          <p:spPr>
            <a:xfrm>
              <a:off x="2949922" y="4272225"/>
              <a:ext cx="31279" cy="50262"/>
            </a:xfrm>
            <a:custGeom>
              <a:avLst/>
              <a:gdLst>
                <a:gd name="connsiteX0" fmla="*/ 5496 w 31279"/>
                <a:gd name="connsiteY0" fmla="*/ 11621 h 50262"/>
                <a:gd name="connsiteX1" fmla="*/ 8163 w 31279"/>
                <a:gd name="connsiteY1" fmla="*/ 10668 h 50262"/>
                <a:gd name="connsiteX2" fmla="*/ 10163 w 31279"/>
                <a:gd name="connsiteY2" fmla="*/ 10668 h 50262"/>
                <a:gd name="connsiteX3" fmla="*/ 11401 w 31279"/>
                <a:gd name="connsiteY3" fmla="*/ 12097 h 50262"/>
                <a:gd name="connsiteX4" fmla="*/ 12068 w 31279"/>
                <a:gd name="connsiteY4" fmla="*/ 14192 h 50262"/>
                <a:gd name="connsiteX5" fmla="*/ 12068 w 31279"/>
                <a:gd name="connsiteY5" fmla="*/ 17145 h 50262"/>
                <a:gd name="connsiteX6" fmla="*/ 12068 w 31279"/>
                <a:gd name="connsiteY6" fmla="*/ 20098 h 50262"/>
                <a:gd name="connsiteX7" fmla="*/ 12068 w 31279"/>
                <a:gd name="connsiteY7" fmla="*/ 22765 h 50262"/>
                <a:gd name="connsiteX8" fmla="*/ 11020 w 31279"/>
                <a:gd name="connsiteY8" fmla="*/ 25527 h 50262"/>
                <a:gd name="connsiteX9" fmla="*/ 9306 w 31279"/>
                <a:gd name="connsiteY9" fmla="*/ 28099 h 50262"/>
                <a:gd name="connsiteX10" fmla="*/ 6639 w 31279"/>
                <a:gd name="connsiteY10" fmla="*/ 30194 h 50262"/>
                <a:gd name="connsiteX11" fmla="*/ 3972 w 31279"/>
                <a:gd name="connsiteY11" fmla="*/ 31242 h 50262"/>
                <a:gd name="connsiteX12" fmla="*/ 1971 w 31279"/>
                <a:gd name="connsiteY12" fmla="*/ 30766 h 50262"/>
                <a:gd name="connsiteX13" fmla="*/ 733 w 31279"/>
                <a:gd name="connsiteY13" fmla="*/ 29337 h 50262"/>
                <a:gd name="connsiteX14" fmla="*/ 66 w 31279"/>
                <a:gd name="connsiteY14" fmla="*/ 27241 h 50262"/>
                <a:gd name="connsiteX15" fmla="*/ 66 w 31279"/>
                <a:gd name="connsiteY15" fmla="*/ 24289 h 50262"/>
                <a:gd name="connsiteX16" fmla="*/ 66 w 31279"/>
                <a:gd name="connsiteY16" fmla="*/ 21336 h 50262"/>
                <a:gd name="connsiteX17" fmla="*/ 66 w 31279"/>
                <a:gd name="connsiteY17" fmla="*/ 18669 h 50262"/>
                <a:gd name="connsiteX18" fmla="*/ 1114 w 31279"/>
                <a:gd name="connsiteY18" fmla="*/ 15812 h 50262"/>
                <a:gd name="connsiteX19" fmla="*/ 2829 w 31279"/>
                <a:gd name="connsiteY19" fmla="*/ 13240 h 50262"/>
                <a:gd name="connsiteX20" fmla="*/ 5496 w 31279"/>
                <a:gd name="connsiteY20" fmla="*/ 11621 h 50262"/>
                <a:gd name="connsiteX21" fmla="*/ 22069 w 31279"/>
                <a:gd name="connsiteY21" fmla="*/ 3334 h 50262"/>
                <a:gd name="connsiteX22" fmla="*/ 22641 w 31279"/>
                <a:gd name="connsiteY22" fmla="*/ 2286 h 50262"/>
                <a:gd name="connsiteX23" fmla="*/ 23498 w 31279"/>
                <a:gd name="connsiteY23" fmla="*/ 1429 h 50262"/>
                <a:gd name="connsiteX24" fmla="*/ 25974 w 31279"/>
                <a:gd name="connsiteY24" fmla="*/ 0 h 50262"/>
                <a:gd name="connsiteX25" fmla="*/ 26736 w 31279"/>
                <a:gd name="connsiteY25" fmla="*/ 0 h 50262"/>
                <a:gd name="connsiteX26" fmla="*/ 26736 w 31279"/>
                <a:gd name="connsiteY26" fmla="*/ 667 h 50262"/>
                <a:gd name="connsiteX27" fmla="*/ 26736 w 31279"/>
                <a:gd name="connsiteY27" fmla="*/ 667 h 50262"/>
                <a:gd name="connsiteX28" fmla="*/ 26736 w 31279"/>
                <a:gd name="connsiteY28" fmla="*/ 667 h 50262"/>
                <a:gd name="connsiteX29" fmla="*/ 8734 w 31279"/>
                <a:gd name="connsiteY29" fmla="*/ 46863 h 50262"/>
                <a:gd name="connsiteX30" fmla="*/ 8163 w 31279"/>
                <a:gd name="connsiteY30" fmla="*/ 47910 h 50262"/>
                <a:gd name="connsiteX31" fmla="*/ 7305 w 31279"/>
                <a:gd name="connsiteY31" fmla="*/ 48768 h 50262"/>
                <a:gd name="connsiteX32" fmla="*/ 4829 w 31279"/>
                <a:gd name="connsiteY32" fmla="*/ 50197 h 50262"/>
                <a:gd name="connsiteX33" fmla="*/ 4067 w 31279"/>
                <a:gd name="connsiteY33" fmla="*/ 50197 h 50262"/>
                <a:gd name="connsiteX34" fmla="*/ 4067 w 31279"/>
                <a:gd name="connsiteY34" fmla="*/ 49530 h 50262"/>
                <a:gd name="connsiteX35" fmla="*/ 4067 w 31279"/>
                <a:gd name="connsiteY35" fmla="*/ 49530 h 50262"/>
                <a:gd name="connsiteX36" fmla="*/ 8448 w 31279"/>
                <a:gd name="connsiteY36" fmla="*/ 22384 h 50262"/>
                <a:gd name="connsiteX37" fmla="*/ 8448 w 31279"/>
                <a:gd name="connsiteY37" fmla="*/ 18478 h 50262"/>
                <a:gd name="connsiteX38" fmla="*/ 8448 w 31279"/>
                <a:gd name="connsiteY38" fmla="*/ 17431 h 50262"/>
                <a:gd name="connsiteX39" fmla="*/ 7782 w 31279"/>
                <a:gd name="connsiteY39" fmla="*/ 16002 h 50262"/>
                <a:gd name="connsiteX40" fmla="*/ 6067 w 31279"/>
                <a:gd name="connsiteY40" fmla="*/ 16002 h 50262"/>
                <a:gd name="connsiteX41" fmla="*/ 4448 w 31279"/>
                <a:gd name="connsiteY41" fmla="*/ 17716 h 50262"/>
                <a:gd name="connsiteX42" fmla="*/ 4448 w 31279"/>
                <a:gd name="connsiteY42" fmla="*/ 19812 h 50262"/>
                <a:gd name="connsiteX43" fmla="*/ 4448 w 31279"/>
                <a:gd name="connsiteY43" fmla="*/ 20859 h 50262"/>
                <a:gd name="connsiteX44" fmla="*/ 4448 w 31279"/>
                <a:gd name="connsiteY44" fmla="*/ 24670 h 50262"/>
                <a:gd name="connsiteX45" fmla="*/ 5115 w 31279"/>
                <a:gd name="connsiteY45" fmla="*/ 26194 h 50262"/>
                <a:gd name="connsiteX46" fmla="*/ 6829 w 31279"/>
                <a:gd name="connsiteY46" fmla="*/ 26194 h 50262"/>
                <a:gd name="connsiteX47" fmla="*/ 8448 w 31279"/>
                <a:gd name="connsiteY47" fmla="*/ 24574 h 50262"/>
                <a:gd name="connsiteX48" fmla="*/ 8448 w 31279"/>
                <a:gd name="connsiteY48" fmla="*/ 22384 h 50262"/>
                <a:gd name="connsiteX49" fmla="*/ 24641 w 31279"/>
                <a:gd name="connsiteY49" fmla="*/ 19907 h 50262"/>
                <a:gd name="connsiteX50" fmla="*/ 27308 w 31279"/>
                <a:gd name="connsiteY50" fmla="*/ 18955 h 50262"/>
                <a:gd name="connsiteX51" fmla="*/ 29308 w 31279"/>
                <a:gd name="connsiteY51" fmla="*/ 18955 h 50262"/>
                <a:gd name="connsiteX52" fmla="*/ 30547 w 31279"/>
                <a:gd name="connsiteY52" fmla="*/ 20383 h 50262"/>
                <a:gd name="connsiteX53" fmla="*/ 31213 w 31279"/>
                <a:gd name="connsiteY53" fmla="*/ 22479 h 50262"/>
                <a:gd name="connsiteX54" fmla="*/ 31213 w 31279"/>
                <a:gd name="connsiteY54" fmla="*/ 25336 h 50262"/>
                <a:gd name="connsiteX55" fmla="*/ 31213 w 31279"/>
                <a:gd name="connsiteY55" fmla="*/ 28384 h 50262"/>
                <a:gd name="connsiteX56" fmla="*/ 31213 w 31279"/>
                <a:gd name="connsiteY56" fmla="*/ 31051 h 50262"/>
                <a:gd name="connsiteX57" fmla="*/ 30165 w 31279"/>
                <a:gd name="connsiteY57" fmla="*/ 33814 h 50262"/>
                <a:gd name="connsiteX58" fmla="*/ 28451 w 31279"/>
                <a:gd name="connsiteY58" fmla="*/ 36385 h 50262"/>
                <a:gd name="connsiteX59" fmla="*/ 25784 w 31279"/>
                <a:gd name="connsiteY59" fmla="*/ 38481 h 50262"/>
                <a:gd name="connsiteX60" fmla="*/ 23117 w 31279"/>
                <a:gd name="connsiteY60" fmla="*/ 39433 h 50262"/>
                <a:gd name="connsiteX61" fmla="*/ 21117 w 31279"/>
                <a:gd name="connsiteY61" fmla="*/ 39433 h 50262"/>
                <a:gd name="connsiteX62" fmla="*/ 19878 w 31279"/>
                <a:gd name="connsiteY62" fmla="*/ 38005 h 50262"/>
                <a:gd name="connsiteX63" fmla="*/ 19212 w 31279"/>
                <a:gd name="connsiteY63" fmla="*/ 35909 h 50262"/>
                <a:gd name="connsiteX64" fmla="*/ 19212 w 31279"/>
                <a:gd name="connsiteY64" fmla="*/ 32956 h 50262"/>
                <a:gd name="connsiteX65" fmla="*/ 19212 w 31279"/>
                <a:gd name="connsiteY65" fmla="*/ 30004 h 50262"/>
                <a:gd name="connsiteX66" fmla="*/ 19212 w 31279"/>
                <a:gd name="connsiteY66" fmla="*/ 27337 h 50262"/>
                <a:gd name="connsiteX67" fmla="*/ 20259 w 31279"/>
                <a:gd name="connsiteY67" fmla="*/ 24479 h 50262"/>
                <a:gd name="connsiteX68" fmla="*/ 21974 w 31279"/>
                <a:gd name="connsiteY68" fmla="*/ 21908 h 50262"/>
                <a:gd name="connsiteX69" fmla="*/ 24641 w 31279"/>
                <a:gd name="connsiteY69" fmla="*/ 19908 h 50262"/>
                <a:gd name="connsiteX70" fmla="*/ 27594 w 31279"/>
                <a:gd name="connsiteY70" fmla="*/ 30575 h 50262"/>
                <a:gd name="connsiteX71" fmla="*/ 27594 w 31279"/>
                <a:gd name="connsiteY71" fmla="*/ 26670 h 50262"/>
                <a:gd name="connsiteX72" fmla="*/ 27594 w 31279"/>
                <a:gd name="connsiteY72" fmla="*/ 25717 h 50262"/>
                <a:gd name="connsiteX73" fmla="*/ 26260 w 31279"/>
                <a:gd name="connsiteY73" fmla="*/ 24574 h 50262"/>
                <a:gd name="connsiteX74" fmla="*/ 24546 w 31279"/>
                <a:gd name="connsiteY74" fmla="*/ 24574 h 50262"/>
                <a:gd name="connsiteX75" fmla="*/ 22926 w 31279"/>
                <a:gd name="connsiteY75" fmla="*/ 26194 h 50262"/>
                <a:gd name="connsiteX76" fmla="*/ 22926 w 31279"/>
                <a:gd name="connsiteY76" fmla="*/ 28385 h 50262"/>
                <a:gd name="connsiteX77" fmla="*/ 22926 w 31279"/>
                <a:gd name="connsiteY77" fmla="*/ 29432 h 50262"/>
                <a:gd name="connsiteX78" fmla="*/ 22926 w 31279"/>
                <a:gd name="connsiteY78" fmla="*/ 30861 h 50262"/>
                <a:gd name="connsiteX79" fmla="*/ 22926 w 31279"/>
                <a:gd name="connsiteY79" fmla="*/ 32290 h 50262"/>
                <a:gd name="connsiteX80" fmla="*/ 22926 w 31279"/>
                <a:gd name="connsiteY80" fmla="*/ 33242 h 50262"/>
                <a:gd name="connsiteX81" fmla="*/ 23593 w 31279"/>
                <a:gd name="connsiteY81" fmla="*/ 34766 h 50262"/>
                <a:gd name="connsiteX82" fmla="*/ 25308 w 31279"/>
                <a:gd name="connsiteY82" fmla="*/ 34766 h 50262"/>
                <a:gd name="connsiteX83" fmla="*/ 26927 w 31279"/>
                <a:gd name="connsiteY83" fmla="*/ 33147 h 50262"/>
                <a:gd name="connsiteX84" fmla="*/ 27594 w 31279"/>
                <a:gd name="connsiteY84" fmla="*/ 30575 h 50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31279" h="50262">
                  <a:moveTo>
                    <a:pt x="5496" y="11621"/>
                  </a:moveTo>
                  <a:cubicBezTo>
                    <a:pt x="6310" y="11123"/>
                    <a:pt x="7218" y="10799"/>
                    <a:pt x="8163" y="10668"/>
                  </a:cubicBezTo>
                  <a:cubicBezTo>
                    <a:pt x="8815" y="10469"/>
                    <a:pt x="9511" y="10469"/>
                    <a:pt x="10163" y="10668"/>
                  </a:cubicBezTo>
                  <a:cubicBezTo>
                    <a:pt x="10717" y="11001"/>
                    <a:pt x="11150" y="11501"/>
                    <a:pt x="11401" y="12097"/>
                  </a:cubicBezTo>
                  <a:cubicBezTo>
                    <a:pt x="11764" y="12742"/>
                    <a:pt x="11991" y="13456"/>
                    <a:pt x="12068" y="14192"/>
                  </a:cubicBezTo>
                  <a:lnTo>
                    <a:pt x="12068" y="17145"/>
                  </a:lnTo>
                  <a:cubicBezTo>
                    <a:pt x="12068" y="18192"/>
                    <a:pt x="12068" y="19145"/>
                    <a:pt x="12068" y="20098"/>
                  </a:cubicBezTo>
                  <a:cubicBezTo>
                    <a:pt x="12156" y="20984"/>
                    <a:pt x="12156" y="21878"/>
                    <a:pt x="12068" y="22765"/>
                  </a:cubicBezTo>
                  <a:cubicBezTo>
                    <a:pt x="11864" y="23734"/>
                    <a:pt x="11511" y="24666"/>
                    <a:pt x="11020" y="25527"/>
                  </a:cubicBezTo>
                  <a:cubicBezTo>
                    <a:pt x="10561" y="26454"/>
                    <a:pt x="9985" y="27318"/>
                    <a:pt x="9306" y="28099"/>
                  </a:cubicBezTo>
                  <a:cubicBezTo>
                    <a:pt x="8549" y="28951"/>
                    <a:pt x="7646" y="29661"/>
                    <a:pt x="6639" y="30194"/>
                  </a:cubicBezTo>
                  <a:cubicBezTo>
                    <a:pt x="5827" y="30715"/>
                    <a:pt x="4921" y="31071"/>
                    <a:pt x="3972" y="31242"/>
                  </a:cubicBezTo>
                  <a:cubicBezTo>
                    <a:pt x="3272" y="31291"/>
                    <a:pt x="2574" y="31125"/>
                    <a:pt x="1971" y="30766"/>
                  </a:cubicBezTo>
                  <a:cubicBezTo>
                    <a:pt x="1398" y="30457"/>
                    <a:pt x="957" y="29948"/>
                    <a:pt x="733" y="29337"/>
                  </a:cubicBezTo>
                  <a:cubicBezTo>
                    <a:pt x="370" y="28691"/>
                    <a:pt x="143" y="27978"/>
                    <a:pt x="66" y="27241"/>
                  </a:cubicBezTo>
                  <a:lnTo>
                    <a:pt x="66" y="24289"/>
                  </a:lnTo>
                  <a:cubicBezTo>
                    <a:pt x="66" y="23241"/>
                    <a:pt x="66" y="22288"/>
                    <a:pt x="66" y="21336"/>
                  </a:cubicBezTo>
                  <a:cubicBezTo>
                    <a:pt x="-22" y="20449"/>
                    <a:pt x="-22" y="19556"/>
                    <a:pt x="66" y="18669"/>
                  </a:cubicBezTo>
                  <a:cubicBezTo>
                    <a:pt x="288" y="17674"/>
                    <a:pt x="640" y="16714"/>
                    <a:pt x="1114" y="15812"/>
                  </a:cubicBezTo>
                  <a:cubicBezTo>
                    <a:pt x="1585" y="14891"/>
                    <a:pt x="2160" y="14028"/>
                    <a:pt x="2829" y="13240"/>
                  </a:cubicBezTo>
                  <a:cubicBezTo>
                    <a:pt x="3642" y="12585"/>
                    <a:pt x="4539" y="12040"/>
                    <a:pt x="5496" y="11621"/>
                  </a:cubicBezTo>
                  <a:close/>
                  <a:moveTo>
                    <a:pt x="22069" y="3334"/>
                  </a:moveTo>
                  <a:lnTo>
                    <a:pt x="22641" y="2286"/>
                  </a:lnTo>
                  <a:cubicBezTo>
                    <a:pt x="22851" y="1934"/>
                    <a:pt x="23145" y="1639"/>
                    <a:pt x="23498" y="1429"/>
                  </a:cubicBezTo>
                  <a:lnTo>
                    <a:pt x="25974" y="0"/>
                  </a:lnTo>
                  <a:cubicBezTo>
                    <a:pt x="25974" y="0"/>
                    <a:pt x="26546" y="0"/>
                    <a:pt x="26736" y="0"/>
                  </a:cubicBezTo>
                  <a:cubicBezTo>
                    <a:pt x="26927" y="0"/>
                    <a:pt x="26736" y="0"/>
                    <a:pt x="26736" y="667"/>
                  </a:cubicBezTo>
                  <a:lnTo>
                    <a:pt x="26736" y="667"/>
                  </a:lnTo>
                  <a:lnTo>
                    <a:pt x="26736" y="667"/>
                  </a:lnTo>
                  <a:lnTo>
                    <a:pt x="8734" y="46863"/>
                  </a:lnTo>
                  <a:cubicBezTo>
                    <a:pt x="8585" y="47233"/>
                    <a:pt x="8393" y="47585"/>
                    <a:pt x="8163" y="47910"/>
                  </a:cubicBezTo>
                  <a:lnTo>
                    <a:pt x="7305" y="48768"/>
                  </a:lnTo>
                  <a:lnTo>
                    <a:pt x="4829" y="50197"/>
                  </a:lnTo>
                  <a:cubicBezTo>
                    <a:pt x="4582" y="50284"/>
                    <a:pt x="4313" y="50284"/>
                    <a:pt x="4067" y="50197"/>
                  </a:cubicBezTo>
                  <a:cubicBezTo>
                    <a:pt x="4067" y="50197"/>
                    <a:pt x="4067" y="50197"/>
                    <a:pt x="4067" y="49530"/>
                  </a:cubicBezTo>
                  <a:lnTo>
                    <a:pt x="4067" y="49530"/>
                  </a:lnTo>
                  <a:close/>
                  <a:moveTo>
                    <a:pt x="8448" y="22384"/>
                  </a:moveTo>
                  <a:lnTo>
                    <a:pt x="8448" y="18478"/>
                  </a:lnTo>
                  <a:cubicBezTo>
                    <a:pt x="8413" y="18130"/>
                    <a:pt x="8413" y="17779"/>
                    <a:pt x="8448" y="17431"/>
                  </a:cubicBezTo>
                  <a:cubicBezTo>
                    <a:pt x="8388" y="16894"/>
                    <a:pt x="8154" y="16393"/>
                    <a:pt x="7782" y="16002"/>
                  </a:cubicBezTo>
                  <a:cubicBezTo>
                    <a:pt x="7782" y="16002"/>
                    <a:pt x="6829" y="16002"/>
                    <a:pt x="6067" y="16002"/>
                  </a:cubicBezTo>
                  <a:cubicBezTo>
                    <a:pt x="5342" y="16364"/>
                    <a:pt x="4768" y="16971"/>
                    <a:pt x="4448" y="17716"/>
                  </a:cubicBezTo>
                  <a:cubicBezTo>
                    <a:pt x="4304" y="18408"/>
                    <a:pt x="4304" y="19121"/>
                    <a:pt x="4448" y="19812"/>
                  </a:cubicBezTo>
                  <a:lnTo>
                    <a:pt x="4448" y="20859"/>
                  </a:lnTo>
                  <a:cubicBezTo>
                    <a:pt x="4448" y="24193"/>
                    <a:pt x="4448" y="24479"/>
                    <a:pt x="4448" y="24670"/>
                  </a:cubicBezTo>
                  <a:cubicBezTo>
                    <a:pt x="4534" y="25227"/>
                    <a:pt x="4763" y="25752"/>
                    <a:pt x="5115" y="26194"/>
                  </a:cubicBezTo>
                  <a:cubicBezTo>
                    <a:pt x="5115" y="26194"/>
                    <a:pt x="6067" y="26194"/>
                    <a:pt x="6829" y="26194"/>
                  </a:cubicBezTo>
                  <a:cubicBezTo>
                    <a:pt x="7543" y="25862"/>
                    <a:pt x="8117" y="25289"/>
                    <a:pt x="8448" y="24574"/>
                  </a:cubicBezTo>
                  <a:cubicBezTo>
                    <a:pt x="8597" y="23852"/>
                    <a:pt x="8597" y="23106"/>
                    <a:pt x="8448" y="22384"/>
                  </a:cubicBezTo>
                  <a:close/>
                  <a:moveTo>
                    <a:pt x="24641" y="19907"/>
                  </a:moveTo>
                  <a:cubicBezTo>
                    <a:pt x="25436" y="19371"/>
                    <a:pt x="26353" y="19043"/>
                    <a:pt x="27308" y="18955"/>
                  </a:cubicBezTo>
                  <a:cubicBezTo>
                    <a:pt x="27960" y="18756"/>
                    <a:pt x="28656" y="18756"/>
                    <a:pt x="29308" y="18955"/>
                  </a:cubicBezTo>
                  <a:cubicBezTo>
                    <a:pt x="29882" y="19264"/>
                    <a:pt x="30322" y="19772"/>
                    <a:pt x="30547" y="20383"/>
                  </a:cubicBezTo>
                  <a:cubicBezTo>
                    <a:pt x="30923" y="21023"/>
                    <a:pt x="31151" y="21739"/>
                    <a:pt x="31213" y="22479"/>
                  </a:cubicBezTo>
                  <a:lnTo>
                    <a:pt x="31213" y="25336"/>
                  </a:lnTo>
                  <a:cubicBezTo>
                    <a:pt x="31213" y="26384"/>
                    <a:pt x="31213" y="27432"/>
                    <a:pt x="31213" y="28384"/>
                  </a:cubicBezTo>
                  <a:cubicBezTo>
                    <a:pt x="31302" y="29271"/>
                    <a:pt x="31302" y="30164"/>
                    <a:pt x="31213" y="31051"/>
                  </a:cubicBezTo>
                  <a:cubicBezTo>
                    <a:pt x="31010" y="32021"/>
                    <a:pt x="30656" y="32953"/>
                    <a:pt x="30165" y="33814"/>
                  </a:cubicBezTo>
                  <a:cubicBezTo>
                    <a:pt x="29706" y="34741"/>
                    <a:pt x="29130" y="35605"/>
                    <a:pt x="28451" y="36385"/>
                  </a:cubicBezTo>
                  <a:cubicBezTo>
                    <a:pt x="27694" y="37238"/>
                    <a:pt x="26791" y="37947"/>
                    <a:pt x="25784" y="38481"/>
                  </a:cubicBezTo>
                  <a:cubicBezTo>
                    <a:pt x="24989" y="39017"/>
                    <a:pt x="24072" y="39345"/>
                    <a:pt x="23117" y="39433"/>
                  </a:cubicBezTo>
                  <a:cubicBezTo>
                    <a:pt x="22472" y="39674"/>
                    <a:pt x="21762" y="39674"/>
                    <a:pt x="21117" y="39433"/>
                  </a:cubicBezTo>
                  <a:cubicBezTo>
                    <a:pt x="20563" y="39101"/>
                    <a:pt x="20129" y="38600"/>
                    <a:pt x="19878" y="38005"/>
                  </a:cubicBezTo>
                  <a:cubicBezTo>
                    <a:pt x="19515" y="37359"/>
                    <a:pt x="19289" y="36646"/>
                    <a:pt x="19212" y="35909"/>
                  </a:cubicBezTo>
                  <a:lnTo>
                    <a:pt x="19212" y="32956"/>
                  </a:lnTo>
                  <a:cubicBezTo>
                    <a:pt x="19212" y="31909"/>
                    <a:pt x="19212" y="30956"/>
                    <a:pt x="19212" y="30004"/>
                  </a:cubicBezTo>
                  <a:cubicBezTo>
                    <a:pt x="19123" y="29117"/>
                    <a:pt x="19123" y="28224"/>
                    <a:pt x="19212" y="27337"/>
                  </a:cubicBezTo>
                  <a:cubicBezTo>
                    <a:pt x="19433" y="26342"/>
                    <a:pt x="19785" y="25381"/>
                    <a:pt x="20259" y="24479"/>
                  </a:cubicBezTo>
                  <a:cubicBezTo>
                    <a:pt x="20764" y="23579"/>
                    <a:pt x="21337" y="22720"/>
                    <a:pt x="21974" y="21908"/>
                  </a:cubicBezTo>
                  <a:cubicBezTo>
                    <a:pt x="22738" y="21089"/>
                    <a:pt x="23641" y="20412"/>
                    <a:pt x="24641" y="19908"/>
                  </a:cubicBezTo>
                  <a:close/>
                  <a:moveTo>
                    <a:pt x="27594" y="30575"/>
                  </a:moveTo>
                  <a:lnTo>
                    <a:pt x="27594" y="26670"/>
                  </a:lnTo>
                  <a:cubicBezTo>
                    <a:pt x="27594" y="26670"/>
                    <a:pt x="27594" y="25908"/>
                    <a:pt x="27594" y="25717"/>
                  </a:cubicBezTo>
                  <a:cubicBezTo>
                    <a:pt x="27263" y="25221"/>
                    <a:pt x="26801" y="24825"/>
                    <a:pt x="26260" y="24574"/>
                  </a:cubicBezTo>
                  <a:cubicBezTo>
                    <a:pt x="26260" y="24574"/>
                    <a:pt x="25308" y="24574"/>
                    <a:pt x="24546" y="24574"/>
                  </a:cubicBezTo>
                  <a:cubicBezTo>
                    <a:pt x="23853" y="24935"/>
                    <a:pt x="23287" y="25500"/>
                    <a:pt x="22926" y="26194"/>
                  </a:cubicBezTo>
                  <a:cubicBezTo>
                    <a:pt x="22790" y="26918"/>
                    <a:pt x="22790" y="27661"/>
                    <a:pt x="22926" y="28385"/>
                  </a:cubicBezTo>
                  <a:lnTo>
                    <a:pt x="22926" y="29432"/>
                  </a:lnTo>
                  <a:cubicBezTo>
                    <a:pt x="22879" y="29907"/>
                    <a:pt x="22879" y="30386"/>
                    <a:pt x="22926" y="30861"/>
                  </a:cubicBezTo>
                  <a:cubicBezTo>
                    <a:pt x="22879" y="31336"/>
                    <a:pt x="22879" y="31815"/>
                    <a:pt x="22926" y="32290"/>
                  </a:cubicBezTo>
                  <a:cubicBezTo>
                    <a:pt x="22926" y="32290"/>
                    <a:pt x="22926" y="33052"/>
                    <a:pt x="22926" y="33242"/>
                  </a:cubicBezTo>
                  <a:cubicBezTo>
                    <a:pt x="23012" y="33800"/>
                    <a:pt x="23242" y="34325"/>
                    <a:pt x="23593" y="34766"/>
                  </a:cubicBezTo>
                  <a:cubicBezTo>
                    <a:pt x="23593" y="34766"/>
                    <a:pt x="24546" y="34766"/>
                    <a:pt x="25308" y="34766"/>
                  </a:cubicBezTo>
                  <a:cubicBezTo>
                    <a:pt x="26043" y="34466"/>
                    <a:pt x="26627" y="33883"/>
                    <a:pt x="26927" y="33147"/>
                  </a:cubicBezTo>
                  <a:cubicBezTo>
                    <a:pt x="27351" y="32355"/>
                    <a:pt x="27580" y="31473"/>
                    <a:pt x="27594" y="30575"/>
                  </a:cubicBezTo>
                  <a:close/>
                </a:path>
              </a:pathLst>
            </a:custGeom>
            <a:solidFill>
              <a:srgbClr val="455A64"/>
            </a:solidFill>
            <a:ln w="9525" cap="flat">
              <a:noFill/>
              <a:prstDash val="solid"/>
              <a:miter/>
            </a:ln>
          </p:spPr>
          <p:txBody>
            <a:bodyPr rtlCol="0" anchor="ctr"/>
            <a:lstStyle/>
            <a:p>
              <a:endParaRPr lang="vi-VN"/>
            </a:p>
          </p:txBody>
        </p:sp>
        <p:sp>
          <p:nvSpPr>
            <p:cNvPr id="581" name="Freeform: Shape 580">
              <a:extLst>
                <a:ext uri="{FF2B5EF4-FFF2-40B4-BE49-F238E27FC236}">
                  <a16:creationId xmlns:a16="http://schemas.microsoft.com/office/drawing/2014/main" id="{036FA7CE-50D8-9338-9A9C-E3D5583A2275}"/>
                </a:ext>
              </a:extLst>
            </p:cNvPr>
            <p:cNvSpPr/>
            <p:nvPr/>
          </p:nvSpPr>
          <p:spPr>
            <a:xfrm>
              <a:off x="2843629" y="4197358"/>
              <a:ext cx="192495" cy="255832"/>
            </a:xfrm>
            <a:custGeom>
              <a:avLst/>
              <a:gdLst>
                <a:gd name="connsiteX0" fmla="*/ 186083 w 192495"/>
                <a:gd name="connsiteY0" fmla="*/ 33814 h 255832"/>
                <a:gd name="connsiteX1" fmla="*/ 161319 w 192495"/>
                <a:gd name="connsiteY1" fmla="*/ 59150 h 255832"/>
                <a:gd name="connsiteX2" fmla="*/ 165414 w 192495"/>
                <a:gd name="connsiteY2" fmla="*/ 81058 h 255832"/>
                <a:gd name="connsiteX3" fmla="*/ 164557 w 192495"/>
                <a:gd name="connsiteY3" fmla="*/ 105727 h 255832"/>
                <a:gd name="connsiteX4" fmla="*/ 163033 w 192495"/>
                <a:gd name="connsiteY4" fmla="*/ 115253 h 255832"/>
                <a:gd name="connsiteX5" fmla="*/ 143983 w 192495"/>
                <a:gd name="connsiteY5" fmla="*/ 165354 h 255832"/>
                <a:gd name="connsiteX6" fmla="*/ 138935 w 192495"/>
                <a:gd name="connsiteY6" fmla="*/ 173450 h 255832"/>
                <a:gd name="connsiteX7" fmla="*/ 105312 w 192495"/>
                <a:gd name="connsiteY7" fmla="*/ 207740 h 255832"/>
                <a:gd name="connsiteX8" fmla="*/ 101978 w 192495"/>
                <a:gd name="connsiteY8" fmla="*/ 209931 h 255832"/>
                <a:gd name="connsiteX9" fmla="*/ 98644 w 192495"/>
                <a:gd name="connsiteY9" fmla="*/ 211646 h 255832"/>
                <a:gd name="connsiteX10" fmla="*/ 63116 w 192495"/>
                <a:gd name="connsiteY10" fmla="*/ 217265 h 255832"/>
                <a:gd name="connsiteX11" fmla="*/ 57401 w 192495"/>
                <a:gd name="connsiteY11" fmla="*/ 215265 h 255832"/>
                <a:gd name="connsiteX12" fmla="*/ 33493 w 192495"/>
                <a:gd name="connsiteY12" fmla="*/ 189929 h 255832"/>
                <a:gd name="connsiteX13" fmla="*/ 30826 w 192495"/>
                <a:gd name="connsiteY13" fmla="*/ 182975 h 255832"/>
                <a:gd name="connsiteX14" fmla="*/ 26730 w 192495"/>
                <a:gd name="connsiteY14" fmla="*/ 161068 h 255832"/>
                <a:gd name="connsiteX15" fmla="*/ 27683 w 192495"/>
                <a:gd name="connsiteY15" fmla="*/ 136398 h 255832"/>
                <a:gd name="connsiteX16" fmla="*/ 29207 w 192495"/>
                <a:gd name="connsiteY16" fmla="*/ 126873 h 255832"/>
                <a:gd name="connsiteX17" fmla="*/ 48257 w 192495"/>
                <a:gd name="connsiteY17" fmla="*/ 76771 h 255832"/>
                <a:gd name="connsiteX18" fmla="*/ 53305 w 192495"/>
                <a:gd name="connsiteY18" fmla="*/ 68675 h 255832"/>
                <a:gd name="connsiteX19" fmla="*/ 86833 w 192495"/>
                <a:gd name="connsiteY19" fmla="*/ 34385 h 255832"/>
                <a:gd name="connsiteX20" fmla="*/ 84547 w 192495"/>
                <a:gd name="connsiteY20" fmla="*/ 0 h 255832"/>
                <a:gd name="connsiteX21" fmla="*/ 35684 w 192495"/>
                <a:gd name="connsiteY21" fmla="*/ 50006 h 255832"/>
                <a:gd name="connsiteX22" fmla="*/ 30636 w 192495"/>
                <a:gd name="connsiteY22" fmla="*/ 58198 h 255832"/>
                <a:gd name="connsiteX23" fmla="*/ 3299 w 192495"/>
                <a:gd name="connsiteY23" fmla="*/ 130969 h 255832"/>
                <a:gd name="connsiteX24" fmla="*/ 1775 w 192495"/>
                <a:gd name="connsiteY24" fmla="*/ 140494 h 255832"/>
                <a:gd name="connsiteX25" fmla="*/ 346 w 192495"/>
                <a:gd name="connsiteY25" fmla="*/ 176498 h 255832"/>
                <a:gd name="connsiteX26" fmla="*/ 6442 w 192495"/>
                <a:gd name="connsiteY26" fmla="*/ 208312 h 255832"/>
                <a:gd name="connsiteX27" fmla="*/ 9014 w 192495"/>
                <a:gd name="connsiteY27" fmla="*/ 215265 h 255832"/>
                <a:gd name="connsiteX28" fmla="*/ 43875 w 192495"/>
                <a:gd name="connsiteY28" fmla="*/ 252127 h 255832"/>
                <a:gd name="connsiteX29" fmla="*/ 49590 w 192495"/>
                <a:gd name="connsiteY29" fmla="*/ 254032 h 255832"/>
                <a:gd name="connsiteX30" fmla="*/ 101311 w 192495"/>
                <a:gd name="connsiteY30" fmla="*/ 246031 h 255832"/>
                <a:gd name="connsiteX31" fmla="*/ 104645 w 192495"/>
                <a:gd name="connsiteY31" fmla="*/ 244126 h 255832"/>
                <a:gd name="connsiteX32" fmla="*/ 107979 w 192495"/>
                <a:gd name="connsiteY32" fmla="*/ 242126 h 255832"/>
                <a:gd name="connsiteX33" fmla="*/ 156842 w 192495"/>
                <a:gd name="connsiteY33" fmla="*/ 192119 h 255832"/>
                <a:gd name="connsiteX34" fmla="*/ 161795 w 192495"/>
                <a:gd name="connsiteY34" fmla="*/ 184023 h 255832"/>
                <a:gd name="connsiteX35" fmla="*/ 189227 w 192495"/>
                <a:gd name="connsiteY35" fmla="*/ 111157 h 255832"/>
                <a:gd name="connsiteX36" fmla="*/ 190751 w 192495"/>
                <a:gd name="connsiteY36" fmla="*/ 101632 h 255832"/>
                <a:gd name="connsiteX37" fmla="*/ 192179 w 192495"/>
                <a:gd name="connsiteY37" fmla="*/ 65627 h 255832"/>
                <a:gd name="connsiteX38" fmla="*/ 186083 w 192495"/>
                <a:gd name="connsiteY38" fmla="*/ 33814 h 255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92495" h="255832">
                  <a:moveTo>
                    <a:pt x="186083" y="33814"/>
                  </a:moveTo>
                  <a:lnTo>
                    <a:pt x="161319" y="59150"/>
                  </a:lnTo>
                  <a:cubicBezTo>
                    <a:pt x="163600" y="66251"/>
                    <a:pt x="164976" y="73612"/>
                    <a:pt x="165414" y="81058"/>
                  </a:cubicBezTo>
                  <a:cubicBezTo>
                    <a:pt x="165933" y="89289"/>
                    <a:pt x="165646" y="97552"/>
                    <a:pt x="164557" y="105727"/>
                  </a:cubicBezTo>
                  <a:cubicBezTo>
                    <a:pt x="164557" y="108871"/>
                    <a:pt x="163604" y="112014"/>
                    <a:pt x="163033" y="115253"/>
                  </a:cubicBezTo>
                  <a:cubicBezTo>
                    <a:pt x="159455" y="132879"/>
                    <a:pt x="153020" y="149803"/>
                    <a:pt x="143983" y="165354"/>
                  </a:cubicBezTo>
                  <a:cubicBezTo>
                    <a:pt x="142364" y="168116"/>
                    <a:pt x="140649" y="170783"/>
                    <a:pt x="138935" y="173450"/>
                  </a:cubicBezTo>
                  <a:cubicBezTo>
                    <a:pt x="130224" y="187086"/>
                    <a:pt x="118774" y="198763"/>
                    <a:pt x="105312" y="207740"/>
                  </a:cubicBezTo>
                  <a:lnTo>
                    <a:pt x="101978" y="209931"/>
                  </a:lnTo>
                  <a:cubicBezTo>
                    <a:pt x="100897" y="210559"/>
                    <a:pt x="99784" y="211131"/>
                    <a:pt x="98644" y="211646"/>
                  </a:cubicBezTo>
                  <a:cubicBezTo>
                    <a:pt x="87893" y="217818"/>
                    <a:pt x="75247" y="219818"/>
                    <a:pt x="63116" y="217265"/>
                  </a:cubicBezTo>
                  <a:cubicBezTo>
                    <a:pt x="61159" y="216757"/>
                    <a:pt x="59247" y="216088"/>
                    <a:pt x="57401" y="215265"/>
                  </a:cubicBezTo>
                  <a:cubicBezTo>
                    <a:pt x="46466" y="210213"/>
                    <a:pt x="37902" y="201138"/>
                    <a:pt x="33493" y="189929"/>
                  </a:cubicBezTo>
                  <a:cubicBezTo>
                    <a:pt x="32541" y="187738"/>
                    <a:pt x="31588" y="185356"/>
                    <a:pt x="30826" y="182975"/>
                  </a:cubicBezTo>
                  <a:cubicBezTo>
                    <a:pt x="28590" y="175863"/>
                    <a:pt x="27215" y="168508"/>
                    <a:pt x="26730" y="161068"/>
                  </a:cubicBezTo>
                  <a:cubicBezTo>
                    <a:pt x="26292" y="152833"/>
                    <a:pt x="26611" y="144575"/>
                    <a:pt x="27683" y="136398"/>
                  </a:cubicBezTo>
                  <a:cubicBezTo>
                    <a:pt x="27683" y="133255"/>
                    <a:pt x="28540" y="130112"/>
                    <a:pt x="29207" y="126873"/>
                  </a:cubicBezTo>
                  <a:cubicBezTo>
                    <a:pt x="32785" y="109246"/>
                    <a:pt x="39219" y="92323"/>
                    <a:pt x="48257" y="76771"/>
                  </a:cubicBezTo>
                  <a:cubicBezTo>
                    <a:pt x="49876" y="74009"/>
                    <a:pt x="51495" y="71342"/>
                    <a:pt x="53305" y="68675"/>
                  </a:cubicBezTo>
                  <a:cubicBezTo>
                    <a:pt x="61982" y="55043"/>
                    <a:pt x="73400" y="43366"/>
                    <a:pt x="86833" y="34385"/>
                  </a:cubicBezTo>
                  <a:lnTo>
                    <a:pt x="84547" y="0"/>
                  </a:lnTo>
                  <a:cubicBezTo>
                    <a:pt x="64845" y="12952"/>
                    <a:pt x="48176" y="30010"/>
                    <a:pt x="35684" y="50006"/>
                  </a:cubicBezTo>
                  <a:cubicBezTo>
                    <a:pt x="33969" y="52673"/>
                    <a:pt x="32255" y="55436"/>
                    <a:pt x="30636" y="58198"/>
                  </a:cubicBezTo>
                  <a:cubicBezTo>
                    <a:pt x="17372" y="80686"/>
                    <a:pt x="8122" y="105310"/>
                    <a:pt x="3299" y="130969"/>
                  </a:cubicBezTo>
                  <a:cubicBezTo>
                    <a:pt x="2727" y="134017"/>
                    <a:pt x="2251" y="137160"/>
                    <a:pt x="1775" y="140494"/>
                  </a:cubicBezTo>
                  <a:cubicBezTo>
                    <a:pt x="71" y="152415"/>
                    <a:pt x="-408" y="164480"/>
                    <a:pt x="346" y="176498"/>
                  </a:cubicBezTo>
                  <a:cubicBezTo>
                    <a:pt x="1045" y="187315"/>
                    <a:pt x="3093" y="198002"/>
                    <a:pt x="6442" y="208312"/>
                  </a:cubicBezTo>
                  <a:cubicBezTo>
                    <a:pt x="7204" y="210693"/>
                    <a:pt x="8061" y="212979"/>
                    <a:pt x="9014" y="215265"/>
                  </a:cubicBezTo>
                  <a:cubicBezTo>
                    <a:pt x="15185" y="231752"/>
                    <a:pt x="27758" y="245046"/>
                    <a:pt x="43875" y="252127"/>
                  </a:cubicBezTo>
                  <a:cubicBezTo>
                    <a:pt x="45746" y="252862"/>
                    <a:pt x="47653" y="253498"/>
                    <a:pt x="49590" y="254032"/>
                  </a:cubicBezTo>
                  <a:cubicBezTo>
                    <a:pt x="67219" y="258092"/>
                    <a:pt x="85733" y="255227"/>
                    <a:pt x="101311" y="246031"/>
                  </a:cubicBezTo>
                  <a:lnTo>
                    <a:pt x="104645" y="244126"/>
                  </a:lnTo>
                  <a:cubicBezTo>
                    <a:pt x="105788" y="243554"/>
                    <a:pt x="106836" y="242792"/>
                    <a:pt x="107979" y="242126"/>
                  </a:cubicBezTo>
                  <a:cubicBezTo>
                    <a:pt x="127680" y="229174"/>
                    <a:pt x="144349" y="212116"/>
                    <a:pt x="156842" y="192119"/>
                  </a:cubicBezTo>
                  <a:cubicBezTo>
                    <a:pt x="158556" y="189452"/>
                    <a:pt x="160175" y="186785"/>
                    <a:pt x="161795" y="184023"/>
                  </a:cubicBezTo>
                  <a:cubicBezTo>
                    <a:pt x="175038" y="161482"/>
                    <a:pt x="184317" y="136836"/>
                    <a:pt x="189227" y="111157"/>
                  </a:cubicBezTo>
                  <a:cubicBezTo>
                    <a:pt x="189798" y="108109"/>
                    <a:pt x="190275" y="104965"/>
                    <a:pt x="190751" y="101632"/>
                  </a:cubicBezTo>
                  <a:cubicBezTo>
                    <a:pt x="192407" y="89706"/>
                    <a:pt x="192886" y="77647"/>
                    <a:pt x="192179" y="65627"/>
                  </a:cubicBezTo>
                  <a:cubicBezTo>
                    <a:pt x="191481" y="54810"/>
                    <a:pt x="189433" y="44123"/>
                    <a:pt x="186083" y="33814"/>
                  </a:cubicBezTo>
                  <a:close/>
                </a:path>
              </a:pathLst>
            </a:custGeom>
            <a:solidFill>
              <a:srgbClr val="F0F0F0"/>
            </a:solidFill>
            <a:ln w="9525" cap="flat">
              <a:noFill/>
              <a:prstDash val="solid"/>
              <a:miter/>
            </a:ln>
          </p:spPr>
          <p:txBody>
            <a:bodyPr rtlCol="0" anchor="ctr"/>
            <a:lstStyle/>
            <a:p>
              <a:endParaRPr lang="vi-VN"/>
            </a:p>
          </p:txBody>
        </p:sp>
        <p:sp>
          <p:nvSpPr>
            <p:cNvPr id="582" name="Freeform: Shape 581">
              <a:extLst>
                <a:ext uri="{FF2B5EF4-FFF2-40B4-BE49-F238E27FC236}">
                  <a16:creationId xmlns:a16="http://schemas.microsoft.com/office/drawing/2014/main" id="{57DB7CCE-E369-8ECA-8DA9-89C97F8B13B5}"/>
                </a:ext>
              </a:extLst>
            </p:cNvPr>
            <p:cNvSpPr/>
            <p:nvPr/>
          </p:nvSpPr>
          <p:spPr>
            <a:xfrm>
              <a:off x="2934368" y="4175488"/>
              <a:ext cx="97631" cy="79782"/>
            </a:xfrm>
            <a:custGeom>
              <a:avLst/>
              <a:gdLst>
                <a:gd name="connsiteX0" fmla="*/ 60865 w 97631"/>
                <a:gd name="connsiteY0" fmla="*/ 3868 h 79782"/>
                <a:gd name="connsiteX1" fmla="*/ 55150 w 97631"/>
                <a:gd name="connsiteY1" fmla="*/ 1963 h 79782"/>
                <a:gd name="connsiteX2" fmla="*/ 0 w 97631"/>
                <a:gd name="connsiteY2" fmla="*/ 10631 h 79782"/>
                <a:gd name="connsiteX3" fmla="*/ 0 w 97631"/>
                <a:gd name="connsiteY3" fmla="*/ 18061 h 79782"/>
                <a:gd name="connsiteX4" fmla="*/ 2286 w 97631"/>
                <a:gd name="connsiteY4" fmla="*/ 52351 h 79782"/>
                <a:gd name="connsiteX5" fmla="*/ 2858 w 97631"/>
                <a:gd name="connsiteY5" fmla="*/ 60066 h 79782"/>
                <a:gd name="connsiteX6" fmla="*/ 34766 w 97631"/>
                <a:gd name="connsiteY6" fmla="*/ 55113 h 79782"/>
                <a:gd name="connsiteX7" fmla="*/ 40481 w 97631"/>
                <a:gd name="connsiteY7" fmla="*/ 56923 h 79782"/>
                <a:gd name="connsiteX8" fmla="*/ 61913 w 97631"/>
                <a:gd name="connsiteY8" fmla="*/ 79783 h 79782"/>
                <a:gd name="connsiteX9" fmla="*/ 67532 w 97631"/>
                <a:gd name="connsiteY9" fmla="*/ 74068 h 79782"/>
                <a:gd name="connsiteX10" fmla="*/ 92297 w 97631"/>
                <a:gd name="connsiteY10" fmla="*/ 48731 h 79782"/>
                <a:gd name="connsiteX11" fmla="*/ 97631 w 97631"/>
                <a:gd name="connsiteY11" fmla="*/ 43302 h 79782"/>
                <a:gd name="connsiteX12" fmla="*/ 60865 w 97631"/>
                <a:gd name="connsiteY12" fmla="*/ 3868 h 79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1" h="79782">
                  <a:moveTo>
                    <a:pt x="60865" y="3868"/>
                  </a:moveTo>
                  <a:cubicBezTo>
                    <a:pt x="59055" y="3202"/>
                    <a:pt x="57150" y="2535"/>
                    <a:pt x="55150" y="1963"/>
                  </a:cubicBezTo>
                  <a:cubicBezTo>
                    <a:pt x="36340" y="-2458"/>
                    <a:pt x="16547" y="653"/>
                    <a:pt x="0" y="10631"/>
                  </a:cubicBezTo>
                  <a:lnTo>
                    <a:pt x="0" y="18061"/>
                  </a:lnTo>
                  <a:lnTo>
                    <a:pt x="2286" y="52351"/>
                  </a:lnTo>
                  <a:lnTo>
                    <a:pt x="2858" y="60066"/>
                  </a:lnTo>
                  <a:cubicBezTo>
                    <a:pt x="12540" y="54597"/>
                    <a:pt x="23881" y="52837"/>
                    <a:pt x="34766" y="55113"/>
                  </a:cubicBezTo>
                  <a:cubicBezTo>
                    <a:pt x="36718" y="55558"/>
                    <a:pt x="38629" y="56163"/>
                    <a:pt x="40481" y="56923"/>
                  </a:cubicBezTo>
                  <a:cubicBezTo>
                    <a:pt x="50271" y="61541"/>
                    <a:pt x="57935" y="69716"/>
                    <a:pt x="61913" y="79783"/>
                  </a:cubicBezTo>
                  <a:lnTo>
                    <a:pt x="67532" y="74068"/>
                  </a:lnTo>
                  <a:lnTo>
                    <a:pt x="92297" y="48731"/>
                  </a:lnTo>
                  <a:lnTo>
                    <a:pt x="97631" y="43302"/>
                  </a:lnTo>
                  <a:cubicBezTo>
                    <a:pt x="91206" y="25730"/>
                    <a:pt x="77944" y="11506"/>
                    <a:pt x="60865" y="3868"/>
                  </a:cubicBezTo>
                  <a:close/>
                </a:path>
              </a:pathLst>
            </a:custGeom>
            <a:solidFill>
              <a:srgbClr val="BA68C8"/>
            </a:solidFill>
            <a:ln w="9525" cap="flat">
              <a:noFill/>
              <a:prstDash val="solid"/>
              <a:miter/>
            </a:ln>
          </p:spPr>
          <p:txBody>
            <a:bodyPr rtlCol="0" anchor="ctr"/>
            <a:lstStyle/>
            <a:p>
              <a:endParaRPr lang="vi-VN"/>
            </a:p>
          </p:txBody>
        </p:sp>
        <p:sp>
          <p:nvSpPr>
            <p:cNvPr id="583" name="Freeform: Shape 582">
              <a:extLst>
                <a:ext uri="{FF2B5EF4-FFF2-40B4-BE49-F238E27FC236}">
                  <a16:creationId xmlns:a16="http://schemas.microsoft.com/office/drawing/2014/main" id="{C8BD2784-9E43-29FD-E73F-FB0A7C799D91}"/>
                </a:ext>
              </a:extLst>
            </p:cNvPr>
            <p:cNvSpPr/>
            <p:nvPr/>
          </p:nvSpPr>
          <p:spPr>
            <a:xfrm>
              <a:off x="2641760" y="4457626"/>
              <a:ext cx="16667" cy="39343"/>
            </a:xfrm>
            <a:custGeom>
              <a:avLst/>
              <a:gdLst>
                <a:gd name="connsiteX0" fmla="*/ 95 w 16667"/>
                <a:gd name="connsiteY0" fmla="*/ 20148 h 39343"/>
                <a:gd name="connsiteX1" fmla="*/ 95 w 16667"/>
                <a:gd name="connsiteY1" fmla="*/ 19196 h 39343"/>
                <a:gd name="connsiteX2" fmla="*/ 95 w 16667"/>
                <a:gd name="connsiteY2" fmla="*/ 18053 h 39343"/>
                <a:gd name="connsiteX3" fmla="*/ 8477 w 16667"/>
                <a:gd name="connsiteY3" fmla="*/ 3765 h 39343"/>
                <a:gd name="connsiteX4" fmla="*/ 9049 w 16667"/>
                <a:gd name="connsiteY4" fmla="*/ 2718 h 39343"/>
                <a:gd name="connsiteX5" fmla="*/ 9811 w 16667"/>
                <a:gd name="connsiteY5" fmla="*/ 2051 h 39343"/>
                <a:gd name="connsiteX6" fmla="*/ 13049 w 16667"/>
                <a:gd name="connsiteY6" fmla="*/ 146 h 39343"/>
                <a:gd name="connsiteX7" fmla="*/ 13811 w 16667"/>
                <a:gd name="connsiteY7" fmla="*/ 146 h 39343"/>
                <a:gd name="connsiteX8" fmla="*/ 14288 w 16667"/>
                <a:gd name="connsiteY8" fmla="*/ 1003 h 39343"/>
                <a:gd name="connsiteX9" fmla="*/ 16574 w 16667"/>
                <a:gd name="connsiteY9" fmla="*/ 35198 h 39343"/>
                <a:gd name="connsiteX10" fmla="*/ 16574 w 16667"/>
                <a:gd name="connsiteY10" fmla="*/ 36436 h 39343"/>
                <a:gd name="connsiteX11" fmla="*/ 15907 w 16667"/>
                <a:gd name="connsiteY11" fmla="*/ 37293 h 39343"/>
                <a:gd name="connsiteX12" fmla="*/ 12478 w 16667"/>
                <a:gd name="connsiteY12" fmla="*/ 39198 h 39343"/>
                <a:gd name="connsiteX13" fmla="*/ 11716 w 16667"/>
                <a:gd name="connsiteY13" fmla="*/ 39198 h 39343"/>
                <a:gd name="connsiteX14" fmla="*/ 11716 w 16667"/>
                <a:gd name="connsiteY14" fmla="*/ 38436 h 39343"/>
                <a:gd name="connsiteX15" fmla="*/ 9906 w 16667"/>
                <a:gd name="connsiteY15" fmla="*/ 12243 h 39343"/>
                <a:gd name="connsiteX16" fmla="*/ 4477 w 16667"/>
                <a:gd name="connsiteY16" fmla="*/ 21768 h 39343"/>
                <a:gd name="connsiteX17" fmla="*/ 3620 w 16667"/>
                <a:gd name="connsiteY17" fmla="*/ 22529 h 39343"/>
                <a:gd name="connsiteX18" fmla="*/ 2858 w 16667"/>
                <a:gd name="connsiteY18" fmla="*/ 22529 h 39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667" h="39343">
                  <a:moveTo>
                    <a:pt x="95" y="20148"/>
                  </a:moveTo>
                  <a:cubicBezTo>
                    <a:pt x="-32" y="19843"/>
                    <a:pt x="-32" y="19501"/>
                    <a:pt x="95" y="19196"/>
                  </a:cubicBezTo>
                  <a:cubicBezTo>
                    <a:pt x="13" y="18819"/>
                    <a:pt x="13" y="18429"/>
                    <a:pt x="95" y="18053"/>
                  </a:cubicBezTo>
                  <a:lnTo>
                    <a:pt x="8477" y="3765"/>
                  </a:lnTo>
                  <a:lnTo>
                    <a:pt x="9049" y="2718"/>
                  </a:lnTo>
                  <a:cubicBezTo>
                    <a:pt x="9049" y="2718"/>
                    <a:pt x="9525" y="2146"/>
                    <a:pt x="9811" y="2051"/>
                  </a:cubicBezTo>
                  <a:lnTo>
                    <a:pt x="13049" y="146"/>
                  </a:lnTo>
                  <a:cubicBezTo>
                    <a:pt x="13266" y="-49"/>
                    <a:pt x="13594" y="-49"/>
                    <a:pt x="13811" y="146"/>
                  </a:cubicBezTo>
                  <a:cubicBezTo>
                    <a:pt x="14102" y="335"/>
                    <a:pt x="14281" y="656"/>
                    <a:pt x="14288" y="1003"/>
                  </a:cubicBezTo>
                  <a:lnTo>
                    <a:pt x="16574" y="35198"/>
                  </a:lnTo>
                  <a:cubicBezTo>
                    <a:pt x="16698" y="35601"/>
                    <a:pt x="16698" y="36032"/>
                    <a:pt x="16574" y="36436"/>
                  </a:cubicBezTo>
                  <a:cubicBezTo>
                    <a:pt x="16431" y="36775"/>
                    <a:pt x="16201" y="37071"/>
                    <a:pt x="15907" y="37293"/>
                  </a:cubicBezTo>
                  <a:lnTo>
                    <a:pt x="12478" y="39198"/>
                  </a:lnTo>
                  <a:cubicBezTo>
                    <a:pt x="12261" y="39392"/>
                    <a:pt x="11933" y="39392"/>
                    <a:pt x="11716" y="39198"/>
                  </a:cubicBezTo>
                  <a:cubicBezTo>
                    <a:pt x="11716" y="39198"/>
                    <a:pt x="11716" y="39198"/>
                    <a:pt x="11716" y="38436"/>
                  </a:cubicBezTo>
                  <a:lnTo>
                    <a:pt x="9906" y="12243"/>
                  </a:lnTo>
                  <a:lnTo>
                    <a:pt x="4477" y="21768"/>
                  </a:lnTo>
                  <a:cubicBezTo>
                    <a:pt x="4268" y="22096"/>
                    <a:pt x="3971" y="22360"/>
                    <a:pt x="3620" y="22529"/>
                  </a:cubicBezTo>
                  <a:cubicBezTo>
                    <a:pt x="3384" y="22665"/>
                    <a:pt x="3093" y="22665"/>
                    <a:pt x="2858" y="22529"/>
                  </a:cubicBezTo>
                  <a:close/>
                </a:path>
              </a:pathLst>
            </a:custGeom>
            <a:solidFill>
              <a:srgbClr val="455A64"/>
            </a:solidFill>
            <a:ln w="9525" cap="flat">
              <a:noFill/>
              <a:prstDash val="solid"/>
              <a:miter/>
            </a:ln>
          </p:spPr>
          <p:txBody>
            <a:bodyPr rtlCol="0" anchor="ctr"/>
            <a:lstStyle/>
            <a:p>
              <a:endParaRPr lang="vi-VN"/>
            </a:p>
          </p:txBody>
        </p:sp>
        <p:sp>
          <p:nvSpPr>
            <p:cNvPr id="584" name="Freeform: Shape 583">
              <a:extLst>
                <a:ext uri="{FF2B5EF4-FFF2-40B4-BE49-F238E27FC236}">
                  <a16:creationId xmlns:a16="http://schemas.microsoft.com/office/drawing/2014/main" id="{90F60E3F-DAF1-DDE8-4C2B-B038BC58DCE2}"/>
                </a:ext>
              </a:extLst>
            </p:cNvPr>
            <p:cNvSpPr/>
            <p:nvPr/>
          </p:nvSpPr>
          <p:spPr>
            <a:xfrm>
              <a:off x="2662416" y="4445157"/>
              <a:ext cx="22160" cy="41879"/>
            </a:xfrm>
            <a:custGeom>
              <a:avLst/>
              <a:gdLst>
                <a:gd name="connsiteX0" fmla="*/ 22016 w 22160"/>
                <a:gd name="connsiteY0" fmla="*/ 9757 h 41879"/>
                <a:gd name="connsiteX1" fmla="*/ 22016 w 22160"/>
                <a:gd name="connsiteY1" fmla="*/ 12043 h 41879"/>
                <a:gd name="connsiteX2" fmla="*/ 22016 w 22160"/>
                <a:gd name="connsiteY2" fmla="*/ 14520 h 41879"/>
                <a:gd name="connsiteX3" fmla="*/ 22016 w 22160"/>
                <a:gd name="connsiteY3" fmla="*/ 16996 h 41879"/>
                <a:gd name="connsiteX4" fmla="*/ 22016 w 22160"/>
                <a:gd name="connsiteY4" fmla="*/ 19187 h 41879"/>
                <a:gd name="connsiteX5" fmla="*/ 22016 w 22160"/>
                <a:gd name="connsiteY5" fmla="*/ 25378 h 41879"/>
                <a:gd name="connsiteX6" fmla="*/ 20397 w 22160"/>
                <a:gd name="connsiteY6" fmla="*/ 30998 h 41879"/>
                <a:gd name="connsiteX7" fmla="*/ 17254 w 22160"/>
                <a:gd name="connsiteY7" fmla="*/ 35951 h 41879"/>
                <a:gd name="connsiteX8" fmla="*/ 12205 w 22160"/>
                <a:gd name="connsiteY8" fmla="*/ 40046 h 41879"/>
                <a:gd name="connsiteX9" fmla="*/ 6967 w 22160"/>
                <a:gd name="connsiteY9" fmla="*/ 41856 h 41879"/>
                <a:gd name="connsiteX10" fmla="*/ 3442 w 22160"/>
                <a:gd name="connsiteY10" fmla="*/ 40808 h 41879"/>
                <a:gd name="connsiteX11" fmla="*/ 1252 w 22160"/>
                <a:gd name="connsiteY11" fmla="*/ 37380 h 41879"/>
                <a:gd name="connsiteX12" fmla="*/ 109 w 22160"/>
                <a:gd name="connsiteY12" fmla="*/ 32046 h 41879"/>
                <a:gd name="connsiteX13" fmla="*/ 109 w 22160"/>
                <a:gd name="connsiteY13" fmla="*/ 27569 h 41879"/>
                <a:gd name="connsiteX14" fmla="*/ 109 w 22160"/>
                <a:gd name="connsiteY14" fmla="*/ 22902 h 41879"/>
                <a:gd name="connsiteX15" fmla="*/ 109 w 22160"/>
                <a:gd name="connsiteY15" fmla="*/ 16710 h 41879"/>
                <a:gd name="connsiteX16" fmla="*/ 1728 w 22160"/>
                <a:gd name="connsiteY16" fmla="*/ 10995 h 41879"/>
                <a:gd name="connsiteX17" fmla="*/ 4871 w 22160"/>
                <a:gd name="connsiteY17" fmla="*/ 5947 h 41879"/>
                <a:gd name="connsiteX18" fmla="*/ 9920 w 22160"/>
                <a:gd name="connsiteY18" fmla="*/ 1852 h 41879"/>
                <a:gd name="connsiteX19" fmla="*/ 15063 w 22160"/>
                <a:gd name="connsiteY19" fmla="*/ 42 h 41879"/>
                <a:gd name="connsiteX20" fmla="*/ 18683 w 22160"/>
                <a:gd name="connsiteY20" fmla="*/ 1089 h 41879"/>
                <a:gd name="connsiteX21" fmla="*/ 20873 w 22160"/>
                <a:gd name="connsiteY21" fmla="*/ 4518 h 41879"/>
                <a:gd name="connsiteX22" fmla="*/ 22016 w 22160"/>
                <a:gd name="connsiteY22" fmla="*/ 9757 h 41879"/>
                <a:gd name="connsiteX23" fmla="*/ 5919 w 22160"/>
                <a:gd name="connsiteY23" fmla="*/ 28807 h 41879"/>
                <a:gd name="connsiteX24" fmla="*/ 7824 w 22160"/>
                <a:gd name="connsiteY24" fmla="*/ 33855 h 41879"/>
                <a:gd name="connsiteX25" fmla="*/ 12015 w 22160"/>
                <a:gd name="connsiteY25" fmla="*/ 33855 h 41879"/>
                <a:gd name="connsiteX26" fmla="*/ 16016 w 22160"/>
                <a:gd name="connsiteY26" fmla="*/ 29379 h 41879"/>
                <a:gd name="connsiteX27" fmla="*/ 17063 w 22160"/>
                <a:gd name="connsiteY27" fmla="*/ 22616 h 41879"/>
                <a:gd name="connsiteX28" fmla="*/ 17063 w 22160"/>
                <a:gd name="connsiteY28" fmla="*/ 18139 h 41879"/>
                <a:gd name="connsiteX29" fmla="*/ 17063 w 22160"/>
                <a:gd name="connsiteY29" fmla="*/ 13757 h 41879"/>
                <a:gd name="connsiteX30" fmla="*/ 15254 w 22160"/>
                <a:gd name="connsiteY30" fmla="*/ 8709 h 41879"/>
                <a:gd name="connsiteX31" fmla="*/ 10967 w 22160"/>
                <a:gd name="connsiteY31" fmla="*/ 8709 h 41879"/>
                <a:gd name="connsiteX32" fmla="*/ 7062 w 22160"/>
                <a:gd name="connsiteY32" fmla="*/ 13091 h 41879"/>
                <a:gd name="connsiteX33" fmla="*/ 6014 w 22160"/>
                <a:gd name="connsiteY33" fmla="*/ 19853 h 41879"/>
                <a:gd name="connsiteX34" fmla="*/ 6014 w 22160"/>
                <a:gd name="connsiteY34" fmla="*/ 24330 h 41879"/>
                <a:gd name="connsiteX35" fmla="*/ 5919 w 22160"/>
                <a:gd name="connsiteY35" fmla="*/ 28616 h 4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2160" h="41879">
                  <a:moveTo>
                    <a:pt x="22016" y="9757"/>
                  </a:moveTo>
                  <a:cubicBezTo>
                    <a:pt x="21977" y="10519"/>
                    <a:pt x="21977" y="11282"/>
                    <a:pt x="22016" y="12043"/>
                  </a:cubicBezTo>
                  <a:lnTo>
                    <a:pt x="22016" y="14520"/>
                  </a:lnTo>
                  <a:lnTo>
                    <a:pt x="22016" y="16996"/>
                  </a:lnTo>
                  <a:cubicBezTo>
                    <a:pt x="22062" y="17726"/>
                    <a:pt x="22062" y="18457"/>
                    <a:pt x="22016" y="19187"/>
                  </a:cubicBezTo>
                  <a:cubicBezTo>
                    <a:pt x="22208" y="21246"/>
                    <a:pt x="22208" y="23319"/>
                    <a:pt x="22016" y="25378"/>
                  </a:cubicBezTo>
                  <a:cubicBezTo>
                    <a:pt x="21711" y="27311"/>
                    <a:pt x="21167" y="29199"/>
                    <a:pt x="20397" y="30998"/>
                  </a:cubicBezTo>
                  <a:cubicBezTo>
                    <a:pt x="19624" y="32808"/>
                    <a:pt x="18562" y="34481"/>
                    <a:pt x="17254" y="35951"/>
                  </a:cubicBezTo>
                  <a:cubicBezTo>
                    <a:pt x="15783" y="37558"/>
                    <a:pt x="14082" y="38938"/>
                    <a:pt x="12205" y="40046"/>
                  </a:cubicBezTo>
                  <a:cubicBezTo>
                    <a:pt x="10627" y="41056"/>
                    <a:pt x="8832" y="41677"/>
                    <a:pt x="6967" y="41856"/>
                  </a:cubicBezTo>
                  <a:cubicBezTo>
                    <a:pt x="5700" y="41982"/>
                    <a:pt x="4435" y="41606"/>
                    <a:pt x="3442" y="40808"/>
                  </a:cubicBezTo>
                  <a:cubicBezTo>
                    <a:pt x="2387" y="39909"/>
                    <a:pt x="1624" y="38715"/>
                    <a:pt x="1252" y="37380"/>
                  </a:cubicBezTo>
                  <a:cubicBezTo>
                    <a:pt x="641" y="35659"/>
                    <a:pt x="257" y="33866"/>
                    <a:pt x="109" y="32046"/>
                  </a:cubicBezTo>
                  <a:cubicBezTo>
                    <a:pt x="109" y="30712"/>
                    <a:pt x="109" y="29283"/>
                    <a:pt x="109" y="27569"/>
                  </a:cubicBezTo>
                  <a:cubicBezTo>
                    <a:pt x="109" y="25854"/>
                    <a:pt x="109" y="24235"/>
                    <a:pt x="109" y="22902"/>
                  </a:cubicBezTo>
                  <a:cubicBezTo>
                    <a:pt x="-36" y="20840"/>
                    <a:pt x="-36" y="18772"/>
                    <a:pt x="109" y="16710"/>
                  </a:cubicBezTo>
                  <a:cubicBezTo>
                    <a:pt x="355" y="14734"/>
                    <a:pt x="901" y="12807"/>
                    <a:pt x="1728" y="10995"/>
                  </a:cubicBezTo>
                  <a:cubicBezTo>
                    <a:pt x="2505" y="9159"/>
                    <a:pt x="3566" y="7455"/>
                    <a:pt x="4871" y="5947"/>
                  </a:cubicBezTo>
                  <a:cubicBezTo>
                    <a:pt x="6296" y="4291"/>
                    <a:pt x="8006" y="2904"/>
                    <a:pt x="9920" y="1852"/>
                  </a:cubicBezTo>
                  <a:cubicBezTo>
                    <a:pt x="11458" y="832"/>
                    <a:pt x="13225" y="210"/>
                    <a:pt x="15063" y="42"/>
                  </a:cubicBezTo>
                  <a:cubicBezTo>
                    <a:pt x="16363" y="-133"/>
                    <a:pt x="17677" y="247"/>
                    <a:pt x="18683" y="1089"/>
                  </a:cubicBezTo>
                  <a:cubicBezTo>
                    <a:pt x="19710" y="2013"/>
                    <a:pt x="20467" y="3198"/>
                    <a:pt x="20873" y="4518"/>
                  </a:cubicBezTo>
                  <a:cubicBezTo>
                    <a:pt x="21395" y="6231"/>
                    <a:pt x="21777" y="7983"/>
                    <a:pt x="22016" y="9757"/>
                  </a:cubicBezTo>
                  <a:close/>
                  <a:moveTo>
                    <a:pt x="5919" y="28807"/>
                  </a:moveTo>
                  <a:cubicBezTo>
                    <a:pt x="6054" y="30638"/>
                    <a:pt x="6716" y="32392"/>
                    <a:pt x="7824" y="33855"/>
                  </a:cubicBezTo>
                  <a:cubicBezTo>
                    <a:pt x="8681" y="34808"/>
                    <a:pt x="10110" y="34713"/>
                    <a:pt x="12015" y="33855"/>
                  </a:cubicBezTo>
                  <a:cubicBezTo>
                    <a:pt x="13796" y="32833"/>
                    <a:pt x="15199" y="31263"/>
                    <a:pt x="16016" y="29379"/>
                  </a:cubicBezTo>
                  <a:cubicBezTo>
                    <a:pt x="16754" y="27202"/>
                    <a:pt x="17109" y="24914"/>
                    <a:pt x="17063" y="22616"/>
                  </a:cubicBezTo>
                  <a:cubicBezTo>
                    <a:pt x="17063" y="21282"/>
                    <a:pt x="17063" y="19758"/>
                    <a:pt x="17063" y="18139"/>
                  </a:cubicBezTo>
                  <a:cubicBezTo>
                    <a:pt x="17063" y="16520"/>
                    <a:pt x="17063" y="15091"/>
                    <a:pt x="17063" y="13757"/>
                  </a:cubicBezTo>
                  <a:cubicBezTo>
                    <a:pt x="17002" y="11927"/>
                    <a:pt x="16370" y="10161"/>
                    <a:pt x="15254" y="8709"/>
                  </a:cubicBezTo>
                  <a:cubicBezTo>
                    <a:pt x="14301" y="7757"/>
                    <a:pt x="12967" y="7852"/>
                    <a:pt x="10967" y="8709"/>
                  </a:cubicBezTo>
                  <a:cubicBezTo>
                    <a:pt x="9175" y="9644"/>
                    <a:pt x="7786" y="11203"/>
                    <a:pt x="7062" y="13091"/>
                  </a:cubicBezTo>
                  <a:cubicBezTo>
                    <a:pt x="6293" y="15259"/>
                    <a:pt x="5937" y="17553"/>
                    <a:pt x="6014" y="19853"/>
                  </a:cubicBezTo>
                  <a:cubicBezTo>
                    <a:pt x="6014" y="21282"/>
                    <a:pt x="6014" y="22711"/>
                    <a:pt x="6014" y="24330"/>
                  </a:cubicBezTo>
                  <a:cubicBezTo>
                    <a:pt x="6014" y="25949"/>
                    <a:pt x="5824" y="27283"/>
                    <a:pt x="5919" y="28616"/>
                  </a:cubicBezTo>
                  <a:close/>
                </a:path>
              </a:pathLst>
            </a:custGeom>
            <a:solidFill>
              <a:srgbClr val="455A64"/>
            </a:solidFill>
            <a:ln w="9525" cap="flat">
              <a:noFill/>
              <a:prstDash val="solid"/>
              <a:miter/>
            </a:ln>
          </p:spPr>
          <p:txBody>
            <a:bodyPr rtlCol="0" anchor="ctr"/>
            <a:lstStyle/>
            <a:p>
              <a:endParaRPr lang="vi-VN"/>
            </a:p>
          </p:txBody>
        </p:sp>
        <p:sp>
          <p:nvSpPr>
            <p:cNvPr id="585" name="Freeform: Shape 584">
              <a:extLst>
                <a:ext uri="{FF2B5EF4-FFF2-40B4-BE49-F238E27FC236}">
                  <a16:creationId xmlns:a16="http://schemas.microsoft.com/office/drawing/2014/main" id="{942BD6B7-856C-F4B3-32D5-E6E041B69FBA}"/>
                </a:ext>
              </a:extLst>
            </p:cNvPr>
            <p:cNvSpPr/>
            <p:nvPr/>
          </p:nvSpPr>
          <p:spPr>
            <a:xfrm>
              <a:off x="2688175" y="4423327"/>
              <a:ext cx="31317" cy="50358"/>
            </a:xfrm>
            <a:custGeom>
              <a:avLst/>
              <a:gdLst>
                <a:gd name="connsiteX0" fmla="*/ 5496 w 31317"/>
                <a:gd name="connsiteY0" fmla="*/ 11585 h 50358"/>
                <a:gd name="connsiteX1" fmla="*/ 8163 w 31317"/>
                <a:gd name="connsiteY1" fmla="*/ 10633 h 50358"/>
                <a:gd name="connsiteX2" fmla="*/ 10163 w 31317"/>
                <a:gd name="connsiteY2" fmla="*/ 11109 h 50358"/>
                <a:gd name="connsiteX3" fmla="*/ 11496 w 31317"/>
                <a:gd name="connsiteY3" fmla="*/ 12538 h 50358"/>
                <a:gd name="connsiteX4" fmla="*/ 12068 w 31317"/>
                <a:gd name="connsiteY4" fmla="*/ 14728 h 50358"/>
                <a:gd name="connsiteX5" fmla="*/ 12068 w 31317"/>
                <a:gd name="connsiteY5" fmla="*/ 17586 h 50358"/>
                <a:gd name="connsiteX6" fmla="*/ 12068 w 31317"/>
                <a:gd name="connsiteY6" fmla="*/ 20539 h 50358"/>
                <a:gd name="connsiteX7" fmla="*/ 12068 w 31317"/>
                <a:gd name="connsiteY7" fmla="*/ 23301 h 50358"/>
                <a:gd name="connsiteX8" fmla="*/ 11115 w 31317"/>
                <a:gd name="connsiteY8" fmla="*/ 26064 h 50358"/>
                <a:gd name="connsiteX9" fmla="*/ 9306 w 31317"/>
                <a:gd name="connsiteY9" fmla="*/ 28635 h 50358"/>
                <a:gd name="connsiteX10" fmla="*/ 6734 w 31317"/>
                <a:gd name="connsiteY10" fmla="*/ 30731 h 50358"/>
                <a:gd name="connsiteX11" fmla="*/ 3972 w 31317"/>
                <a:gd name="connsiteY11" fmla="*/ 31683 h 50358"/>
                <a:gd name="connsiteX12" fmla="*/ 2067 w 31317"/>
                <a:gd name="connsiteY12" fmla="*/ 31683 h 50358"/>
                <a:gd name="connsiteX13" fmla="*/ 733 w 31317"/>
                <a:gd name="connsiteY13" fmla="*/ 30159 h 50358"/>
                <a:gd name="connsiteX14" fmla="*/ 66 w 31317"/>
                <a:gd name="connsiteY14" fmla="*/ 28064 h 50358"/>
                <a:gd name="connsiteX15" fmla="*/ 66 w 31317"/>
                <a:gd name="connsiteY15" fmla="*/ 25206 h 50358"/>
                <a:gd name="connsiteX16" fmla="*/ 66 w 31317"/>
                <a:gd name="connsiteY16" fmla="*/ 22158 h 50358"/>
                <a:gd name="connsiteX17" fmla="*/ 66 w 31317"/>
                <a:gd name="connsiteY17" fmla="*/ 19491 h 50358"/>
                <a:gd name="connsiteX18" fmla="*/ 1114 w 31317"/>
                <a:gd name="connsiteY18" fmla="*/ 16729 h 50358"/>
                <a:gd name="connsiteX19" fmla="*/ 2924 w 31317"/>
                <a:gd name="connsiteY19" fmla="*/ 14157 h 50358"/>
                <a:gd name="connsiteX20" fmla="*/ 5496 w 31317"/>
                <a:gd name="connsiteY20" fmla="*/ 11585 h 50358"/>
                <a:gd name="connsiteX21" fmla="*/ 22164 w 31317"/>
                <a:gd name="connsiteY21" fmla="*/ 3299 h 50358"/>
                <a:gd name="connsiteX22" fmla="*/ 22736 w 31317"/>
                <a:gd name="connsiteY22" fmla="*/ 2251 h 50358"/>
                <a:gd name="connsiteX23" fmla="*/ 23593 w 31317"/>
                <a:gd name="connsiteY23" fmla="*/ 1489 h 50358"/>
                <a:gd name="connsiteX24" fmla="*/ 26070 w 31317"/>
                <a:gd name="connsiteY24" fmla="*/ 60 h 50358"/>
                <a:gd name="connsiteX25" fmla="*/ 26832 w 31317"/>
                <a:gd name="connsiteY25" fmla="*/ 60 h 50358"/>
                <a:gd name="connsiteX26" fmla="*/ 26832 w 31317"/>
                <a:gd name="connsiteY26" fmla="*/ 727 h 50358"/>
                <a:gd name="connsiteX27" fmla="*/ 26832 w 31317"/>
                <a:gd name="connsiteY27" fmla="*/ 727 h 50358"/>
                <a:gd name="connsiteX28" fmla="*/ 26832 w 31317"/>
                <a:gd name="connsiteY28" fmla="*/ 727 h 50358"/>
                <a:gd name="connsiteX29" fmla="*/ 8734 w 31317"/>
                <a:gd name="connsiteY29" fmla="*/ 46923 h 50358"/>
                <a:gd name="connsiteX30" fmla="*/ 8163 w 31317"/>
                <a:gd name="connsiteY30" fmla="*/ 48066 h 50358"/>
                <a:gd name="connsiteX31" fmla="*/ 7305 w 31317"/>
                <a:gd name="connsiteY31" fmla="*/ 48828 h 50358"/>
                <a:gd name="connsiteX32" fmla="*/ 4829 w 31317"/>
                <a:gd name="connsiteY32" fmla="*/ 50257 h 50358"/>
                <a:gd name="connsiteX33" fmla="*/ 4067 w 31317"/>
                <a:gd name="connsiteY33" fmla="*/ 50257 h 50358"/>
                <a:gd name="connsiteX34" fmla="*/ 4067 w 31317"/>
                <a:gd name="connsiteY34" fmla="*/ 49685 h 50358"/>
                <a:gd name="connsiteX35" fmla="*/ 4067 w 31317"/>
                <a:gd name="connsiteY35" fmla="*/ 49685 h 50358"/>
                <a:gd name="connsiteX36" fmla="*/ 4067 w 31317"/>
                <a:gd name="connsiteY36" fmla="*/ 49685 h 50358"/>
                <a:gd name="connsiteX37" fmla="*/ 8544 w 31317"/>
                <a:gd name="connsiteY37" fmla="*/ 22349 h 50358"/>
                <a:gd name="connsiteX38" fmla="*/ 8544 w 31317"/>
                <a:gd name="connsiteY38" fmla="*/ 21301 h 50358"/>
                <a:gd name="connsiteX39" fmla="*/ 8544 w 31317"/>
                <a:gd name="connsiteY39" fmla="*/ 18443 h 50358"/>
                <a:gd name="connsiteX40" fmla="*/ 8544 w 31317"/>
                <a:gd name="connsiteY40" fmla="*/ 17491 h 50358"/>
                <a:gd name="connsiteX41" fmla="*/ 7877 w 31317"/>
                <a:gd name="connsiteY41" fmla="*/ 15967 h 50358"/>
                <a:gd name="connsiteX42" fmla="*/ 6162 w 31317"/>
                <a:gd name="connsiteY42" fmla="*/ 15967 h 50358"/>
                <a:gd name="connsiteX43" fmla="*/ 4543 w 31317"/>
                <a:gd name="connsiteY43" fmla="*/ 17681 h 50358"/>
                <a:gd name="connsiteX44" fmla="*/ 4543 w 31317"/>
                <a:gd name="connsiteY44" fmla="*/ 19777 h 50358"/>
                <a:gd name="connsiteX45" fmla="*/ 4543 w 31317"/>
                <a:gd name="connsiteY45" fmla="*/ 20825 h 50358"/>
                <a:gd name="connsiteX46" fmla="*/ 4543 w 31317"/>
                <a:gd name="connsiteY46" fmla="*/ 22253 h 50358"/>
                <a:gd name="connsiteX47" fmla="*/ 4543 w 31317"/>
                <a:gd name="connsiteY47" fmla="*/ 23682 h 50358"/>
                <a:gd name="connsiteX48" fmla="*/ 4543 w 31317"/>
                <a:gd name="connsiteY48" fmla="*/ 24635 h 50358"/>
                <a:gd name="connsiteX49" fmla="*/ 5115 w 31317"/>
                <a:gd name="connsiteY49" fmla="*/ 26159 h 50358"/>
                <a:gd name="connsiteX50" fmla="*/ 6829 w 31317"/>
                <a:gd name="connsiteY50" fmla="*/ 26159 h 50358"/>
                <a:gd name="connsiteX51" fmla="*/ 8448 w 31317"/>
                <a:gd name="connsiteY51" fmla="*/ 24444 h 50358"/>
                <a:gd name="connsiteX52" fmla="*/ 8543 w 31317"/>
                <a:gd name="connsiteY52" fmla="*/ 22349 h 50358"/>
                <a:gd name="connsiteX53" fmla="*/ 24641 w 31317"/>
                <a:gd name="connsiteY53" fmla="*/ 19872 h 50358"/>
                <a:gd name="connsiteX54" fmla="*/ 27308 w 31317"/>
                <a:gd name="connsiteY54" fmla="*/ 18919 h 50358"/>
                <a:gd name="connsiteX55" fmla="*/ 29308 w 31317"/>
                <a:gd name="connsiteY55" fmla="*/ 19396 h 50358"/>
                <a:gd name="connsiteX56" fmla="*/ 30642 w 31317"/>
                <a:gd name="connsiteY56" fmla="*/ 20824 h 50358"/>
                <a:gd name="connsiteX57" fmla="*/ 31213 w 31317"/>
                <a:gd name="connsiteY57" fmla="*/ 23015 h 50358"/>
                <a:gd name="connsiteX58" fmla="*/ 31213 w 31317"/>
                <a:gd name="connsiteY58" fmla="*/ 25873 h 50358"/>
                <a:gd name="connsiteX59" fmla="*/ 31213 w 31317"/>
                <a:gd name="connsiteY59" fmla="*/ 28826 h 50358"/>
                <a:gd name="connsiteX60" fmla="*/ 31213 w 31317"/>
                <a:gd name="connsiteY60" fmla="*/ 31493 h 50358"/>
                <a:gd name="connsiteX61" fmla="*/ 30260 w 31317"/>
                <a:gd name="connsiteY61" fmla="*/ 34350 h 50358"/>
                <a:gd name="connsiteX62" fmla="*/ 28451 w 31317"/>
                <a:gd name="connsiteY62" fmla="*/ 36922 h 50358"/>
                <a:gd name="connsiteX63" fmla="*/ 25879 w 31317"/>
                <a:gd name="connsiteY63" fmla="*/ 39017 h 50358"/>
                <a:gd name="connsiteX64" fmla="*/ 23212 w 31317"/>
                <a:gd name="connsiteY64" fmla="*/ 39970 h 50358"/>
                <a:gd name="connsiteX65" fmla="*/ 21212 w 31317"/>
                <a:gd name="connsiteY65" fmla="*/ 39970 h 50358"/>
                <a:gd name="connsiteX66" fmla="*/ 19878 w 31317"/>
                <a:gd name="connsiteY66" fmla="*/ 38446 h 50358"/>
                <a:gd name="connsiteX67" fmla="*/ 19211 w 31317"/>
                <a:gd name="connsiteY67" fmla="*/ 36350 h 50358"/>
                <a:gd name="connsiteX68" fmla="*/ 19212 w 31317"/>
                <a:gd name="connsiteY68" fmla="*/ 33398 h 50358"/>
                <a:gd name="connsiteX69" fmla="*/ 19212 w 31317"/>
                <a:gd name="connsiteY69" fmla="*/ 30445 h 50358"/>
                <a:gd name="connsiteX70" fmla="*/ 19212 w 31317"/>
                <a:gd name="connsiteY70" fmla="*/ 27778 h 50358"/>
                <a:gd name="connsiteX71" fmla="*/ 20259 w 31317"/>
                <a:gd name="connsiteY71" fmla="*/ 25016 h 50358"/>
                <a:gd name="connsiteX72" fmla="*/ 22069 w 31317"/>
                <a:gd name="connsiteY72" fmla="*/ 22349 h 50358"/>
                <a:gd name="connsiteX73" fmla="*/ 24641 w 31317"/>
                <a:gd name="connsiteY73" fmla="*/ 19872 h 50358"/>
                <a:gd name="connsiteX74" fmla="*/ 27689 w 31317"/>
                <a:gd name="connsiteY74" fmla="*/ 30635 h 50358"/>
                <a:gd name="connsiteX75" fmla="*/ 27689 w 31317"/>
                <a:gd name="connsiteY75" fmla="*/ 29588 h 50358"/>
                <a:gd name="connsiteX76" fmla="*/ 27689 w 31317"/>
                <a:gd name="connsiteY76" fmla="*/ 26730 h 50358"/>
                <a:gd name="connsiteX77" fmla="*/ 27689 w 31317"/>
                <a:gd name="connsiteY77" fmla="*/ 25777 h 50358"/>
                <a:gd name="connsiteX78" fmla="*/ 27022 w 31317"/>
                <a:gd name="connsiteY78" fmla="*/ 24253 h 50358"/>
                <a:gd name="connsiteX79" fmla="*/ 25308 w 31317"/>
                <a:gd name="connsiteY79" fmla="*/ 24253 h 50358"/>
                <a:gd name="connsiteX80" fmla="*/ 23688 w 31317"/>
                <a:gd name="connsiteY80" fmla="*/ 25968 h 50358"/>
                <a:gd name="connsiteX81" fmla="*/ 23688 w 31317"/>
                <a:gd name="connsiteY81" fmla="*/ 28063 h 50358"/>
                <a:gd name="connsiteX82" fmla="*/ 23688 w 31317"/>
                <a:gd name="connsiteY82" fmla="*/ 29111 h 50358"/>
                <a:gd name="connsiteX83" fmla="*/ 23688 w 31317"/>
                <a:gd name="connsiteY83" fmla="*/ 30540 h 50358"/>
                <a:gd name="connsiteX84" fmla="*/ 23688 w 31317"/>
                <a:gd name="connsiteY84" fmla="*/ 31969 h 50358"/>
                <a:gd name="connsiteX85" fmla="*/ 23688 w 31317"/>
                <a:gd name="connsiteY85" fmla="*/ 32922 h 50358"/>
                <a:gd name="connsiteX86" fmla="*/ 24355 w 31317"/>
                <a:gd name="connsiteY86" fmla="*/ 34446 h 50358"/>
                <a:gd name="connsiteX87" fmla="*/ 26070 w 31317"/>
                <a:gd name="connsiteY87" fmla="*/ 34445 h 50358"/>
                <a:gd name="connsiteX88" fmla="*/ 27594 w 31317"/>
                <a:gd name="connsiteY88" fmla="*/ 32731 h 50358"/>
                <a:gd name="connsiteX89" fmla="*/ 27689 w 31317"/>
                <a:gd name="connsiteY89" fmla="*/ 30635 h 5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31317" h="50358">
                  <a:moveTo>
                    <a:pt x="5496" y="11585"/>
                  </a:moveTo>
                  <a:cubicBezTo>
                    <a:pt x="6316" y="11102"/>
                    <a:pt x="7221" y="10779"/>
                    <a:pt x="8163" y="10633"/>
                  </a:cubicBezTo>
                  <a:cubicBezTo>
                    <a:pt x="8858" y="10631"/>
                    <a:pt x="9543" y="10794"/>
                    <a:pt x="10163" y="11109"/>
                  </a:cubicBezTo>
                  <a:cubicBezTo>
                    <a:pt x="10744" y="11437"/>
                    <a:pt x="11210" y="11935"/>
                    <a:pt x="11496" y="12538"/>
                  </a:cubicBezTo>
                  <a:cubicBezTo>
                    <a:pt x="11799" y="13234"/>
                    <a:pt x="11992" y="13973"/>
                    <a:pt x="12068" y="14728"/>
                  </a:cubicBezTo>
                  <a:cubicBezTo>
                    <a:pt x="12171" y="15678"/>
                    <a:pt x="12171" y="16636"/>
                    <a:pt x="12068" y="17586"/>
                  </a:cubicBezTo>
                  <a:cubicBezTo>
                    <a:pt x="12068" y="18634"/>
                    <a:pt x="12068" y="19586"/>
                    <a:pt x="12068" y="20539"/>
                  </a:cubicBezTo>
                  <a:cubicBezTo>
                    <a:pt x="12154" y="21458"/>
                    <a:pt x="12154" y="22382"/>
                    <a:pt x="12068" y="23301"/>
                  </a:cubicBezTo>
                  <a:cubicBezTo>
                    <a:pt x="11865" y="24258"/>
                    <a:pt x="11545" y="25185"/>
                    <a:pt x="11115" y="26064"/>
                  </a:cubicBezTo>
                  <a:cubicBezTo>
                    <a:pt x="10610" y="26986"/>
                    <a:pt x="10003" y="27848"/>
                    <a:pt x="9306" y="28635"/>
                  </a:cubicBezTo>
                  <a:cubicBezTo>
                    <a:pt x="8536" y="29435"/>
                    <a:pt x="7673" y="30139"/>
                    <a:pt x="6734" y="30731"/>
                  </a:cubicBezTo>
                  <a:cubicBezTo>
                    <a:pt x="5886" y="31230"/>
                    <a:pt x="4947" y="31554"/>
                    <a:pt x="3972" y="31683"/>
                  </a:cubicBezTo>
                  <a:cubicBezTo>
                    <a:pt x="3354" y="31894"/>
                    <a:pt x="2684" y="31894"/>
                    <a:pt x="2067" y="31683"/>
                  </a:cubicBezTo>
                  <a:cubicBezTo>
                    <a:pt x="1479" y="31321"/>
                    <a:pt x="1014" y="30790"/>
                    <a:pt x="733" y="30159"/>
                  </a:cubicBezTo>
                  <a:cubicBezTo>
                    <a:pt x="398" y="29502"/>
                    <a:pt x="173" y="28794"/>
                    <a:pt x="66" y="28064"/>
                  </a:cubicBezTo>
                  <a:cubicBezTo>
                    <a:pt x="66" y="27238"/>
                    <a:pt x="66" y="26286"/>
                    <a:pt x="66" y="25206"/>
                  </a:cubicBezTo>
                  <a:cubicBezTo>
                    <a:pt x="66" y="24158"/>
                    <a:pt x="66" y="23111"/>
                    <a:pt x="66" y="22158"/>
                  </a:cubicBezTo>
                  <a:cubicBezTo>
                    <a:pt x="-22" y="21271"/>
                    <a:pt x="-22" y="20378"/>
                    <a:pt x="66" y="19491"/>
                  </a:cubicBezTo>
                  <a:cubicBezTo>
                    <a:pt x="316" y="18535"/>
                    <a:pt x="667" y="17609"/>
                    <a:pt x="1114" y="16729"/>
                  </a:cubicBezTo>
                  <a:cubicBezTo>
                    <a:pt x="1571" y="15777"/>
                    <a:pt x="2182" y="14908"/>
                    <a:pt x="2924" y="14157"/>
                  </a:cubicBezTo>
                  <a:cubicBezTo>
                    <a:pt x="3608" y="13143"/>
                    <a:pt x="4481" y="12269"/>
                    <a:pt x="5496" y="11585"/>
                  </a:cubicBezTo>
                  <a:close/>
                  <a:moveTo>
                    <a:pt x="22164" y="3299"/>
                  </a:moveTo>
                  <a:lnTo>
                    <a:pt x="22736" y="2251"/>
                  </a:lnTo>
                  <a:cubicBezTo>
                    <a:pt x="22952" y="1928"/>
                    <a:pt x="23247" y="1666"/>
                    <a:pt x="23593" y="1489"/>
                  </a:cubicBezTo>
                  <a:lnTo>
                    <a:pt x="26070" y="60"/>
                  </a:lnTo>
                  <a:cubicBezTo>
                    <a:pt x="26317" y="-20"/>
                    <a:pt x="26584" y="-20"/>
                    <a:pt x="26832" y="60"/>
                  </a:cubicBezTo>
                  <a:cubicBezTo>
                    <a:pt x="26934" y="271"/>
                    <a:pt x="26934" y="517"/>
                    <a:pt x="26832" y="727"/>
                  </a:cubicBezTo>
                  <a:lnTo>
                    <a:pt x="26832" y="727"/>
                  </a:lnTo>
                  <a:cubicBezTo>
                    <a:pt x="26832" y="727"/>
                    <a:pt x="26832" y="727"/>
                    <a:pt x="26832" y="727"/>
                  </a:cubicBezTo>
                  <a:lnTo>
                    <a:pt x="8734" y="46923"/>
                  </a:lnTo>
                  <a:cubicBezTo>
                    <a:pt x="8582" y="47322"/>
                    <a:pt x="8391" y="47705"/>
                    <a:pt x="8163" y="48066"/>
                  </a:cubicBezTo>
                  <a:cubicBezTo>
                    <a:pt x="7922" y="48366"/>
                    <a:pt x="7632" y="48624"/>
                    <a:pt x="7305" y="48828"/>
                  </a:cubicBezTo>
                  <a:lnTo>
                    <a:pt x="4829" y="50257"/>
                  </a:lnTo>
                  <a:cubicBezTo>
                    <a:pt x="4593" y="50393"/>
                    <a:pt x="4303" y="50393"/>
                    <a:pt x="4067" y="50257"/>
                  </a:cubicBezTo>
                  <a:cubicBezTo>
                    <a:pt x="3965" y="50080"/>
                    <a:pt x="3965" y="49862"/>
                    <a:pt x="4067" y="49685"/>
                  </a:cubicBezTo>
                  <a:lnTo>
                    <a:pt x="4067" y="49685"/>
                  </a:lnTo>
                  <a:cubicBezTo>
                    <a:pt x="4067" y="49685"/>
                    <a:pt x="4067" y="49685"/>
                    <a:pt x="4067" y="49685"/>
                  </a:cubicBezTo>
                  <a:close/>
                  <a:moveTo>
                    <a:pt x="8544" y="22349"/>
                  </a:moveTo>
                  <a:cubicBezTo>
                    <a:pt x="8583" y="22000"/>
                    <a:pt x="8583" y="21649"/>
                    <a:pt x="8544" y="21301"/>
                  </a:cubicBezTo>
                  <a:lnTo>
                    <a:pt x="8544" y="18443"/>
                  </a:lnTo>
                  <a:cubicBezTo>
                    <a:pt x="8544" y="17967"/>
                    <a:pt x="8544" y="17681"/>
                    <a:pt x="8544" y="17491"/>
                  </a:cubicBezTo>
                  <a:cubicBezTo>
                    <a:pt x="8521" y="16917"/>
                    <a:pt x="8283" y="16373"/>
                    <a:pt x="7877" y="15967"/>
                  </a:cubicBezTo>
                  <a:cubicBezTo>
                    <a:pt x="7877" y="15967"/>
                    <a:pt x="7020" y="15967"/>
                    <a:pt x="6162" y="15967"/>
                  </a:cubicBezTo>
                  <a:cubicBezTo>
                    <a:pt x="5463" y="16363"/>
                    <a:pt x="4898" y="16960"/>
                    <a:pt x="4543" y="17681"/>
                  </a:cubicBezTo>
                  <a:cubicBezTo>
                    <a:pt x="4452" y="18377"/>
                    <a:pt x="4452" y="19081"/>
                    <a:pt x="4543" y="19777"/>
                  </a:cubicBezTo>
                  <a:lnTo>
                    <a:pt x="4543" y="20825"/>
                  </a:lnTo>
                  <a:cubicBezTo>
                    <a:pt x="4543" y="21301"/>
                    <a:pt x="4543" y="21777"/>
                    <a:pt x="4543" y="22253"/>
                  </a:cubicBezTo>
                  <a:cubicBezTo>
                    <a:pt x="4543" y="22730"/>
                    <a:pt x="4543" y="23206"/>
                    <a:pt x="4543" y="23682"/>
                  </a:cubicBezTo>
                  <a:cubicBezTo>
                    <a:pt x="4515" y="23999"/>
                    <a:pt x="4515" y="24318"/>
                    <a:pt x="4543" y="24635"/>
                  </a:cubicBezTo>
                  <a:cubicBezTo>
                    <a:pt x="4564" y="25191"/>
                    <a:pt x="4764" y="25726"/>
                    <a:pt x="5115" y="26159"/>
                  </a:cubicBezTo>
                  <a:cubicBezTo>
                    <a:pt x="5115" y="26159"/>
                    <a:pt x="6067" y="26159"/>
                    <a:pt x="6829" y="26159"/>
                  </a:cubicBezTo>
                  <a:cubicBezTo>
                    <a:pt x="7555" y="25796"/>
                    <a:pt x="8128" y="25189"/>
                    <a:pt x="8448" y="24444"/>
                  </a:cubicBezTo>
                  <a:cubicBezTo>
                    <a:pt x="8578" y="23753"/>
                    <a:pt x="8610" y="23048"/>
                    <a:pt x="8543" y="22349"/>
                  </a:cubicBezTo>
                  <a:close/>
                  <a:moveTo>
                    <a:pt x="24641" y="19872"/>
                  </a:moveTo>
                  <a:cubicBezTo>
                    <a:pt x="25462" y="19389"/>
                    <a:pt x="26367" y="19065"/>
                    <a:pt x="27308" y="18919"/>
                  </a:cubicBezTo>
                  <a:cubicBezTo>
                    <a:pt x="28008" y="18870"/>
                    <a:pt x="28706" y="19036"/>
                    <a:pt x="29308" y="19396"/>
                  </a:cubicBezTo>
                  <a:cubicBezTo>
                    <a:pt x="29889" y="19723"/>
                    <a:pt x="30355" y="20222"/>
                    <a:pt x="30642" y="20824"/>
                  </a:cubicBezTo>
                  <a:cubicBezTo>
                    <a:pt x="30944" y="21520"/>
                    <a:pt x="31137" y="22260"/>
                    <a:pt x="31213" y="23015"/>
                  </a:cubicBezTo>
                  <a:cubicBezTo>
                    <a:pt x="31316" y="23965"/>
                    <a:pt x="31316" y="24923"/>
                    <a:pt x="31213" y="25873"/>
                  </a:cubicBezTo>
                  <a:cubicBezTo>
                    <a:pt x="31213" y="26920"/>
                    <a:pt x="31213" y="27873"/>
                    <a:pt x="31213" y="28826"/>
                  </a:cubicBezTo>
                  <a:cubicBezTo>
                    <a:pt x="31352" y="29709"/>
                    <a:pt x="31352" y="30609"/>
                    <a:pt x="31213" y="31493"/>
                  </a:cubicBezTo>
                  <a:cubicBezTo>
                    <a:pt x="31025" y="32483"/>
                    <a:pt x="30705" y="33444"/>
                    <a:pt x="30260" y="34350"/>
                  </a:cubicBezTo>
                  <a:cubicBezTo>
                    <a:pt x="29755" y="35272"/>
                    <a:pt x="29148" y="36135"/>
                    <a:pt x="28451" y="36922"/>
                  </a:cubicBezTo>
                  <a:cubicBezTo>
                    <a:pt x="27677" y="37716"/>
                    <a:pt x="26814" y="38419"/>
                    <a:pt x="25879" y="39017"/>
                  </a:cubicBezTo>
                  <a:cubicBezTo>
                    <a:pt x="25058" y="39500"/>
                    <a:pt x="24153" y="39824"/>
                    <a:pt x="23212" y="39970"/>
                  </a:cubicBezTo>
                  <a:cubicBezTo>
                    <a:pt x="22554" y="40124"/>
                    <a:pt x="21870" y="40124"/>
                    <a:pt x="21212" y="39970"/>
                  </a:cubicBezTo>
                  <a:cubicBezTo>
                    <a:pt x="20624" y="39607"/>
                    <a:pt x="20159" y="39076"/>
                    <a:pt x="19878" y="38446"/>
                  </a:cubicBezTo>
                  <a:cubicBezTo>
                    <a:pt x="19599" y="37766"/>
                    <a:pt x="19376" y="37065"/>
                    <a:pt x="19211" y="36350"/>
                  </a:cubicBezTo>
                  <a:cubicBezTo>
                    <a:pt x="19212" y="35493"/>
                    <a:pt x="19212" y="34445"/>
                    <a:pt x="19212" y="33398"/>
                  </a:cubicBezTo>
                  <a:cubicBezTo>
                    <a:pt x="19212" y="32350"/>
                    <a:pt x="19212" y="31397"/>
                    <a:pt x="19212" y="30445"/>
                  </a:cubicBezTo>
                  <a:cubicBezTo>
                    <a:pt x="19123" y="29558"/>
                    <a:pt x="19123" y="28665"/>
                    <a:pt x="19212" y="27778"/>
                  </a:cubicBezTo>
                  <a:cubicBezTo>
                    <a:pt x="19461" y="26822"/>
                    <a:pt x="19812" y="25896"/>
                    <a:pt x="20259" y="25016"/>
                  </a:cubicBezTo>
                  <a:cubicBezTo>
                    <a:pt x="20740" y="24049"/>
                    <a:pt x="21349" y="23152"/>
                    <a:pt x="22069" y="22349"/>
                  </a:cubicBezTo>
                  <a:cubicBezTo>
                    <a:pt x="22763" y="21368"/>
                    <a:pt x="23635" y="20528"/>
                    <a:pt x="24641" y="19872"/>
                  </a:cubicBezTo>
                  <a:close/>
                  <a:moveTo>
                    <a:pt x="27689" y="30635"/>
                  </a:moveTo>
                  <a:cubicBezTo>
                    <a:pt x="27728" y="30287"/>
                    <a:pt x="27728" y="29936"/>
                    <a:pt x="27689" y="29588"/>
                  </a:cubicBezTo>
                  <a:lnTo>
                    <a:pt x="27689" y="26730"/>
                  </a:lnTo>
                  <a:cubicBezTo>
                    <a:pt x="27753" y="26416"/>
                    <a:pt x="27753" y="26092"/>
                    <a:pt x="27689" y="25777"/>
                  </a:cubicBezTo>
                  <a:cubicBezTo>
                    <a:pt x="27686" y="25199"/>
                    <a:pt x="27445" y="24648"/>
                    <a:pt x="27022" y="24253"/>
                  </a:cubicBezTo>
                  <a:cubicBezTo>
                    <a:pt x="27022" y="24253"/>
                    <a:pt x="26165" y="24253"/>
                    <a:pt x="25308" y="24253"/>
                  </a:cubicBezTo>
                  <a:cubicBezTo>
                    <a:pt x="24608" y="24649"/>
                    <a:pt x="24044" y="25247"/>
                    <a:pt x="23688" y="25968"/>
                  </a:cubicBezTo>
                  <a:cubicBezTo>
                    <a:pt x="23589" y="26663"/>
                    <a:pt x="23589" y="27368"/>
                    <a:pt x="23688" y="28063"/>
                  </a:cubicBezTo>
                  <a:lnTo>
                    <a:pt x="23688" y="29111"/>
                  </a:lnTo>
                  <a:cubicBezTo>
                    <a:pt x="23688" y="29588"/>
                    <a:pt x="23688" y="30064"/>
                    <a:pt x="23688" y="30540"/>
                  </a:cubicBezTo>
                  <a:cubicBezTo>
                    <a:pt x="23688" y="31016"/>
                    <a:pt x="23688" y="31493"/>
                    <a:pt x="23688" y="31969"/>
                  </a:cubicBezTo>
                  <a:cubicBezTo>
                    <a:pt x="23660" y="32286"/>
                    <a:pt x="23660" y="32605"/>
                    <a:pt x="23688" y="32922"/>
                  </a:cubicBezTo>
                  <a:cubicBezTo>
                    <a:pt x="23711" y="33495"/>
                    <a:pt x="23949" y="34039"/>
                    <a:pt x="24355" y="34446"/>
                  </a:cubicBezTo>
                  <a:cubicBezTo>
                    <a:pt x="24355" y="34445"/>
                    <a:pt x="25212" y="34445"/>
                    <a:pt x="26070" y="34445"/>
                  </a:cubicBezTo>
                  <a:cubicBezTo>
                    <a:pt x="26746" y="34049"/>
                    <a:pt x="27279" y="33449"/>
                    <a:pt x="27594" y="32731"/>
                  </a:cubicBezTo>
                  <a:cubicBezTo>
                    <a:pt x="27757" y="32045"/>
                    <a:pt x="27789" y="31334"/>
                    <a:pt x="27689" y="30635"/>
                  </a:cubicBezTo>
                  <a:close/>
                </a:path>
              </a:pathLst>
            </a:custGeom>
            <a:solidFill>
              <a:srgbClr val="455A64"/>
            </a:solidFill>
            <a:ln w="9525" cap="flat">
              <a:noFill/>
              <a:prstDash val="solid"/>
              <a:miter/>
            </a:ln>
          </p:spPr>
          <p:txBody>
            <a:bodyPr rtlCol="0" anchor="ctr"/>
            <a:lstStyle/>
            <a:p>
              <a:endParaRPr lang="vi-VN"/>
            </a:p>
          </p:txBody>
        </p:sp>
        <p:sp>
          <p:nvSpPr>
            <p:cNvPr id="586" name="Freeform: Shape 585">
              <a:extLst>
                <a:ext uri="{FF2B5EF4-FFF2-40B4-BE49-F238E27FC236}">
                  <a16:creationId xmlns:a16="http://schemas.microsoft.com/office/drawing/2014/main" id="{89C7663B-E5B4-FF76-63F4-FB0580BCBA5B}"/>
                </a:ext>
              </a:extLst>
            </p:cNvPr>
            <p:cNvSpPr/>
            <p:nvPr/>
          </p:nvSpPr>
          <p:spPr>
            <a:xfrm>
              <a:off x="2675859" y="4324800"/>
              <a:ext cx="55625" cy="60010"/>
            </a:xfrm>
            <a:custGeom>
              <a:avLst/>
              <a:gdLst>
                <a:gd name="connsiteX0" fmla="*/ 0 w 55625"/>
                <a:gd name="connsiteY0" fmla="*/ 10576 h 60010"/>
                <a:gd name="connsiteX1" fmla="*/ 476 w 55625"/>
                <a:gd name="connsiteY1" fmla="*/ 17910 h 60010"/>
                <a:gd name="connsiteX2" fmla="*/ 2858 w 55625"/>
                <a:gd name="connsiteY2" fmla="*/ 52296 h 60010"/>
                <a:gd name="connsiteX3" fmla="*/ 2858 w 55625"/>
                <a:gd name="connsiteY3" fmla="*/ 60011 h 60010"/>
                <a:gd name="connsiteX4" fmla="*/ 34766 w 55625"/>
                <a:gd name="connsiteY4" fmla="*/ 54963 h 60010"/>
                <a:gd name="connsiteX5" fmla="*/ 37909 w 55625"/>
                <a:gd name="connsiteY5" fmla="*/ 46676 h 60010"/>
                <a:gd name="connsiteX6" fmla="*/ 52673 w 55625"/>
                <a:gd name="connsiteY6" fmla="*/ 10100 h 60010"/>
                <a:gd name="connsiteX7" fmla="*/ 55626 w 55625"/>
                <a:gd name="connsiteY7" fmla="*/ 2099 h 60010"/>
                <a:gd name="connsiteX8" fmla="*/ 0 w 55625"/>
                <a:gd name="connsiteY8" fmla="*/ 10576 h 6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25" h="60010">
                  <a:moveTo>
                    <a:pt x="0" y="10576"/>
                  </a:moveTo>
                  <a:lnTo>
                    <a:pt x="476" y="17910"/>
                  </a:lnTo>
                  <a:lnTo>
                    <a:pt x="2858" y="52296"/>
                  </a:lnTo>
                  <a:lnTo>
                    <a:pt x="2858" y="60011"/>
                  </a:lnTo>
                  <a:cubicBezTo>
                    <a:pt x="12545" y="54559"/>
                    <a:pt x="23869" y="52768"/>
                    <a:pt x="34766" y="54963"/>
                  </a:cubicBezTo>
                  <a:lnTo>
                    <a:pt x="37909" y="46676"/>
                  </a:lnTo>
                  <a:lnTo>
                    <a:pt x="52673" y="10100"/>
                  </a:lnTo>
                  <a:lnTo>
                    <a:pt x="55626" y="2099"/>
                  </a:lnTo>
                  <a:cubicBezTo>
                    <a:pt x="36691" y="-2509"/>
                    <a:pt x="16703" y="537"/>
                    <a:pt x="0" y="10576"/>
                  </a:cubicBezTo>
                  <a:close/>
                </a:path>
              </a:pathLst>
            </a:custGeom>
            <a:solidFill>
              <a:srgbClr val="BA68C8"/>
            </a:solidFill>
            <a:ln w="9525" cap="flat">
              <a:noFill/>
              <a:prstDash val="solid"/>
              <a:miter/>
            </a:ln>
          </p:spPr>
          <p:txBody>
            <a:bodyPr rtlCol="0" anchor="ctr"/>
            <a:lstStyle/>
            <a:p>
              <a:endParaRPr lang="vi-VN"/>
            </a:p>
          </p:txBody>
        </p:sp>
        <p:sp>
          <p:nvSpPr>
            <p:cNvPr id="587" name="Freeform: Shape 586">
              <a:extLst>
                <a:ext uri="{FF2B5EF4-FFF2-40B4-BE49-F238E27FC236}">
                  <a16:creationId xmlns:a16="http://schemas.microsoft.com/office/drawing/2014/main" id="{7C90C0FD-7E4F-9D32-1C7A-AFCF8B6A20E8}"/>
                </a:ext>
              </a:extLst>
            </p:cNvPr>
            <p:cNvSpPr/>
            <p:nvPr/>
          </p:nvSpPr>
          <p:spPr>
            <a:xfrm>
              <a:off x="2675859" y="4324800"/>
              <a:ext cx="55625" cy="60010"/>
            </a:xfrm>
            <a:custGeom>
              <a:avLst/>
              <a:gdLst>
                <a:gd name="connsiteX0" fmla="*/ 0 w 55625"/>
                <a:gd name="connsiteY0" fmla="*/ 10576 h 60010"/>
                <a:gd name="connsiteX1" fmla="*/ 476 w 55625"/>
                <a:gd name="connsiteY1" fmla="*/ 17910 h 60010"/>
                <a:gd name="connsiteX2" fmla="*/ 2858 w 55625"/>
                <a:gd name="connsiteY2" fmla="*/ 52296 h 60010"/>
                <a:gd name="connsiteX3" fmla="*/ 2858 w 55625"/>
                <a:gd name="connsiteY3" fmla="*/ 60011 h 60010"/>
                <a:gd name="connsiteX4" fmla="*/ 34766 w 55625"/>
                <a:gd name="connsiteY4" fmla="*/ 54963 h 60010"/>
                <a:gd name="connsiteX5" fmla="*/ 37909 w 55625"/>
                <a:gd name="connsiteY5" fmla="*/ 46676 h 60010"/>
                <a:gd name="connsiteX6" fmla="*/ 52673 w 55625"/>
                <a:gd name="connsiteY6" fmla="*/ 10100 h 60010"/>
                <a:gd name="connsiteX7" fmla="*/ 55626 w 55625"/>
                <a:gd name="connsiteY7" fmla="*/ 2099 h 60010"/>
                <a:gd name="connsiteX8" fmla="*/ 0 w 55625"/>
                <a:gd name="connsiteY8" fmla="*/ 10576 h 6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625" h="60010">
                  <a:moveTo>
                    <a:pt x="0" y="10576"/>
                  </a:moveTo>
                  <a:lnTo>
                    <a:pt x="476" y="17910"/>
                  </a:lnTo>
                  <a:lnTo>
                    <a:pt x="2858" y="52296"/>
                  </a:lnTo>
                  <a:lnTo>
                    <a:pt x="2858" y="60011"/>
                  </a:lnTo>
                  <a:cubicBezTo>
                    <a:pt x="12545" y="54559"/>
                    <a:pt x="23869" y="52768"/>
                    <a:pt x="34766" y="54963"/>
                  </a:cubicBezTo>
                  <a:lnTo>
                    <a:pt x="37909" y="46676"/>
                  </a:lnTo>
                  <a:lnTo>
                    <a:pt x="52673" y="10100"/>
                  </a:lnTo>
                  <a:lnTo>
                    <a:pt x="55626" y="2099"/>
                  </a:lnTo>
                  <a:cubicBezTo>
                    <a:pt x="36691" y="-2509"/>
                    <a:pt x="16703" y="537"/>
                    <a:pt x="0" y="10576"/>
                  </a:cubicBezTo>
                  <a:close/>
                </a:path>
              </a:pathLst>
            </a:custGeom>
            <a:solidFill>
              <a:srgbClr val="FFFFFF"/>
            </a:solidFill>
            <a:ln w="9525" cap="flat">
              <a:noFill/>
              <a:prstDash val="solid"/>
              <a:miter/>
            </a:ln>
          </p:spPr>
          <p:txBody>
            <a:bodyPr rtlCol="0" anchor="ctr"/>
            <a:lstStyle/>
            <a:p>
              <a:endParaRPr lang="vi-VN"/>
            </a:p>
          </p:txBody>
        </p:sp>
        <p:sp>
          <p:nvSpPr>
            <p:cNvPr id="588" name="Freeform: Shape 587">
              <a:extLst>
                <a:ext uri="{FF2B5EF4-FFF2-40B4-BE49-F238E27FC236}">
                  <a16:creationId xmlns:a16="http://schemas.microsoft.com/office/drawing/2014/main" id="{BFEDD286-5CDB-3ED2-782F-CF9774F3F21E}"/>
                </a:ext>
              </a:extLst>
            </p:cNvPr>
            <p:cNvSpPr/>
            <p:nvPr/>
          </p:nvSpPr>
          <p:spPr>
            <a:xfrm>
              <a:off x="2585152" y="4336614"/>
              <a:ext cx="192464" cy="265545"/>
            </a:xfrm>
            <a:custGeom>
              <a:avLst/>
              <a:gdLst>
                <a:gd name="connsiteX0" fmla="*/ 186052 w 192464"/>
                <a:gd name="connsiteY0" fmla="*/ 43815 h 265545"/>
                <a:gd name="connsiteX1" fmla="*/ 183481 w 192464"/>
                <a:gd name="connsiteY1" fmla="*/ 36862 h 265545"/>
                <a:gd name="connsiteX2" fmla="*/ 148619 w 192464"/>
                <a:gd name="connsiteY2" fmla="*/ 0 h 265545"/>
                <a:gd name="connsiteX3" fmla="*/ 134808 w 192464"/>
                <a:gd name="connsiteY3" fmla="*/ 36862 h 265545"/>
                <a:gd name="connsiteX4" fmla="*/ 158716 w 192464"/>
                <a:gd name="connsiteY4" fmla="*/ 62198 h 265545"/>
                <a:gd name="connsiteX5" fmla="*/ 161383 w 192464"/>
                <a:gd name="connsiteY5" fmla="*/ 69152 h 265545"/>
                <a:gd name="connsiteX6" fmla="*/ 165383 w 192464"/>
                <a:gd name="connsiteY6" fmla="*/ 90964 h 265545"/>
                <a:gd name="connsiteX7" fmla="*/ 164526 w 192464"/>
                <a:gd name="connsiteY7" fmla="*/ 115729 h 265545"/>
                <a:gd name="connsiteX8" fmla="*/ 163002 w 192464"/>
                <a:gd name="connsiteY8" fmla="*/ 125254 h 265545"/>
                <a:gd name="connsiteX9" fmla="*/ 143952 w 192464"/>
                <a:gd name="connsiteY9" fmla="*/ 175260 h 265545"/>
                <a:gd name="connsiteX10" fmla="*/ 138904 w 192464"/>
                <a:gd name="connsiteY10" fmla="*/ 183452 h 265545"/>
                <a:gd name="connsiteX11" fmla="*/ 105280 w 192464"/>
                <a:gd name="connsiteY11" fmla="*/ 217361 h 265545"/>
                <a:gd name="connsiteX12" fmla="*/ 102042 w 192464"/>
                <a:gd name="connsiteY12" fmla="*/ 219551 h 265545"/>
                <a:gd name="connsiteX13" fmla="*/ 98613 w 192464"/>
                <a:gd name="connsiteY13" fmla="*/ 221266 h 265545"/>
                <a:gd name="connsiteX14" fmla="*/ 63085 w 192464"/>
                <a:gd name="connsiteY14" fmla="*/ 226790 h 265545"/>
                <a:gd name="connsiteX15" fmla="*/ 57370 w 192464"/>
                <a:gd name="connsiteY15" fmla="*/ 224885 h 265545"/>
                <a:gd name="connsiteX16" fmla="*/ 33462 w 192464"/>
                <a:gd name="connsiteY16" fmla="*/ 199549 h 265545"/>
                <a:gd name="connsiteX17" fmla="*/ 30795 w 192464"/>
                <a:gd name="connsiteY17" fmla="*/ 192596 h 265545"/>
                <a:gd name="connsiteX18" fmla="*/ 26794 w 192464"/>
                <a:gd name="connsiteY18" fmla="*/ 170688 h 265545"/>
                <a:gd name="connsiteX19" fmla="*/ 27652 w 192464"/>
                <a:gd name="connsiteY19" fmla="*/ 146018 h 265545"/>
                <a:gd name="connsiteX20" fmla="*/ 29176 w 192464"/>
                <a:gd name="connsiteY20" fmla="*/ 136493 h 265545"/>
                <a:gd name="connsiteX21" fmla="*/ 48226 w 192464"/>
                <a:gd name="connsiteY21" fmla="*/ 86392 h 265545"/>
                <a:gd name="connsiteX22" fmla="*/ 53274 w 192464"/>
                <a:gd name="connsiteY22" fmla="*/ 78296 h 265545"/>
                <a:gd name="connsiteX23" fmla="*/ 86897 w 192464"/>
                <a:gd name="connsiteY23" fmla="*/ 43910 h 265545"/>
                <a:gd name="connsiteX24" fmla="*/ 84516 w 192464"/>
                <a:gd name="connsiteY24" fmla="*/ 9620 h 265545"/>
                <a:gd name="connsiteX25" fmla="*/ 35653 w 192464"/>
                <a:gd name="connsiteY25" fmla="*/ 59627 h 265545"/>
                <a:gd name="connsiteX26" fmla="*/ 30604 w 192464"/>
                <a:gd name="connsiteY26" fmla="*/ 67723 h 265545"/>
                <a:gd name="connsiteX27" fmla="*/ 3268 w 192464"/>
                <a:gd name="connsiteY27" fmla="*/ 140589 h 265545"/>
                <a:gd name="connsiteX28" fmla="*/ 1744 w 192464"/>
                <a:gd name="connsiteY28" fmla="*/ 150114 h 265545"/>
                <a:gd name="connsiteX29" fmla="*/ 315 w 192464"/>
                <a:gd name="connsiteY29" fmla="*/ 186214 h 265545"/>
                <a:gd name="connsiteX30" fmla="*/ 6411 w 192464"/>
                <a:gd name="connsiteY30" fmla="*/ 217932 h 265545"/>
                <a:gd name="connsiteX31" fmla="*/ 8983 w 192464"/>
                <a:gd name="connsiteY31" fmla="*/ 224980 h 265545"/>
                <a:gd name="connsiteX32" fmla="*/ 43844 w 192464"/>
                <a:gd name="connsiteY32" fmla="*/ 261747 h 265545"/>
                <a:gd name="connsiteX33" fmla="*/ 49559 w 192464"/>
                <a:gd name="connsiteY33" fmla="*/ 263747 h 265545"/>
                <a:gd name="connsiteX34" fmla="*/ 101280 w 192464"/>
                <a:gd name="connsiteY34" fmla="*/ 255651 h 265545"/>
                <a:gd name="connsiteX35" fmla="*/ 104614 w 192464"/>
                <a:gd name="connsiteY35" fmla="*/ 253841 h 265545"/>
                <a:gd name="connsiteX36" fmla="*/ 107947 w 192464"/>
                <a:gd name="connsiteY36" fmla="*/ 251841 h 265545"/>
                <a:gd name="connsiteX37" fmla="*/ 156811 w 192464"/>
                <a:gd name="connsiteY37" fmla="*/ 201835 h 265545"/>
                <a:gd name="connsiteX38" fmla="*/ 161859 w 192464"/>
                <a:gd name="connsiteY38" fmla="*/ 193643 h 265545"/>
                <a:gd name="connsiteX39" fmla="*/ 189196 w 192464"/>
                <a:gd name="connsiteY39" fmla="*/ 120872 h 265545"/>
                <a:gd name="connsiteX40" fmla="*/ 190720 w 192464"/>
                <a:gd name="connsiteY40" fmla="*/ 111347 h 265545"/>
                <a:gd name="connsiteX41" fmla="*/ 192148 w 192464"/>
                <a:gd name="connsiteY41" fmla="*/ 75343 h 265545"/>
                <a:gd name="connsiteX42" fmla="*/ 186052 w 192464"/>
                <a:gd name="connsiteY42" fmla="*/ 43815 h 265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92464" h="265545">
                  <a:moveTo>
                    <a:pt x="186052" y="43815"/>
                  </a:moveTo>
                  <a:cubicBezTo>
                    <a:pt x="185290" y="41434"/>
                    <a:pt x="184433" y="39148"/>
                    <a:pt x="183481" y="36862"/>
                  </a:cubicBezTo>
                  <a:cubicBezTo>
                    <a:pt x="177309" y="20375"/>
                    <a:pt x="164737" y="7081"/>
                    <a:pt x="148619" y="0"/>
                  </a:cubicBezTo>
                  <a:lnTo>
                    <a:pt x="134808" y="36862"/>
                  </a:lnTo>
                  <a:cubicBezTo>
                    <a:pt x="145743" y="41913"/>
                    <a:pt x="154306" y="50989"/>
                    <a:pt x="158716" y="62198"/>
                  </a:cubicBezTo>
                  <a:cubicBezTo>
                    <a:pt x="159668" y="64389"/>
                    <a:pt x="160525" y="66770"/>
                    <a:pt x="161383" y="69152"/>
                  </a:cubicBezTo>
                  <a:cubicBezTo>
                    <a:pt x="163576" y="76238"/>
                    <a:pt x="164919" y="83560"/>
                    <a:pt x="165383" y="90964"/>
                  </a:cubicBezTo>
                  <a:cubicBezTo>
                    <a:pt x="165904" y="99227"/>
                    <a:pt x="165617" y="107521"/>
                    <a:pt x="164526" y="115729"/>
                  </a:cubicBezTo>
                  <a:cubicBezTo>
                    <a:pt x="164526" y="118872"/>
                    <a:pt x="163573" y="122015"/>
                    <a:pt x="163002" y="125254"/>
                  </a:cubicBezTo>
                  <a:cubicBezTo>
                    <a:pt x="159440" y="142855"/>
                    <a:pt x="153004" y="159750"/>
                    <a:pt x="143952" y="175260"/>
                  </a:cubicBezTo>
                  <a:cubicBezTo>
                    <a:pt x="142333" y="178118"/>
                    <a:pt x="140618" y="180785"/>
                    <a:pt x="138904" y="183452"/>
                  </a:cubicBezTo>
                  <a:cubicBezTo>
                    <a:pt x="130126" y="196930"/>
                    <a:pt x="118683" y="208469"/>
                    <a:pt x="105280" y="217361"/>
                  </a:cubicBezTo>
                  <a:lnTo>
                    <a:pt x="102042" y="219551"/>
                  </a:lnTo>
                  <a:lnTo>
                    <a:pt x="98613" y="221266"/>
                  </a:lnTo>
                  <a:cubicBezTo>
                    <a:pt x="87856" y="227422"/>
                    <a:pt x="75204" y="229390"/>
                    <a:pt x="63085" y="226790"/>
                  </a:cubicBezTo>
                  <a:cubicBezTo>
                    <a:pt x="61126" y="226328"/>
                    <a:pt x="59214" y="225690"/>
                    <a:pt x="57370" y="224885"/>
                  </a:cubicBezTo>
                  <a:cubicBezTo>
                    <a:pt x="46435" y="219833"/>
                    <a:pt x="37871" y="210758"/>
                    <a:pt x="33462" y="199549"/>
                  </a:cubicBezTo>
                  <a:cubicBezTo>
                    <a:pt x="32509" y="197358"/>
                    <a:pt x="31652" y="194977"/>
                    <a:pt x="30795" y="192596"/>
                  </a:cubicBezTo>
                  <a:cubicBezTo>
                    <a:pt x="28593" y="185479"/>
                    <a:pt x="27250" y="178124"/>
                    <a:pt x="26794" y="170688"/>
                  </a:cubicBezTo>
                  <a:cubicBezTo>
                    <a:pt x="26276" y="162457"/>
                    <a:pt x="26563" y="154194"/>
                    <a:pt x="27652" y="146018"/>
                  </a:cubicBezTo>
                  <a:cubicBezTo>
                    <a:pt x="27652" y="142875"/>
                    <a:pt x="28604" y="139732"/>
                    <a:pt x="29176" y="136493"/>
                  </a:cubicBezTo>
                  <a:cubicBezTo>
                    <a:pt x="32737" y="118862"/>
                    <a:pt x="39173" y="101936"/>
                    <a:pt x="48226" y="86392"/>
                  </a:cubicBezTo>
                  <a:cubicBezTo>
                    <a:pt x="49845" y="83629"/>
                    <a:pt x="51559" y="80963"/>
                    <a:pt x="53274" y="78296"/>
                  </a:cubicBezTo>
                  <a:cubicBezTo>
                    <a:pt x="62009" y="64652"/>
                    <a:pt x="73453" y="52949"/>
                    <a:pt x="86897" y="43910"/>
                  </a:cubicBezTo>
                  <a:lnTo>
                    <a:pt x="84516" y="9620"/>
                  </a:lnTo>
                  <a:cubicBezTo>
                    <a:pt x="64814" y="22572"/>
                    <a:pt x="48145" y="39630"/>
                    <a:pt x="35653" y="59627"/>
                  </a:cubicBezTo>
                  <a:cubicBezTo>
                    <a:pt x="33938" y="62294"/>
                    <a:pt x="32224" y="64961"/>
                    <a:pt x="30604" y="67723"/>
                  </a:cubicBezTo>
                  <a:cubicBezTo>
                    <a:pt x="17355" y="90252"/>
                    <a:pt x="8106" y="114905"/>
                    <a:pt x="3268" y="140589"/>
                  </a:cubicBezTo>
                  <a:cubicBezTo>
                    <a:pt x="2696" y="143637"/>
                    <a:pt x="2220" y="146780"/>
                    <a:pt x="1744" y="150114"/>
                  </a:cubicBezTo>
                  <a:cubicBezTo>
                    <a:pt x="89" y="162072"/>
                    <a:pt x="-390" y="174163"/>
                    <a:pt x="315" y="186214"/>
                  </a:cubicBezTo>
                  <a:cubicBezTo>
                    <a:pt x="1004" y="197001"/>
                    <a:pt x="3052" y="207658"/>
                    <a:pt x="6411" y="217932"/>
                  </a:cubicBezTo>
                  <a:cubicBezTo>
                    <a:pt x="7173" y="220409"/>
                    <a:pt x="8030" y="222695"/>
                    <a:pt x="8983" y="224980"/>
                  </a:cubicBezTo>
                  <a:cubicBezTo>
                    <a:pt x="15129" y="241461"/>
                    <a:pt x="27713" y="254734"/>
                    <a:pt x="43844" y="261747"/>
                  </a:cubicBezTo>
                  <a:lnTo>
                    <a:pt x="49559" y="263747"/>
                  </a:lnTo>
                  <a:cubicBezTo>
                    <a:pt x="67198" y="267818"/>
                    <a:pt x="85728" y="264918"/>
                    <a:pt x="101280" y="255651"/>
                  </a:cubicBezTo>
                  <a:lnTo>
                    <a:pt x="104614" y="253841"/>
                  </a:lnTo>
                  <a:cubicBezTo>
                    <a:pt x="105757" y="253270"/>
                    <a:pt x="106804" y="252508"/>
                    <a:pt x="107947" y="251841"/>
                  </a:cubicBezTo>
                  <a:cubicBezTo>
                    <a:pt x="127626" y="238862"/>
                    <a:pt x="144290" y="221809"/>
                    <a:pt x="156811" y="201835"/>
                  </a:cubicBezTo>
                  <a:cubicBezTo>
                    <a:pt x="158525" y="199168"/>
                    <a:pt x="160240" y="196405"/>
                    <a:pt x="161859" y="193643"/>
                  </a:cubicBezTo>
                  <a:cubicBezTo>
                    <a:pt x="175123" y="171156"/>
                    <a:pt x="184373" y="146531"/>
                    <a:pt x="189196" y="120872"/>
                  </a:cubicBezTo>
                  <a:cubicBezTo>
                    <a:pt x="189767" y="117824"/>
                    <a:pt x="190243" y="114681"/>
                    <a:pt x="190720" y="111347"/>
                  </a:cubicBezTo>
                  <a:cubicBezTo>
                    <a:pt x="192376" y="99422"/>
                    <a:pt x="192855" y="87362"/>
                    <a:pt x="192148" y="75343"/>
                  </a:cubicBezTo>
                  <a:cubicBezTo>
                    <a:pt x="191426" y="64622"/>
                    <a:pt x="189378" y="54032"/>
                    <a:pt x="186052" y="43815"/>
                  </a:cubicBezTo>
                  <a:close/>
                </a:path>
              </a:pathLst>
            </a:custGeom>
            <a:solidFill>
              <a:srgbClr val="F0F0F0"/>
            </a:solidFill>
            <a:ln w="9525" cap="flat">
              <a:noFill/>
              <a:prstDash val="solid"/>
              <a:miter/>
            </a:ln>
          </p:spPr>
          <p:txBody>
            <a:bodyPr rtlCol="0" anchor="ctr"/>
            <a:lstStyle/>
            <a:p>
              <a:endParaRPr lang="vi-VN"/>
            </a:p>
          </p:txBody>
        </p:sp>
        <p:sp>
          <p:nvSpPr>
            <p:cNvPr id="589" name="Freeform: Shape 588">
              <a:extLst>
                <a:ext uri="{FF2B5EF4-FFF2-40B4-BE49-F238E27FC236}">
                  <a16:creationId xmlns:a16="http://schemas.microsoft.com/office/drawing/2014/main" id="{3E38B3FC-A6CE-AC1C-8DE6-5E3A1DC81550}"/>
                </a:ext>
              </a:extLst>
            </p:cNvPr>
            <p:cNvSpPr/>
            <p:nvPr/>
          </p:nvSpPr>
          <p:spPr>
            <a:xfrm>
              <a:off x="2543532" y="4027796"/>
              <a:ext cx="1371646" cy="803141"/>
            </a:xfrm>
            <a:custGeom>
              <a:avLst/>
              <a:gdLst>
                <a:gd name="connsiteX0" fmla="*/ 1366101 w 1371646"/>
                <a:gd name="connsiteY0" fmla="*/ 17734 h 803141"/>
                <a:gd name="connsiteX1" fmla="*/ 6693 w 1371646"/>
                <a:gd name="connsiteY1" fmla="*/ 802403 h 803141"/>
                <a:gd name="connsiteX2" fmla="*/ 26 w 1371646"/>
                <a:gd name="connsiteY2" fmla="*/ 798117 h 803141"/>
                <a:gd name="connsiteX3" fmla="*/ 26 w 1371646"/>
                <a:gd name="connsiteY3" fmla="*/ 796974 h 803141"/>
                <a:gd name="connsiteX4" fmla="*/ 5550 w 1371646"/>
                <a:gd name="connsiteY4" fmla="*/ 785639 h 803141"/>
                <a:gd name="connsiteX5" fmla="*/ 1365053 w 1371646"/>
                <a:gd name="connsiteY5" fmla="*/ 779 h 803141"/>
                <a:gd name="connsiteX6" fmla="*/ 1371625 w 1371646"/>
                <a:gd name="connsiteY6" fmla="*/ 5066 h 803141"/>
                <a:gd name="connsiteX7" fmla="*/ 1371625 w 1371646"/>
                <a:gd name="connsiteY7" fmla="*/ 6209 h 803141"/>
                <a:gd name="connsiteX8" fmla="*/ 1366101 w 1371646"/>
                <a:gd name="connsiteY8" fmla="*/ 17734 h 803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1646" h="803141">
                  <a:moveTo>
                    <a:pt x="1366101" y="17734"/>
                  </a:moveTo>
                  <a:lnTo>
                    <a:pt x="6693" y="802403"/>
                  </a:lnTo>
                  <a:cubicBezTo>
                    <a:pt x="3359" y="804308"/>
                    <a:pt x="311" y="802403"/>
                    <a:pt x="26" y="798117"/>
                  </a:cubicBezTo>
                  <a:lnTo>
                    <a:pt x="26" y="796974"/>
                  </a:lnTo>
                  <a:cubicBezTo>
                    <a:pt x="-258" y="792486"/>
                    <a:pt x="1841" y="788181"/>
                    <a:pt x="5550" y="785639"/>
                  </a:cubicBezTo>
                  <a:lnTo>
                    <a:pt x="1365053" y="779"/>
                  </a:lnTo>
                  <a:cubicBezTo>
                    <a:pt x="1368387" y="-1221"/>
                    <a:pt x="1371340" y="779"/>
                    <a:pt x="1371625" y="5066"/>
                  </a:cubicBezTo>
                  <a:lnTo>
                    <a:pt x="1371625" y="6209"/>
                  </a:lnTo>
                  <a:cubicBezTo>
                    <a:pt x="1371883" y="10744"/>
                    <a:pt x="1369798" y="15094"/>
                    <a:pt x="1366101" y="17734"/>
                  </a:cubicBezTo>
                  <a:close/>
                </a:path>
              </a:pathLst>
            </a:custGeom>
            <a:solidFill>
              <a:srgbClr val="E0E0E0"/>
            </a:solidFill>
            <a:ln w="9525" cap="flat">
              <a:noFill/>
              <a:prstDash val="solid"/>
              <a:miter/>
            </a:ln>
          </p:spPr>
          <p:txBody>
            <a:bodyPr rtlCol="0" anchor="ctr"/>
            <a:lstStyle/>
            <a:p>
              <a:endParaRPr lang="vi-VN"/>
            </a:p>
          </p:txBody>
        </p:sp>
        <p:sp>
          <p:nvSpPr>
            <p:cNvPr id="590" name="Freeform: Shape 589">
              <a:extLst>
                <a:ext uri="{FF2B5EF4-FFF2-40B4-BE49-F238E27FC236}">
                  <a16:creationId xmlns:a16="http://schemas.microsoft.com/office/drawing/2014/main" id="{77CBA996-32DF-CADC-4103-D595F626D672}"/>
                </a:ext>
              </a:extLst>
            </p:cNvPr>
            <p:cNvSpPr/>
            <p:nvPr/>
          </p:nvSpPr>
          <p:spPr>
            <a:xfrm>
              <a:off x="2546593" y="4071366"/>
              <a:ext cx="1371622" cy="803236"/>
            </a:xfrm>
            <a:custGeom>
              <a:avLst/>
              <a:gdLst>
                <a:gd name="connsiteX0" fmla="*/ 1366088 w 1371622"/>
                <a:gd name="connsiteY0" fmla="*/ 17598 h 803236"/>
                <a:gd name="connsiteX1" fmla="*/ 6584 w 1371622"/>
                <a:gd name="connsiteY1" fmla="*/ 802458 h 803236"/>
                <a:gd name="connsiteX2" fmla="*/ 12 w 1371622"/>
                <a:gd name="connsiteY2" fmla="*/ 798172 h 803236"/>
                <a:gd name="connsiteX3" fmla="*/ 12 w 1371622"/>
                <a:gd name="connsiteY3" fmla="*/ 796933 h 803236"/>
                <a:gd name="connsiteX4" fmla="*/ 5537 w 1371622"/>
                <a:gd name="connsiteY4" fmla="*/ 785598 h 803236"/>
                <a:gd name="connsiteX5" fmla="*/ 1365040 w 1371622"/>
                <a:gd name="connsiteY5" fmla="*/ 738 h 803236"/>
                <a:gd name="connsiteX6" fmla="*/ 1371612 w 1371622"/>
                <a:gd name="connsiteY6" fmla="*/ 5025 h 803236"/>
                <a:gd name="connsiteX7" fmla="*/ 1371612 w 1371622"/>
                <a:gd name="connsiteY7" fmla="*/ 6358 h 803236"/>
                <a:gd name="connsiteX8" fmla="*/ 1366088 w 1371622"/>
                <a:gd name="connsiteY8" fmla="*/ 17598 h 803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1622" h="803236">
                  <a:moveTo>
                    <a:pt x="1366088" y="17598"/>
                  </a:moveTo>
                  <a:lnTo>
                    <a:pt x="6584" y="802458"/>
                  </a:lnTo>
                  <a:cubicBezTo>
                    <a:pt x="3251" y="804458"/>
                    <a:pt x="298" y="802458"/>
                    <a:pt x="12" y="798172"/>
                  </a:cubicBezTo>
                  <a:lnTo>
                    <a:pt x="12" y="796933"/>
                  </a:lnTo>
                  <a:cubicBezTo>
                    <a:pt x="-179" y="792464"/>
                    <a:pt x="1899" y="788201"/>
                    <a:pt x="5537" y="785598"/>
                  </a:cubicBezTo>
                  <a:lnTo>
                    <a:pt x="1365040" y="738"/>
                  </a:lnTo>
                  <a:cubicBezTo>
                    <a:pt x="1368374" y="-1167"/>
                    <a:pt x="1371326" y="738"/>
                    <a:pt x="1371612" y="5025"/>
                  </a:cubicBezTo>
                  <a:lnTo>
                    <a:pt x="1371612" y="6358"/>
                  </a:lnTo>
                  <a:cubicBezTo>
                    <a:pt x="1371789" y="10797"/>
                    <a:pt x="1369710" y="15026"/>
                    <a:pt x="1366088" y="17598"/>
                  </a:cubicBezTo>
                  <a:close/>
                </a:path>
              </a:pathLst>
            </a:custGeom>
            <a:solidFill>
              <a:srgbClr val="E0E0E0"/>
            </a:solidFill>
            <a:ln w="9525" cap="flat">
              <a:noFill/>
              <a:prstDash val="solid"/>
              <a:miter/>
            </a:ln>
          </p:spPr>
          <p:txBody>
            <a:bodyPr rtlCol="0" anchor="ctr"/>
            <a:lstStyle/>
            <a:p>
              <a:endParaRPr lang="vi-VN"/>
            </a:p>
          </p:txBody>
        </p:sp>
        <p:sp>
          <p:nvSpPr>
            <p:cNvPr id="591" name="Freeform: Shape 590">
              <a:extLst>
                <a:ext uri="{FF2B5EF4-FFF2-40B4-BE49-F238E27FC236}">
                  <a16:creationId xmlns:a16="http://schemas.microsoft.com/office/drawing/2014/main" id="{D5F44CFD-871C-146C-8D53-724F8ABD10A1}"/>
                </a:ext>
              </a:extLst>
            </p:cNvPr>
            <p:cNvSpPr/>
            <p:nvPr/>
          </p:nvSpPr>
          <p:spPr>
            <a:xfrm>
              <a:off x="2347652" y="2908912"/>
              <a:ext cx="1586364" cy="1000125"/>
            </a:xfrm>
            <a:custGeom>
              <a:avLst/>
              <a:gdLst>
                <a:gd name="connsiteX0" fmla="*/ 1580269 w 1586364"/>
                <a:gd name="connsiteY0" fmla="*/ 22289 h 1000125"/>
                <a:gd name="connsiteX1" fmla="*/ 1541597 w 1586364"/>
                <a:gd name="connsiteY1" fmla="*/ 0 h 1000125"/>
                <a:gd name="connsiteX2" fmla="*/ 24169 w 1586364"/>
                <a:gd name="connsiteY2" fmla="*/ 876300 h 1000125"/>
                <a:gd name="connsiteX3" fmla="*/ 928 w 1586364"/>
                <a:gd name="connsiteY3" fmla="*/ 909257 h 1000125"/>
                <a:gd name="connsiteX4" fmla="*/ 71 w 1586364"/>
                <a:gd name="connsiteY4" fmla="*/ 914019 h 1000125"/>
                <a:gd name="connsiteX5" fmla="*/ 71 w 1586364"/>
                <a:gd name="connsiteY5" fmla="*/ 918401 h 1000125"/>
                <a:gd name="connsiteX6" fmla="*/ 71 w 1586364"/>
                <a:gd name="connsiteY6" fmla="*/ 920591 h 1000125"/>
                <a:gd name="connsiteX7" fmla="*/ 3976 w 1586364"/>
                <a:gd name="connsiteY7" fmla="*/ 977741 h 1000125"/>
                <a:gd name="connsiteX8" fmla="*/ 42743 w 1586364"/>
                <a:gd name="connsiteY8" fmla="*/ 1000125 h 1000125"/>
                <a:gd name="connsiteX9" fmla="*/ 1586365 w 1586364"/>
                <a:gd name="connsiteY9" fmla="*/ 108966 h 1000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86364" h="1000125">
                  <a:moveTo>
                    <a:pt x="1580269" y="22289"/>
                  </a:moveTo>
                  <a:lnTo>
                    <a:pt x="1541597" y="0"/>
                  </a:lnTo>
                  <a:lnTo>
                    <a:pt x="24169" y="876300"/>
                  </a:lnTo>
                  <a:cubicBezTo>
                    <a:pt x="12444" y="883858"/>
                    <a:pt x="4111" y="895674"/>
                    <a:pt x="928" y="909257"/>
                  </a:cubicBezTo>
                  <a:cubicBezTo>
                    <a:pt x="550" y="910826"/>
                    <a:pt x="264" y="912416"/>
                    <a:pt x="71" y="914019"/>
                  </a:cubicBezTo>
                  <a:cubicBezTo>
                    <a:pt x="-24" y="915478"/>
                    <a:pt x="-24" y="916942"/>
                    <a:pt x="71" y="918401"/>
                  </a:cubicBezTo>
                  <a:cubicBezTo>
                    <a:pt x="71" y="919067"/>
                    <a:pt x="71" y="919829"/>
                    <a:pt x="71" y="920591"/>
                  </a:cubicBezTo>
                  <a:lnTo>
                    <a:pt x="3976" y="977741"/>
                  </a:lnTo>
                  <a:lnTo>
                    <a:pt x="42743" y="1000125"/>
                  </a:lnTo>
                  <a:lnTo>
                    <a:pt x="1586365" y="108966"/>
                  </a:lnTo>
                  <a:close/>
                </a:path>
              </a:pathLst>
            </a:custGeom>
            <a:solidFill>
              <a:srgbClr val="37474F"/>
            </a:solidFill>
            <a:ln w="9525" cap="flat">
              <a:noFill/>
              <a:prstDash val="solid"/>
              <a:miter/>
            </a:ln>
          </p:spPr>
          <p:txBody>
            <a:bodyPr rtlCol="0" anchor="ctr"/>
            <a:lstStyle/>
            <a:p>
              <a:endParaRPr lang="vi-VN"/>
            </a:p>
          </p:txBody>
        </p:sp>
        <p:sp>
          <p:nvSpPr>
            <p:cNvPr id="592" name="Freeform: Shape 591">
              <a:extLst>
                <a:ext uri="{FF2B5EF4-FFF2-40B4-BE49-F238E27FC236}">
                  <a16:creationId xmlns:a16="http://schemas.microsoft.com/office/drawing/2014/main" id="{4C024277-19B6-ADC2-B7CC-9BE94732A99C}"/>
                </a:ext>
              </a:extLst>
            </p:cNvPr>
            <p:cNvSpPr/>
            <p:nvPr/>
          </p:nvSpPr>
          <p:spPr>
            <a:xfrm>
              <a:off x="2348580" y="2908912"/>
              <a:ext cx="1579340" cy="922115"/>
            </a:xfrm>
            <a:custGeom>
              <a:avLst/>
              <a:gdLst>
                <a:gd name="connsiteX0" fmla="*/ 1579340 w 1579340"/>
                <a:gd name="connsiteY0" fmla="*/ 22289 h 922115"/>
                <a:gd name="connsiteX1" fmla="*/ 62008 w 1579340"/>
                <a:gd name="connsiteY1" fmla="*/ 898589 h 922115"/>
                <a:gd name="connsiteX2" fmla="*/ 41910 w 1579340"/>
                <a:gd name="connsiteY2" fmla="*/ 922115 h 922115"/>
                <a:gd name="connsiteX3" fmla="*/ 3238 w 1579340"/>
                <a:gd name="connsiteY3" fmla="*/ 899732 h 922115"/>
                <a:gd name="connsiteX4" fmla="*/ 0 w 1579340"/>
                <a:gd name="connsiteY4" fmla="*/ 909257 h 922115"/>
                <a:gd name="connsiteX5" fmla="*/ 23241 w 1579340"/>
                <a:gd name="connsiteY5" fmla="*/ 876300 h 922115"/>
                <a:gd name="connsiteX6" fmla="*/ 1540669 w 1579340"/>
                <a:gd name="connsiteY6" fmla="*/ 0 h 922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9340" h="922115">
                  <a:moveTo>
                    <a:pt x="1579340" y="22289"/>
                  </a:moveTo>
                  <a:lnTo>
                    <a:pt x="62008" y="898589"/>
                  </a:lnTo>
                  <a:cubicBezTo>
                    <a:pt x="53057" y="904187"/>
                    <a:pt x="46041" y="912399"/>
                    <a:pt x="41910" y="922115"/>
                  </a:cubicBezTo>
                  <a:lnTo>
                    <a:pt x="3238" y="899732"/>
                  </a:lnTo>
                  <a:cubicBezTo>
                    <a:pt x="1843" y="902790"/>
                    <a:pt x="758" y="905981"/>
                    <a:pt x="0" y="909257"/>
                  </a:cubicBezTo>
                  <a:cubicBezTo>
                    <a:pt x="3183" y="895674"/>
                    <a:pt x="11515" y="883858"/>
                    <a:pt x="23241" y="876300"/>
                  </a:cubicBezTo>
                  <a:lnTo>
                    <a:pt x="1540669" y="0"/>
                  </a:lnTo>
                  <a:close/>
                </a:path>
              </a:pathLst>
            </a:custGeom>
            <a:solidFill>
              <a:srgbClr val="455A64"/>
            </a:solidFill>
            <a:ln w="9525" cap="flat">
              <a:noFill/>
              <a:prstDash val="solid"/>
              <a:miter/>
            </a:ln>
          </p:spPr>
          <p:txBody>
            <a:bodyPr rtlCol="0" anchor="ctr"/>
            <a:lstStyle/>
            <a:p>
              <a:endParaRPr lang="vi-VN"/>
            </a:p>
          </p:txBody>
        </p:sp>
        <p:sp>
          <p:nvSpPr>
            <p:cNvPr id="593" name="Freeform: Shape 592">
              <a:extLst>
                <a:ext uri="{FF2B5EF4-FFF2-40B4-BE49-F238E27FC236}">
                  <a16:creationId xmlns:a16="http://schemas.microsoft.com/office/drawing/2014/main" id="{A68E1E4F-7E08-FD8B-718F-C81BFF9090CD}"/>
                </a:ext>
              </a:extLst>
            </p:cNvPr>
            <p:cNvSpPr/>
            <p:nvPr/>
          </p:nvSpPr>
          <p:spPr>
            <a:xfrm>
              <a:off x="2347461" y="3808072"/>
              <a:ext cx="42838" cy="100393"/>
            </a:xfrm>
            <a:custGeom>
              <a:avLst/>
              <a:gdLst>
                <a:gd name="connsiteX0" fmla="*/ 38838 w 42838"/>
                <a:gd name="connsiteY0" fmla="*/ 43244 h 100393"/>
                <a:gd name="connsiteX1" fmla="*/ 42743 w 42838"/>
                <a:gd name="connsiteY1" fmla="*/ 100394 h 100393"/>
                <a:gd name="connsiteX2" fmla="*/ 3976 w 42838"/>
                <a:gd name="connsiteY2" fmla="*/ 78010 h 100393"/>
                <a:gd name="connsiteX3" fmla="*/ 71 w 42838"/>
                <a:gd name="connsiteY3" fmla="*/ 20860 h 100393"/>
                <a:gd name="connsiteX4" fmla="*/ 71 w 42838"/>
                <a:gd name="connsiteY4" fmla="*/ 18669 h 100393"/>
                <a:gd name="connsiteX5" fmla="*/ 71 w 42838"/>
                <a:gd name="connsiteY5" fmla="*/ 14288 h 100393"/>
                <a:gd name="connsiteX6" fmla="*/ 928 w 42838"/>
                <a:gd name="connsiteY6" fmla="*/ 9525 h 100393"/>
                <a:gd name="connsiteX7" fmla="*/ 4167 w 42838"/>
                <a:gd name="connsiteY7" fmla="*/ 0 h 100393"/>
                <a:gd name="connsiteX8" fmla="*/ 42838 w 42838"/>
                <a:gd name="connsiteY8" fmla="*/ 22384 h 100393"/>
                <a:gd name="connsiteX9" fmla="*/ 38838 w 42838"/>
                <a:gd name="connsiteY9" fmla="*/ 43244 h 100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838" h="100393">
                  <a:moveTo>
                    <a:pt x="38838" y="43244"/>
                  </a:moveTo>
                  <a:lnTo>
                    <a:pt x="42743" y="100394"/>
                  </a:lnTo>
                  <a:lnTo>
                    <a:pt x="3976" y="78010"/>
                  </a:lnTo>
                  <a:lnTo>
                    <a:pt x="71" y="20860"/>
                  </a:lnTo>
                  <a:cubicBezTo>
                    <a:pt x="71" y="20098"/>
                    <a:pt x="71" y="19336"/>
                    <a:pt x="71" y="18669"/>
                  </a:cubicBezTo>
                  <a:cubicBezTo>
                    <a:pt x="-24" y="17210"/>
                    <a:pt x="-24" y="15746"/>
                    <a:pt x="71" y="14288"/>
                  </a:cubicBezTo>
                  <a:cubicBezTo>
                    <a:pt x="264" y="12685"/>
                    <a:pt x="550" y="11095"/>
                    <a:pt x="928" y="9525"/>
                  </a:cubicBezTo>
                  <a:cubicBezTo>
                    <a:pt x="1686" y="6250"/>
                    <a:pt x="2771" y="3059"/>
                    <a:pt x="4167" y="0"/>
                  </a:cubicBezTo>
                  <a:lnTo>
                    <a:pt x="42838" y="22384"/>
                  </a:lnTo>
                  <a:cubicBezTo>
                    <a:pt x="39829" y="28908"/>
                    <a:pt x="38456" y="36068"/>
                    <a:pt x="38838" y="43244"/>
                  </a:cubicBezTo>
                  <a:close/>
                </a:path>
              </a:pathLst>
            </a:custGeom>
            <a:solidFill>
              <a:srgbClr val="263238"/>
            </a:solidFill>
            <a:ln w="9525" cap="flat">
              <a:noFill/>
              <a:prstDash val="solid"/>
              <a:miter/>
            </a:ln>
          </p:spPr>
          <p:txBody>
            <a:bodyPr rtlCol="0" anchor="ctr"/>
            <a:lstStyle/>
            <a:p>
              <a:endParaRPr lang="vi-VN"/>
            </a:p>
          </p:txBody>
        </p:sp>
      </p:grpSp>
      <p:grpSp>
        <p:nvGrpSpPr>
          <p:cNvPr id="594" name="Graphic 2">
            <a:extLst>
              <a:ext uri="{FF2B5EF4-FFF2-40B4-BE49-F238E27FC236}">
                <a16:creationId xmlns:a16="http://schemas.microsoft.com/office/drawing/2014/main" id="{E8EA65DD-537D-219B-4066-7A80443CE042}"/>
              </a:ext>
            </a:extLst>
          </p:cNvPr>
          <p:cNvGrpSpPr/>
          <p:nvPr/>
        </p:nvGrpSpPr>
        <p:grpSpPr>
          <a:xfrm>
            <a:off x="3202973" y="1592484"/>
            <a:ext cx="785245" cy="873916"/>
            <a:chOff x="3202973" y="1592484"/>
            <a:chExt cx="785245" cy="873916"/>
          </a:xfrm>
        </p:grpSpPr>
        <p:grpSp>
          <p:nvGrpSpPr>
            <p:cNvPr id="595" name="Graphic 2">
              <a:extLst>
                <a:ext uri="{FF2B5EF4-FFF2-40B4-BE49-F238E27FC236}">
                  <a16:creationId xmlns:a16="http://schemas.microsoft.com/office/drawing/2014/main" id="{B3486EB8-A534-4561-DBE4-ED407E101DD3}"/>
                </a:ext>
              </a:extLst>
            </p:cNvPr>
            <p:cNvGrpSpPr/>
            <p:nvPr/>
          </p:nvGrpSpPr>
          <p:grpSpPr>
            <a:xfrm>
              <a:off x="3574244" y="2041236"/>
              <a:ext cx="413974" cy="425164"/>
              <a:chOff x="3574244" y="2041236"/>
              <a:chExt cx="413974" cy="425164"/>
            </a:xfrm>
          </p:grpSpPr>
          <p:sp>
            <p:nvSpPr>
              <p:cNvPr id="596" name="Freeform: Shape 595">
                <a:extLst>
                  <a:ext uri="{FF2B5EF4-FFF2-40B4-BE49-F238E27FC236}">
                    <a16:creationId xmlns:a16="http://schemas.microsoft.com/office/drawing/2014/main" id="{247310EF-AADF-0446-2586-DE846C036E70}"/>
                  </a:ext>
                </a:extLst>
              </p:cNvPr>
              <p:cNvSpPr/>
              <p:nvPr/>
            </p:nvSpPr>
            <p:spPr>
              <a:xfrm>
                <a:off x="3645567" y="2114660"/>
                <a:ext cx="342552" cy="351740"/>
              </a:xfrm>
              <a:custGeom>
                <a:avLst/>
                <a:gdLst>
                  <a:gd name="connsiteX0" fmla="*/ 4795 w 342552"/>
                  <a:gd name="connsiteY0" fmla="*/ 65685 h 351740"/>
                  <a:gd name="connsiteX1" fmla="*/ 4795 w 342552"/>
                  <a:gd name="connsiteY1" fmla="*/ 65685 h 351740"/>
                  <a:gd name="connsiteX2" fmla="*/ 1556 w 342552"/>
                  <a:gd name="connsiteY2" fmla="*/ 44158 h 351740"/>
                  <a:gd name="connsiteX3" fmla="*/ 45371 w 342552"/>
                  <a:gd name="connsiteY3" fmla="*/ 1391 h 351740"/>
                  <a:gd name="connsiteX4" fmla="*/ 66803 w 342552"/>
                  <a:gd name="connsiteY4" fmla="*/ 5201 h 351740"/>
                  <a:gd name="connsiteX5" fmla="*/ 66803 w 342552"/>
                  <a:gd name="connsiteY5" fmla="*/ 5201 h 351740"/>
                  <a:gd name="connsiteX6" fmla="*/ 334836 w 342552"/>
                  <a:gd name="connsiteY6" fmla="*/ 259042 h 351740"/>
                  <a:gd name="connsiteX7" fmla="*/ 334836 w 342552"/>
                  <a:gd name="connsiteY7" fmla="*/ 259042 h 351740"/>
                  <a:gd name="connsiteX8" fmla="*/ 340360 w 342552"/>
                  <a:gd name="connsiteY8" fmla="*/ 289999 h 351740"/>
                  <a:gd name="connsiteX9" fmla="*/ 279019 w 342552"/>
                  <a:gd name="connsiteY9" fmla="*/ 349816 h 351740"/>
                  <a:gd name="connsiteX10" fmla="*/ 248158 w 342552"/>
                  <a:gd name="connsiteY10" fmla="*/ 343529 h 351740"/>
                  <a:gd name="connsiteX11" fmla="*/ 248158 w 342552"/>
                  <a:gd name="connsiteY11" fmla="*/ 343529 h 35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2552" h="351740">
                    <a:moveTo>
                      <a:pt x="4795" y="65685"/>
                    </a:moveTo>
                    <a:lnTo>
                      <a:pt x="4795" y="65685"/>
                    </a:lnTo>
                    <a:cubicBezTo>
                      <a:pt x="-120" y="59633"/>
                      <a:pt x="-1360" y="51389"/>
                      <a:pt x="1556" y="44158"/>
                    </a:cubicBezTo>
                    <a:cubicBezTo>
                      <a:pt x="8475" y="23712"/>
                      <a:pt x="24763" y="7813"/>
                      <a:pt x="45371" y="1391"/>
                    </a:cubicBezTo>
                    <a:cubicBezTo>
                      <a:pt x="52670" y="-1396"/>
                      <a:pt x="60911" y="70"/>
                      <a:pt x="66803" y="5201"/>
                    </a:cubicBezTo>
                    <a:lnTo>
                      <a:pt x="66803" y="5201"/>
                    </a:lnTo>
                    <a:lnTo>
                      <a:pt x="334836" y="259042"/>
                    </a:lnTo>
                    <a:lnTo>
                      <a:pt x="334836" y="259042"/>
                    </a:lnTo>
                    <a:cubicBezTo>
                      <a:pt x="342519" y="267420"/>
                      <a:pt x="344672" y="279481"/>
                      <a:pt x="340360" y="289999"/>
                    </a:cubicBezTo>
                    <a:cubicBezTo>
                      <a:pt x="330634" y="318586"/>
                      <a:pt x="307842" y="340812"/>
                      <a:pt x="279019" y="349816"/>
                    </a:cubicBezTo>
                    <a:cubicBezTo>
                      <a:pt x="268382" y="353863"/>
                      <a:pt x="256364" y="351415"/>
                      <a:pt x="248158" y="343529"/>
                    </a:cubicBezTo>
                    <a:lnTo>
                      <a:pt x="248158" y="343529"/>
                    </a:lnTo>
                    <a:close/>
                  </a:path>
                </a:pathLst>
              </a:custGeom>
              <a:solidFill>
                <a:srgbClr val="BA68C8"/>
              </a:solidFill>
              <a:ln w="9525" cap="flat">
                <a:noFill/>
                <a:prstDash val="solid"/>
                <a:miter/>
              </a:ln>
            </p:spPr>
            <p:txBody>
              <a:bodyPr rtlCol="0" anchor="ctr"/>
              <a:lstStyle/>
              <a:p>
                <a:endParaRPr lang="vi-VN"/>
              </a:p>
            </p:txBody>
          </p:sp>
          <p:sp>
            <p:nvSpPr>
              <p:cNvPr id="597" name="Freeform: Shape 596">
                <a:extLst>
                  <a:ext uri="{FF2B5EF4-FFF2-40B4-BE49-F238E27FC236}">
                    <a16:creationId xmlns:a16="http://schemas.microsoft.com/office/drawing/2014/main" id="{9AC04FDB-2E35-8FDC-A393-9A037CD06BEF}"/>
                  </a:ext>
                </a:extLst>
              </p:cNvPr>
              <p:cNvSpPr/>
              <p:nvPr/>
            </p:nvSpPr>
            <p:spPr>
              <a:xfrm>
                <a:off x="3645489" y="2114927"/>
                <a:ext cx="71140" cy="70314"/>
              </a:xfrm>
              <a:custGeom>
                <a:avLst/>
                <a:gdLst>
                  <a:gd name="connsiteX0" fmla="*/ 45068 w 71140"/>
                  <a:gd name="connsiteY0" fmla="*/ 1124 h 70314"/>
                  <a:gd name="connsiteX1" fmla="*/ 69833 w 71140"/>
                  <a:gd name="connsiteY1" fmla="*/ 26461 h 70314"/>
                  <a:gd name="connsiteX2" fmla="*/ 26018 w 71140"/>
                  <a:gd name="connsiteY2" fmla="*/ 69228 h 70314"/>
                  <a:gd name="connsiteX3" fmla="*/ 1348 w 71140"/>
                  <a:gd name="connsiteY3" fmla="*/ 43891 h 70314"/>
                  <a:gd name="connsiteX4" fmla="*/ 45068 w 71140"/>
                  <a:gd name="connsiteY4" fmla="*/ 1124 h 7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40" h="70314">
                    <a:moveTo>
                      <a:pt x="45068" y="1124"/>
                    </a:moveTo>
                    <a:cubicBezTo>
                      <a:pt x="64118" y="-3734"/>
                      <a:pt x="75072" y="7601"/>
                      <a:pt x="69833" y="26461"/>
                    </a:cubicBezTo>
                    <a:cubicBezTo>
                      <a:pt x="62834" y="46856"/>
                      <a:pt x="46577" y="62724"/>
                      <a:pt x="26018" y="69228"/>
                    </a:cubicBezTo>
                    <a:cubicBezTo>
                      <a:pt x="6968" y="73990"/>
                      <a:pt x="-3985" y="62656"/>
                      <a:pt x="1348" y="43891"/>
                    </a:cubicBezTo>
                    <a:cubicBezTo>
                      <a:pt x="8248" y="23467"/>
                      <a:pt x="24497" y="7572"/>
                      <a:pt x="45068" y="1124"/>
                    </a:cubicBezTo>
                    <a:close/>
                  </a:path>
                </a:pathLst>
              </a:custGeom>
              <a:solidFill>
                <a:srgbClr val="BA68C8"/>
              </a:solidFill>
              <a:ln w="9525" cap="flat">
                <a:noFill/>
                <a:prstDash val="solid"/>
                <a:miter/>
              </a:ln>
            </p:spPr>
            <p:txBody>
              <a:bodyPr rtlCol="0" anchor="ctr"/>
              <a:lstStyle/>
              <a:p>
                <a:endParaRPr lang="vi-VN"/>
              </a:p>
            </p:txBody>
          </p:sp>
          <p:sp>
            <p:nvSpPr>
              <p:cNvPr id="598" name="Freeform: Shape 597">
                <a:extLst>
                  <a:ext uri="{FF2B5EF4-FFF2-40B4-BE49-F238E27FC236}">
                    <a16:creationId xmlns:a16="http://schemas.microsoft.com/office/drawing/2014/main" id="{B16D8A56-6DCA-1912-5DC6-EF39957D822F}"/>
                  </a:ext>
                </a:extLst>
              </p:cNvPr>
              <p:cNvSpPr/>
              <p:nvPr/>
            </p:nvSpPr>
            <p:spPr>
              <a:xfrm>
                <a:off x="3645489" y="2114927"/>
                <a:ext cx="71140" cy="70314"/>
              </a:xfrm>
              <a:custGeom>
                <a:avLst/>
                <a:gdLst>
                  <a:gd name="connsiteX0" fmla="*/ 45068 w 71140"/>
                  <a:gd name="connsiteY0" fmla="*/ 1124 h 70314"/>
                  <a:gd name="connsiteX1" fmla="*/ 69833 w 71140"/>
                  <a:gd name="connsiteY1" fmla="*/ 26461 h 70314"/>
                  <a:gd name="connsiteX2" fmla="*/ 26018 w 71140"/>
                  <a:gd name="connsiteY2" fmla="*/ 69228 h 70314"/>
                  <a:gd name="connsiteX3" fmla="*/ 1348 w 71140"/>
                  <a:gd name="connsiteY3" fmla="*/ 43891 h 70314"/>
                  <a:gd name="connsiteX4" fmla="*/ 45068 w 71140"/>
                  <a:gd name="connsiteY4" fmla="*/ 1124 h 7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40" h="70314">
                    <a:moveTo>
                      <a:pt x="45068" y="1124"/>
                    </a:moveTo>
                    <a:cubicBezTo>
                      <a:pt x="64118" y="-3734"/>
                      <a:pt x="75072" y="7601"/>
                      <a:pt x="69833" y="26461"/>
                    </a:cubicBezTo>
                    <a:cubicBezTo>
                      <a:pt x="62834" y="46856"/>
                      <a:pt x="46577" y="62724"/>
                      <a:pt x="26018" y="69228"/>
                    </a:cubicBezTo>
                    <a:cubicBezTo>
                      <a:pt x="6968" y="73990"/>
                      <a:pt x="-3985" y="62656"/>
                      <a:pt x="1348" y="43891"/>
                    </a:cubicBezTo>
                    <a:cubicBezTo>
                      <a:pt x="8248" y="23467"/>
                      <a:pt x="24497" y="7572"/>
                      <a:pt x="45068" y="1124"/>
                    </a:cubicBezTo>
                    <a:close/>
                  </a:path>
                </a:pathLst>
              </a:custGeom>
              <a:solidFill>
                <a:srgbClr val="000000"/>
              </a:solidFill>
              <a:ln w="9525" cap="flat">
                <a:noFill/>
                <a:prstDash val="solid"/>
                <a:miter/>
              </a:ln>
            </p:spPr>
            <p:txBody>
              <a:bodyPr rtlCol="0" anchor="ctr"/>
              <a:lstStyle/>
              <a:p>
                <a:endParaRPr lang="vi-VN"/>
              </a:p>
            </p:txBody>
          </p:sp>
          <p:sp>
            <p:nvSpPr>
              <p:cNvPr id="599" name="Freeform: Shape 598">
                <a:extLst>
                  <a:ext uri="{FF2B5EF4-FFF2-40B4-BE49-F238E27FC236}">
                    <a16:creationId xmlns:a16="http://schemas.microsoft.com/office/drawing/2014/main" id="{FE155B5E-D030-EB0A-C39F-A50947C8188D}"/>
                  </a:ext>
                </a:extLst>
              </p:cNvPr>
              <p:cNvSpPr/>
              <p:nvPr/>
            </p:nvSpPr>
            <p:spPr>
              <a:xfrm>
                <a:off x="3574244" y="2041236"/>
                <a:ext cx="128969" cy="130323"/>
              </a:xfrm>
              <a:custGeom>
                <a:avLst/>
                <a:gdLst>
                  <a:gd name="connsiteX0" fmla="*/ 966 w 128969"/>
                  <a:gd name="connsiteY0" fmla="*/ 26714 h 130323"/>
                  <a:gd name="connsiteX1" fmla="*/ 27446 w 128969"/>
                  <a:gd name="connsiteY1" fmla="*/ 806 h 130323"/>
                  <a:gd name="connsiteX2" fmla="*/ 40399 w 128969"/>
                  <a:gd name="connsiteY2" fmla="*/ 3187 h 130323"/>
                  <a:gd name="connsiteX3" fmla="*/ 40399 w 128969"/>
                  <a:gd name="connsiteY3" fmla="*/ 3187 h 130323"/>
                  <a:gd name="connsiteX4" fmla="*/ 126124 w 128969"/>
                  <a:gd name="connsiteY4" fmla="*/ 90627 h 130323"/>
                  <a:gd name="connsiteX5" fmla="*/ 126124 w 128969"/>
                  <a:gd name="connsiteY5" fmla="*/ 90627 h 130323"/>
                  <a:gd name="connsiteX6" fmla="*/ 128030 w 128969"/>
                  <a:gd name="connsiteY6" fmla="*/ 103676 h 130323"/>
                  <a:gd name="connsiteX7" fmla="*/ 101550 w 128969"/>
                  <a:gd name="connsiteY7" fmla="*/ 129489 h 130323"/>
                  <a:gd name="connsiteX8" fmla="*/ 88596 w 128969"/>
                  <a:gd name="connsiteY8" fmla="*/ 127203 h 130323"/>
                  <a:gd name="connsiteX9" fmla="*/ 2871 w 128969"/>
                  <a:gd name="connsiteY9" fmla="*/ 39858 h 130323"/>
                  <a:gd name="connsiteX10" fmla="*/ 2871 w 128969"/>
                  <a:gd name="connsiteY10" fmla="*/ 39858 h 130323"/>
                  <a:gd name="connsiteX11" fmla="*/ 966 w 128969"/>
                  <a:gd name="connsiteY11" fmla="*/ 26714 h 130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8969" h="130323">
                    <a:moveTo>
                      <a:pt x="966" y="26714"/>
                    </a:moveTo>
                    <a:cubicBezTo>
                      <a:pt x="5173" y="14360"/>
                      <a:pt x="15003" y="4742"/>
                      <a:pt x="27446" y="806"/>
                    </a:cubicBezTo>
                    <a:cubicBezTo>
                      <a:pt x="31873" y="-840"/>
                      <a:pt x="36847" y="74"/>
                      <a:pt x="40399" y="3187"/>
                    </a:cubicBezTo>
                    <a:lnTo>
                      <a:pt x="40399" y="3187"/>
                    </a:lnTo>
                    <a:lnTo>
                      <a:pt x="126124" y="90627"/>
                    </a:lnTo>
                    <a:lnTo>
                      <a:pt x="126124" y="90627"/>
                    </a:lnTo>
                    <a:cubicBezTo>
                      <a:pt x="129053" y="94320"/>
                      <a:pt x="129780" y="99299"/>
                      <a:pt x="128030" y="103676"/>
                    </a:cubicBezTo>
                    <a:cubicBezTo>
                      <a:pt x="123851" y="116027"/>
                      <a:pt x="114004" y="125626"/>
                      <a:pt x="101550" y="129489"/>
                    </a:cubicBezTo>
                    <a:cubicBezTo>
                      <a:pt x="97140" y="131160"/>
                      <a:pt x="92168" y="130283"/>
                      <a:pt x="88596" y="127203"/>
                    </a:cubicBezTo>
                    <a:lnTo>
                      <a:pt x="2871" y="39858"/>
                    </a:lnTo>
                    <a:lnTo>
                      <a:pt x="2871" y="39858"/>
                    </a:lnTo>
                    <a:cubicBezTo>
                      <a:pt x="-94" y="36144"/>
                      <a:pt x="-822" y="31118"/>
                      <a:pt x="966" y="26714"/>
                    </a:cubicBezTo>
                    <a:close/>
                  </a:path>
                </a:pathLst>
              </a:custGeom>
              <a:solidFill>
                <a:srgbClr val="37474F"/>
              </a:solidFill>
              <a:ln w="9525" cap="flat">
                <a:noFill/>
                <a:prstDash val="solid"/>
                <a:miter/>
              </a:ln>
            </p:spPr>
            <p:txBody>
              <a:bodyPr rtlCol="0" anchor="ctr"/>
              <a:lstStyle/>
              <a:p>
                <a:endParaRPr lang="vi-VN"/>
              </a:p>
            </p:txBody>
          </p:sp>
          <p:sp>
            <p:nvSpPr>
              <p:cNvPr id="600" name="Freeform: Shape 599">
                <a:extLst>
                  <a:ext uri="{FF2B5EF4-FFF2-40B4-BE49-F238E27FC236}">
                    <a16:creationId xmlns:a16="http://schemas.microsoft.com/office/drawing/2014/main" id="{851CB912-D1CB-DCF9-495C-FE22F7688F77}"/>
                  </a:ext>
                </a:extLst>
              </p:cNvPr>
              <p:cNvSpPr/>
              <p:nvPr/>
            </p:nvSpPr>
            <p:spPr>
              <a:xfrm>
                <a:off x="3574269" y="2041256"/>
                <a:ext cx="128753" cy="117752"/>
              </a:xfrm>
              <a:custGeom>
                <a:avLst/>
                <a:gdLst>
                  <a:gd name="connsiteX0" fmla="*/ 27420 w 128753"/>
                  <a:gd name="connsiteY0" fmla="*/ 785 h 117752"/>
                  <a:gd name="connsiteX1" fmla="*/ 23039 w 128753"/>
                  <a:gd name="connsiteY1" fmla="*/ 2404 h 117752"/>
                  <a:gd name="connsiteX2" fmla="*/ 22277 w 128753"/>
                  <a:gd name="connsiteY2" fmla="*/ 2404 h 117752"/>
                  <a:gd name="connsiteX3" fmla="*/ 18562 w 128753"/>
                  <a:gd name="connsiteY3" fmla="*/ 4405 h 117752"/>
                  <a:gd name="connsiteX4" fmla="*/ 18562 w 128753"/>
                  <a:gd name="connsiteY4" fmla="*/ 4405 h 117752"/>
                  <a:gd name="connsiteX5" fmla="*/ 940 w 128753"/>
                  <a:gd name="connsiteY5" fmla="*/ 26693 h 117752"/>
                  <a:gd name="connsiteX6" fmla="*/ 2845 w 128753"/>
                  <a:gd name="connsiteY6" fmla="*/ 39742 h 117752"/>
                  <a:gd name="connsiteX7" fmla="*/ 23324 w 128753"/>
                  <a:gd name="connsiteY7" fmla="*/ 60697 h 117752"/>
                  <a:gd name="connsiteX8" fmla="*/ 43898 w 128753"/>
                  <a:gd name="connsiteY8" fmla="*/ 44029 h 117752"/>
                  <a:gd name="connsiteX9" fmla="*/ 119431 w 128753"/>
                  <a:gd name="connsiteY9" fmla="*/ 117752 h 117752"/>
                  <a:gd name="connsiteX10" fmla="*/ 127813 w 128753"/>
                  <a:gd name="connsiteY10" fmla="*/ 103560 h 117752"/>
                  <a:gd name="connsiteX11" fmla="*/ 125908 w 128753"/>
                  <a:gd name="connsiteY11" fmla="*/ 90511 h 117752"/>
                  <a:gd name="connsiteX12" fmla="*/ 125909 w 128753"/>
                  <a:gd name="connsiteY12" fmla="*/ 90511 h 117752"/>
                  <a:gd name="connsiteX13" fmla="*/ 40184 w 128753"/>
                  <a:gd name="connsiteY13" fmla="*/ 3071 h 117752"/>
                  <a:gd name="connsiteX14" fmla="*/ 40184 w 128753"/>
                  <a:gd name="connsiteY14" fmla="*/ 3071 h 117752"/>
                  <a:gd name="connsiteX15" fmla="*/ 27420 w 128753"/>
                  <a:gd name="connsiteY15" fmla="*/ 785 h 117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8753" h="117752">
                    <a:moveTo>
                      <a:pt x="27420" y="785"/>
                    </a:moveTo>
                    <a:cubicBezTo>
                      <a:pt x="25916" y="1198"/>
                      <a:pt x="24450" y="1740"/>
                      <a:pt x="23039" y="2404"/>
                    </a:cubicBezTo>
                    <a:lnTo>
                      <a:pt x="22277" y="2404"/>
                    </a:lnTo>
                    <a:cubicBezTo>
                      <a:pt x="21000" y="2997"/>
                      <a:pt x="19759" y="3665"/>
                      <a:pt x="18562" y="4405"/>
                    </a:cubicBezTo>
                    <a:lnTo>
                      <a:pt x="18562" y="4405"/>
                    </a:lnTo>
                    <a:cubicBezTo>
                      <a:pt x="10182" y="9455"/>
                      <a:pt x="3921" y="17375"/>
                      <a:pt x="940" y="26693"/>
                    </a:cubicBezTo>
                    <a:cubicBezTo>
                      <a:pt x="-810" y="31070"/>
                      <a:pt x="-83" y="36049"/>
                      <a:pt x="2845" y="39742"/>
                    </a:cubicBezTo>
                    <a:lnTo>
                      <a:pt x="23324" y="60697"/>
                    </a:lnTo>
                    <a:cubicBezTo>
                      <a:pt x="30691" y="55800"/>
                      <a:pt x="37579" y="50219"/>
                      <a:pt x="43898" y="44029"/>
                    </a:cubicBezTo>
                    <a:lnTo>
                      <a:pt x="119431" y="117752"/>
                    </a:lnTo>
                    <a:cubicBezTo>
                      <a:pt x="123288" y="113735"/>
                      <a:pt x="126158" y="108877"/>
                      <a:pt x="127813" y="103560"/>
                    </a:cubicBezTo>
                    <a:cubicBezTo>
                      <a:pt x="129564" y="99183"/>
                      <a:pt x="128837" y="94204"/>
                      <a:pt x="125908" y="90511"/>
                    </a:cubicBezTo>
                    <a:lnTo>
                      <a:pt x="125909" y="90511"/>
                    </a:lnTo>
                    <a:lnTo>
                      <a:pt x="40184" y="3071"/>
                    </a:lnTo>
                    <a:lnTo>
                      <a:pt x="40184" y="3071"/>
                    </a:lnTo>
                    <a:cubicBezTo>
                      <a:pt x="36653" y="63"/>
                      <a:pt x="31775" y="-811"/>
                      <a:pt x="27420" y="785"/>
                    </a:cubicBezTo>
                    <a:close/>
                  </a:path>
                </a:pathLst>
              </a:custGeom>
              <a:solidFill>
                <a:srgbClr val="455A64"/>
              </a:solidFill>
              <a:ln w="9525" cap="flat">
                <a:noFill/>
                <a:prstDash val="solid"/>
                <a:miter/>
              </a:ln>
            </p:spPr>
            <p:txBody>
              <a:bodyPr rtlCol="0" anchor="ctr"/>
              <a:lstStyle/>
              <a:p>
                <a:endParaRPr lang="vi-VN"/>
              </a:p>
            </p:txBody>
          </p:sp>
          <p:sp>
            <p:nvSpPr>
              <p:cNvPr id="601" name="Freeform: Shape 600">
                <a:extLst>
                  <a:ext uri="{FF2B5EF4-FFF2-40B4-BE49-F238E27FC236}">
                    <a16:creationId xmlns:a16="http://schemas.microsoft.com/office/drawing/2014/main" id="{08835976-4587-8064-0169-EE65178BCC14}"/>
                  </a:ext>
                </a:extLst>
              </p:cNvPr>
              <p:cNvSpPr/>
              <p:nvPr/>
            </p:nvSpPr>
            <p:spPr>
              <a:xfrm>
                <a:off x="3707131" y="2119861"/>
                <a:ext cx="281087" cy="303085"/>
              </a:xfrm>
              <a:custGeom>
                <a:avLst/>
                <a:gdLst>
                  <a:gd name="connsiteX0" fmla="*/ 0 w 281087"/>
                  <a:gd name="connsiteY0" fmla="*/ 38481 h 303085"/>
                  <a:gd name="connsiteX1" fmla="*/ 270605 w 281087"/>
                  <a:gd name="connsiteY1" fmla="*/ 303086 h 303085"/>
                  <a:gd name="connsiteX2" fmla="*/ 278892 w 281087"/>
                  <a:gd name="connsiteY2" fmla="*/ 284798 h 303085"/>
                  <a:gd name="connsiteX3" fmla="*/ 273272 w 281087"/>
                  <a:gd name="connsiteY3" fmla="*/ 253841 h 303085"/>
                  <a:gd name="connsiteX4" fmla="*/ 273272 w 281087"/>
                  <a:gd name="connsiteY4" fmla="*/ 253841 h 303085"/>
                  <a:gd name="connsiteX5" fmla="*/ 5334 w 281087"/>
                  <a:gd name="connsiteY5" fmla="*/ 0 h 303085"/>
                  <a:gd name="connsiteX6" fmla="*/ 8572 w 281087"/>
                  <a:gd name="connsiteY6" fmla="*/ 21527 h 303085"/>
                  <a:gd name="connsiteX7" fmla="*/ 0 w 281087"/>
                  <a:gd name="connsiteY7" fmla="*/ 38481 h 303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1087" h="303085">
                    <a:moveTo>
                      <a:pt x="0" y="38481"/>
                    </a:moveTo>
                    <a:lnTo>
                      <a:pt x="270605" y="303086"/>
                    </a:lnTo>
                    <a:cubicBezTo>
                      <a:pt x="274181" y="297392"/>
                      <a:pt x="276969" y="291240"/>
                      <a:pt x="278892" y="284798"/>
                    </a:cubicBezTo>
                    <a:cubicBezTo>
                      <a:pt x="283227" y="274267"/>
                      <a:pt x="281032" y="262176"/>
                      <a:pt x="273272" y="253841"/>
                    </a:cubicBezTo>
                    <a:lnTo>
                      <a:pt x="273272" y="253841"/>
                    </a:lnTo>
                    <a:lnTo>
                      <a:pt x="5334" y="0"/>
                    </a:lnTo>
                    <a:cubicBezTo>
                      <a:pt x="10192" y="6077"/>
                      <a:pt x="11427" y="14289"/>
                      <a:pt x="8572" y="21527"/>
                    </a:cubicBezTo>
                    <a:cubicBezTo>
                      <a:pt x="6664" y="27610"/>
                      <a:pt x="3768" y="33338"/>
                      <a:pt x="0" y="38481"/>
                    </a:cubicBezTo>
                    <a:close/>
                  </a:path>
                </a:pathLst>
              </a:custGeom>
              <a:solidFill>
                <a:srgbClr val="BA68C8"/>
              </a:solidFill>
              <a:ln w="9525" cap="flat">
                <a:noFill/>
                <a:prstDash val="solid"/>
                <a:miter/>
              </a:ln>
            </p:spPr>
            <p:txBody>
              <a:bodyPr rtlCol="0" anchor="ctr"/>
              <a:lstStyle/>
              <a:p>
                <a:endParaRPr lang="vi-VN"/>
              </a:p>
            </p:txBody>
          </p:sp>
          <p:sp>
            <p:nvSpPr>
              <p:cNvPr id="602" name="Freeform: Shape 601">
                <a:extLst>
                  <a:ext uri="{FF2B5EF4-FFF2-40B4-BE49-F238E27FC236}">
                    <a16:creationId xmlns:a16="http://schemas.microsoft.com/office/drawing/2014/main" id="{9DAFDF03-A5CA-85F8-E6A3-4EAA70E7AC42}"/>
                  </a:ext>
                </a:extLst>
              </p:cNvPr>
              <p:cNvSpPr/>
              <p:nvPr/>
            </p:nvSpPr>
            <p:spPr>
              <a:xfrm>
                <a:off x="3707131" y="2119861"/>
                <a:ext cx="281087" cy="303085"/>
              </a:xfrm>
              <a:custGeom>
                <a:avLst/>
                <a:gdLst>
                  <a:gd name="connsiteX0" fmla="*/ 0 w 281087"/>
                  <a:gd name="connsiteY0" fmla="*/ 38481 h 303085"/>
                  <a:gd name="connsiteX1" fmla="*/ 270605 w 281087"/>
                  <a:gd name="connsiteY1" fmla="*/ 303086 h 303085"/>
                  <a:gd name="connsiteX2" fmla="*/ 278892 w 281087"/>
                  <a:gd name="connsiteY2" fmla="*/ 284798 h 303085"/>
                  <a:gd name="connsiteX3" fmla="*/ 273272 w 281087"/>
                  <a:gd name="connsiteY3" fmla="*/ 253841 h 303085"/>
                  <a:gd name="connsiteX4" fmla="*/ 273272 w 281087"/>
                  <a:gd name="connsiteY4" fmla="*/ 253841 h 303085"/>
                  <a:gd name="connsiteX5" fmla="*/ 5334 w 281087"/>
                  <a:gd name="connsiteY5" fmla="*/ 0 h 303085"/>
                  <a:gd name="connsiteX6" fmla="*/ 8572 w 281087"/>
                  <a:gd name="connsiteY6" fmla="*/ 21527 h 303085"/>
                  <a:gd name="connsiteX7" fmla="*/ 0 w 281087"/>
                  <a:gd name="connsiteY7" fmla="*/ 38481 h 303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1087" h="303085">
                    <a:moveTo>
                      <a:pt x="0" y="38481"/>
                    </a:moveTo>
                    <a:lnTo>
                      <a:pt x="270605" y="303086"/>
                    </a:lnTo>
                    <a:cubicBezTo>
                      <a:pt x="274181" y="297392"/>
                      <a:pt x="276969" y="291240"/>
                      <a:pt x="278892" y="284798"/>
                    </a:cubicBezTo>
                    <a:cubicBezTo>
                      <a:pt x="283227" y="274267"/>
                      <a:pt x="281032" y="262176"/>
                      <a:pt x="273272" y="253841"/>
                    </a:cubicBezTo>
                    <a:lnTo>
                      <a:pt x="273272" y="253841"/>
                    </a:lnTo>
                    <a:lnTo>
                      <a:pt x="5334" y="0"/>
                    </a:lnTo>
                    <a:cubicBezTo>
                      <a:pt x="10192" y="6077"/>
                      <a:pt x="11427" y="14289"/>
                      <a:pt x="8572" y="21527"/>
                    </a:cubicBezTo>
                    <a:cubicBezTo>
                      <a:pt x="6664" y="27610"/>
                      <a:pt x="3768" y="33338"/>
                      <a:pt x="0" y="38481"/>
                    </a:cubicBezTo>
                    <a:close/>
                  </a:path>
                </a:pathLst>
              </a:custGeom>
              <a:solidFill>
                <a:srgbClr val="FFFFFF">
                  <a:alpha val="30000"/>
                </a:srgbClr>
              </a:solidFill>
              <a:ln w="9525" cap="flat">
                <a:noFill/>
                <a:prstDash val="solid"/>
                <a:miter/>
              </a:ln>
            </p:spPr>
            <p:txBody>
              <a:bodyPr rtlCol="0" anchor="ctr"/>
              <a:lstStyle/>
              <a:p>
                <a:endParaRPr lang="vi-VN"/>
              </a:p>
            </p:txBody>
          </p:sp>
        </p:grpSp>
        <p:sp>
          <p:nvSpPr>
            <p:cNvPr id="603" name="Freeform: Shape 602">
              <a:extLst>
                <a:ext uri="{FF2B5EF4-FFF2-40B4-BE49-F238E27FC236}">
                  <a16:creationId xmlns:a16="http://schemas.microsoft.com/office/drawing/2014/main" id="{92F66F2C-D8C1-97F2-F725-E13C70D04C68}"/>
                </a:ext>
              </a:extLst>
            </p:cNvPr>
            <p:cNvSpPr/>
            <p:nvPr/>
          </p:nvSpPr>
          <p:spPr>
            <a:xfrm>
              <a:off x="3202973" y="1592484"/>
              <a:ext cx="526923" cy="646227"/>
            </a:xfrm>
            <a:custGeom>
              <a:avLst/>
              <a:gdLst>
                <a:gd name="connsiteX0" fmla="*/ 118586 w 526923"/>
                <a:gd name="connsiteY0" fmla="*/ 630343 h 646227"/>
                <a:gd name="connsiteX1" fmla="*/ 287750 w 526923"/>
                <a:gd name="connsiteY1" fmla="*/ 613578 h 646227"/>
                <a:gd name="connsiteX2" fmla="*/ 526923 w 526923"/>
                <a:gd name="connsiteY2" fmla="*/ 199241 h 646227"/>
                <a:gd name="connsiteX3" fmla="*/ 456914 w 526923"/>
                <a:gd name="connsiteY3" fmla="*/ 44460 h 646227"/>
                <a:gd name="connsiteX4" fmla="*/ 456914 w 526923"/>
                <a:gd name="connsiteY4" fmla="*/ 44460 h 646227"/>
                <a:gd name="connsiteX5" fmla="*/ 408337 w 526923"/>
                <a:gd name="connsiteY5" fmla="*/ 15885 h 646227"/>
                <a:gd name="connsiteX6" fmla="*/ 239173 w 526923"/>
                <a:gd name="connsiteY6" fmla="*/ 32649 h 646227"/>
                <a:gd name="connsiteX7" fmla="*/ 0 w 526923"/>
                <a:gd name="connsiteY7" fmla="*/ 446986 h 646227"/>
                <a:gd name="connsiteX8" fmla="*/ 70009 w 526923"/>
                <a:gd name="connsiteY8" fmla="*/ 601768 h 646227"/>
                <a:gd name="connsiteX9" fmla="*/ 118586 w 526923"/>
                <a:gd name="connsiteY9" fmla="*/ 630343 h 646227"/>
                <a:gd name="connsiteX10" fmla="*/ 494252 w 526923"/>
                <a:gd name="connsiteY10" fmla="*/ 199241 h 646227"/>
                <a:gd name="connsiteX11" fmla="*/ 428530 w 526923"/>
                <a:gd name="connsiteY11" fmla="*/ 418316 h 646227"/>
                <a:gd name="connsiteX12" fmla="*/ 271367 w 526923"/>
                <a:gd name="connsiteY12" fmla="*/ 585194 h 646227"/>
                <a:gd name="connsiteX13" fmla="*/ 134969 w 526923"/>
                <a:gd name="connsiteY13" fmla="*/ 601958 h 646227"/>
                <a:gd name="connsiteX14" fmla="*/ 81248 w 526923"/>
                <a:gd name="connsiteY14" fmla="*/ 475466 h 646227"/>
                <a:gd name="connsiteX15" fmla="*/ 146971 w 526923"/>
                <a:gd name="connsiteY15" fmla="*/ 256391 h 646227"/>
                <a:gd name="connsiteX16" fmla="*/ 304133 w 526923"/>
                <a:gd name="connsiteY16" fmla="*/ 89799 h 646227"/>
                <a:gd name="connsiteX17" fmla="*/ 440531 w 526923"/>
                <a:gd name="connsiteY17" fmla="*/ 73035 h 646227"/>
                <a:gd name="connsiteX18" fmla="*/ 494252 w 526923"/>
                <a:gd name="connsiteY18" fmla="*/ 199241 h 646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6923" h="646227">
                  <a:moveTo>
                    <a:pt x="118586" y="630343"/>
                  </a:moveTo>
                  <a:cubicBezTo>
                    <a:pt x="161925" y="655298"/>
                    <a:pt x="221647" y="651678"/>
                    <a:pt x="287750" y="613578"/>
                  </a:cubicBezTo>
                  <a:cubicBezTo>
                    <a:pt x="419862" y="537378"/>
                    <a:pt x="526923" y="351831"/>
                    <a:pt x="526923" y="199241"/>
                  </a:cubicBezTo>
                  <a:cubicBezTo>
                    <a:pt x="526923" y="123041"/>
                    <a:pt x="500158" y="69415"/>
                    <a:pt x="456914" y="44460"/>
                  </a:cubicBezTo>
                  <a:lnTo>
                    <a:pt x="456914" y="44460"/>
                  </a:lnTo>
                  <a:lnTo>
                    <a:pt x="408337" y="15885"/>
                  </a:lnTo>
                  <a:cubicBezTo>
                    <a:pt x="364998" y="-9071"/>
                    <a:pt x="305181" y="-5451"/>
                    <a:pt x="239173" y="32649"/>
                  </a:cubicBezTo>
                  <a:cubicBezTo>
                    <a:pt x="107061" y="108849"/>
                    <a:pt x="0" y="294396"/>
                    <a:pt x="0" y="446986"/>
                  </a:cubicBezTo>
                  <a:cubicBezTo>
                    <a:pt x="0" y="523186"/>
                    <a:pt x="26765" y="576812"/>
                    <a:pt x="70009" y="601768"/>
                  </a:cubicBezTo>
                  <a:lnTo>
                    <a:pt x="118586" y="630343"/>
                  </a:lnTo>
                  <a:close/>
                  <a:moveTo>
                    <a:pt x="494252" y="199241"/>
                  </a:moveTo>
                  <a:cubicBezTo>
                    <a:pt x="494252" y="267440"/>
                    <a:pt x="470916" y="345354"/>
                    <a:pt x="428530" y="418316"/>
                  </a:cubicBezTo>
                  <a:cubicBezTo>
                    <a:pt x="386144" y="491278"/>
                    <a:pt x="330422" y="551666"/>
                    <a:pt x="271367" y="585194"/>
                  </a:cubicBezTo>
                  <a:cubicBezTo>
                    <a:pt x="218027" y="616055"/>
                    <a:pt x="169545" y="621960"/>
                    <a:pt x="134969" y="601958"/>
                  </a:cubicBezTo>
                  <a:cubicBezTo>
                    <a:pt x="100394" y="581955"/>
                    <a:pt x="81248" y="537093"/>
                    <a:pt x="81248" y="475466"/>
                  </a:cubicBezTo>
                  <a:cubicBezTo>
                    <a:pt x="81248" y="407362"/>
                    <a:pt x="104584" y="329448"/>
                    <a:pt x="146971" y="256391"/>
                  </a:cubicBezTo>
                  <a:cubicBezTo>
                    <a:pt x="189357" y="183334"/>
                    <a:pt x="245078" y="123898"/>
                    <a:pt x="304133" y="89799"/>
                  </a:cubicBezTo>
                  <a:cubicBezTo>
                    <a:pt x="357473" y="59033"/>
                    <a:pt x="405860" y="53032"/>
                    <a:pt x="440531" y="73035"/>
                  </a:cubicBezTo>
                  <a:cubicBezTo>
                    <a:pt x="475202" y="93037"/>
                    <a:pt x="494252" y="137709"/>
                    <a:pt x="494252" y="199241"/>
                  </a:cubicBezTo>
                  <a:close/>
                </a:path>
              </a:pathLst>
            </a:custGeom>
            <a:solidFill>
              <a:srgbClr val="BA68C8"/>
            </a:solidFill>
            <a:ln w="9525" cap="flat">
              <a:noFill/>
              <a:prstDash val="solid"/>
              <a:miter/>
            </a:ln>
          </p:spPr>
          <p:txBody>
            <a:bodyPr rtlCol="0" anchor="ctr"/>
            <a:lstStyle/>
            <a:p>
              <a:endParaRPr lang="vi-VN"/>
            </a:p>
          </p:txBody>
        </p:sp>
        <p:sp>
          <p:nvSpPr>
            <p:cNvPr id="604" name="Freeform: Shape 603">
              <a:extLst>
                <a:ext uri="{FF2B5EF4-FFF2-40B4-BE49-F238E27FC236}">
                  <a16:creationId xmlns:a16="http://schemas.microsoft.com/office/drawing/2014/main" id="{92D7FD8C-0B05-CE6B-B1BC-ED8C1308234B}"/>
                </a:ext>
              </a:extLst>
            </p:cNvPr>
            <p:cNvSpPr/>
            <p:nvPr/>
          </p:nvSpPr>
          <p:spPr>
            <a:xfrm>
              <a:off x="3202973" y="1592484"/>
              <a:ext cx="526923" cy="646227"/>
            </a:xfrm>
            <a:custGeom>
              <a:avLst/>
              <a:gdLst>
                <a:gd name="connsiteX0" fmla="*/ 118586 w 526923"/>
                <a:gd name="connsiteY0" fmla="*/ 630343 h 646227"/>
                <a:gd name="connsiteX1" fmla="*/ 287750 w 526923"/>
                <a:gd name="connsiteY1" fmla="*/ 613578 h 646227"/>
                <a:gd name="connsiteX2" fmla="*/ 526923 w 526923"/>
                <a:gd name="connsiteY2" fmla="*/ 199241 h 646227"/>
                <a:gd name="connsiteX3" fmla="*/ 456914 w 526923"/>
                <a:gd name="connsiteY3" fmla="*/ 44460 h 646227"/>
                <a:gd name="connsiteX4" fmla="*/ 456914 w 526923"/>
                <a:gd name="connsiteY4" fmla="*/ 44460 h 646227"/>
                <a:gd name="connsiteX5" fmla="*/ 408337 w 526923"/>
                <a:gd name="connsiteY5" fmla="*/ 15885 h 646227"/>
                <a:gd name="connsiteX6" fmla="*/ 239173 w 526923"/>
                <a:gd name="connsiteY6" fmla="*/ 32649 h 646227"/>
                <a:gd name="connsiteX7" fmla="*/ 0 w 526923"/>
                <a:gd name="connsiteY7" fmla="*/ 446986 h 646227"/>
                <a:gd name="connsiteX8" fmla="*/ 70009 w 526923"/>
                <a:gd name="connsiteY8" fmla="*/ 601768 h 646227"/>
                <a:gd name="connsiteX9" fmla="*/ 118586 w 526923"/>
                <a:gd name="connsiteY9" fmla="*/ 630343 h 646227"/>
                <a:gd name="connsiteX10" fmla="*/ 494252 w 526923"/>
                <a:gd name="connsiteY10" fmla="*/ 199241 h 646227"/>
                <a:gd name="connsiteX11" fmla="*/ 428530 w 526923"/>
                <a:gd name="connsiteY11" fmla="*/ 418316 h 646227"/>
                <a:gd name="connsiteX12" fmla="*/ 271367 w 526923"/>
                <a:gd name="connsiteY12" fmla="*/ 585194 h 646227"/>
                <a:gd name="connsiteX13" fmla="*/ 134969 w 526923"/>
                <a:gd name="connsiteY13" fmla="*/ 601958 h 646227"/>
                <a:gd name="connsiteX14" fmla="*/ 81248 w 526923"/>
                <a:gd name="connsiteY14" fmla="*/ 475466 h 646227"/>
                <a:gd name="connsiteX15" fmla="*/ 146971 w 526923"/>
                <a:gd name="connsiteY15" fmla="*/ 256391 h 646227"/>
                <a:gd name="connsiteX16" fmla="*/ 304133 w 526923"/>
                <a:gd name="connsiteY16" fmla="*/ 89799 h 646227"/>
                <a:gd name="connsiteX17" fmla="*/ 440531 w 526923"/>
                <a:gd name="connsiteY17" fmla="*/ 73035 h 646227"/>
                <a:gd name="connsiteX18" fmla="*/ 494252 w 526923"/>
                <a:gd name="connsiteY18" fmla="*/ 199241 h 646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6923" h="646227">
                  <a:moveTo>
                    <a:pt x="118586" y="630343"/>
                  </a:moveTo>
                  <a:cubicBezTo>
                    <a:pt x="161925" y="655298"/>
                    <a:pt x="221647" y="651678"/>
                    <a:pt x="287750" y="613578"/>
                  </a:cubicBezTo>
                  <a:cubicBezTo>
                    <a:pt x="419862" y="537378"/>
                    <a:pt x="526923" y="351831"/>
                    <a:pt x="526923" y="199241"/>
                  </a:cubicBezTo>
                  <a:cubicBezTo>
                    <a:pt x="526923" y="123041"/>
                    <a:pt x="500158" y="69415"/>
                    <a:pt x="456914" y="44460"/>
                  </a:cubicBezTo>
                  <a:lnTo>
                    <a:pt x="456914" y="44460"/>
                  </a:lnTo>
                  <a:lnTo>
                    <a:pt x="408337" y="15885"/>
                  </a:lnTo>
                  <a:cubicBezTo>
                    <a:pt x="364998" y="-9071"/>
                    <a:pt x="305181" y="-5451"/>
                    <a:pt x="239173" y="32649"/>
                  </a:cubicBezTo>
                  <a:cubicBezTo>
                    <a:pt x="107061" y="108849"/>
                    <a:pt x="0" y="294396"/>
                    <a:pt x="0" y="446986"/>
                  </a:cubicBezTo>
                  <a:cubicBezTo>
                    <a:pt x="0" y="523186"/>
                    <a:pt x="26765" y="576812"/>
                    <a:pt x="70009" y="601768"/>
                  </a:cubicBezTo>
                  <a:lnTo>
                    <a:pt x="118586" y="630343"/>
                  </a:lnTo>
                  <a:close/>
                  <a:moveTo>
                    <a:pt x="494252" y="199241"/>
                  </a:moveTo>
                  <a:cubicBezTo>
                    <a:pt x="494252" y="267440"/>
                    <a:pt x="470916" y="345354"/>
                    <a:pt x="428530" y="418316"/>
                  </a:cubicBezTo>
                  <a:cubicBezTo>
                    <a:pt x="386144" y="491278"/>
                    <a:pt x="330422" y="551666"/>
                    <a:pt x="271367" y="585194"/>
                  </a:cubicBezTo>
                  <a:cubicBezTo>
                    <a:pt x="218027" y="616055"/>
                    <a:pt x="169545" y="621960"/>
                    <a:pt x="134969" y="601958"/>
                  </a:cubicBezTo>
                  <a:cubicBezTo>
                    <a:pt x="100394" y="581955"/>
                    <a:pt x="81248" y="537093"/>
                    <a:pt x="81248" y="475466"/>
                  </a:cubicBezTo>
                  <a:cubicBezTo>
                    <a:pt x="81248" y="407362"/>
                    <a:pt x="104584" y="329448"/>
                    <a:pt x="146971" y="256391"/>
                  </a:cubicBezTo>
                  <a:cubicBezTo>
                    <a:pt x="189357" y="183334"/>
                    <a:pt x="245078" y="123898"/>
                    <a:pt x="304133" y="89799"/>
                  </a:cubicBezTo>
                  <a:cubicBezTo>
                    <a:pt x="357473" y="59033"/>
                    <a:pt x="405860" y="53032"/>
                    <a:pt x="440531" y="73035"/>
                  </a:cubicBezTo>
                  <a:cubicBezTo>
                    <a:pt x="475202" y="93037"/>
                    <a:pt x="494252" y="137709"/>
                    <a:pt x="494252" y="199241"/>
                  </a:cubicBezTo>
                  <a:close/>
                </a:path>
              </a:pathLst>
            </a:custGeom>
            <a:solidFill>
              <a:srgbClr val="FFFFFF">
                <a:alpha val="60000"/>
              </a:srgbClr>
            </a:solidFill>
            <a:ln w="9525" cap="flat">
              <a:noFill/>
              <a:prstDash val="solid"/>
              <a:miter/>
            </a:ln>
          </p:spPr>
          <p:txBody>
            <a:bodyPr rtlCol="0" anchor="ctr"/>
            <a:lstStyle/>
            <a:p>
              <a:endParaRPr lang="vi-VN"/>
            </a:p>
          </p:txBody>
        </p:sp>
        <p:sp>
          <p:nvSpPr>
            <p:cNvPr id="605" name="Freeform: Shape 604">
              <a:extLst>
                <a:ext uri="{FF2B5EF4-FFF2-40B4-BE49-F238E27FC236}">
                  <a16:creationId xmlns:a16="http://schemas.microsoft.com/office/drawing/2014/main" id="{8228DB8B-0090-8BBA-4867-A1DDFC0896FD}"/>
                </a:ext>
              </a:extLst>
            </p:cNvPr>
            <p:cNvSpPr/>
            <p:nvPr/>
          </p:nvSpPr>
          <p:spPr>
            <a:xfrm>
              <a:off x="3251360" y="1621002"/>
              <a:ext cx="478536" cy="617703"/>
            </a:xfrm>
            <a:custGeom>
              <a:avLst/>
              <a:gdLst>
                <a:gd name="connsiteX0" fmla="*/ 239173 w 478536"/>
                <a:gd name="connsiteY0" fmla="*/ 32610 h 617703"/>
                <a:gd name="connsiteX1" fmla="*/ 0 w 478536"/>
                <a:gd name="connsiteY1" fmla="*/ 446947 h 617703"/>
                <a:gd name="connsiteX2" fmla="*/ 239173 w 478536"/>
                <a:gd name="connsiteY2" fmla="*/ 585060 h 617703"/>
                <a:gd name="connsiteX3" fmla="*/ 478536 w 478536"/>
                <a:gd name="connsiteY3" fmla="*/ 170722 h 617703"/>
                <a:gd name="connsiteX4" fmla="*/ 239173 w 478536"/>
                <a:gd name="connsiteY4" fmla="*/ 32610 h 617703"/>
                <a:gd name="connsiteX5" fmla="*/ 391573 w 478536"/>
                <a:gd name="connsiteY5" fmla="*/ 44230 h 617703"/>
                <a:gd name="connsiteX6" fmla="*/ 445294 w 478536"/>
                <a:gd name="connsiteY6" fmla="*/ 170722 h 617703"/>
                <a:gd name="connsiteX7" fmla="*/ 379571 w 478536"/>
                <a:gd name="connsiteY7" fmla="*/ 389797 h 617703"/>
                <a:gd name="connsiteX8" fmla="*/ 222980 w 478536"/>
                <a:gd name="connsiteY8" fmla="*/ 556675 h 617703"/>
                <a:gd name="connsiteX9" fmla="*/ 86582 w 478536"/>
                <a:gd name="connsiteY9" fmla="*/ 573439 h 617703"/>
                <a:gd name="connsiteX10" fmla="*/ 32861 w 478536"/>
                <a:gd name="connsiteY10" fmla="*/ 446947 h 617703"/>
                <a:gd name="connsiteX11" fmla="*/ 98584 w 478536"/>
                <a:gd name="connsiteY11" fmla="*/ 227872 h 617703"/>
                <a:gd name="connsiteX12" fmla="*/ 255746 w 478536"/>
                <a:gd name="connsiteY12" fmla="*/ 61280 h 617703"/>
                <a:gd name="connsiteX13" fmla="*/ 392144 w 478536"/>
                <a:gd name="connsiteY13" fmla="*/ 44230 h 61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8536" h="617703">
                  <a:moveTo>
                    <a:pt x="239173" y="32610"/>
                  </a:moveTo>
                  <a:cubicBezTo>
                    <a:pt x="107061" y="108810"/>
                    <a:pt x="0" y="294357"/>
                    <a:pt x="0" y="446947"/>
                  </a:cubicBezTo>
                  <a:cubicBezTo>
                    <a:pt x="0" y="599538"/>
                    <a:pt x="107061" y="661260"/>
                    <a:pt x="239173" y="585060"/>
                  </a:cubicBezTo>
                  <a:cubicBezTo>
                    <a:pt x="371284" y="508860"/>
                    <a:pt x="478536" y="323122"/>
                    <a:pt x="478536" y="170722"/>
                  </a:cubicBezTo>
                  <a:cubicBezTo>
                    <a:pt x="478536" y="18322"/>
                    <a:pt x="371475" y="-43590"/>
                    <a:pt x="239173" y="32610"/>
                  </a:cubicBezTo>
                  <a:close/>
                  <a:moveTo>
                    <a:pt x="391573" y="44230"/>
                  </a:moveTo>
                  <a:cubicBezTo>
                    <a:pt x="426149" y="64233"/>
                    <a:pt x="445294" y="109191"/>
                    <a:pt x="445294" y="170722"/>
                  </a:cubicBezTo>
                  <a:cubicBezTo>
                    <a:pt x="445294" y="238826"/>
                    <a:pt x="421958" y="316741"/>
                    <a:pt x="379571" y="389797"/>
                  </a:cubicBezTo>
                  <a:cubicBezTo>
                    <a:pt x="337185" y="462854"/>
                    <a:pt x="282035" y="523147"/>
                    <a:pt x="222980" y="556675"/>
                  </a:cubicBezTo>
                  <a:cubicBezTo>
                    <a:pt x="169640" y="587536"/>
                    <a:pt x="121253" y="593442"/>
                    <a:pt x="86582" y="573439"/>
                  </a:cubicBezTo>
                  <a:cubicBezTo>
                    <a:pt x="51911" y="553437"/>
                    <a:pt x="32861" y="508574"/>
                    <a:pt x="32861" y="446947"/>
                  </a:cubicBezTo>
                  <a:cubicBezTo>
                    <a:pt x="32861" y="378844"/>
                    <a:pt x="56197" y="300929"/>
                    <a:pt x="98584" y="227872"/>
                  </a:cubicBezTo>
                  <a:cubicBezTo>
                    <a:pt x="140970" y="154816"/>
                    <a:pt x="196691" y="95284"/>
                    <a:pt x="255746" y="61280"/>
                  </a:cubicBezTo>
                  <a:cubicBezTo>
                    <a:pt x="309086" y="30229"/>
                    <a:pt x="357473" y="24228"/>
                    <a:pt x="392144" y="44230"/>
                  </a:cubicBezTo>
                  <a:close/>
                </a:path>
              </a:pathLst>
            </a:custGeom>
            <a:solidFill>
              <a:srgbClr val="BA68C8"/>
            </a:solidFill>
            <a:ln w="9525" cap="flat">
              <a:noFill/>
              <a:prstDash val="solid"/>
              <a:miter/>
            </a:ln>
          </p:spPr>
          <p:txBody>
            <a:bodyPr rtlCol="0" anchor="ctr"/>
            <a:lstStyle/>
            <a:p>
              <a:endParaRPr lang="vi-VN"/>
            </a:p>
          </p:txBody>
        </p:sp>
        <p:sp>
          <p:nvSpPr>
            <p:cNvPr id="606" name="Freeform: Shape 605">
              <a:extLst>
                <a:ext uri="{FF2B5EF4-FFF2-40B4-BE49-F238E27FC236}">
                  <a16:creationId xmlns:a16="http://schemas.microsoft.com/office/drawing/2014/main" id="{D83BA1B5-795E-54C2-637C-FE0A4B53346C}"/>
                </a:ext>
              </a:extLst>
            </p:cNvPr>
            <p:cNvSpPr/>
            <p:nvPr/>
          </p:nvSpPr>
          <p:spPr>
            <a:xfrm>
              <a:off x="3251360" y="1621002"/>
              <a:ext cx="478536" cy="617703"/>
            </a:xfrm>
            <a:custGeom>
              <a:avLst/>
              <a:gdLst>
                <a:gd name="connsiteX0" fmla="*/ 239173 w 478536"/>
                <a:gd name="connsiteY0" fmla="*/ 32610 h 617703"/>
                <a:gd name="connsiteX1" fmla="*/ 0 w 478536"/>
                <a:gd name="connsiteY1" fmla="*/ 446947 h 617703"/>
                <a:gd name="connsiteX2" fmla="*/ 239173 w 478536"/>
                <a:gd name="connsiteY2" fmla="*/ 585060 h 617703"/>
                <a:gd name="connsiteX3" fmla="*/ 478536 w 478536"/>
                <a:gd name="connsiteY3" fmla="*/ 170722 h 617703"/>
                <a:gd name="connsiteX4" fmla="*/ 239173 w 478536"/>
                <a:gd name="connsiteY4" fmla="*/ 32610 h 617703"/>
                <a:gd name="connsiteX5" fmla="*/ 391573 w 478536"/>
                <a:gd name="connsiteY5" fmla="*/ 44230 h 617703"/>
                <a:gd name="connsiteX6" fmla="*/ 445294 w 478536"/>
                <a:gd name="connsiteY6" fmla="*/ 170722 h 617703"/>
                <a:gd name="connsiteX7" fmla="*/ 379571 w 478536"/>
                <a:gd name="connsiteY7" fmla="*/ 389797 h 617703"/>
                <a:gd name="connsiteX8" fmla="*/ 222980 w 478536"/>
                <a:gd name="connsiteY8" fmla="*/ 556675 h 617703"/>
                <a:gd name="connsiteX9" fmla="*/ 86582 w 478536"/>
                <a:gd name="connsiteY9" fmla="*/ 573439 h 617703"/>
                <a:gd name="connsiteX10" fmla="*/ 32861 w 478536"/>
                <a:gd name="connsiteY10" fmla="*/ 446947 h 617703"/>
                <a:gd name="connsiteX11" fmla="*/ 98584 w 478536"/>
                <a:gd name="connsiteY11" fmla="*/ 227872 h 617703"/>
                <a:gd name="connsiteX12" fmla="*/ 255746 w 478536"/>
                <a:gd name="connsiteY12" fmla="*/ 61280 h 617703"/>
                <a:gd name="connsiteX13" fmla="*/ 392144 w 478536"/>
                <a:gd name="connsiteY13" fmla="*/ 44230 h 617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8536" h="617703">
                  <a:moveTo>
                    <a:pt x="239173" y="32610"/>
                  </a:moveTo>
                  <a:cubicBezTo>
                    <a:pt x="107061" y="108810"/>
                    <a:pt x="0" y="294357"/>
                    <a:pt x="0" y="446947"/>
                  </a:cubicBezTo>
                  <a:cubicBezTo>
                    <a:pt x="0" y="599538"/>
                    <a:pt x="107061" y="661260"/>
                    <a:pt x="239173" y="585060"/>
                  </a:cubicBezTo>
                  <a:cubicBezTo>
                    <a:pt x="371284" y="508860"/>
                    <a:pt x="478536" y="323122"/>
                    <a:pt x="478536" y="170722"/>
                  </a:cubicBezTo>
                  <a:cubicBezTo>
                    <a:pt x="478536" y="18322"/>
                    <a:pt x="371475" y="-43590"/>
                    <a:pt x="239173" y="32610"/>
                  </a:cubicBezTo>
                  <a:close/>
                  <a:moveTo>
                    <a:pt x="391573" y="44230"/>
                  </a:moveTo>
                  <a:cubicBezTo>
                    <a:pt x="426149" y="64233"/>
                    <a:pt x="445294" y="109191"/>
                    <a:pt x="445294" y="170722"/>
                  </a:cubicBezTo>
                  <a:cubicBezTo>
                    <a:pt x="445294" y="238826"/>
                    <a:pt x="421958" y="316741"/>
                    <a:pt x="379571" y="389797"/>
                  </a:cubicBezTo>
                  <a:cubicBezTo>
                    <a:pt x="337185" y="462854"/>
                    <a:pt x="282035" y="523147"/>
                    <a:pt x="222980" y="556675"/>
                  </a:cubicBezTo>
                  <a:cubicBezTo>
                    <a:pt x="169640" y="587536"/>
                    <a:pt x="121253" y="593442"/>
                    <a:pt x="86582" y="573439"/>
                  </a:cubicBezTo>
                  <a:cubicBezTo>
                    <a:pt x="51911" y="553437"/>
                    <a:pt x="32861" y="508574"/>
                    <a:pt x="32861" y="446947"/>
                  </a:cubicBezTo>
                  <a:cubicBezTo>
                    <a:pt x="32861" y="378844"/>
                    <a:pt x="56197" y="300929"/>
                    <a:pt x="98584" y="227872"/>
                  </a:cubicBezTo>
                  <a:cubicBezTo>
                    <a:pt x="140970" y="154816"/>
                    <a:pt x="196691" y="95284"/>
                    <a:pt x="255746" y="61280"/>
                  </a:cubicBezTo>
                  <a:cubicBezTo>
                    <a:pt x="309086" y="30229"/>
                    <a:pt x="357473" y="24228"/>
                    <a:pt x="392144" y="44230"/>
                  </a:cubicBezTo>
                  <a:close/>
                </a:path>
              </a:pathLst>
            </a:custGeom>
            <a:solidFill>
              <a:srgbClr val="FFFFFF">
                <a:alpha val="30000"/>
              </a:srgbClr>
            </a:solidFill>
            <a:ln w="9525" cap="flat">
              <a:noFill/>
              <a:prstDash val="solid"/>
              <a:miter/>
            </a:ln>
          </p:spPr>
          <p:txBody>
            <a:bodyPr rtlCol="0" anchor="ctr"/>
            <a:lstStyle/>
            <a:p>
              <a:endParaRPr lang="vi-VN"/>
            </a:p>
          </p:txBody>
        </p:sp>
        <p:sp>
          <p:nvSpPr>
            <p:cNvPr id="607" name="Freeform: Shape 606">
              <a:extLst>
                <a:ext uri="{FF2B5EF4-FFF2-40B4-BE49-F238E27FC236}">
                  <a16:creationId xmlns:a16="http://schemas.microsoft.com/office/drawing/2014/main" id="{90451248-2CFB-919E-7589-E08E1143CB2E}"/>
                </a:ext>
              </a:extLst>
            </p:cNvPr>
            <p:cNvSpPr/>
            <p:nvPr/>
          </p:nvSpPr>
          <p:spPr>
            <a:xfrm>
              <a:off x="3202973" y="1737813"/>
              <a:ext cx="163734" cy="486822"/>
            </a:xfrm>
            <a:custGeom>
              <a:avLst/>
              <a:gdLst>
                <a:gd name="connsiteX0" fmla="*/ 48578 w 163734"/>
                <a:gd name="connsiteY0" fmla="*/ 330137 h 486822"/>
                <a:gd name="connsiteX1" fmla="*/ 163735 w 163734"/>
                <a:gd name="connsiteY1" fmla="*/ 27432 h 486822"/>
                <a:gd name="connsiteX2" fmla="*/ 163163 w 163734"/>
                <a:gd name="connsiteY2" fmla="*/ 28099 h 486822"/>
                <a:gd name="connsiteX3" fmla="*/ 114776 w 163734"/>
                <a:gd name="connsiteY3" fmla="*/ 0 h 486822"/>
                <a:gd name="connsiteX4" fmla="*/ 0 w 163734"/>
                <a:gd name="connsiteY4" fmla="*/ 302038 h 486822"/>
                <a:gd name="connsiteX5" fmla="*/ 70104 w 163734"/>
                <a:gd name="connsiteY5" fmla="*/ 456819 h 486822"/>
                <a:gd name="connsiteX6" fmla="*/ 118586 w 163734"/>
                <a:gd name="connsiteY6" fmla="*/ 485394 h 486822"/>
                <a:gd name="connsiteX7" fmla="*/ 118586 w 163734"/>
                <a:gd name="connsiteY7" fmla="*/ 485394 h 486822"/>
                <a:gd name="connsiteX8" fmla="*/ 121158 w 163734"/>
                <a:gd name="connsiteY8" fmla="*/ 486823 h 486822"/>
                <a:gd name="connsiteX9" fmla="*/ 48578 w 163734"/>
                <a:gd name="connsiteY9" fmla="*/ 330137 h 486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3734" h="486822">
                  <a:moveTo>
                    <a:pt x="48578" y="330137"/>
                  </a:moveTo>
                  <a:cubicBezTo>
                    <a:pt x="48578" y="230029"/>
                    <a:pt x="94679" y="115729"/>
                    <a:pt x="163735" y="27432"/>
                  </a:cubicBezTo>
                  <a:lnTo>
                    <a:pt x="163163" y="28099"/>
                  </a:lnTo>
                  <a:lnTo>
                    <a:pt x="114776" y="0"/>
                  </a:lnTo>
                  <a:cubicBezTo>
                    <a:pt x="45911" y="88201"/>
                    <a:pt x="0" y="202120"/>
                    <a:pt x="0" y="302038"/>
                  </a:cubicBezTo>
                  <a:cubicBezTo>
                    <a:pt x="0" y="378238"/>
                    <a:pt x="26765" y="431864"/>
                    <a:pt x="70104" y="456819"/>
                  </a:cubicBezTo>
                  <a:lnTo>
                    <a:pt x="118586" y="485394"/>
                  </a:lnTo>
                  <a:lnTo>
                    <a:pt x="118586" y="485394"/>
                  </a:lnTo>
                  <a:lnTo>
                    <a:pt x="121158" y="486823"/>
                  </a:lnTo>
                  <a:cubicBezTo>
                    <a:pt x="76391" y="462058"/>
                    <a:pt x="48578" y="407861"/>
                    <a:pt x="48578" y="330137"/>
                  </a:cubicBezTo>
                  <a:close/>
                </a:path>
              </a:pathLst>
            </a:custGeom>
            <a:solidFill>
              <a:srgbClr val="BA68C8">
                <a:alpha val="30000"/>
              </a:srgbClr>
            </a:solidFill>
            <a:ln w="9525" cap="flat">
              <a:noFill/>
              <a:prstDash val="solid"/>
              <a:miter/>
            </a:ln>
          </p:spPr>
          <p:txBody>
            <a:bodyPr rtlCol="0" anchor="ctr"/>
            <a:lstStyle/>
            <a:p>
              <a:endParaRPr lang="vi-VN"/>
            </a:p>
          </p:txBody>
        </p:sp>
        <p:sp>
          <p:nvSpPr>
            <p:cNvPr id="608" name="Freeform: Shape 607">
              <a:extLst>
                <a:ext uri="{FF2B5EF4-FFF2-40B4-BE49-F238E27FC236}">
                  <a16:creationId xmlns:a16="http://schemas.microsoft.com/office/drawing/2014/main" id="{E53171E9-C71E-C9E3-7A4D-E147B81BCA2B}"/>
                </a:ext>
              </a:extLst>
            </p:cNvPr>
            <p:cNvSpPr/>
            <p:nvPr/>
          </p:nvSpPr>
          <p:spPr>
            <a:xfrm>
              <a:off x="3304604" y="1653586"/>
              <a:ext cx="392620" cy="552302"/>
            </a:xfrm>
            <a:custGeom>
              <a:avLst/>
              <a:gdLst>
                <a:gd name="connsiteX0" fmla="*/ 338900 w 392620"/>
                <a:gd name="connsiteY0" fmla="*/ 11647 h 552302"/>
                <a:gd name="connsiteX1" fmla="*/ 292417 w 392620"/>
                <a:gd name="connsiteY1" fmla="*/ 26 h 552302"/>
                <a:gd name="connsiteX2" fmla="*/ 312801 w 392620"/>
                <a:gd name="connsiteY2" fmla="*/ 92133 h 552302"/>
                <a:gd name="connsiteX3" fmla="*/ 247174 w 392620"/>
                <a:gd name="connsiteY3" fmla="*/ 311208 h 552302"/>
                <a:gd name="connsiteX4" fmla="*/ 90011 w 392620"/>
                <a:gd name="connsiteY4" fmla="*/ 477705 h 552302"/>
                <a:gd name="connsiteX5" fmla="*/ 0 w 392620"/>
                <a:gd name="connsiteY5" fmla="*/ 506280 h 552302"/>
                <a:gd name="connsiteX6" fmla="*/ 33338 w 392620"/>
                <a:gd name="connsiteY6" fmla="*/ 540665 h 552302"/>
                <a:gd name="connsiteX7" fmla="*/ 169831 w 392620"/>
                <a:gd name="connsiteY7" fmla="*/ 523901 h 552302"/>
                <a:gd name="connsiteX8" fmla="*/ 326898 w 392620"/>
                <a:gd name="connsiteY8" fmla="*/ 357214 h 552302"/>
                <a:gd name="connsiteX9" fmla="*/ 392621 w 392620"/>
                <a:gd name="connsiteY9" fmla="*/ 138139 h 552302"/>
                <a:gd name="connsiteX10" fmla="*/ 338900 w 392620"/>
                <a:gd name="connsiteY10" fmla="*/ 11647 h 552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2620" h="552302">
                  <a:moveTo>
                    <a:pt x="338900" y="11647"/>
                  </a:moveTo>
                  <a:cubicBezTo>
                    <a:pt x="324738" y="3649"/>
                    <a:pt x="308676" y="-366"/>
                    <a:pt x="292417" y="26"/>
                  </a:cubicBezTo>
                  <a:cubicBezTo>
                    <a:pt x="307112" y="28431"/>
                    <a:pt x="314138" y="60180"/>
                    <a:pt x="312801" y="92133"/>
                  </a:cubicBezTo>
                  <a:cubicBezTo>
                    <a:pt x="312801" y="160237"/>
                    <a:pt x="289560" y="238151"/>
                    <a:pt x="247174" y="311208"/>
                  </a:cubicBezTo>
                  <a:cubicBezTo>
                    <a:pt x="204788" y="384265"/>
                    <a:pt x="148971" y="443701"/>
                    <a:pt x="90011" y="477705"/>
                  </a:cubicBezTo>
                  <a:cubicBezTo>
                    <a:pt x="62967" y="494818"/>
                    <a:pt x="31963" y="504661"/>
                    <a:pt x="0" y="506280"/>
                  </a:cubicBezTo>
                  <a:cubicBezTo>
                    <a:pt x="7849" y="520508"/>
                    <a:pt x="19359" y="532380"/>
                    <a:pt x="33338" y="540665"/>
                  </a:cubicBezTo>
                  <a:cubicBezTo>
                    <a:pt x="67913" y="560668"/>
                    <a:pt x="116396" y="554762"/>
                    <a:pt x="169831" y="523901"/>
                  </a:cubicBezTo>
                  <a:cubicBezTo>
                    <a:pt x="228695" y="490564"/>
                    <a:pt x="284607" y="430937"/>
                    <a:pt x="326898" y="357214"/>
                  </a:cubicBezTo>
                  <a:cubicBezTo>
                    <a:pt x="369189" y="283490"/>
                    <a:pt x="392621" y="205861"/>
                    <a:pt x="392621" y="138139"/>
                  </a:cubicBezTo>
                  <a:cubicBezTo>
                    <a:pt x="392621" y="76512"/>
                    <a:pt x="373571" y="31649"/>
                    <a:pt x="338900" y="11647"/>
                  </a:cubicBezTo>
                  <a:close/>
                </a:path>
              </a:pathLst>
            </a:custGeom>
            <a:solidFill>
              <a:srgbClr val="BA68C8"/>
            </a:solidFill>
            <a:ln w="9525" cap="flat">
              <a:noFill/>
              <a:prstDash val="solid"/>
              <a:miter/>
            </a:ln>
          </p:spPr>
          <p:txBody>
            <a:bodyPr rtlCol="0" anchor="ctr"/>
            <a:lstStyle/>
            <a:p>
              <a:endParaRPr lang="vi-VN"/>
            </a:p>
          </p:txBody>
        </p:sp>
        <p:sp>
          <p:nvSpPr>
            <p:cNvPr id="609" name="Freeform: Shape 608">
              <a:extLst>
                <a:ext uri="{FF2B5EF4-FFF2-40B4-BE49-F238E27FC236}">
                  <a16:creationId xmlns:a16="http://schemas.microsoft.com/office/drawing/2014/main" id="{57FB342A-F547-BCD2-CB52-14615BB88793}"/>
                </a:ext>
              </a:extLst>
            </p:cNvPr>
            <p:cNvSpPr/>
            <p:nvPr/>
          </p:nvSpPr>
          <p:spPr>
            <a:xfrm>
              <a:off x="3284221" y="1653527"/>
              <a:ext cx="376904" cy="531283"/>
            </a:xfrm>
            <a:custGeom>
              <a:avLst/>
              <a:gdLst>
                <a:gd name="connsiteX0" fmla="*/ 376904 w 376904"/>
                <a:gd name="connsiteY0" fmla="*/ 117338 h 531283"/>
                <a:gd name="connsiteX1" fmla="*/ 311182 w 376904"/>
                <a:gd name="connsiteY1" fmla="*/ 336413 h 531283"/>
                <a:gd name="connsiteX2" fmla="*/ 154019 w 376904"/>
                <a:gd name="connsiteY2" fmla="*/ 502910 h 531283"/>
                <a:gd name="connsiteX3" fmla="*/ 37052 w 376904"/>
                <a:gd name="connsiteY3" fmla="*/ 527770 h 531283"/>
                <a:gd name="connsiteX4" fmla="*/ 0 w 376904"/>
                <a:gd name="connsiteY4" fmla="*/ 414041 h 531283"/>
                <a:gd name="connsiteX5" fmla="*/ 65723 w 376904"/>
                <a:gd name="connsiteY5" fmla="*/ 194966 h 531283"/>
                <a:gd name="connsiteX6" fmla="*/ 222885 w 376904"/>
                <a:gd name="connsiteY6" fmla="*/ 28374 h 531283"/>
                <a:gd name="connsiteX7" fmla="*/ 339852 w 376904"/>
                <a:gd name="connsiteY7" fmla="*/ 3514 h 531283"/>
                <a:gd name="connsiteX8" fmla="*/ 376904 w 376904"/>
                <a:gd name="connsiteY8" fmla="*/ 117338 h 531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6904" h="531283">
                  <a:moveTo>
                    <a:pt x="376904" y="117338"/>
                  </a:moveTo>
                  <a:cubicBezTo>
                    <a:pt x="376904" y="185537"/>
                    <a:pt x="353568" y="263451"/>
                    <a:pt x="311182" y="336413"/>
                  </a:cubicBezTo>
                  <a:cubicBezTo>
                    <a:pt x="268796" y="409374"/>
                    <a:pt x="213074" y="468905"/>
                    <a:pt x="154019" y="502910"/>
                  </a:cubicBezTo>
                  <a:cubicBezTo>
                    <a:pt x="110014" y="528341"/>
                    <a:pt x="69342" y="536819"/>
                    <a:pt x="37052" y="527770"/>
                  </a:cubicBezTo>
                  <a:cubicBezTo>
                    <a:pt x="13049" y="504243"/>
                    <a:pt x="0" y="464810"/>
                    <a:pt x="0" y="414041"/>
                  </a:cubicBezTo>
                  <a:cubicBezTo>
                    <a:pt x="0" y="345938"/>
                    <a:pt x="23336" y="268023"/>
                    <a:pt x="65723" y="194966"/>
                  </a:cubicBezTo>
                  <a:cubicBezTo>
                    <a:pt x="108109" y="121910"/>
                    <a:pt x="163830" y="62378"/>
                    <a:pt x="222885" y="28374"/>
                  </a:cubicBezTo>
                  <a:cubicBezTo>
                    <a:pt x="266890" y="2942"/>
                    <a:pt x="307562" y="-5535"/>
                    <a:pt x="339852" y="3514"/>
                  </a:cubicBezTo>
                  <a:cubicBezTo>
                    <a:pt x="363855" y="27136"/>
                    <a:pt x="376904" y="66569"/>
                    <a:pt x="376904" y="117338"/>
                  </a:cubicBezTo>
                  <a:close/>
                </a:path>
              </a:pathLst>
            </a:custGeom>
            <a:solidFill>
              <a:srgbClr val="FFFFFF">
                <a:alpha val="40000"/>
              </a:srgbClr>
            </a:solidFill>
            <a:ln w="9525" cap="flat">
              <a:noFill/>
              <a:prstDash val="solid"/>
              <a:miter/>
            </a:ln>
          </p:spPr>
          <p:txBody>
            <a:bodyPr rtlCol="0" anchor="ctr"/>
            <a:lstStyle/>
            <a:p>
              <a:endParaRPr lang="vi-VN"/>
            </a:p>
          </p:txBody>
        </p:sp>
        <p:sp>
          <p:nvSpPr>
            <p:cNvPr id="610" name="Freeform: Shape 609">
              <a:extLst>
                <a:ext uri="{FF2B5EF4-FFF2-40B4-BE49-F238E27FC236}">
                  <a16:creationId xmlns:a16="http://schemas.microsoft.com/office/drawing/2014/main" id="{D0110BFB-53DB-39EA-D0DB-730B32D0F59A}"/>
                </a:ext>
              </a:extLst>
            </p:cNvPr>
            <p:cNvSpPr/>
            <p:nvPr/>
          </p:nvSpPr>
          <p:spPr>
            <a:xfrm>
              <a:off x="3664078" y="1639420"/>
              <a:ext cx="6476" cy="4572"/>
            </a:xfrm>
            <a:custGeom>
              <a:avLst/>
              <a:gdLst>
                <a:gd name="connsiteX0" fmla="*/ 3715 w 6476"/>
                <a:gd name="connsiteY0" fmla="*/ 2477 h 4572"/>
                <a:gd name="connsiteX1" fmla="*/ 6477 w 6476"/>
                <a:gd name="connsiteY1" fmla="*/ 4572 h 4572"/>
                <a:gd name="connsiteX2" fmla="*/ 6477 w 6476"/>
                <a:gd name="connsiteY2" fmla="*/ 4572 h 4572"/>
                <a:gd name="connsiteX3" fmla="*/ 1905 w 6476"/>
                <a:gd name="connsiteY3" fmla="*/ 1334 h 4572"/>
                <a:gd name="connsiteX4" fmla="*/ 0 w 6476"/>
                <a:gd name="connsiteY4" fmla="*/ 0 h 4572"/>
                <a:gd name="connsiteX5" fmla="*/ 2381 w 6476"/>
                <a:gd name="connsiteY5" fmla="*/ 1524 h 4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76" h="4572">
                  <a:moveTo>
                    <a:pt x="3715" y="2477"/>
                  </a:moveTo>
                  <a:cubicBezTo>
                    <a:pt x="4675" y="3121"/>
                    <a:pt x="5597" y="3821"/>
                    <a:pt x="6477" y="4572"/>
                  </a:cubicBezTo>
                  <a:lnTo>
                    <a:pt x="6477" y="4572"/>
                  </a:lnTo>
                  <a:lnTo>
                    <a:pt x="1905" y="1334"/>
                  </a:lnTo>
                  <a:lnTo>
                    <a:pt x="0" y="0"/>
                  </a:lnTo>
                  <a:lnTo>
                    <a:pt x="2381" y="1524"/>
                  </a:lnTo>
                  <a:close/>
                </a:path>
              </a:pathLst>
            </a:custGeom>
            <a:solidFill>
              <a:srgbClr val="000000">
                <a:alpha val="10000"/>
              </a:srgbClr>
            </a:solidFill>
            <a:ln w="9525" cap="flat">
              <a:noFill/>
              <a:prstDash val="solid"/>
              <a:miter/>
            </a:ln>
          </p:spPr>
          <p:txBody>
            <a:bodyPr rtlCol="0" anchor="ctr"/>
            <a:lstStyle/>
            <a:p>
              <a:endParaRPr lang="vi-VN"/>
            </a:p>
          </p:txBody>
        </p:sp>
        <p:sp>
          <p:nvSpPr>
            <p:cNvPr id="611" name="Freeform: Shape 610">
              <a:extLst>
                <a:ext uri="{FF2B5EF4-FFF2-40B4-BE49-F238E27FC236}">
                  <a16:creationId xmlns:a16="http://schemas.microsoft.com/office/drawing/2014/main" id="{1E207C0A-C5BC-7B86-32C8-1470B5F15C32}"/>
                </a:ext>
              </a:extLst>
            </p:cNvPr>
            <p:cNvSpPr/>
            <p:nvPr/>
          </p:nvSpPr>
          <p:spPr>
            <a:xfrm>
              <a:off x="3670650" y="1644087"/>
              <a:ext cx="2857" cy="2190"/>
            </a:xfrm>
            <a:custGeom>
              <a:avLst/>
              <a:gdLst>
                <a:gd name="connsiteX0" fmla="*/ 857 w 2857"/>
                <a:gd name="connsiteY0" fmla="*/ 572 h 2190"/>
                <a:gd name="connsiteX1" fmla="*/ 2857 w 2857"/>
                <a:gd name="connsiteY1" fmla="*/ 2191 h 2190"/>
                <a:gd name="connsiteX2" fmla="*/ 0 w 2857"/>
                <a:gd name="connsiteY2" fmla="*/ 0 h 2190"/>
                <a:gd name="connsiteX3" fmla="*/ 0 w 2857"/>
                <a:gd name="connsiteY3" fmla="*/ 0 h 2190"/>
              </a:gdLst>
              <a:ahLst/>
              <a:cxnLst>
                <a:cxn ang="0">
                  <a:pos x="connsiteX0" y="connsiteY0"/>
                </a:cxn>
                <a:cxn ang="0">
                  <a:pos x="connsiteX1" y="connsiteY1"/>
                </a:cxn>
                <a:cxn ang="0">
                  <a:pos x="connsiteX2" y="connsiteY2"/>
                </a:cxn>
                <a:cxn ang="0">
                  <a:pos x="connsiteX3" y="connsiteY3"/>
                </a:cxn>
              </a:cxnLst>
              <a:rect l="l" t="t" r="r" b="b"/>
              <a:pathLst>
                <a:path w="2857" h="2190">
                  <a:moveTo>
                    <a:pt x="857" y="572"/>
                  </a:moveTo>
                  <a:cubicBezTo>
                    <a:pt x="1587" y="1029"/>
                    <a:pt x="2259" y="1572"/>
                    <a:pt x="2857" y="2191"/>
                  </a:cubicBezTo>
                  <a:cubicBezTo>
                    <a:pt x="1965" y="1386"/>
                    <a:pt x="1009" y="653"/>
                    <a:pt x="0" y="0"/>
                  </a:cubicBezTo>
                  <a:lnTo>
                    <a:pt x="0" y="0"/>
                  </a:lnTo>
                  <a:close/>
                </a:path>
              </a:pathLst>
            </a:custGeom>
            <a:solidFill>
              <a:srgbClr val="000000">
                <a:alpha val="10000"/>
              </a:srgbClr>
            </a:solidFill>
            <a:ln w="9525" cap="flat">
              <a:noFill/>
              <a:prstDash val="solid"/>
              <a:miter/>
            </a:ln>
          </p:spPr>
          <p:txBody>
            <a:bodyPr rtlCol="0" anchor="ctr"/>
            <a:lstStyle/>
            <a:p>
              <a:endParaRPr lang="vi-VN"/>
            </a:p>
          </p:txBody>
        </p:sp>
        <p:sp>
          <p:nvSpPr>
            <p:cNvPr id="612" name="Freeform: Shape 611">
              <a:extLst>
                <a:ext uri="{FF2B5EF4-FFF2-40B4-BE49-F238E27FC236}">
                  <a16:creationId xmlns:a16="http://schemas.microsoft.com/office/drawing/2014/main" id="{625BB793-860F-BE79-3C87-9774038603AC}"/>
                </a:ext>
              </a:extLst>
            </p:cNvPr>
            <p:cNvSpPr/>
            <p:nvPr/>
          </p:nvSpPr>
          <p:spPr>
            <a:xfrm>
              <a:off x="3679699" y="1651516"/>
              <a:ext cx="4286" cy="4000"/>
            </a:xfrm>
            <a:custGeom>
              <a:avLst/>
              <a:gdLst>
                <a:gd name="connsiteX0" fmla="*/ 4286 w 4286"/>
                <a:gd name="connsiteY0" fmla="*/ 4001 h 4000"/>
                <a:gd name="connsiteX1" fmla="*/ 4286 w 4286"/>
                <a:gd name="connsiteY1" fmla="*/ 4001 h 4000"/>
                <a:gd name="connsiteX2" fmla="*/ 0 w 4286"/>
                <a:gd name="connsiteY2" fmla="*/ 0 h 4000"/>
                <a:gd name="connsiteX3" fmla="*/ 2667 w 4286"/>
                <a:gd name="connsiteY3" fmla="*/ 2476 h 4000"/>
              </a:gdLst>
              <a:ahLst/>
              <a:cxnLst>
                <a:cxn ang="0">
                  <a:pos x="connsiteX0" y="connsiteY0"/>
                </a:cxn>
                <a:cxn ang="0">
                  <a:pos x="connsiteX1" y="connsiteY1"/>
                </a:cxn>
                <a:cxn ang="0">
                  <a:pos x="connsiteX2" y="connsiteY2"/>
                </a:cxn>
                <a:cxn ang="0">
                  <a:pos x="connsiteX3" y="connsiteY3"/>
                </a:cxn>
              </a:cxnLst>
              <a:rect l="l" t="t" r="r" b="b"/>
              <a:pathLst>
                <a:path w="4286" h="4000">
                  <a:moveTo>
                    <a:pt x="4286" y="4001"/>
                  </a:moveTo>
                  <a:lnTo>
                    <a:pt x="4286" y="4001"/>
                  </a:lnTo>
                  <a:lnTo>
                    <a:pt x="0" y="0"/>
                  </a:lnTo>
                  <a:cubicBezTo>
                    <a:pt x="934" y="776"/>
                    <a:pt x="1824" y="1602"/>
                    <a:pt x="2667" y="2476"/>
                  </a:cubicBezTo>
                  <a:close/>
                </a:path>
              </a:pathLst>
            </a:custGeom>
            <a:solidFill>
              <a:srgbClr val="000000">
                <a:alpha val="10000"/>
              </a:srgbClr>
            </a:solidFill>
            <a:ln w="9525" cap="flat">
              <a:noFill/>
              <a:prstDash val="solid"/>
              <a:miter/>
            </a:ln>
          </p:spPr>
          <p:txBody>
            <a:bodyPr rtlCol="0" anchor="ctr"/>
            <a:lstStyle/>
            <a:p>
              <a:endParaRPr lang="vi-VN"/>
            </a:p>
          </p:txBody>
        </p:sp>
      </p:grpSp>
      <p:grpSp>
        <p:nvGrpSpPr>
          <p:cNvPr id="613" name="Graphic 2">
            <a:extLst>
              <a:ext uri="{FF2B5EF4-FFF2-40B4-BE49-F238E27FC236}">
                <a16:creationId xmlns:a16="http://schemas.microsoft.com/office/drawing/2014/main" id="{905F1384-4B93-B455-E680-392E10F03917}"/>
              </a:ext>
            </a:extLst>
          </p:cNvPr>
          <p:cNvGrpSpPr/>
          <p:nvPr/>
        </p:nvGrpSpPr>
        <p:grpSpPr>
          <a:xfrm>
            <a:off x="4150329" y="1551313"/>
            <a:ext cx="1296162" cy="2903791"/>
            <a:chOff x="4150329" y="1551313"/>
            <a:chExt cx="1296162" cy="2903791"/>
          </a:xfrm>
        </p:grpSpPr>
        <p:grpSp>
          <p:nvGrpSpPr>
            <p:cNvPr id="614" name="Graphic 2">
              <a:extLst>
                <a:ext uri="{FF2B5EF4-FFF2-40B4-BE49-F238E27FC236}">
                  <a16:creationId xmlns:a16="http://schemas.microsoft.com/office/drawing/2014/main" id="{E33A6DE6-2D18-9152-C891-637CED613E16}"/>
                </a:ext>
              </a:extLst>
            </p:cNvPr>
            <p:cNvGrpSpPr/>
            <p:nvPr/>
          </p:nvGrpSpPr>
          <p:grpSpPr>
            <a:xfrm>
              <a:off x="4745446" y="3873095"/>
              <a:ext cx="332809" cy="582009"/>
              <a:chOff x="4745446" y="3873095"/>
              <a:chExt cx="332809" cy="582009"/>
            </a:xfrm>
          </p:grpSpPr>
          <p:sp>
            <p:nvSpPr>
              <p:cNvPr id="615" name="Freeform: Shape 614">
                <a:extLst>
                  <a:ext uri="{FF2B5EF4-FFF2-40B4-BE49-F238E27FC236}">
                    <a16:creationId xmlns:a16="http://schemas.microsoft.com/office/drawing/2014/main" id="{28C302F3-7A8D-FEA9-CA35-B72D013831C1}"/>
                  </a:ext>
                </a:extLst>
              </p:cNvPr>
              <p:cNvSpPr/>
              <p:nvPr/>
            </p:nvSpPr>
            <p:spPr>
              <a:xfrm>
                <a:off x="4745446" y="3893312"/>
                <a:ext cx="319095" cy="561792"/>
              </a:xfrm>
              <a:custGeom>
                <a:avLst/>
                <a:gdLst>
                  <a:gd name="connsiteX0" fmla="*/ 314045 w 319095"/>
                  <a:gd name="connsiteY0" fmla="*/ 8 h 561792"/>
                  <a:gd name="connsiteX1" fmla="*/ 309282 w 319095"/>
                  <a:gd name="connsiteY1" fmla="*/ 4771 h 561792"/>
                  <a:gd name="connsiteX2" fmla="*/ 309282 w 319095"/>
                  <a:gd name="connsiteY2" fmla="*/ 375579 h 561792"/>
                  <a:gd name="connsiteX3" fmla="*/ 2387 w 319095"/>
                  <a:gd name="connsiteY3" fmla="*/ 552935 h 561792"/>
                  <a:gd name="connsiteX4" fmla="*/ 577 w 319095"/>
                  <a:gd name="connsiteY4" fmla="*/ 559412 h 561792"/>
                  <a:gd name="connsiteX5" fmla="*/ 4768 w 319095"/>
                  <a:gd name="connsiteY5" fmla="*/ 561793 h 561792"/>
                  <a:gd name="connsiteX6" fmla="*/ 7149 w 319095"/>
                  <a:gd name="connsiteY6" fmla="*/ 561221 h 561792"/>
                  <a:gd name="connsiteX7" fmla="*/ 316712 w 319095"/>
                  <a:gd name="connsiteY7" fmla="*/ 382437 h 561792"/>
                  <a:gd name="connsiteX8" fmla="*/ 319093 w 319095"/>
                  <a:gd name="connsiteY8" fmla="*/ 378341 h 561792"/>
                  <a:gd name="connsiteX9" fmla="*/ 319093 w 319095"/>
                  <a:gd name="connsiteY9" fmla="*/ 4771 h 561792"/>
                  <a:gd name="connsiteX10" fmla="*/ 314339 w 319095"/>
                  <a:gd name="connsiteY10" fmla="*/ 0 h 561792"/>
                  <a:gd name="connsiteX11" fmla="*/ 314045 w 319095"/>
                  <a:gd name="connsiteY11" fmla="*/ 8 h 56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9095" h="561792">
                    <a:moveTo>
                      <a:pt x="314045" y="8"/>
                    </a:moveTo>
                    <a:cubicBezTo>
                      <a:pt x="311414" y="8"/>
                      <a:pt x="309282" y="2141"/>
                      <a:pt x="309282" y="4771"/>
                    </a:cubicBezTo>
                    <a:lnTo>
                      <a:pt x="309282" y="375579"/>
                    </a:lnTo>
                    <a:lnTo>
                      <a:pt x="2387" y="552935"/>
                    </a:lnTo>
                    <a:cubicBezTo>
                      <a:pt x="145" y="554260"/>
                      <a:pt x="-653" y="557117"/>
                      <a:pt x="577" y="559412"/>
                    </a:cubicBezTo>
                    <a:cubicBezTo>
                      <a:pt x="1454" y="560891"/>
                      <a:pt x="3048" y="561797"/>
                      <a:pt x="4768" y="561793"/>
                    </a:cubicBezTo>
                    <a:cubicBezTo>
                      <a:pt x="5595" y="561786"/>
                      <a:pt x="6410" y="561591"/>
                      <a:pt x="7149" y="561221"/>
                    </a:cubicBezTo>
                    <a:lnTo>
                      <a:pt x="316712" y="382437"/>
                    </a:lnTo>
                    <a:cubicBezTo>
                      <a:pt x="318222" y="381638"/>
                      <a:pt x="319146" y="380049"/>
                      <a:pt x="319093" y="378341"/>
                    </a:cubicBezTo>
                    <a:lnTo>
                      <a:pt x="319093" y="4771"/>
                    </a:lnTo>
                    <a:cubicBezTo>
                      <a:pt x="319098" y="2141"/>
                      <a:pt x="316969" y="5"/>
                      <a:pt x="314339" y="0"/>
                    </a:cubicBezTo>
                    <a:cubicBezTo>
                      <a:pt x="314241" y="0"/>
                      <a:pt x="314143" y="3"/>
                      <a:pt x="314045" y="8"/>
                    </a:cubicBezTo>
                    <a:close/>
                  </a:path>
                </a:pathLst>
              </a:custGeom>
              <a:solidFill>
                <a:srgbClr val="BA68C8"/>
              </a:solidFill>
              <a:ln w="9525" cap="flat">
                <a:noFill/>
                <a:prstDash val="solid"/>
                <a:miter/>
              </a:ln>
            </p:spPr>
            <p:txBody>
              <a:bodyPr rtlCol="0" anchor="ctr"/>
              <a:lstStyle/>
              <a:p>
                <a:endParaRPr lang="vi-VN"/>
              </a:p>
            </p:txBody>
          </p:sp>
          <p:sp>
            <p:nvSpPr>
              <p:cNvPr id="616" name="Freeform: Shape 615">
                <a:extLst>
                  <a:ext uri="{FF2B5EF4-FFF2-40B4-BE49-F238E27FC236}">
                    <a16:creationId xmlns:a16="http://schemas.microsoft.com/office/drawing/2014/main" id="{F71AF3B5-60CE-0176-4CB6-E12DD11136CA}"/>
                  </a:ext>
                </a:extLst>
              </p:cNvPr>
              <p:cNvSpPr/>
              <p:nvPr/>
            </p:nvSpPr>
            <p:spPr>
              <a:xfrm>
                <a:off x="4745446" y="3893312"/>
                <a:ext cx="319095" cy="561792"/>
              </a:xfrm>
              <a:custGeom>
                <a:avLst/>
                <a:gdLst>
                  <a:gd name="connsiteX0" fmla="*/ 314045 w 319095"/>
                  <a:gd name="connsiteY0" fmla="*/ 8 h 561792"/>
                  <a:gd name="connsiteX1" fmla="*/ 309282 w 319095"/>
                  <a:gd name="connsiteY1" fmla="*/ 4771 h 561792"/>
                  <a:gd name="connsiteX2" fmla="*/ 309282 w 319095"/>
                  <a:gd name="connsiteY2" fmla="*/ 375579 h 561792"/>
                  <a:gd name="connsiteX3" fmla="*/ 2387 w 319095"/>
                  <a:gd name="connsiteY3" fmla="*/ 552935 h 561792"/>
                  <a:gd name="connsiteX4" fmla="*/ 577 w 319095"/>
                  <a:gd name="connsiteY4" fmla="*/ 559412 h 561792"/>
                  <a:gd name="connsiteX5" fmla="*/ 4768 w 319095"/>
                  <a:gd name="connsiteY5" fmla="*/ 561793 h 561792"/>
                  <a:gd name="connsiteX6" fmla="*/ 7149 w 319095"/>
                  <a:gd name="connsiteY6" fmla="*/ 561221 h 561792"/>
                  <a:gd name="connsiteX7" fmla="*/ 316712 w 319095"/>
                  <a:gd name="connsiteY7" fmla="*/ 382437 h 561792"/>
                  <a:gd name="connsiteX8" fmla="*/ 319093 w 319095"/>
                  <a:gd name="connsiteY8" fmla="*/ 378341 h 561792"/>
                  <a:gd name="connsiteX9" fmla="*/ 319093 w 319095"/>
                  <a:gd name="connsiteY9" fmla="*/ 4771 h 561792"/>
                  <a:gd name="connsiteX10" fmla="*/ 314339 w 319095"/>
                  <a:gd name="connsiteY10" fmla="*/ 0 h 561792"/>
                  <a:gd name="connsiteX11" fmla="*/ 314045 w 319095"/>
                  <a:gd name="connsiteY11" fmla="*/ 8 h 56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9095" h="561792">
                    <a:moveTo>
                      <a:pt x="314045" y="8"/>
                    </a:moveTo>
                    <a:cubicBezTo>
                      <a:pt x="311414" y="8"/>
                      <a:pt x="309282" y="2141"/>
                      <a:pt x="309282" y="4771"/>
                    </a:cubicBezTo>
                    <a:lnTo>
                      <a:pt x="309282" y="375579"/>
                    </a:lnTo>
                    <a:lnTo>
                      <a:pt x="2387" y="552935"/>
                    </a:lnTo>
                    <a:cubicBezTo>
                      <a:pt x="145" y="554260"/>
                      <a:pt x="-653" y="557117"/>
                      <a:pt x="577" y="559412"/>
                    </a:cubicBezTo>
                    <a:cubicBezTo>
                      <a:pt x="1454" y="560891"/>
                      <a:pt x="3048" y="561797"/>
                      <a:pt x="4768" y="561793"/>
                    </a:cubicBezTo>
                    <a:cubicBezTo>
                      <a:pt x="5595" y="561786"/>
                      <a:pt x="6410" y="561591"/>
                      <a:pt x="7149" y="561221"/>
                    </a:cubicBezTo>
                    <a:lnTo>
                      <a:pt x="316712" y="382437"/>
                    </a:lnTo>
                    <a:cubicBezTo>
                      <a:pt x="318222" y="381638"/>
                      <a:pt x="319146" y="380049"/>
                      <a:pt x="319093" y="378341"/>
                    </a:cubicBezTo>
                    <a:lnTo>
                      <a:pt x="319093" y="4771"/>
                    </a:lnTo>
                    <a:cubicBezTo>
                      <a:pt x="319098" y="2141"/>
                      <a:pt x="316969" y="5"/>
                      <a:pt x="314339" y="0"/>
                    </a:cubicBezTo>
                    <a:cubicBezTo>
                      <a:pt x="314241" y="0"/>
                      <a:pt x="314143" y="3"/>
                      <a:pt x="314045" y="8"/>
                    </a:cubicBezTo>
                    <a:close/>
                  </a:path>
                </a:pathLst>
              </a:custGeom>
              <a:solidFill>
                <a:srgbClr val="FFFFFF">
                  <a:alpha val="50000"/>
                </a:srgbClr>
              </a:solidFill>
              <a:ln w="9525" cap="flat">
                <a:noFill/>
                <a:prstDash val="solid"/>
                <a:miter/>
              </a:ln>
            </p:spPr>
            <p:txBody>
              <a:bodyPr rtlCol="0" anchor="ctr"/>
              <a:lstStyle/>
              <a:p>
                <a:endParaRPr lang="vi-VN"/>
              </a:p>
            </p:txBody>
          </p:sp>
          <p:sp>
            <p:nvSpPr>
              <p:cNvPr id="617" name="Freeform: Shape 616">
                <a:extLst>
                  <a:ext uri="{FF2B5EF4-FFF2-40B4-BE49-F238E27FC236}">
                    <a16:creationId xmlns:a16="http://schemas.microsoft.com/office/drawing/2014/main" id="{0EE95A08-9BF8-9167-85B7-1F5967CE804A}"/>
                  </a:ext>
                </a:extLst>
              </p:cNvPr>
              <p:cNvSpPr/>
              <p:nvPr/>
            </p:nvSpPr>
            <p:spPr>
              <a:xfrm>
                <a:off x="5040155" y="3873095"/>
                <a:ext cx="38100" cy="49941"/>
              </a:xfrm>
              <a:custGeom>
                <a:avLst/>
                <a:gdLst>
                  <a:gd name="connsiteX0" fmla="*/ 0 w 38100"/>
                  <a:gd name="connsiteY0" fmla="*/ 36132 h 49941"/>
                  <a:gd name="connsiteX1" fmla="*/ 19050 w 38100"/>
                  <a:gd name="connsiteY1" fmla="*/ 2604 h 49941"/>
                  <a:gd name="connsiteX2" fmla="*/ 38100 w 38100"/>
                  <a:gd name="connsiteY2" fmla="*/ 13844 h 49941"/>
                  <a:gd name="connsiteX3" fmla="*/ 19050 w 38100"/>
                  <a:gd name="connsiteY3" fmla="*/ 47276 h 49941"/>
                  <a:gd name="connsiteX4" fmla="*/ 0 w 38100"/>
                  <a:gd name="connsiteY4" fmla="*/ 36132 h 499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49941">
                    <a:moveTo>
                      <a:pt x="0" y="36132"/>
                    </a:moveTo>
                    <a:cubicBezTo>
                      <a:pt x="695" y="22574"/>
                      <a:pt x="7759" y="10142"/>
                      <a:pt x="19050" y="2604"/>
                    </a:cubicBezTo>
                    <a:cubicBezTo>
                      <a:pt x="29718" y="-3492"/>
                      <a:pt x="38100" y="1461"/>
                      <a:pt x="38100" y="13844"/>
                    </a:cubicBezTo>
                    <a:cubicBezTo>
                      <a:pt x="37435" y="27385"/>
                      <a:pt x="30361" y="39801"/>
                      <a:pt x="19050" y="47276"/>
                    </a:cubicBezTo>
                    <a:cubicBezTo>
                      <a:pt x="8668" y="53468"/>
                      <a:pt x="0" y="48514"/>
                      <a:pt x="0" y="36132"/>
                    </a:cubicBezTo>
                    <a:close/>
                  </a:path>
                </a:pathLst>
              </a:custGeom>
              <a:solidFill>
                <a:srgbClr val="BA68C8"/>
              </a:solidFill>
              <a:ln w="9525" cap="flat">
                <a:noFill/>
                <a:prstDash val="solid"/>
                <a:miter/>
              </a:ln>
            </p:spPr>
            <p:txBody>
              <a:bodyPr rtlCol="0" anchor="ctr"/>
              <a:lstStyle/>
              <a:p>
                <a:endParaRPr lang="vi-VN"/>
              </a:p>
            </p:txBody>
          </p:sp>
        </p:grpSp>
        <p:grpSp>
          <p:nvGrpSpPr>
            <p:cNvPr id="618" name="Graphic 2">
              <a:extLst>
                <a:ext uri="{FF2B5EF4-FFF2-40B4-BE49-F238E27FC236}">
                  <a16:creationId xmlns:a16="http://schemas.microsoft.com/office/drawing/2014/main" id="{93DEE535-A84F-B7E8-4596-A5F443DC7805}"/>
                </a:ext>
              </a:extLst>
            </p:cNvPr>
            <p:cNvGrpSpPr/>
            <p:nvPr/>
          </p:nvGrpSpPr>
          <p:grpSpPr>
            <a:xfrm>
              <a:off x="4150329" y="1551313"/>
              <a:ext cx="903160" cy="1877663"/>
              <a:chOff x="4150329" y="1551313"/>
              <a:chExt cx="903160" cy="1877663"/>
            </a:xfrm>
          </p:grpSpPr>
          <p:grpSp>
            <p:nvGrpSpPr>
              <p:cNvPr id="619" name="Graphic 2">
                <a:extLst>
                  <a:ext uri="{FF2B5EF4-FFF2-40B4-BE49-F238E27FC236}">
                    <a16:creationId xmlns:a16="http://schemas.microsoft.com/office/drawing/2014/main" id="{5C089D9E-7A0D-C1D0-4270-61717F09CE82}"/>
                  </a:ext>
                </a:extLst>
              </p:cNvPr>
              <p:cNvGrpSpPr/>
              <p:nvPr/>
            </p:nvGrpSpPr>
            <p:grpSpPr>
              <a:xfrm>
                <a:off x="4150329" y="1551313"/>
                <a:ext cx="903160" cy="1877663"/>
                <a:chOff x="4150329" y="1551313"/>
                <a:chExt cx="903160" cy="1877663"/>
              </a:xfrm>
            </p:grpSpPr>
            <p:sp>
              <p:nvSpPr>
                <p:cNvPr id="620" name="Freeform: Shape 619">
                  <a:extLst>
                    <a:ext uri="{FF2B5EF4-FFF2-40B4-BE49-F238E27FC236}">
                      <a16:creationId xmlns:a16="http://schemas.microsoft.com/office/drawing/2014/main" id="{808C9091-AABB-3098-1DF8-CC21DC9DA8C5}"/>
                    </a:ext>
                  </a:extLst>
                </p:cNvPr>
                <p:cNvSpPr/>
                <p:nvPr/>
              </p:nvSpPr>
              <p:spPr>
                <a:xfrm>
                  <a:off x="4150329" y="1551313"/>
                  <a:ext cx="902779" cy="521208"/>
                </a:xfrm>
                <a:custGeom>
                  <a:avLst/>
                  <a:gdLst>
                    <a:gd name="connsiteX0" fmla="*/ 19717 w 902779"/>
                    <a:gd name="connsiteY0" fmla="*/ 521208 h 521208"/>
                    <a:gd name="connsiteX1" fmla="*/ 0 w 902779"/>
                    <a:gd name="connsiteY1" fmla="*/ 509873 h 521208"/>
                    <a:gd name="connsiteX2" fmla="*/ 883063 w 902779"/>
                    <a:gd name="connsiteY2" fmla="*/ 0 h 521208"/>
                    <a:gd name="connsiteX3" fmla="*/ 902780 w 902779"/>
                    <a:gd name="connsiteY3" fmla="*/ 11335 h 521208"/>
                    <a:gd name="connsiteX4" fmla="*/ 19717 w 902779"/>
                    <a:gd name="connsiteY4" fmla="*/ 521208 h 521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2779" h="521208">
                      <a:moveTo>
                        <a:pt x="19717" y="521208"/>
                      </a:moveTo>
                      <a:lnTo>
                        <a:pt x="0" y="509873"/>
                      </a:lnTo>
                      <a:lnTo>
                        <a:pt x="883063" y="0"/>
                      </a:lnTo>
                      <a:lnTo>
                        <a:pt x="902780" y="11335"/>
                      </a:lnTo>
                      <a:lnTo>
                        <a:pt x="19717" y="521208"/>
                      </a:lnTo>
                      <a:close/>
                    </a:path>
                  </a:pathLst>
                </a:custGeom>
                <a:solidFill>
                  <a:srgbClr val="F0F0F0"/>
                </a:solidFill>
                <a:ln w="9525" cap="flat">
                  <a:noFill/>
                  <a:prstDash val="solid"/>
                  <a:miter/>
                </a:ln>
              </p:spPr>
              <p:txBody>
                <a:bodyPr rtlCol="0" anchor="ctr"/>
                <a:lstStyle/>
                <a:p>
                  <a:endParaRPr lang="vi-VN"/>
                </a:p>
              </p:txBody>
            </p:sp>
            <p:sp>
              <p:nvSpPr>
                <p:cNvPr id="621" name="Freeform: Shape 620">
                  <a:extLst>
                    <a:ext uri="{FF2B5EF4-FFF2-40B4-BE49-F238E27FC236}">
                      <a16:creationId xmlns:a16="http://schemas.microsoft.com/office/drawing/2014/main" id="{9AA4CAFB-E6C7-7D99-FADA-BFD8356EBBD0}"/>
                    </a:ext>
                  </a:extLst>
                </p:cNvPr>
                <p:cNvSpPr/>
                <p:nvPr/>
              </p:nvSpPr>
              <p:spPr>
                <a:xfrm>
                  <a:off x="4169665" y="1562648"/>
                  <a:ext cx="883443" cy="1866328"/>
                </a:xfrm>
                <a:custGeom>
                  <a:avLst/>
                  <a:gdLst>
                    <a:gd name="connsiteX0" fmla="*/ 883444 w 883443"/>
                    <a:gd name="connsiteY0" fmla="*/ 0 h 1866328"/>
                    <a:gd name="connsiteX1" fmla="*/ 883444 w 883443"/>
                    <a:gd name="connsiteY1" fmla="*/ 1356265 h 1866328"/>
                    <a:gd name="connsiteX2" fmla="*/ 0 w 883443"/>
                    <a:gd name="connsiteY2" fmla="*/ 1866329 h 1866328"/>
                    <a:gd name="connsiteX3" fmla="*/ 381 w 883443"/>
                    <a:gd name="connsiteY3" fmla="*/ 509873 h 1866328"/>
                    <a:gd name="connsiteX4" fmla="*/ 883444 w 883443"/>
                    <a:gd name="connsiteY4" fmla="*/ 0 h 1866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443" h="1866328">
                      <a:moveTo>
                        <a:pt x="883444" y="0"/>
                      </a:moveTo>
                      <a:lnTo>
                        <a:pt x="883444" y="1356265"/>
                      </a:lnTo>
                      <a:lnTo>
                        <a:pt x="0" y="1866329"/>
                      </a:lnTo>
                      <a:lnTo>
                        <a:pt x="381" y="509873"/>
                      </a:lnTo>
                      <a:lnTo>
                        <a:pt x="883444" y="0"/>
                      </a:lnTo>
                      <a:close/>
                    </a:path>
                  </a:pathLst>
                </a:custGeom>
                <a:solidFill>
                  <a:srgbClr val="FAFAFA"/>
                </a:solidFill>
                <a:ln w="9525" cap="flat">
                  <a:noFill/>
                  <a:prstDash val="solid"/>
                  <a:miter/>
                </a:ln>
              </p:spPr>
              <p:txBody>
                <a:bodyPr rtlCol="0" anchor="ctr"/>
                <a:lstStyle/>
                <a:p>
                  <a:endParaRPr lang="vi-VN"/>
                </a:p>
              </p:txBody>
            </p:sp>
            <p:sp>
              <p:nvSpPr>
                <p:cNvPr id="622" name="Freeform: Shape 621">
                  <a:extLst>
                    <a:ext uri="{FF2B5EF4-FFF2-40B4-BE49-F238E27FC236}">
                      <a16:creationId xmlns:a16="http://schemas.microsoft.com/office/drawing/2014/main" id="{82A0D68D-10F5-77AE-898D-BE256E5B5172}"/>
                    </a:ext>
                  </a:extLst>
                </p:cNvPr>
                <p:cNvSpPr/>
                <p:nvPr/>
              </p:nvSpPr>
              <p:spPr>
                <a:xfrm>
                  <a:off x="4170046" y="1562934"/>
                  <a:ext cx="883443" cy="1866042"/>
                </a:xfrm>
                <a:custGeom>
                  <a:avLst/>
                  <a:gdLst>
                    <a:gd name="connsiteX0" fmla="*/ 878300 w 883443"/>
                    <a:gd name="connsiteY0" fmla="*/ 7906 h 1866042"/>
                    <a:gd name="connsiteX1" fmla="*/ 878300 w 883443"/>
                    <a:gd name="connsiteY1" fmla="*/ 1353312 h 1866042"/>
                    <a:gd name="connsiteX2" fmla="*/ 4286 w 883443"/>
                    <a:gd name="connsiteY2" fmla="*/ 1858137 h 1866042"/>
                    <a:gd name="connsiteX3" fmla="*/ 4286 w 883443"/>
                    <a:gd name="connsiteY3" fmla="*/ 512540 h 1866042"/>
                    <a:gd name="connsiteX4" fmla="*/ 877919 w 883443"/>
                    <a:gd name="connsiteY4" fmla="*/ 8192 h 1866042"/>
                    <a:gd name="connsiteX5" fmla="*/ 882682 w 883443"/>
                    <a:gd name="connsiteY5" fmla="*/ 0 h 1866042"/>
                    <a:gd name="connsiteX6" fmla="*/ 0 w 883443"/>
                    <a:gd name="connsiteY6" fmla="*/ 509588 h 1866042"/>
                    <a:gd name="connsiteX7" fmla="*/ 0 w 883443"/>
                    <a:gd name="connsiteY7" fmla="*/ 1866043 h 1866042"/>
                    <a:gd name="connsiteX8" fmla="*/ 883444 w 883443"/>
                    <a:gd name="connsiteY8" fmla="*/ 1355979 h 1866042"/>
                    <a:gd name="connsiteX9" fmla="*/ 883444 w 883443"/>
                    <a:gd name="connsiteY9" fmla="*/ 191 h 1866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3443" h="1866042">
                      <a:moveTo>
                        <a:pt x="878300" y="7906"/>
                      </a:moveTo>
                      <a:lnTo>
                        <a:pt x="878300" y="1353312"/>
                      </a:lnTo>
                      <a:lnTo>
                        <a:pt x="4286" y="1858137"/>
                      </a:lnTo>
                      <a:lnTo>
                        <a:pt x="4286" y="512540"/>
                      </a:lnTo>
                      <a:lnTo>
                        <a:pt x="877919" y="8192"/>
                      </a:lnTo>
                      <a:moveTo>
                        <a:pt x="882682" y="0"/>
                      </a:moveTo>
                      <a:lnTo>
                        <a:pt x="0" y="509588"/>
                      </a:lnTo>
                      <a:lnTo>
                        <a:pt x="0" y="1866043"/>
                      </a:lnTo>
                      <a:lnTo>
                        <a:pt x="883444" y="1355979"/>
                      </a:lnTo>
                      <a:lnTo>
                        <a:pt x="883444" y="191"/>
                      </a:lnTo>
                      <a:close/>
                    </a:path>
                  </a:pathLst>
                </a:custGeom>
                <a:solidFill>
                  <a:srgbClr val="EBEBEB"/>
                </a:solidFill>
                <a:ln w="9525" cap="flat">
                  <a:noFill/>
                  <a:prstDash val="solid"/>
                  <a:miter/>
                </a:ln>
              </p:spPr>
              <p:txBody>
                <a:bodyPr rtlCol="0" anchor="ctr"/>
                <a:lstStyle/>
                <a:p>
                  <a:endParaRPr lang="vi-VN"/>
                </a:p>
              </p:txBody>
            </p:sp>
            <p:sp>
              <p:nvSpPr>
                <p:cNvPr id="623" name="Freeform: Shape 622">
                  <a:extLst>
                    <a:ext uri="{FF2B5EF4-FFF2-40B4-BE49-F238E27FC236}">
                      <a16:creationId xmlns:a16="http://schemas.microsoft.com/office/drawing/2014/main" id="{733CC390-AA86-CED0-A6F7-AFC3A14D276E}"/>
                    </a:ext>
                  </a:extLst>
                </p:cNvPr>
                <p:cNvSpPr/>
                <p:nvPr/>
              </p:nvSpPr>
              <p:spPr>
                <a:xfrm>
                  <a:off x="4150329" y="2061187"/>
                  <a:ext cx="19716" cy="1367789"/>
                </a:xfrm>
                <a:custGeom>
                  <a:avLst/>
                  <a:gdLst>
                    <a:gd name="connsiteX0" fmla="*/ 19717 w 19716"/>
                    <a:gd name="connsiteY0" fmla="*/ 11335 h 1367789"/>
                    <a:gd name="connsiteX1" fmla="*/ 19336 w 19716"/>
                    <a:gd name="connsiteY1" fmla="*/ 1367790 h 1367789"/>
                    <a:gd name="connsiteX2" fmla="*/ 191 w 19716"/>
                    <a:gd name="connsiteY2" fmla="*/ 1356741 h 1367789"/>
                    <a:gd name="connsiteX3" fmla="*/ 0 w 19716"/>
                    <a:gd name="connsiteY3" fmla="*/ 0 h 1367789"/>
                    <a:gd name="connsiteX4" fmla="*/ 19336 w 19716"/>
                    <a:gd name="connsiteY4" fmla="*/ 11049 h 1367789"/>
                    <a:gd name="connsiteX5" fmla="*/ 19717 w 19716"/>
                    <a:gd name="connsiteY5" fmla="*/ 11335 h 136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716" h="1367789">
                      <a:moveTo>
                        <a:pt x="19717" y="11335"/>
                      </a:moveTo>
                      <a:lnTo>
                        <a:pt x="19336" y="1367790"/>
                      </a:lnTo>
                      <a:lnTo>
                        <a:pt x="191" y="1356741"/>
                      </a:lnTo>
                      <a:lnTo>
                        <a:pt x="0" y="0"/>
                      </a:lnTo>
                      <a:lnTo>
                        <a:pt x="19336" y="11049"/>
                      </a:lnTo>
                      <a:lnTo>
                        <a:pt x="19717" y="11335"/>
                      </a:lnTo>
                      <a:close/>
                    </a:path>
                  </a:pathLst>
                </a:custGeom>
                <a:solidFill>
                  <a:srgbClr val="E0E0E0"/>
                </a:solidFill>
                <a:ln w="9525" cap="flat">
                  <a:noFill/>
                  <a:prstDash val="solid"/>
                  <a:miter/>
                </a:ln>
              </p:spPr>
              <p:txBody>
                <a:bodyPr rtlCol="0" anchor="ctr"/>
                <a:lstStyle/>
                <a:p>
                  <a:endParaRPr lang="vi-VN"/>
                </a:p>
              </p:txBody>
            </p:sp>
          </p:grpSp>
          <p:grpSp>
            <p:nvGrpSpPr>
              <p:cNvPr id="624" name="Graphic 2">
                <a:extLst>
                  <a:ext uri="{FF2B5EF4-FFF2-40B4-BE49-F238E27FC236}">
                    <a16:creationId xmlns:a16="http://schemas.microsoft.com/office/drawing/2014/main" id="{E9C18B32-2F52-39D4-6A82-417CE54C496F}"/>
                  </a:ext>
                </a:extLst>
              </p:cNvPr>
              <p:cNvGrpSpPr/>
              <p:nvPr/>
            </p:nvGrpSpPr>
            <p:grpSpPr>
              <a:xfrm>
                <a:off x="4250712" y="2259185"/>
                <a:ext cx="255768" cy="371338"/>
                <a:chOff x="4250712" y="2259185"/>
                <a:chExt cx="255768" cy="371338"/>
              </a:xfrm>
            </p:grpSpPr>
            <p:sp>
              <p:nvSpPr>
                <p:cNvPr id="625" name="Freeform: Shape 624">
                  <a:extLst>
                    <a:ext uri="{FF2B5EF4-FFF2-40B4-BE49-F238E27FC236}">
                      <a16:creationId xmlns:a16="http://schemas.microsoft.com/office/drawing/2014/main" id="{3CABCCB3-5711-37EC-5411-E636915FBFA7}"/>
                    </a:ext>
                  </a:extLst>
                </p:cNvPr>
                <p:cNvSpPr/>
                <p:nvPr/>
              </p:nvSpPr>
              <p:spPr>
                <a:xfrm>
                  <a:off x="4319773" y="2440377"/>
                  <a:ext cx="29659" cy="67179"/>
                </a:xfrm>
                <a:custGeom>
                  <a:avLst/>
                  <a:gdLst>
                    <a:gd name="connsiteX0" fmla="*/ 28009 w 29659"/>
                    <a:gd name="connsiteY0" fmla="*/ 0 h 67179"/>
                    <a:gd name="connsiteX1" fmla="*/ 29152 w 29659"/>
                    <a:gd name="connsiteY1" fmla="*/ 0 h 67179"/>
                    <a:gd name="connsiteX2" fmla="*/ 29628 w 29659"/>
                    <a:gd name="connsiteY2" fmla="*/ 1238 h 67179"/>
                    <a:gd name="connsiteX3" fmla="*/ 29629 w 29659"/>
                    <a:gd name="connsiteY3" fmla="*/ 6477 h 67179"/>
                    <a:gd name="connsiteX4" fmla="*/ 29629 w 29659"/>
                    <a:gd name="connsiteY4" fmla="*/ 8287 h 67179"/>
                    <a:gd name="connsiteX5" fmla="*/ 28866 w 29659"/>
                    <a:gd name="connsiteY5" fmla="*/ 10858 h 67179"/>
                    <a:gd name="connsiteX6" fmla="*/ 15055 w 29659"/>
                    <a:gd name="connsiteY6" fmla="*/ 61246 h 67179"/>
                    <a:gd name="connsiteX7" fmla="*/ 14484 w 29659"/>
                    <a:gd name="connsiteY7" fmla="*/ 62865 h 67179"/>
                    <a:gd name="connsiteX8" fmla="*/ 13341 w 29659"/>
                    <a:gd name="connsiteY8" fmla="*/ 64103 h 67179"/>
                    <a:gd name="connsiteX9" fmla="*/ 8388 w 29659"/>
                    <a:gd name="connsiteY9" fmla="*/ 66961 h 67179"/>
                    <a:gd name="connsiteX10" fmla="*/ 7245 w 29659"/>
                    <a:gd name="connsiteY10" fmla="*/ 66961 h 67179"/>
                    <a:gd name="connsiteX11" fmla="*/ 6769 w 29659"/>
                    <a:gd name="connsiteY11" fmla="*/ 65722 h 67179"/>
                    <a:gd name="connsiteX12" fmla="*/ 6768 w 29659"/>
                    <a:gd name="connsiteY12" fmla="*/ 64675 h 67179"/>
                    <a:gd name="connsiteX13" fmla="*/ 20675 w 29659"/>
                    <a:gd name="connsiteY13" fmla="*/ 14192 h 67179"/>
                    <a:gd name="connsiteX14" fmla="*/ 1625 w 29659"/>
                    <a:gd name="connsiteY14" fmla="*/ 24955 h 67179"/>
                    <a:gd name="connsiteX15" fmla="*/ 482 w 29659"/>
                    <a:gd name="connsiteY15" fmla="*/ 24955 h 67179"/>
                    <a:gd name="connsiteX16" fmla="*/ 6 w 29659"/>
                    <a:gd name="connsiteY16" fmla="*/ 23622 h 67179"/>
                    <a:gd name="connsiteX17" fmla="*/ 6 w 29659"/>
                    <a:gd name="connsiteY17" fmla="*/ 18097 h 67179"/>
                    <a:gd name="connsiteX18" fmla="*/ 482 w 29659"/>
                    <a:gd name="connsiteY18" fmla="*/ 16383 h 67179"/>
                    <a:gd name="connsiteX19" fmla="*/ 1625 w 29659"/>
                    <a:gd name="connsiteY19" fmla="*/ 15050 h 67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9659" h="67179">
                      <a:moveTo>
                        <a:pt x="28009" y="0"/>
                      </a:moveTo>
                      <a:cubicBezTo>
                        <a:pt x="28485" y="0"/>
                        <a:pt x="28866" y="0"/>
                        <a:pt x="29152" y="0"/>
                      </a:cubicBezTo>
                      <a:cubicBezTo>
                        <a:pt x="29480" y="326"/>
                        <a:pt x="29654" y="776"/>
                        <a:pt x="29628" y="1238"/>
                      </a:cubicBezTo>
                      <a:lnTo>
                        <a:pt x="29629" y="6477"/>
                      </a:lnTo>
                      <a:cubicBezTo>
                        <a:pt x="29670" y="7080"/>
                        <a:pt x="29670" y="7684"/>
                        <a:pt x="29629" y="8287"/>
                      </a:cubicBezTo>
                      <a:cubicBezTo>
                        <a:pt x="29629" y="8858"/>
                        <a:pt x="29152" y="9715"/>
                        <a:pt x="28866" y="10858"/>
                      </a:cubicBezTo>
                      <a:lnTo>
                        <a:pt x="15055" y="61246"/>
                      </a:lnTo>
                      <a:cubicBezTo>
                        <a:pt x="14923" y="61804"/>
                        <a:pt x="14731" y="62347"/>
                        <a:pt x="14484" y="62865"/>
                      </a:cubicBezTo>
                      <a:cubicBezTo>
                        <a:pt x="14236" y="63383"/>
                        <a:pt x="13838" y="63815"/>
                        <a:pt x="13341" y="64103"/>
                      </a:cubicBezTo>
                      <a:lnTo>
                        <a:pt x="8388" y="66961"/>
                      </a:lnTo>
                      <a:cubicBezTo>
                        <a:pt x="8062" y="67252"/>
                        <a:pt x="7570" y="67252"/>
                        <a:pt x="7245" y="66961"/>
                      </a:cubicBezTo>
                      <a:cubicBezTo>
                        <a:pt x="6877" y="66662"/>
                        <a:pt x="6696" y="66191"/>
                        <a:pt x="6769" y="65722"/>
                      </a:cubicBezTo>
                      <a:cubicBezTo>
                        <a:pt x="6768" y="65722"/>
                        <a:pt x="6768" y="65246"/>
                        <a:pt x="6768" y="64675"/>
                      </a:cubicBezTo>
                      <a:lnTo>
                        <a:pt x="20675" y="14192"/>
                      </a:lnTo>
                      <a:lnTo>
                        <a:pt x="1625" y="24955"/>
                      </a:lnTo>
                      <a:cubicBezTo>
                        <a:pt x="1278" y="25182"/>
                        <a:pt x="829" y="25182"/>
                        <a:pt x="482" y="24955"/>
                      </a:cubicBezTo>
                      <a:cubicBezTo>
                        <a:pt x="138" y="24600"/>
                        <a:pt x="-35" y="24114"/>
                        <a:pt x="6" y="23622"/>
                      </a:cubicBezTo>
                      <a:lnTo>
                        <a:pt x="6" y="18097"/>
                      </a:lnTo>
                      <a:cubicBezTo>
                        <a:pt x="43" y="17499"/>
                        <a:pt x="205" y="16915"/>
                        <a:pt x="482" y="16383"/>
                      </a:cubicBezTo>
                      <a:cubicBezTo>
                        <a:pt x="701" y="15822"/>
                        <a:pt x="1104" y="15352"/>
                        <a:pt x="1625" y="15050"/>
                      </a:cubicBezTo>
                      <a:close/>
                    </a:path>
                  </a:pathLst>
                </a:custGeom>
                <a:solidFill>
                  <a:srgbClr val="455A64"/>
                </a:solidFill>
                <a:ln w="9525" cap="flat">
                  <a:noFill/>
                  <a:prstDash val="solid"/>
                  <a:miter/>
                </a:ln>
              </p:spPr>
              <p:txBody>
                <a:bodyPr rtlCol="0" anchor="ctr"/>
                <a:lstStyle/>
                <a:p>
                  <a:endParaRPr lang="vi-VN"/>
                </a:p>
              </p:txBody>
            </p:sp>
            <p:sp>
              <p:nvSpPr>
                <p:cNvPr id="626" name="Freeform: Shape 625">
                  <a:extLst>
                    <a:ext uri="{FF2B5EF4-FFF2-40B4-BE49-F238E27FC236}">
                      <a16:creationId xmlns:a16="http://schemas.microsoft.com/office/drawing/2014/main" id="{A3113CD5-45B2-E897-BB28-72C588FA0941}"/>
                    </a:ext>
                  </a:extLst>
                </p:cNvPr>
                <p:cNvSpPr/>
                <p:nvPr/>
              </p:nvSpPr>
              <p:spPr>
                <a:xfrm>
                  <a:off x="4354545" y="2424061"/>
                  <a:ext cx="32004" cy="62636"/>
                </a:xfrm>
                <a:custGeom>
                  <a:avLst/>
                  <a:gdLst>
                    <a:gd name="connsiteX0" fmla="*/ 32004 w 32004"/>
                    <a:gd name="connsiteY0" fmla="*/ 14792 h 62636"/>
                    <a:gd name="connsiteX1" fmla="*/ 32004 w 32004"/>
                    <a:gd name="connsiteY1" fmla="*/ 28889 h 62636"/>
                    <a:gd name="connsiteX2" fmla="*/ 30861 w 32004"/>
                    <a:gd name="connsiteY2" fmla="*/ 38414 h 62636"/>
                    <a:gd name="connsiteX3" fmla="*/ 28194 w 32004"/>
                    <a:gd name="connsiteY3" fmla="*/ 46796 h 62636"/>
                    <a:gd name="connsiteX4" fmla="*/ 23336 w 32004"/>
                    <a:gd name="connsiteY4" fmla="*/ 54131 h 62636"/>
                    <a:gd name="connsiteX5" fmla="*/ 16002 w 32004"/>
                    <a:gd name="connsiteY5" fmla="*/ 60036 h 62636"/>
                    <a:gd name="connsiteX6" fmla="*/ 8573 w 32004"/>
                    <a:gd name="connsiteY6" fmla="*/ 62608 h 62636"/>
                    <a:gd name="connsiteX7" fmla="*/ 3715 w 32004"/>
                    <a:gd name="connsiteY7" fmla="*/ 60894 h 62636"/>
                    <a:gd name="connsiteX8" fmla="*/ 1048 w 32004"/>
                    <a:gd name="connsiteY8" fmla="*/ 55655 h 62636"/>
                    <a:gd name="connsiteX9" fmla="*/ 0 w 32004"/>
                    <a:gd name="connsiteY9" fmla="*/ 47749 h 62636"/>
                    <a:gd name="connsiteX10" fmla="*/ 0 w 32004"/>
                    <a:gd name="connsiteY10" fmla="*/ 40986 h 62636"/>
                    <a:gd name="connsiteX11" fmla="*/ 0 w 32004"/>
                    <a:gd name="connsiteY11" fmla="*/ 34033 h 62636"/>
                    <a:gd name="connsiteX12" fmla="*/ 1048 w 32004"/>
                    <a:gd name="connsiteY12" fmla="*/ 24508 h 62636"/>
                    <a:gd name="connsiteX13" fmla="*/ 3715 w 32004"/>
                    <a:gd name="connsiteY13" fmla="*/ 16031 h 62636"/>
                    <a:gd name="connsiteX14" fmla="*/ 16002 w 32004"/>
                    <a:gd name="connsiteY14" fmla="*/ 2600 h 62636"/>
                    <a:gd name="connsiteX15" fmla="*/ 23336 w 32004"/>
                    <a:gd name="connsiteY15" fmla="*/ 29 h 62636"/>
                    <a:gd name="connsiteX16" fmla="*/ 28194 w 32004"/>
                    <a:gd name="connsiteY16" fmla="*/ 1743 h 62636"/>
                    <a:gd name="connsiteX17" fmla="*/ 30861 w 32004"/>
                    <a:gd name="connsiteY17" fmla="*/ 6982 h 62636"/>
                    <a:gd name="connsiteX18" fmla="*/ 32004 w 32004"/>
                    <a:gd name="connsiteY18" fmla="*/ 14792 h 62636"/>
                    <a:gd name="connsiteX19" fmla="*/ 8001 w 32004"/>
                    <a:gd name="connsiteY19" fmla="*/ 42320 h 62636"/>
                    <a:gd name="connsiteX20" fmla="*/ 10001 w 32004"/>
                    <a:gd name="connsiteY20" fmla="*/ 49940 h 62636"/>
                    <a:gd name="connsiteX21" fmla="*/ 16002 w 32004"/>
                    <a:gd name="connsiteY21" fmla="*/ 49940 h 62636"/>
                    <a:gd name="connsiteX22" fmla="*/ 21908 w 32004"/>
                    <a:gd name="connsiteY22" fmla="*/ 43463 h 62636"/>
                    <a:gd name="connsiteX23" fmla="*/ 23908 w 32004"/>
                    <a:gd name="connsiteY23" fmla="*/ 33366 h 62636"/>
                    <a:gd name="connsiteX24" fmla="*/ 23908 w 32004"/>
                    <a:gd name="connsiteY24" fmla="*/ 26699 h 62636"/>
                    <a:gd name="connsiteX25" fmla="*/ 23908 w 32004"/>
                    <a:gd name="connsiteY25" fmla="*/ 20126 h 62636"/>
                    <a:gd name="connsiteX26" fmla="*/ 21908 w 32004"/>
                    <a:gd name="connsiteY26" fmla="*/ 12411 h 62636"/>
                    <a:gd name="connsiteX27" fmla="*/ 16002 w 32004"/>
                    <a:gd name="connsiteY27" fmla="*/ 12411 h 62636"/>
                    <a:gd name="connsiteX28" fmla="*/ 10001 w 32004"/>
                    <a:gd name="connsiteY28" fmla="*/ 18983 h 62636"/>
                    <a:gd name="connsiteX29" fmla="*/ 8001 w 32004"/>
                    <a:gd name="connsiteY29" fmla="*/ 28985 h 62636"/>
                    <a:gd name="connsiteX30" fmla="*/ 8001 w 32004"/>
                    <a:gd name="connsiteY30" fmla="*/ 35747 h 62636"/>
                    <a:gd name="connsiteX31" fmla="*/ 8001 w 32004"/>
                    <a:gd name="connsiteY31" fmla="*/ 42320 h 62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2004" h="62636">
                      <a:moveTo>
                        <a:pt x="32004" y="14792"/>
                      </a:moveTo>
                      <a:lnTo>
                        <a:pt x="32004" y="28889"/>
                      </a:lnTo>
                      <a:cubicBezTo>
                        <a:pt x="31891" y="32091"/>
                        <a:pt x="31509" y="35277"/>
                        <a:pt x="30861" y="38414"/>
                      </a:cubicBezTo>
                      <a:cubicBezTo>
                        <a:pt x="30364" y="41318"/>
                        <a:pt x="29466" y="44139"/>
                        <a:pt x="28194" y="46796"/>
                      </a:cubicBezTo>
                      <a:cubicBezTo>
                        <a:pt x="26936" y="49462"/>
                        <a:pt x="25300" y="51932"/>
                        <a:pt x="23336" y="54131"/>
                      </a:cubicBezTo>
                      <a:cubicBezTo>
                        <a:pt x="21216" y="56471"/>
                        <a:pt x="18741" y="58463"/>
                        <a:pt x="16002" y="60036"/>
                      </a:cubicBezTo>
                      <a:cubicBezTo>
                        <a:pt x="13743" y="61425"/>
                        <a:pt x="11207" y="62302"/>
                        <a:pt x="8573" y="62608"/>
                      </a:cubicBezTo>
                      <a:cubicBezTo>
                        <a:pt x="6780" y="62782"/>
                        <a:pt x="5001" y="62155"/>
                        <a:pt x="3715" y="60894"/>
                      </a:cubicBezTo>
                      <a:cubicBezTo>
                        <a:pt x="2326" y="59450"/>
                        <a:pt x="1398" y="57627"/>
                        <a:pt x="1048" y="55655"/>
                      </a:cubicBezTo>
                      <a:cubicBezTo>
                        <a:pt x="375" y="53073"/>
                        <a:pt x="23" y="50417"/>
                        <a:pt x="0" y="47749"/>
                      </a:cubicBezTo>
                      <a:cubicBezTo>
                        <a:pt x="0" y="45749"/>
                        <a:pt x="0" y="43463"/>
                        <a:pt x="0" y="40986"/>
                      </a:cubicBezTo>
                      <a:cubicBezTo>
                        <a:pt x="0" y="38510"/>
                        <a:pt x="0" y="36033"/>
                        <a:pt x="0" y="34033"/>
                      </a:cubicBezTo>
                      <a:cubicBezTo>
                        <a:pt x="43" y="30832"/>
                        <a:pt x="394" y="27642"/>
                        <a:pt x="1048" y="24508"/>
                      </a:cubicBezTo>
                      <a:cubicBezTo>
                        <a:pt x="1545" y="21574"/>
                        <a:pt x="2443" y="18721"/>
                        <a:pt x="3715" y="16031"/>
                      </a:cubicBezTo>
                      <a:cubicBezTo>
                        <a:pt x="6299" y="10375"/>
                        <a:pt x="10598" y="5677"/>
                        <a:pt x="16002" y="2600"/>
                      </a:cubicBezTo>
                      <a:cubicBezTo>
                        <a:pt x="18202" y="1161"/>
                        <a:pt x="20719" y="278"/>
                        <a:pt x="23336" y="29"/>
                      </a:cubicBezTo>
                      <a:cubicBezTo>
                        <a:pt x="25129" y="-146"/>
                        <a:pt x="26907" y="482"/>
                        <a:pt x="28194" y="1743"/>
                      </a:cubicBezTo>
                      <a:cubicBezTo>
                        <a:pt x="29613" y="3165"/>
                        <a:pt x="30546" y="4998"/>
                        <a:pt x="30861" y="6982"/>
                      </a:cubicBezTo>
                      <a:cubicBezTo>
                        <a:pt x="31522" y="9537"/>
                        <a:pt x="31906" y="12155"/>
                        <a:pt x="32004" y="14792"/>
                      </a:cubicBezTo>
                      <a:close/>
                      <a:moveTo>
                        <a:pt x="8001" y="42320"/>
                      </a:moveTo>
                      <a:cubicBezTo>
                        <a:pt x="7885" y="45003"/>
                        <a:pt x="8582" y="47659"/>
                        <a:pt x="10001" y="49940"/>
                      </a:cubicBezTo>
                      <a:cubicBezTo>
                        <a:pt x="11240" y="51368"/>
                        <a:pt x="13145" y="51273"/>
                        <a:pt x="16002" y="49940"/>
                      </a:cubicBezTo>
                      <a:cubicBezTo>
                        <a:pt x="18640" y="48502"/>
                        <a:pt x="20719" y="46221"/>
                        <a:pt x="21908" y="43463"/>
                      </a:cubicBezTo>
                      <a:cubicBezTo>
                        <a:pt x="23149" y="40237"/>
                        <a:pt x="23826" y="36822"/>
                        <a:pt x="23908" y="33366"/>
                      </a:cubicBezTo>
                      <a:cubicBezTo>
                        <a:pt x="23908" y="31366"/>
                        <a:pt x="23908" y="29080"/>
                        <a:pt x="23908" y="26699"/>
                      </a:cubicBezTo>
                      <a:cubicBezTo>
                        <a:pt x="23908" y="24317"/>
                        <a:pt x="23908" y="22031"/>
                        <a:pt x="23908" y="20126"/>
                      </a:cubicBezTo>
                      <a:cubicBezTo>
                        <a:pt x="24003" y="17415"/>
                        <a:pt x="23308" y="14735"/>
                        <a:pt x="21908" y="12411"/>
                      </a:cubicBezTo>
                      <a:cubicBezTo>
                        <a:pt x="20669" y="10982"/>
                        <a:pt x="18764" y="11078"/>
                        <a:pt x="16002" y="12411"/>
                      </a:cubicBezTo>
                      <a:cubicBezTo>
                        <a:pt x="13331" y="13880"/>
                        <a:pt x="11222" y="16191"/>
                        <a:pt x="10001" y="18983"/>
                      </a:cubicBezTo>
                      <a:cubicBezTo>
                        <a:pt x="8769" y="22179"/>
                        <a:pt x="8092" y="25561"/>
                        <a:pt x="8001" y="28985"/>
                      </a:cubicBezTo>
                      <a:cubicBezTo>
                        <a:pt x="8001" y="31080"/>
                        <a:pt x="8001" y="33271"/>
                        <a:pt x="8001" y="35747"/>
                      </a:cubicBezTo>
                      <a:cubicBezTo>
                        <a:pt x="8001" y="38224"/>
                        <a:pt x="7906" y="40319"/>
                        <a:pt x="8001" y="42320"/>
                      </a:cubicBezTo>
                      <a:close/>
                    </a:path>
                  </a:pathLst>
                </a:custGeom>
                <a:solidFill>
                  <a:srgbClr val="455A64"/>
                </a:solidFill>
                <a:ln w="9525" cap="flat">
                  <a:noFill/>
                  <a:prstDash val="solid"/>
                  <a:miter/>
                </a:ln>
              </p:spPr>
              <p:txBody>
                <a:bodyPr rtlCol="0" anchor="ctr"/>
                <a:lstStyle/>
                <a:p>
                  <a:endParaRPr lang="vi-VN"/>
                </a:p>
              </p:txBody>
            </p:sp>
            <p:sp>
              <p:nvSpPr>
                <p:cNvPr id="627" name="Freeform: Shape 626">
                  <a:extLst>
                    <a:ext uri="{FF2B5EF4-FFF2-40B4-BE49-F238E27FC236}">
                      <a16:creationId xmlns:a16="http://schemas.microsoft.com/office/drawing/2014/main" id="{FF616A06-192A-999D-6B58-CFA5E4182165}"/>
                    </a:ext>
                  </a:extLst>
                </p:cNvPr>
                <p:cNvSpPr/>
                <p:nvPr/>
              </p:nvSpPr>
              <p:spPr>
                <a:xfrm>
                  <a:off x="4392359" y="2392434"/>
                  <a:ext cx="43529" cy="75120"/>
                </a:xfrm>
                <a:custGeom>
                  <a:avLst/>
                  <a:gdLst>
                    <a:gd name="connsiteX0" fmla="*/ 8858 w 43529"/>
                    <a:gd name="connsiteY0" fmla="*/ 16796 h 75120"/>
                    <a:gd name="connsiteX1" fmla="*/ 12668 w 43529"/>
                    <a:gd name="connsiteY1" fmla="*/ 15462 h 75120"/>
                    <a:gd name="connsiteX2" fmla="*/ 15430 w 43529"/>
                    <a:gd name="connsiteY2" fmla="*/ 16129 h 75120"/>
                    <a:gd name="connsiteX3" fmla="*/ 17050 w 43529"/>
                    <a:gd name="connsiteY3" fmla="*/ 18320 h 75120"/>
                    <a:gd name="connsiteX4" fmla="*/ 17717 w 43529"/>
                    <a:gd name="connsiteY4" fmla="*/ 21558 h 75120"/>
                    <a:gd name="connsiteX5" fmla="*/ 17717 w 43529"/>
                    <a:gd name="connsiteY5" fmla="*/ 25940 h 75120"/>
                    <a:gd name="connsiteX6" fmla="*/ 17717 w 43529"/>
                    <a:gd name="connsiteY6" fmla="*/ 30321 h 75120"/>
                    <a:gd name="connsiteX7" fmla="*/ 17050 w 43529"/>
                    <a:gd name="connsiteY7" fmla="*/ 34322 h 75120"/>
                    <a:gd name="connsiteX8" fmla="*/ 15430 w 43529"/>
                    <a:gd name="connsiteY8" fmla="*/ 38513 h 75120"/>
                    <a:gd name="connsiteX9" fmla="*/ 12668 w 43529"/>
                    <a:gd name="connsiteY9" fmla="*/ 42323 h 75120"/>
                    <a:gd name="connsiteX10" fmla="*/ 8858 w 43529"/>
                    <a:gd name="connsiteY10" fmla="*/ 45276 h 75120"/>
                    <a:gd name="connsiteX11" fmla="*/ 5048 w 43529"/>
                    <a:gd name="connsiteY11" fmla="*/ 46704 h 75120"/>
                    <a:gd name="connsiteX12" fmla="*/ 2381 w 43529"/>
                    <a:gd name="connsiteY12" fmla="*/ 46037 h 75120"/>
                    <a:gd name="connsiteX13" fmla="*/ 667 w 43529"/>
                    <a:gd name="connsiteY13" fmla="*/ 43847 h 75120"/>
                    <a:gd name="connsiteX14" fmla="*/ 0 w 43529"/>
                    <a:gd name="connsiteY14" fmla="*/ 40608 h 75120"/>
                    <a:gd name="connsiteX15" fmla="*/ 0 w 43529"/>
                    <a:gd name="connsiteY15" fmla="*/ 36227 h 75120"/>
                    <a:gd name="connsiteX16" fmla="*/ 0 w 43529"/>
                    <a:gd name="connsiteY16" fmla="*/ 31845 h 75120"/>
                    <a:gd name="connsiteX17" fmla="*/ 667 w 43529"/>
                    <a:gd name="connsiteY17" fmla="*/ 27845 h 75120"/>
                    <a:gd name="connsiteX18" fmla="*/ 2381 w 43529"/>
                    <a:gd name="connsiteY18" fmla="*/ 23654 h 75120"/>
                    <a:gd name="connsiteX19" fmla="*/ 5048 w 43529"/>
                    <a:gd name="connsiteY19" fmla="*/ 19844 h 75120"/>
                    <a:gd name="connsiteX20" fmla="*/ 8858 w 43529"/>
                    <a:gd name="connsiteY20" fmla="*/ 16796 h 75120"/>
                    <a:gd name="connsiteX21" fmla="*/ 32766 w 43529"/>
                    <a:gd name="connsiteY21" fmla="*/ 4890 h 75120"/>
                    <a:gd name="connsiteX22" fmla="*/ 33623 w 43529"/>
                    <a:gd name="connsiteY22" fmla="*/ 3270 h 75120"/>
                    <a:gd name="connsiteX23" fmla="*/ 34862 w 43529"/>
                    <a:gd name="connsiteY23" fmla="*/ 2127 h 75120"/>
                    <a:gd name="connsiteX24" fmla="*/ 38481 w 43529"/>
                    <a:gd name="connsiteY24" fmla="*/ 127 h 75120"/>
                    <a:gd name="connsiteX25" fmla="*/ 39529 w 43529"/>
                    <a:gd name="connsiteY25" fmla="*/ 127 h 75120"/>
                    <a:gd name="connsiteX26" fmla="*/ 39529 w 43529"/>
                    <a:gd name="connsiteY26" fmla="*/ 1080 h 75120"/>
                    <a:gd name="connsiteX27" fmla="*/ 39529 w 43529"/>
                    <a:gd name="connsiteY27" fmla="*/ 1080 h 75120"/>
                    <a:gd name="connsiteX28" fmla="*/ 39529 w 43529"/>
                    <a:gd name="connsiteY28" fmla="*/ 1651 h 75120"/>
                    <a:gd name="connsiteX29" fmla="*/ 10192 w 43529"/>
                    <a:gd name="connsiteY29" fmla="*/ 70231 h 75120"/>
                    <a:gd name="connsiteX30" fmla="*/ 9335 w 43529"/>
                    <a:gd name="connsiteY30" fmla="*/ 71755 h 75120"/>
                    <a:gd name="connsiteX31" fmla="*/ 8001 w 43529"/>
                    <a:gd name="connsiteY31" fmla="*/ 72898 h 75120"/>
                    <a:gd name="connsiteX32" fmla="*/ 4477 w 43529"/>
                    <a:gd name="connsiteY32" fmla="*/ 74994 h 75120"/>
                    <a:gd name="connsiteX33" fmla="*/ 3429 w 43529"/>
                    <a:gd name="connsiteY33" fmla="*/ 74994 h 75120"/>
                    <a:gd name="connsiteX34" fmla="*/ 3429 w 43529"/>
                    <a:gd name="connsiteY34" fmla="*/ 74041 h 75120"/>
                    <a:gd name="connsiteX35" fmla="*/ 3429 w 43529"/>
                    <a:gd name="connsiteY35" fmla="*/ 74041 h 75120"/>
                    <a:gd name="connsiteX36" fmla="*/ 3429 w 43529"/>
                    <a:gd name="connsiteY36" fmla="*/ 73470 h 75120"/>
                    <a:gd name="connsiteX37" fmla="*/ 12002 w 43529"/>
                    <a:gd name="connsiteY37" fmla="*/ 32893 h 75120"/>
                    <a:gd name="connsiteX38" fmla="*/ 12002 w 43529"/>
                    <a:gd name="connsiteY38" fmla="*/ 31369 h 75120"/>
                    <a:gd name="connsiteX39" fmla="*/ 12002 w 43529"/>
                    <a:gd name="connsiteY39" fmla="*/ 27083 h 75120"/>
                    <a:gd name="connsiteX40" fmla="*/ 12002 w 43529"/>
                    <a:gd name="connsiteY40" fmla="*/ 25559 h 75120"/>
                    <a:gd name="connsiteX41" fmla="*/ 11240 w 43529"/>
                    <a:gd name="connsiteY41" fmla="*/ 23368 h 75120"/>
                    <a:gd name="connsiteX42" fmla="*/ 8858 w 43529"/>
                    <a:gd name="connsiteY42" fmla="*/ 23368 h 75120"/>
                    <a:gd name="connsiteX43" fmla="*/ 6477 w 43529"/>
                    <a:gd name="connsiteY43" fmla="*/ 25940 h 75120"/>
                    <a:gd name="connsiteX44" fmla="*/ 5715 w 43529"/>
                    <a:gd name="connsiteY44" fmla="*/ 29083 h 75120"/>
                    <a:gd name="connsiteX45" fmla="*/ 5715 w 43529"/>
                    <a:gd name="connsiteY45" fmla="*/ 30607 h 75120"/>
                    <a:gd name="connsiteX46" fmla="*/ 5715 w 43529"/>
                    <a:gd name="connsiteY46" fmla="*/ 34893 h 75120"/>
                    <a:gd name="connsiteX47" fmla="*/ 5715 w 43529"/>
                    <a:gd name="connsiteY47" fmla="*/ 36322 h 75120"/>
                    <a:gd name="connsiteX48" fmla="*/ 6477 w 43529"/>
                    <a:gd name="connsiteY48" fmla="*/ 38608 h 75120"/>
                    <a:gd name="connsiteX49" fmla="*/ 8858 w 43529"/>
                    <a:gd name="connsiteY49" fmla="*/ 38608 h 75120"/>
                    <a:gd name="connsiteX50" fmla="*/ 11239 w 43529"/>
                    <a:gd name="connsiteY50" fmla="*/ 36132 h 75120"/>
                    <a:gd name="connsiteX51" fmla="*/ 12001 w 43529"/>
                    <a:gd name="connsiteY51" fmla="*/ 32893 h 75120"/>
                    <a:gd name="connsiteX52" fmla="*/ 34671 w 43529"/>
                    <a:gd name="connsiteY52" fmla="*/ 29750 h 75120"/>
                    <a:gd name="connsiteX53" fmla="*/ 38481 w 43529"/>
                    <a:gd name="connsiteY53" fmla="*/ 28416 h 75120"/>
                    <a:gd name="connsiteX54" fmla="*/ 41148 w 43529"/>
                    <a:gd name="connsiteY54" fmla="*/ 29083 h 75120"/>
                    <a:gd name="connsiteX55" fmla="*/ 42863 w 43529"/>
                    <a:gd name="connsiteY55" fmla="*/ 31274 h 75120"/>
                    <a:gd name="connsiteX56" fmla="*/ 43529 w 43529"/>
                    <a:gd name="connsiteY56" fmla="*/ 34512 h 75120"/>
                    <a:gd name="connsiteX57" fmla="*/ 43529 w 43529"/>
                    <a:gd name="connsiteY57" fmla="*/ 38894 h 75120"/>
                    <a:gd name="connsiteX58" fmla="*/ 43529 w 43529"/>
                    <a:gd name="connsiteY58" fmla="*/ 43371 h 75120"/>
                    <a:gd name="connsiteX59" fmla="*/ 42863 w 43529"/>
                    <a:gd name="connsiteY59" fmla="*/ 47371 h 75120"/>
                    <a:gd name="connsiteX60" fmla="*/ 41148 w 43529"/>
                    <a:gd name="connsiteY60" fmla="*/ 51467 h 75120"/>
                    <a:gd name="connsiteX61" fmla="*/ 38481 w 43529"/>
                    <a:gd name="connsiteY61" fmla="*/ 55277 h 75120"/>
                    <a:gd name="connsiteX62" fmla="*/ 34671 w 43529"/>
                    <a:gd name="connsiteY62" fmla="*/ 58325 h 75120"/>
                    <a:gd name="connsiteX63" fmla="*/ 30861 w 43529"/>
                    <a:gd name="connsiteY63" fmla="*/ 59658 h 75120"/>
                    <a:gd name="connsiteX64" fmla="*/ 28099 w 43529"/>
                    <a:gd name="connsiteY64" fmla="*/ 58991 h 75120"/>
                    <a:gd name="connsiteX65" fmla="*/ 26479 w 43529"/>
                    <a:gd name="connsiteY65" fmla="*/ 56801 h 75120"/>
                    <a:gd name="connsiteX66" fmla="*/ 25813 w 43529"/>
                    <a:gd name="connsiteY66" fmla="*/ 53562 h 75120"/>
                    <a:gd name="connsiteX67" fmla="*/ 25813 w 43529"/>
                    <a:gd name="connsiteY67" fmla="*/ 49276 h 75120"/>
                    <a:gd name="connsiteX68" fmla="*/ 25813 w 43529"/>
                    <a:gd name="connsiteY68" fmla="*/ 44799 h 75120"/>
                    <a:gd name="connsiteX69" fmla="*/ 26480 w 43529"/>
                    <a:gd name="connsiteY69" fmla="*/ 40799 h 75120"/>
                    <a:gd name="connsiteX70" fmla="*/ 28099 w 43529"/>
                    <a:gd name="connsiteY70" fmla="*/ 36608 h 75120"/>
                    <a:gd name="connsiteX71" fmla="*/ 30861 w 43529"/>
                    <a:gd name="connsiteY71" fmla="*/ 32798 h 75120"/>
                    <a:gd name="connsiteX72" fmla="*/ 34671 w 43529"/>
                    <a:gd name="connsiteY72" fmla="*/ 29750 h 75120"/>
                    <a:gd name="connsiteX73" fmla="*/ 37814 w 43529"/>
                    <a:gd name="connsiteY73" fmla="*/ 45847 h 75120"/>
                    <a:gd name="connsiteX74" fmla="*/ 37814 w 43529"/>
                    <a:gd name="connsiteY74" fmla="*/ 38513 h 75120"/>
                    <a:gd name="connsiteX75" fmla="*/ 37052 w 43529"/>
                    <a:gd name="connsiteY75" fmla="*/ 36322 h 75120"/>
                    <a:gd name="connsiteX76" fmla="*/ 34671 w 43529"/>
                    <a:gd name="connsiteY76" fmla="*/ 36322 h 75120"/>
                    <a:gd name="connsiteX77" fmla="*/ 32290 w 43529"/>
                    <a:gd name="connsiteY77" fmla="*/ 38799 h 75120"/>
                    <a:gd name="connsiteX78" fmla="*/ 31528 w 43529"/>
                    <a:gd name="connsiteY78" fmla="*/ 41942 h 75120"/>
                    <a:gd name="connsiteX79" fmla="*/ 31528 w 43529"/>
                    <a:gd name="connsiteY79" fmla="*/ 43466 h 75120"/>
                    <a:gd name="connsiteX80" fmla="*/ 31528 w 43529"/>
                    <a:gd name="connsiteY80" fmla="*/ 45657 h 75120"/>
                    <a:gd name="connsiteX81" fmla="*/ 31528 w 43529"/>
                    <a:gd name="connsiteY81" fmla="*/ 47752 h 75120"/>
                    <a:gd name="connsiteX82" fmla="*/ 31528 w 43529"/>
                    <a:gd name="connsiteY82" fmla="*/ 49181 h 75120"/>
                    <a:gd name="connsiteX83" fmla="*/ 32290 w 43529"/>
                    <a:gd name="connsiteY83" fmla="*/ 51467 h 75120"/>
                    <a:gd name="connsiteX84" fmla="*/ 34671 w 43529"/>
                    <a:gd name="connsiteY84" fmla="*/ 51467 h 75120"/>
                    <a:gd name="connsiteX85" fmla="*/ 37052 w 43529"/>
                    <a:gd name="connsiteY85" fmla="*/ 48990 h 75120"/>
                    <a:gd name="connsiteX86" fmla="*/ 37814 w 43529"/>
                    <a:gd name="connsiteY86" fmla="*/ 45847 h 75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3529" h="75120">
                      <a:moveTo>
                        <a:pt x="8858" y="16796"/>
                      </a:moveTo>
                      <a:cubicBezTo>
                        <a:pt x="9999" y="16044"/>
                        <a:pt x="11308" y="15586"/>
                        <a:pt x="12668" y="15462"/>
                      </a:cubicBezTo>
                      <a:cubicBezTo>
                        <a:pt x="13634" y="15410"/>
                        <a:pt x="14594" y="15642"/>
                        <a:pt x="15430" y="16129"/>
                      </a:cubicBezTo>
                      <a:cubicBezTo>
                        <a:pt x="16168" y="16690"/>
                        <a:pt x="16730" y="17450"/>
                        <a:pt x="17050" y="18320"/>
                      </a:cubicBezTo>
                      <a:cubicBezTo>
                        <a:pt x="17459" y="19352"/>
                        <a:pt x="17685" y="20448"/>
                        <a:pt x="17717" y="21558"/>
                      </a:cubicBezTo>
                      <a:cubicBezTo>
                        <a:pt x="17717" y="22892"/>
                        <a:pt x="17717" y="24321"/>
                        <a:pt x="17717" y="25940"/>
                      </a:cubicBezTo>
                      <a:cubicBezTo>
                        <a:pt x="17717" y="27559"/>
                        <a:pt x="17717" y="28988"/>
                        <a:pt x="17717" y="30321"/>
                      </a:cubicBezTo>
                      <a:cubicBezTo>
                        <a:pt x="17681" y="31679"/>
                        <a:pt x="17456" y="33026"/>
                        <a:pt x="17050" y="34322"/>
                      </a:cubicBezTo>
                      <a:cubicBezTo>
                        <a:pt x="16652" y="35770"/>
                        <a:pt x="16109" y="37174"/>
                        <a:pt x="15430" y="38513"/>
                      </a:cubicBezTo>
                      <a:cubicBezTo>
                        <a:pt x="14661" y="39886"/>
                        <a:pt x="13734" y="41164"/>
                        <a:pt x="12668" y="42323"/>
                      </a:cubicBezTo>
                      <a:cubicBezTo>
                        <a:pt x="11591" y="43533"/>
                        <a:pt x="10299" y="44535"/>
                        <a:pt x="8858" y="45276"/>
                      </a:cubicBezTo>
                      <a:cubicBezTo>
                        <a:pt x="7706" y="46021"/>
                        <a:pt x="6406" y="46508"/>
                        <a:pt x="5048" y="46704"/>
                      </a:cubicBezTo>
                      <a:cubicBezTo>
                        <a:pt x="4114" y="46743"/>
                        <a:pt x="3188" y="46512"/>
                        <a:pt x="2381" y="46037"/>
                      </a:cubicBezTo>
                      <a:cubicBezTo>
                        <a:pt x="1591" y="45508"/>
                        <a:pt x="991" y="44740"/>
                        <a:pt x="667" y="43847"/>
                      </a:cubicBezTo>
                      <a:cubicBezTo>
                        <a:pt x="290" y="42805"/>
                        <a:pt x="65" y="41714"/>
                        <a:pt x="0" y="40608"/>
                      </a:cubicBezTo>
                      <a:cubicBezTo>
                        <a:pt x="0" y="39275"/>
                        <a:pt x="0" y="37846"/>
                        <a:pt x="0" y="36227"/>
                      </a:cubicBezTo>
                      <a:cubicBezTo>
                        <a:pt x="0" y="34608"/>
                        <a:pt x="0" y="33179"/>
                        <a:pt x="0" y="31845"/>
                      </a:cubicBezTo>
                      <a:cubicBezTo>
                        <a:pt x="79" y="30492"/>
                        <a:pt x="303" y="29151"/>
                        <a:pt x="667" y="27845"/>
                      </a:cubicBezTo>
                      <a:cubicBezTo>
                        <a:pt x="1056" y="26380"/>
                        <a:pt x="1632" y="24971"/>
                        <a:pt x="2381" y="23654"/>
                      </a:cubicBezTo>
                      <a:cubicBezTo>
                        <a:pt x="3150" y="22304"/>
                        <a:pt x="4043" y="21028"/>
                        <a:pt x="5048" y="19844"/>
                      </a:cubicBezTo>
                      <a:cubicBezTo>
                        <a:pt x="6163" y="18647"/>
                        <a:pt x="7446" y="17621"/>
                        <a:pt x="8858" y="16796"/>
                      </a:cubicBezTo>
                      <a:close/>
                      <a:moveTo>
                        <a:pt x="32766" y="4890"/>
                      </a:moveTo>
                      <a:cubicBezTo>
                        <a:pt x="33012" y="4330"/>
                        <a:pt x="33298" y="3788"/>
                        <a:pt x="33623" y="3270"/>
                      </a:cubicBezTo>
                      <a:cubicBezTo>
                        <a:pt x="33966" y="2820"/>
                        <a:pt x="34385" y="2433"/>
                        <a:pt x="34862" y="2127"/>
                      </a:cubicBezTo>
                      <a:lnTo>
                        <a:pt x="38481" y="127"/>
                      </a:lnTo>
                      <a:cubicBezTo>
                        <a:pt x="38810" y="-42"/>
                        <a:pt x="39200" y="-42"/>
                        <a:pt x="39529" y="127"/>
                      </a:cubicBezTo>
                      <a:cubicBezTo>
                        <a:pt x="39656" y="432"/>
                        <a:pt x="39656" y="775"/>
                        <a:pt x="39529" y="1080"/>
                      </a:cubicBezTo>
                      <a:cubicBezTo>
                        <a:pt x="39529" y="1080"/>
                        <a:pt x="39529" y="1080"/>
                        <a:pt x="39529" y="1080"/>
                      </a:cubicBezTo>
                      <a:cubicBezTo>
                        <a:pt x="39570" y="1268"/>
                        <a:pt x="39570" y="1463"/>
                        <a:pt x="39529" y="1651"/>
                      </a:cubicBezTo>
                      <a:lnTo>
                        <a:pt x="10192" y="70231"/>
                      </a:lnTo>
                      <a:cubicBezTo>
                        <a:pt x="9947" y="70761"/>
                        <a:pt x="9661" y="71271"/>
                        <a:pt x="9335" y="71755"/>
                      </a:cubicBezTo>
                      <a:cubicBezTo>
                        <a:pt x="9008" y="72255"/>
                        <a:pt x="8545" y="72652"/>
                        <a:pt x="8001" y="72898"/>
                      </a:cubicBezTo>
                      <a:lnTo>
                        <a:pt x="4477" y="74994"/>
                      </a:lnTo>
                      <a:cubicBezTo>
                        <a:pt x="4148" y="75163"/>
                        <a:pt x="3758" y="75163"/>
                        <a:pt x="3429" y="74994"/>
                      </a:cubicBezTo>
                      <a:cubicBezTo>
                        <a:pt x="3277" y="74694"/>
                        <a:pt x="3277" y="74340"/>
                        <a:pt x="3429" y="74041"/>
                      </a:cubicBezTo>
                      <a:lnTo>
                        <a:pt x="3429" y="74041"/>
                      </a:lnTo>
                      <a:lnTo>
                        <a:pt x="3429" y="73470"/>
                      </a:lnTo>
                      <a:close/>
                      <a:moveTo>
                        <a:pt x="12002" y="32893"/>
                      </a:moveTo>
                      <a:cubicBezTo>
                        <a:pt x="12059" y="32387"/>
                        <a:pt x="12059" y="31875"/>
                        <a:pt x="12002" y="31369"/>
                      </a:cubicBezTo>
                      <a:lnTo>
                        <a:pt x="12002" y="27083"/>
                      </a:lnTo>
                      <a:cubicBezTo>
                        <a:pt x="12067" y="26577"/>
                        <a:pt x="12067" y="26065"/>
                        <a:pt x="12002" y="25559"/>
                      </a:cubicBezTo>
                      <a:cubicBezTo>
                        <a:pt x="12046" y="24757"/>
                        <a:pt x="11772" y="23969"/>
                        <a:pt x="11240" y="23368"/>
                      </a:cubicBezTo>
                      <a:cubicBezTo>
                        <a:pt x="11239" y="22797"/>
                        <a:pt x="10001" y="23368"/>
                        <a:pt x="8858" y="23368"/>
                      </a:cubicBezTo>
                      <a:cubicBezTo>
                        <a:pt x="7811" y="23950"/>
                        <a:pt x="6976" y="24851"/>
                        <a:pt x="6477" y="25940"/>
                      </a:cubicBezTo>
                      <a:cubicBezTo>
                        <a:pt x="6067" y="26944"/>
                        <a:pt x="5811" y="28003"/>
                        <a:pt x="5715" y="29083"/>
                      </a:cubicBezTo>
                      <a:cubicBezTo>
                        <a:pt x="5715" y="29083"/>
                        <a:pt x="5715" y="29940"/>
                        <a:pt x="5715" y="30607"/>
                      </a:cubicBezTo>
                      <a:lnTo>
                        <a:pt x="5715" y="34893"/>
                      </a:lnTo>
                      <a:cubicBezTo>
                        <a:pt x="5715" y="35560"/>
                        <a:pt x="5715" y="36036"/>
                        <a:pt x="5715" y="36322"/>
                      </a:cubicBezTo>
                      <a:cubicBezTo>
                        <a:pt x="5745" y="37141"/>
                        <a:pt x="6010" y="37935"/>
                        <a:pt x="6477" y="38608"/>
                      </a:cubicBezTo>
                      <a:cubicBezTo>
                        <a:pt x="6953" y="39084"/>
                        <a:pt x="7715" y="38608"/>
                        <a:pt x="8858" y="38608"/>
                      </a:cubicBezTo>
                      <a:cubicBezTo>
                        <a:pt x="9903" y="38068"/>
                        <a:pt x="10741" y="37197"/>
                        <a:pt x="11239" y="36132"/>
                      </a:cubicBezTo>
                      <a:cubicBezTo>
                        <a:pt x="11729" y="35121"/>
                        <a:pt x="11989" y="34016"/>
                        <a:pt x="12001" y="32893"/>
                      </a:cubicBezTo>
                      <a:close/>
                      <a:moveTo>
                        <a:pt x="34671" y="29750"/>
                      </a:moveTo>
                      <a:cubicBezTo>
                        <a:pt x="35798" y="28971"/>
                        <a:pt x="37114" y="28510"/>
                        <a:pt x="38481" y="28416"/>
                      </a:cubicBezTo>
                      <a:cubicBezTo>
                        <a:pt x="39416" y="28377"/>
                        <a:pt x="40342" y="28609"/>
                        <a:pt x="41148" y="29083"/>
                      </a:cubicBezTo>
                      <a:cubicBezTo>
                        <a:pt x="41917" y="29635"/>
                        <a:pt x="42512" y="30395"/>
                        <a:pt x="42863" y="31274"/>
                      </a:cubicBezTo>
                      <a:cubicBezTo>
                        <a:pt x="43231" y="32318"/>
                        <a:pt x="43455" y="33408"/>
                        <a:pt x="43529" y="34512"/>
                      </a:cubicBezTo>
                      <a:cubicBezTo>
                        <a:pt x="43529" y="35846"/>
                        <a:pt x="43529" y="37275"/>
                        <a:pt x="43529" y="38894"/>
                      </a:cubicBezTo>
                      <a:cubicBezTo>
                        <a:pt x="43529" y="40513"/>
                        <a:pt x="43529" y="41942"/>
                        <a:pt x="43529" y="43371"/>
                      </a:cubicBezTo>
                      <a:cubicBezTo>
                        <a:pt x="43431" y="44722"/>
                        <a:pt x="43208" y="46061"/>
                        <a:pt x="42863" y="47371"/>
                      </a:cubicBezTo>
                      <a:cubicBezTo>
                        <a:pt x="42473" y="48806"/>
                        <a:pt x="41897" y="50183"/>
                        <a:pt x="41148" y="51467"/>
                      </a:cubicBezTo>
                      <a:cubicBezTo>
                        <a:pt x="40379" y="52817"/>
                        <a:pt x="39486" y="54092"/>
                        <a:pt x="38481" y="55277"/>
                      </a:cubicBezTo>
                      <a:cubicBezTo>
                        <a:pt x="37342" y="56446"/>
                        <a:pt x="36062" y="57470"/>
                        <a:pt x="34671" y="58325"/>
                      </a:cubicBezTo>
                      <a:cubicBezTo>
                        <a:pt x="33511" y="59036"/>
                        <a:pt x="32212" y="59491"/>
                        <a:pt x="30861" y="59658"/>
                      </a:cubicBezTo>
                      <a:cubicBezTo>
                        <a:pt x="29891" y="59756"/>
                        <a:pt x="28917" y="59521"/>
                        <a:pt x="28099" y="58991"/>
                      </a:cubicBezTo>
                      <a:cubicBezTo>
                        <a:pt x="27361" y="58431"/>
                        <a:pt x="26799" y="57670"/>
                        <a:pt x="26479" y="56801"/>
                      </a:cubicBezTo>
                      <a:cubicBezTo>
                        <a:pt x="26103" y="55759"/>
                        <a:pt x="25878" y="54668"/>
                        <a:pt x="25813" y="53562"/>
                      </a:cubicBezTo>
                      <a:cubicBezTo>
                        <a:pt x="25813" y="52229"/>
                        <a:pt x="25813" y="50800"/>
                        <a:pt x="25813" y="49276"/>
                      </a:cubicBezTo>
                      <a:cubicBezTo>
                        <a:pt x="25813" y="47752"/>
                        <a:pt x="25813" y="46228"/>
                        <a:pt x="25813" y="44799"/>
                      </a:cubicBezTo>
                      <a:cubicBezTo>
                        <a:pt x="25892" y="43446"/>
                        <a:pt x="26116" y="42105"/>
                        <a:pt x="26480" y="40799"/>
                      </a:cubicBezTo>
                      <a:cubicBezTo>
                        <a:pt x="26878" y="39351"/>
                        <a:pt x="27420" y="37947"/>
                        <a:pt x="28099" y="36608"/>
                      </a:cubicBezTo>
                      <a:cubicBezTo>
                        <a:pt x="28869" y="35235"/>
                        <a:pt x="29796" y="33956"/>
                        <a:pt x="30861" y="32798"/>
                      </a:cubicBezTo>
                      <a:cubicBezTo>
                        <a:pt x="31961" y="31585"/>
                        <a:pt x="33247" y="30556"/>
                        <a:pt x="34671" y="29750"/>
                      </a:cubicBezTo>
                      <a:close/>
                      <a:moveTo>
                        <a:pt x="37814" y="45847"/>
                      </a:moveTo>
                      <a:lnTo>
                        <a:pt x="37814" y="38513"/>
                      </a:lnTo>
                      <a:cubicBezTo>
                        <a:pt x="37772" y="37725"/>
                        <a:pt x="37507" y="36966"/>
                        <a:pt x="37052" y="36322"/>
                      </a:cubicBezTo>
                      <a:cubicBezTo>
                        <a:pt x="36576" y="36322"/>
                        <a:pt x="35814" y="36322"/>
                        <a:pt x="34671" y="36322"/>
                      </a:cubicBezTo>
                      <a:cubicBezTo>
                        <a:pt x="33607" y="36837"/>
                        <a:pt x="32763" y="37716"/>
                        <a:pt x="32290" y="38799"/>
                      </a:cubicBezTo>
                      <a:cubicBezTo>
                        <a:pt x="31836" y="39788"/>
                        <a:pt x="31578" y="40855"/>
                        <a:pt x="31528" y="41942"/>
                      </a:cubicBezTo>
                      <a:cubicBezTo>
                        <a:pt x="31467" y="42448"/>
                        <a:pt x="31467" y="42960"/>
                        <a:pt x="31528" y="43466"/>
                      </a:cubicBezTo>
                      <a:cubicBezTo>
                        <a:pt x="31528" y="44133"/>
                        <a:pt x="31528" y="44895"/>
                        <a:pt x="31528" y="45657"/>
                      </a:cubicBezTo>
                      <a:cubicBezTo>
                        <a:pt x="31528" y="46419"/>
                        <a:pt x="31528" y="47085"/>
                        <a:pt x="31528" y="47752"/>
                      </a:cubicBezTo>
                      <a:cubicBezTo>
                        <a:pt x="31466" y="48226"/>
                        <a:pt x="31466" y="48707"/>
                        <a:pt x="31528" y="49181"/>
                      </a:cubicBezTo>
                      <a:cubicBezTo>
                        <a:pt x="31513" y="50007"/>
                        <a:pt x="31782" y="50814"/>
                        <a:pt x="32290" y="51467"/>
                      </a:cubicBezTo>
                      <a:cubicBezTo>
                        <a:pt x="32290" y="51943"/>
                        <a:pt x="33528" y="51467"/>
                        <a:pt x="34671" y="51467"/>
                      </a:cubicBezTo>
                      <a:cubicBezTo>
                        <a:pt x="35693" y="50896"/>
                        <a:pt x="36522" y="50034"/>
                        <a:pt x="37052" y="48990"/>
                      </a:cubicBezTo>
                      <a:cubicBezTo>
                        <a:pt x="37451" y="47983"/>
                        <a:pt x="37707" y="46925"/>
                        <a:pt x="37814" y="45847"/>
                      </a:cubicBezTo>
                      <a:close/>
                    </a:path>
                  </a:pathLst>
                </a:custGeom>
                <a:solidFill>
                  <a:srgbClr val="455A64"/>
                </a:solidFill>
                <a:ln w="9525" cap="flat">
                  <a:noFill/>
                  <a:prstDash val="solid"/>
                  <a:miter/>
                </a:ln>
              </p:spPr>
              <p:txBody>
                <a:bodyPr rtlCol="0" anchor="ctr"/>
                <a:lstStyle/>
                <a:p>
                  <a:endParaRPr lang="vi-VN"/>
                </a:p>
              </p:txBody>
            </p:sp>
            <p:sp>
              <p:nvSpPr>
                <p:cNvPr id="628" name="Freeform: Shape 627">
                  <a:extLst>
                    <a:ext uri="{FF2B5EF4-FFF2-40B4-BE49-F238E27FC236}">
                      <a16:creationId xmlns:a16="http://schemas.microsoft.com/office/drawing/2014/main" id="{55838902-97C3-AC25-FE6E-0BB9D2ED5E41}"/>
                    </a:ext>
                  </a:extLst>
                </p:cNvPr>
                <p:cNvSpPr/>
                <p:nvPr/>
              </p:nvSpPr>
              <p:spPr>
                <a:xfrm>
                  <a:off x="4250712" y="2274547"/>
                  <a:ext cx="127740" cy="293084"/>
                </a:xfrm>
                <a:custGeom>
                  <a:avLst/>
                  <a:gdLst>
                    <a:gd name="connsiteX0" fmla="*/ 52684 w 127740"/>
                    <a:gd name="connsiteY0" fmla="*/ 75914 h 293084"/>
                    <a:gd name="connsiteX1" fmla="*/ 6201 w 127740"/>
                    <a:gd name="connsiteY1" fmla="*/ 187833 h 293084"/>
                    <a:gd name="connsiteX2" fmla="*/ 10 w 127740"/>
                    <a:gd name="connsiteY2" fmla="*/ 244030 h 293084"/>
                    <a:gd name="connsiteX3" fmla="*/ 6201 w 127740"/>
                    <a:gd name="connsiteY3" fmla="*/ 293084 h 293084"/>
                    <a:gd name="connsiteX4" fmla="*/ 38015 w 127740"/>
                    <a:gd name="connsiteY4" fmla="*/ 260985 h 293084"/>
                    <a:gd name="connsiteX5" fmla="*/ 33348 w 127740"/>
                    <a:gd name="connsiteY5" fmla="*/ 224790 h 293084"/>
                    <a:gd name="connsiteX6" fmla="*/ 38015 w 127740"/>
                    <a:gd name="connsiteY6" fmla="*/ 183261 h 293084"/>
                    <a:gd name="connsiteX7" fmla="*/ 72305 w 127740"/>
                    <a:gd name="connsiteY7" fmla="*/ 100584 h 293084"/>
                    <a:gd name="connsiteX8" fmla="*/ 127741 w 127740"/>
                    <a:gd name="connsiteY8" fmla="*/ 44482 h 293084"/>
                    <a:gd name="connsiteX9" fmla="*/ 127741 w 127740"/>
                    <a:gd name="connsiteY9" fmla="*/ 0 h 293084"/>
                    <a:gd name="connsiteX10" fmla="*/ 52684 w 127740"/>
                    <a:gd name="connsiteY10" fmla="*/ 75914 h 293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740" h="293084">
                      <a:moveTo>
                        <a:pt x="52684" y="75914"/>
                      </a:moveTo>
                      <a:cubicBezTo>
                        <a:pt x="30630" y="110145"/>
                        <a:pt x="14887" y="148050"/>
                        <a:pt x="6201" y="187833"/>
                      </a:cubicBezTo>
                      <a:cubicBezTo>
                        <a:pt x="2193" y="206300"/>
                        <a:pt x="118" y="225134"/>
                        <a:pt x="10" y="244030"/>
                      </a:cubicBezTo>
                      <a:cubicBezTo>
                        <a:pt x="-166" y="260587"/>
                        <a:pt x="1917" y="277090"/>
                        <a:pt x="6201" y="293084"/>
                      </a:cubicBezTo>
                      <a:lnTo>
                        <a:pt x="38015" y="260985"/>
                      </a:lnTo>
                      <a:cubicBezTo>
                        <a:pt x="34763" y="249200"/>
                        <a:pt x="33191" y="237014"/>
                        <a:pt x="33348" y="224790"/>
                      </a:cubicBezTo>
                      <a:cubicBezTo>
                        <a:pt x="33420" y="210820"/>
                        <a:pt x="34985" y="196898"/>
                        <a:pt x="38015" y="183261"/>
                      </a:cubicBezTo>
                      <a:cubicBezTo>
                        <a:pt x="44417" y="153875"/>
                        <a:pt x="56030" y="125874"/>
                        <a:pt x="72305" y="100584"/>
                      </a:cubicBezTo>
                      <a:cubicBezTo>
                        <a:pt x="86172" y="77829"/>
                        <a:pt x="105153" y="58620"/>
                        <a:pt x="127741" y="44482"/>
                      </a:cubicBezTo>
                      <a:lnTo>
                        <a:pt x="127741" y="0"/>
                      </a:lnTo>
                      <a:cubicBezTo>
                        <a:pt x="97148" y="19111"/>
                        <a:pt x="71445" y="45107"/>
                        <a:pt x="52684" y="75914"/>
                      </a:cubicBezTo>
                      <a:close/>
                    </a:path>
                  </a:pathLst>
                </a:custGeom>
                <a:solidFill>
                  <a:srgbClr val="E0E0E0"/>
                </a:solidFill>
                <a:ln w="9525" cap="flat">
                  <a:noFill/>
                  <a:prstDash val="solid"/>
                  <a:miter/>
                </a:ln>
              </p:spPr>
              <p:txBody>
                <a:bodyPr rtlCol="0" anchor="ctr"/>
                <a:lstStyle/>
                <a:p>
                  <a:endParaRPr lang="vi-VN"/>
                </a:p>
              </p:txBody>
            </p:sp>
            <p:sp>
              <p:nvSpPr>
                <p:cNvPr id="629" name="Freeform: Shape 628">
                  <a:extLst>
                    <a:ext uri="{FF2B5EF4-FFF2-40B4-BE49-F238E27FC236}">
                      <a16:creationId xmlns:a16="http://schemas.microsoft.com/office/drawing/2014/main" id="{ED8661D2-4DEE-DDE8-B338-7A22A63B1A6C}"/>
                    </a:ext>
                  </a:extLst>
                </p:cNvPr>
                <p:cNvSpPr/>
                <p:nvPr/>
              </p:nvSpPr>
              <p:spPr>
                <a:xfrm>
                  <a:off x="4257200" y="2259185"/>
                  <a:ext cx="249281" cy="371338"/>
                </a:xfrm>
                <a:custGeom>
                  <a:avLst/>
                  <a:gdLst>
                    <a:gd name="connsiteX0" fmla="*/ 242983 w 249281"/>
                    <a:gd name="connsiteY0" fmla="*/ 62892 h 371338"/>
                    <a:gd name="connsiteX1" fmla="*/ 196596 w 249281"/>
                    <a:gd name="connsiteY1" fmla="*/ 4599 h 371338"/>
                    <a:gd name="connsiteX2" fmla="*/ 121539 w 249281"/>
                    <a:gd name="connsiteY2" fmla="*/ 15362 h 371338"/>
                    <a:gd name="connsiteX3" fmla="*/ 121539 w 249281"/>
                    <a:gd name="connsiteY3" fmla="*/ 59844 h 371338"/>
                    <a:gd name="connsiteX4" fmla="*/ 176975 w 249281"/>
                    <a:gd name="connsiteY4" fmla="*/ 51938 h 371338"/>
                    <a:gd name="connsiteX5" fmla="*/ 211265 w 249281"/>
                    <a:gd name="connsiteY5" fmla="*/ 94991 h 371338"/>
                    <a:gd name="connsiteX6" fmla="*/ 215932 w 249281"/>
                    <a:gd name="connsiteY6" fmla="*/ 131186 h 371338"/>
                    <a:gd name="connsiteX7" fmla="*/ 211265 w 249281"/>
                    <a:gd name="connsiteY7" fmla="*/ 172715 h 371338"/>
                    <a:gd name="connsiteX8" fmla="*/ 176975 w 249281"/>
                    <a:gd name="connsiteY8" fmla="*/ 255392 h 371338"/>
                    <a:gd name="connsiteX9" fmla="*/ 121539 w 249281"/>
                    <a:gd name="connsiteY9" fmla="*/ 311494 h 371338"/>
                    <a:gd name="connsiteX10" fmla="*/ 66104 w 249281"/>
                    <a:gd name="connsiteY10" fmla="*/ 319400 h 371338"/>
                    <a:gd name="connsiteX11" fmla="*/ 31813 w 249281"/>
                    <a:gd name="connsiteY11" fmla="*/ 276347 h 371338"/>
                    <a:gd name="connsiteX12" fmla="*/ 0 w 249281"/>
                    <a:gd name="connsiteY12" fmla="*/ 308447 h 371338"/>
                    <a:gd name="connsiteX13" fmla="*/ 46482 w 249281"/>
                    <a:gd name="connsiteY13" fmla="*/ 366739 h 371338"/>
                    <a:gd name="connsiteX14" fmla="*/ 121539 w 249281"/>
                    <a:gd name="connsiteY14" fmla="*/ 355976 h 371338"/>
                    <a:gd name="connsiteX15" fmla="*/ 196596 w 249281"/>
                    <a:gd name="connsiteY15" fmla="*/ 279776 h 371338"/>
                    <a:gd name="connsiteX16" fmla="*/ 242983 w 249281"/>
                    <a:gd name="connsiteY16" fmla="*/ 168143 h 371338"/>
                    <a:gd name="connsiteX17" fmla="*/ 249269 w 249281"/>
                    <a:gd name="connsiteY17" fmla="*/ 111946 h 371338"/>
                    <a:gd name="connsiteX18" fmla="*/ 242983 w 249281"/>
                    <a:gd name="connsiteY18" fmla="*/ 62892 h 37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49281" h="371338">
                      <a:moveTo>
                        <a:pt x="242983" y="62892"/>
                      </a:moveTo>
                      <a:cubicBezTo>
                        <a:pt x="234601" y="33269"/>
                        <a:pt x="218123" y="13076"/>
                        <a:pt x="196596" y="4599"/>
                      </a:cubicBezTo>
                      <a:cubicBezTo>
                        <a:pt x="175070" y="-3878"/>
                        <a:pt x="149543" y="-830"/>
                        <a:pt x="121539" y="15362"/>
                      </a:cubicBezTo>
                      <a:lnTo>
                        <a:pt x="121539" y="59844"/>
                      </a:lnTo>
                      <a:cubicBezTo>
                        <a:pt x="137792" y="48754"/>
                        <a:pt x="158270" y="45834"/>
                        <a:pt x="176975" y="51938"/>
                      </a:cubicBezTo>
                      <a:cubicBezTo>
                        <a:pt x="194582" y="60044"/>
                        <a:pt x="207304" y="76017"/>
                        <a:pt x="211265" y="94991"/>
                      </a:cubicBezTo>
                      <a:cubicBezTo>
                        <a:pt x="214472" y="106785"/>
                        <a:pt x="216042" y="118964"/>
                        <a:pt x="215932" y="131186"/>
                      </a:cubicBezTo>
                      <a:cubicBezTo>
                        <a:pt x="215823" y="145154"/>
                        <a:pt x="214259" y="159072"/>
                        <a:pt x="211265" y="172715"/>
                      </a:cubicBezTo>
                      <a:cubicBezTo>
                        <a:pt x="204863" y="202101"/>
                        <a:pt x="193250" y="230102"/>
                        <a:pt x="176975" y="255392"/>
                      </a:cubicBezTo>
                      <a:cubicBezTo>
                        <a:pt x="163080" y="278125"/>
                        <a:pt x="144105" y="297328"/>
                        <a:pt x="121539" y="311494"/>
                      </a:cubicBezTo>
                      <a:cubicBezTo>
                        <a:pt x="105287" y="322584"/>
                        <a:pt x="84808" y="325504"/>
                        <a:pt x="66104" y="319400"/>
                      </a:cubicBezTo>
                      <a:cubicBezTo>
                        <a:pt x="48496" y="311295"/>
                        <a:pt x="35774" y="295322"/>
                        <a:pt x="31813" y="276347"/>
                      </a:cubicBezTo>
                      <a:lnTo>
                        <a:pt x="0" y="308447"/>
                      </a:lnTo>
                      <a:cubicBezTo>
                        <a:pt x="8477" y="338164"/>
                        <a:pt x="24860" y="358262"/>
                        <a:pt x="46482" y="366739"/>
                      </a:cubicBezTo>
                      <a:cubicBezTo>
                        <a:pt x="68104" y="375217"/>
                        <a:pt x="93440" y="372169"/>
                        <a:pt x="121539" y="355976"/>
                      </a:cubicBezTo>
                      <a:cubicBezTo>
                        <a:pt x="152142" y="336757"/>
                        <a:pt x="177841" y="310666"/>
                        <a:pt x="196596" y="279776"/>
                      </a:cubicBezTo>
                      <a:cubicBezTo>
                        <a:pt x="218589" y="245628"/>
                        <a:pt x="234298" y="207822"/>
                        <a:pt x="242983" y="168143"/>
                      </a:cubicBezTo>
                      <a:cubicBezTo>
                        <a:pt x="247069" y="149687"/>
                        <a:pt x="249176" y="130848"/>
                        <a:pt x="249269" y="111946"/>
                      </a:cubicBezTo>
                      <a:cubicBezTo>
                        <a:pt x="249464" y="95382"/>
                        <a:pt x="247348" y="78871"/>
                        <a:pt x="242983" y="62892"/>
                      </a:cubicBezTo>
                      <a:close/>
                    </a:path>
                  </a:pathLst>
                </a:custGeom>
                <a:solidFill>
                  <a:srgbClr val="BA68C8"/>
                </a:solidFill>
                <a:ln w="9525" cap="flat">
                  <a:noFill/>
                  <a:prstDash val="solid"/>
                  <a:miter/>
                </a:ln>
              </p:spPr>
              <p:txBody>
                <a:bodyPr rtlCol="0" anchor="ctr"/>
                <a:lstStyle/>
                <a:p>
                  <a:endParaRPr lang="vi-VN"/>
                </a:p>
              </p:txBody>
            </p:sp>
          </p:grpSp>
          <p:grpSp>
            <p:nvGrpSpPr>
              <p:cNvPr id="630" name="Graphic 2">
                <a:extLst>
                  <a:ext uri="{FF2B5EF4-FFF2-40B4-BE49-F238E27FC236}">
                    <a16:creationId xmlns:a16="http://schemas.microsoft.com/office/drawing/2014/main" id="{BEB8ED78-2529-3CDF-ED1C-B3E22D5D83A6}"/>
                  </a:ext>
                </a:extLst>
              </p:cNvPr>
              <p:cNvGrpSpPr/>
              <p:nvPr/>
            </p:nvGrpSpPr>
            <p:grpSpPr>
              <a:xfrm>
                <a:off x="4250712" y="2670273"/>
                <a:ext cx="255483" cy="371230"/>
                <a:chOff x="4250712" y="2670273"/>
                <a:chExt cx="255483" cy="371230"/>
              </a:xfrm>
            </p:grpSpPr>
            <p:sp>
              <p:nvSpPr>
                <p:cNvPr id="631" name="Freeform: Shape 630">
                  <a:extLst>
                    <a:ext uri="{FF2B5EF4-FFF2-40B4-BE49-F238E27FC236}">
                      <a16:creationId xmlns:a16="http://schemas.microsoft.com/office/drawing/2014/main" id="{AF8308F6-CF44-FBC0-F1B9-7F55AF9E921E}"/>
                    </a:ext>
                  </a:extLst>
                </p:cNvPr>
                <p:cNvSpPr/>
                <p:nvPr/>
              </p:nvSpPr>
              <p:spPr>
                <a:xfrm>
                  <a:off x="4318159" y="2851571"/>
                  <a:ext cx="32771" cy="66642"/>
                </a:xfrm>
                <a:custGeom>
                  <a:avLst/>
                  <a:gdLst>
                    <a:gd name="connsiteX0" fmla="*/ 28290 w 32771"/>
                    <a:gd name="connsiteY0" fmla="*/ 52292 h 66642"/>
                    <a:gd name="connsiteX1" fmla="*/ 23146 w 32771"/>
                    <a:gd name="connsiteY1" fmla="*/ 58674 h 66642"/>
                    <a:gd name="connsiteX2" fmla="*/ 16764 w 32771"/>
                    <a:gd name="connsiteY2" fmla="*/ 63627 h 66642"/>
                    <a:gd name="connsiteX3" fmla="*/ 9525 w 32771"/>
                    <a:gd name="connsiteY3" fmla="*/ 66484 h 66642"/>
                    <a:gd name="connsiteX4" fmla="*/ 4381 w 32771"/>
                    <a:gd name="connsiteY4" fmla="*/ 66008 h 66642"/>
                    <a:gd name="connsiteX5" fmla="*/ 1238 w 32771"/>
                    <a:gd name="connsiteY5" fmla="*/ 63151 h 66642"/>
                    <a:gd name="connsiteX6" fmla="*/ 0 w 32771"/>
                    <a:gd name="connsiteY6" fmla="*/ 58674 h 66642"/>
                    <a:gd name="connsiteX7" fmla="*/ 476 w 32771"/>
                    <a:gd name="connsiteY7" fmla="*/ 56959 h 66642"/>
                    <a:gd name="connsiteX8" fmla="*/ 1619 w 32771"/>
                    <a:gd name="connsiteY8" fmla="*/ 55626 h 66642"/>
                    <a:gd name="connsiteX9" fmla="*/ 6287 w 32771"/>
                    <a:gd name="connsiteY9" fmla="*/ 52959 h 66642"/>
                    <a:gd name="connsiteX10" fmla="*/ 7335 w 32771"/>
                    <a:gd name="connsiteY10" fmla="*/ 52959 h 66642"/>
                    <a:gd name="connsiteX11" fmla="*/ 8097 w 32771"/>
                    <a:gd name="connsiteY11" fmla="*/ 54007 h 66642"/>
                    <a:gd name="connsiteX12" fmla="*/ 9049 w 32771"/>
                    <a:gd name="connsiteY12" fmla="*/ 55245 h 66642"/>
                    <a:gd name="connsiteX13" fmla="*/ 10669 w 32771"/>
                    <a:gd name="connsiteY13" fmla="*/ 55817 h 66642"/>
                    <a:gd name="connsiteX14" fmla="*/ 13145 w 32771"/>
                    <a:gd name="connsiteY14" fmla="*/ 55817 h 66642"/>
                    <a:gd name="connsiteX15" fmla="*/ 16765 w 32771"/>
                    <a:gd name="connsiteY15" fmla="*/ 54102 h 66642"/>
                    <a:gd name="connsiteX16" fmla="*/ 22575 w 32771"/>
                    <a:gd name="connsiteY16" fmla="*/ 48768 h 66642"/>
                    <a:gd name="connsiteX17" fmla="*/ 24861 w 32771"/>
                    <a:gd name="connsiteY17" fmla="*/ 42005 h 66642"/>
                    <a:gd name="connsiteX18" fmla="*/ 22575 w 32771"/>
                    <a:gd name="connsiteY18" fmla="*/ 38195 h 66642"/>
                    <a:gd name="connsiteX19" fmla="*/ 16765 w 32771"/>
                    <a:gd name="connsiteY19" fmla="*/ 40005 h 66642"/>
                    <a:gd name="connsiteX20" fmla="*/ 11811 w 32771"/>
                    <a:gd name="connsiteY20" fmla="*/ 42863 h 66642"/>
                    <a:gd name="connsiteX21" fmla="*/ 10669 w 32771"/>
                    <a:gd name="connsiteY21" fmla="*/ 42863 h 66642"/>
                    <a:gd name="connsiteX22" fmla="*/ 10192 w 32771"/>
                    <a:gd name="connsiteY22" fmla="*/ 41624 h 66642"/>
                    <a:gd name="connsiteX23" fmla="*/ 10192 w 32771"/>
                    <a:gd name="connsiteY23" fmla="*/ 35528 h 66642"/>
                    <a:gd name="connsiteX24" fmla="*/ 10668 w 32771"/>
                    <a:gd name="connsiteY24" fmla="*/ 33623 h 66642"/>
                    <a:gd name="connsiteX25" fmla="*/ 11525 w 32771"/>
                    <a:gd name="connsiteY25" fmla="*/ 31909 h 66642"/>
                    <a:gd name="connsiteX26" fmla="*/ 19812 w 32771"/>
                    <a:gd name="connsiteY26" fmla="*/ 15430 h 66642"/>
                    <a:gd name="connsiteX27" fmla="*/ 3429 w 32771"/>
                    <a:gd name="connsiteY27" fmla="*/ 24955 h 66642"/>
                    <a:gd name="connsiteX28" fmla="*/ 2286 w 32771"/>
                    <a:gd name="connsiteY28" fmla="*/ 24955 h 66642"/>
                    <a:gd name="connsiteX29" fmla="*/ 1810 w 32771"/>
                    <a:gd name="connsiteY29" fmla="*/ 23717 h 66642"/>
                    <a:gd name="connsiteX30" fmla="*/ 1810 w 32771"/>
                    <a:gd name="connsiteY30" fmla="*/ 18097 h 66642"/>
                    <a:gd name="connsiteX31" fmla="*/ 2286 w 32771"/>
                    <a:gd name="connsiteY31" fmla="*/ 16383 h 66642"/>
                    <a:gd name="connsiteX32" fmla="*/ 3429 w 32771"/>
                    <a:gd name="connsiteY32" fmla="*/ 15050 h 66642"/>
                    <a:gd name="connsiteX33" fmla="*/ 29433 w 32771"/>
                    <a:gd name="connsiteY33" fmla="*/ 0 h 66642"/>
                    <a:gd name="connsiteX34" fmla="*/ 30576 w 32771"/>
                    <a:gd name="connsiteY34" fmla="*/ 0 h 66642"/>
                    <a:gd name="connsiteX35" fmla="*/ 30576 w 32771"/>
                    <a:gd name="connsiteY35" fmla="*/ 1238 h 66642"/>
                    <a:gd name="connsiteX36" fmla="*/ 30576 w 32771"/>
                    <a:gd name="connsiteY36" fmla="*/ 6953 h 66642"/>
                    <a:gd name="connsiteX37" fmla="*/ 30576 w 32771"/>
                    <a:gd name="connsiteY37" fmla="*/ 8858 h 66642"/>
                    <a:gd name="connsiteX38" fmla="*/ 29719 w 32771"/>
                    <a:gd name="connsiteY38" fmla="*/ 10668 h 66642"/>
                    <a:gd name="connsiteX39" fmla="*/ 20955 w 32771"/>
                    <a:gd name="connsiteY39" fmla="*/ 27908 h 66642"/>
                    <a:gd name="connsiteX40" fmla="*/ 25813 w 32771"/>
                    <a:gd name="connsiteY40" fmla="*/ 26765 h 66642"/>
                    <a:gd name="connsiteX41" fmla="*/ 29528 w 32771"/>
                    <a:gd name="connsiteY41" fmla="*/ 28004 h 66642"/>
                    <a:gd name="connsiteX42" fmla="*/ 31909 w 32771"/>
                    <a:gd name="connsiteY42" fmla="*/ 31337 h 66642"/>
                    <a:gd name="connsiteX43" fmla="*/ 32767 w 32771"/>
                    <a:gd name="connsiteY43" fmla="*/ 37052 h 66642"/>
                    <a:gd name="connsiteX44" fmla="*/ 31528 w 32771"/>
                    <a:gd name="connsiteY44" fmla="*/ 45149 h 66642"/>
                    <a:gd name="connsiteX45" fmla="*/ 28290 w 32771"/>
                    <a:gd name="connsiteY45" fmla="*/ 52292 h 66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2771" h="66642">
                      <a:moveTo>
                        <a:pt x="28290" y="52292"/>
                      </a:moveTo>
                      <a:cubicBezTo>
                        <a:pt x="26843" y="54622"/>
                        <a:pt x="25115" y="56765"/>
                        <a:pt x="23146" y="58674"/>
                      </a:cubicBezTo>
                      <a:cubicBezTo>
                        <a:pt x="21218" y="60567"/>
                        <a:pt x="19076" y="62229"/>
                        <a:pt x="16764" y="63627"/>
                      </a:cubicBezTo>
                      <a:cubicBezTo>
                        <a:pt x="14511" y="64943"/>
                        <a:pt x="12070" y="65906"/>
                        <a:pt x="9525" y="66484"/>
                      </a:cubicBezTo>
                      <a:cubicBezTo>
                        <a:pt x="7799" y="66802"/>
                        <a:pt x="6019" y="66638"/>
                        <a:pt x="4381" y="66008"/>
                      </a:cubicBezTo>
                      <a:cubicBezTo>
                        <a:pt x="3042" y="65436"/>
                        <a:pt x="1935" y="64429"/>
                        <a:pt x="1238" y="63151"/>
                      </a:cubicBezTo>
                      <a:cubicBezTo>
                        <a:pt x="571" y="61741"/>
                        <a:pt x="151" y="60226"/>
                        <a:pt x="0" y="58674"/>
                      </a:cubicBezTo>
                      <a:cubicBezTo>
                        <a:pt x="25" y="58073"/>
                        <a:pt x="188" y="57487"/>
                        <a:pt x="476" y="56959"/>
                      </a:cubicBezTo>
                      <a:cubicBezTo>
                        <a:pt x="756" y="56438"/>
                        <a:pt x="1146" y="55983"/>
                        <a:pt x="1619" y="55626"/>
                      </a:cubicBezTo>
                      <a:lnTo>
                        <a:pt x="6287" y="52959"/>
                      </a:lnTo>
                      <a:cubicBezTo>
                        <a:pt x="6763" y="52959"/>
                        <a:pt x="7049" y="52959"/>
                        <a:pt x="7335" y="52959"/>
                      </a:cubicBezTo>
                      <a:cubicBezTo>
                        <a:pt x="7655" y="53255"/>
                        <a:pt x="7914" y="53611"/>
                        <a:pt x="8097" y="54007"/>
                      </a:cubicBezTo>
                      <a:cubicBezTo>
                        <a:pt x="8360" y="54459"/>
                        <a:pt x="8680" y="54875"/>
                        <a:pt x="9049" y="55245"/>
                      </a:cubicBezTo>
                      <a:cubicBezTo>
                        <a:pt x="9535" y="55563"/>
                        <a:pt x="10091" y="55759"/>
                        <a:pt x="10669" y="55817"/>
                      </a:cubicBezTo>
                      <a:cubicBezTo>
                        <a:pt x="11481" y="56022"/>
                        <a:pt x="12332" y="56022"/>
                        <a:pt x="13145" y="55817"/>
                      </a:cubicBezTo>
                      <a:cubicBezTo>
                        <a:pt x="14415" y="55391"/>
                        <a:pt x="15630" y="54815"/>
                        <a:pt x="16765" y="54102"/>
                      </a:cubicBezTo>
                      <a:cubicBezTo>
                        <a:pt x="19105" y="52821"/>
                        <a:pt x="21098" y="50990"/>
                        <a:pt x="22575" y="48768"/>
                      </a:cubicBezTo>
                      <a:cubicBezTo>
                        <a:pt x="24045" y="46819"/>
                        <a:pt x="24847" y="44447"/>
                        <a:pt x="24861" y="42005"/>
                      </a:cubicBezTo>
                      <a:cubicBezTo>
                        <a:pt x="24861" y="39624"/>
                        <a:pt x="24099" y="38386"/>
                        <a:pt x="22575" y="38195"/>
                      </a:cubicBezTo>
                      <a:cubicBezTo>
                        <a:pt x="20492" y="38147"/>
                        <a:pt x="18451" y="38783"/>
                        <a:pt x="16765" y="40005"/>
                      </a:cubicBezTo>
                      <a:lnTo>
                        <a:pt x="11811" y="42863"/>
                      </a:lnTo>
                      <a:cubicBezTo>
                        <a:pt x="11303" y="42863"/>
                        <a:pt x="10922" y="42863"/>
                        <a:pt x="10669" y="42863"/>
                      </a:cubicBezTo>
                      <a:cubicBezTo>
                        <a:pt x="10329" y="42544"/>
                        <a:pt x="10154" y="42088"/>
                        <a:pt x="10192" y="41624"/>
                      </a:cubicBezTo>
                      <a:lnTo>
                        <a:pt x="10192" y="35528"/>
                      </a:lnTo>
                      <a:cubicBezTo>
                        <a:pt x="10236" y="34870"/>
                        <a:pt x="10397" y="34225"/>
                        <a:pt x="10668" y="33623"/>
                      </a:cubicBezTo>
                      <a:cubicBezTo>
                        <a:pt x="10915" y="33033"/>
                        <a:pt x="11202" y="32460"/>
                        <a:pt x="11525" y="31909"/>
                      </a:cubicBezTo>
                      <a:lnTo>
                        <a:pt x="19812" y="15430"/>
                      </a:lnTo>
                      <a:lnTo>
                        <a:pt x="3429" y="24955"/>
                      </a:lnTo>
                      <a:cubicBezTo>
                        <a:pt x="2921" y="24955"/>
                        <a:pt x="2541" y="24955"/>
                        <a:pt x="2286" y="24955"/>
                      </a:cubicBezTo>
                      <a:cubicBezTo>
                        <a:pt x="1947" y="24637"/>
                        <a:pt x="1772" y="24181"/>
                        <a:pt x="1810" y="23717"/>
                      </a:cubicBezTo>
                      <a:lnTo>
                        <a:pt x="1810" y="18097"/>
                      </a:lnTo>
                      <a:cubicBezTo>
                        <a:pt x="1835" y="17497"/>
                        <a:pt x="1998" y="16910"/>
                        <a:pt x="2286" y="16383"/>
                      </a:cubicBezTo>
                      <a:cubicBezTo>
                        <a:pt x="2506" y="15822"/>
                        <a:pt x="2909" y="15352"/>
                        <a:pt x="3429" y="15050"/>
                      </a:cubicBezTo>
                      <a:lnTo>
                        <a:pt x="29433" y="0"/>
                      </a:lnTo>
                      <a:cubicBezTo>
                        <a:pt x="29433" y="0"/>
                        <a:pt x="30290" y="0"/>
                        <a:pt x="30576" y="0"/>
                      </a:cubicBezTo>
                      <a:cubicBezTo>
                        <a:pt x="30779" y="388"/>
                        <a:pt x="30779" y="851"/>
                        <a:pt x="30576" y="1238"/>
                      </a:cubicBezTo>
                      <a:lnTo>
                        <a:pt x="30576" y="6953"/>
                      </a:lnTo>
                      <a:cubicBezTo>
                        <a:pt x="30702" y="7582"/>
                        <a:pt x="30702" y="8229"/>
                        <a:pt x="30576" y="8858"/>
                      </a:cubicBezTo>
                      <a:cubicBezTo>
                        <a:pt x="30231" y="9432"/>
                        <a:pt x="29944" y="10038"/>
                        <a:pt x="29719" y="10668"/>
                      </a:cubicBezTo>
                      <a:lnTo>
                        <a:pt x="20955" y="27908"/>
                      </a:lnTo>
                      <a:cubicBezTo>
                        <a:pt x="22484" y="27211"/>
                        <a:pt x="24135" y="26823"/>
                        <a:pt x="25813" y="26765"/>
                      </a:cubicBezTo>
                      <a:cubicBezTo>
                        <a:pt x="27145" y="26814"/>
                        <a:pt x="28434" y="27243"/>
                        <a:pt x="29528" y="28004"/>
                      </a:cubicBezTo>
                      <a:cubicBezTo>
                        <a:pt x="30662" y="28828"/>
                        <a:pt x="31497" y="29998"/>
                        <a:pt x="31909" y="31337"/>
                      </a:cubicBezTo>
                      <a:cubicBezTo>
                        <a:pt x="32524" y="33178"/>
                        <a:pt x="32814" y="35112"/>
                        <a:pt x="32767" y="37052"/>
                      </a:cubicBezTo>
                      <a:cubicBezTo>
                        <a:pt x="32783" y="39799"/>
                        <a:pt x="32365" y="42532"/>
                        <a:pt x="31528" y="45149"/>
                      </a:cubicBezTo>
                      <a:cubicBezTo>
                        <a:pt x="30766" y="47661"/>
                        <a:pt x="29677" y="50063"/>
                        <a:pt x="28290" y="52292"/>
                      </a:cubicBezTo>
                      <a:close/>
                    </a:path>
                  </a:pathLst>
                </a:custGeom>
                <a:solidFill>
                  <a:srgbClr val="455A64"/>
                </a:solidFill>
                <a:ln w="9525" cap="flat">
                  <a:noFill/>
                  <a:prstDash val="solid"/>
                  <a:miter/>
                </a:ln>
              </p:spPr>
              <p:txBody>
                <a:bodyPr rtlCol="0" anchor="ctr"/>
                <a:lstStyle/>
                <a:p>
                  <a:endParaRPr lang="vi-VN"/>
                </a:p>
              </p:txBody>
            </p:sp>
            <p:sp>
              <p:nvSpPr>
                <p:cNvPr id="632" name="Freeform: Shape 631">
                  <a:extLst>
                    <a:ext uri="{FF2B5EF4-FFF2-40B4-BE49-F238E27FC236}">
                      <a16:creationId xmlns:a16="http://schemas.microsoft.com/office/drawing/2014/main" id="{084247E4-A887-44F0-D99F-B9AC5C6B8DA9}"/>
                    </a:ext>
                  </a:extLst>
                </p:cNvPr>
                <p:cNvSpPr/>
                <p:nvPr/>
              </p:nvSpPr>
              <p:spPr>
                <a:xfrm>
                  <a:off x="4357117" y="2833474"/>
                  <a:ext cx="21240" cy="62300"/>
                </a:xfrm>
                <a:custGeom>
                  <a:avLst/>
                  <a:gdLst>
                    <a:gd name="connsiteX0" fmla="*/ 8572 w 21240"/>
                    <a:gd name="connsiteY0" fmla="*/ 62293 h 62300"/>
                    <a:gd name="connsiteX1" fmla="*/ 3715 w 21240"/>
                    <a:gd name="connsiteY1" fmla="*/ 60579 h 62300"/>
                    <a:gd name="connsiteX2" fmla="*/ 1048 w 21240"/>
                    <a:gd name="connsiteY2" fmla="*/ 55340 h 62300"/>
                    <a:gd name="connsiteX3" fmla="*/ 0 w 21240"/>
                    <a:gd name="connsiteY3" fmla="*/ 47339 h 62300"/>
                    <a:gd name="connsiteX4" fmla="*/ 0 w 21240"/>
                    <a:gd name="connsiteY4" fmla="*/ 40576 h 62300"/>
                    <a:gd name="connsiteX5" fmla="*/ 0 w 21240"/>
                    <a:gd name="connsiteY5" fmla="*/ 33623 h 62300"/>
                    <a:gd name="connsiteX6" fmla="*/ 1048 w 21240"/>
                    <a:gd name="connsiteY6" fmla="*/ 24098 h 62300"/>
                    <a:gd name="connsiteX7" fmla="*/ 3715 w 21240"/>
                    <a:gd name="connsiteY7" fmla="*/ 15526 h 62300"/>
                    <a:gd name="connsiteX8" fmla="*/ 8572 w 21240"/>
                    <a:gd name="connsiteY8" fmla="*/ 8096 h 62300"/>
                    <a:gd name="connsiteX9" fmla="*/ 16002 w 21240"/>
                    <a:gd name="connsiteY9" fmla="*/ 2191 h 62300"/>
                    <a:gd name="connsiteX10" fmla="*/ 21241 w 21240"/>
                    <a:gd name="connsiteY10" fmla="*/ 0 h 62300"/>
                    <a:gd name="connsiteX11" fmla="*/ 21241 w 21240"/>
                    <a:gd name="connsiteY11" fmla="*/ 11525 h 62300"/>
                    <a:gd name="connsiteX12" fmla="*/ 16002 w 21240"/>
                    <a:gd name="connsiteY12" fmla="*/ 12097 h 62300"/>
                    <a:gd name="connsiteX13" fmla="*/ 10096 w 21240"/>
                    <a:gd name="connsiteY13" fmla="*/ 18574 h 62300"/>
                    <a:gd name="connsiteX14" fmla="*/ 8001 w 21240"/>
                    <a:gd name="connsiteY14" fmla="*/ 28670 h 62300"/>
                    <a:gd name="connsiteX15" fmla="*/ 8001 w 21240"/>
                    <a:gd name="connsiteY15" fmla="*/ 35338 h 62300"/>
                    <a:gd name="connsiteX16" fmla="*/ 8001 w 21240"/>
                    <a:gd name="connsiteY16" fmla="*/ 42005 h 62300"/>
                    <a:gd name="connsiteX17" fmla="*/ 10096 w 21240"/>
                    <a:gd name="connsiteY17" fmla="*/ 49625 h 62300"/>
                    <a:gd name="connsiteX18" fmla="*/ 16002 w 21240"/>
                    <a:gd name="connsiteY18" fmla="*/ 49625 h 62300"/>
                    <a:gd name="connsiteX19" fmla="*/ 21241 w 21240"/>
                    <a:gd name="connsiteY19" fmla="*/ 44291 h 62300"/>
                    <a:gd name="connsiteX20" fmla="*/ 21241 w 21240"/>
                    <a:gd name="connsiteY20" fmla="*/ 55626 h 62300"/>
                    <a:gd name="connsiteX21" fmla="*/ 16002 w 21240"/>
                    <a:gd name="connsiteY21" fmla="*/ 59531 h 62300"/>
                    <a:gd name="connsiteX22" fmla="*/ 8572 w 21240"/>
                    <a:gd name="connsiteY22" fmla="*/ 62293 h 6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1240" h="62300">
                      <a:moveTo>
                        <a:pt x="8572" y="62293"/>
                      </a:moveTo>
                      <a:cubicBezTo>
                        <a:pt x="6792" y="62375"/>
                        <a:pt x="5050" y="61760"/>
                        <a:pt x="3715" y="60579"/>
                      </a:cubicBezTo>
                      <a:cubicBezTo>
                        <a:pt x="2380" y="59098"/>
                        <a:pt x="1460" y="57291"/>
                        <a:pt x="1048" y="55340"/>
                      </a:cubicBezTo>
                      <a:cubicBezTo>
                        <a:pt x="416" y="52718"/>
                        <a:pt x="65" y="50036"/>
                        <a:pt x="0" y="47339"/>
                      </a:cubicBezTo>
                      <a:cubicBezTo>
                        <a:pt x="0" y="45434"/>
                        <a:pt x="0" y="43148"/>
                        <a:pt x="0" y="40576"/>
                      </a:cubicBezTo>
                      <a:cubicBezTo>
                        <a:pt x="0" y="38005"/>
                        <a:pt x="0" y="35719"/>
                        <a:pt x="0" y="33623"/>
                      </a:cubicBezTo>
                      <a:cubicBezTo>
                        <a:pt x="82" y="30424"/>
                        <a:pt x="433" y="27238"/>
                        <a:pt x="1048" y="24098"/>
                      </a:cubicBezTo>
                      <a:cubicBezTo>
                        <a:pt x="1575" y="21141"/>
                        <a:pt x="2471" y="18261"/>
                        <a:pt x="3715" y="15526"/>
                      </a:cubicBezTo>
                      <a:cubicBezTo>
                        <a:pt x="4971" y="12830"/>
                        <a:pt x="6607" y="10328"/>
                        <a:pt x="8572" y="8096"/>
                      </a:cubicBezTo>
                      <a:cubicBezTo>
                        <a:pt x="10683" y="5707"/>
                        <a:pt x="13198" y="3708"/>
                        <a:pt x="16002" y="2191"/>
                      </a:cubicBezTo>
                      <a:cubicBezTo>
                        <a:pt x="17629" y="1203"/>
                        <a:pt x="19395" y="464"/>
                        <a:pt x="21241" y="0"/>
                      </a:cubicBezTo>
                      <a:lnTo>
                        <a:pt x="21241" y="11525"/>
                      </a:lnTo>
                      <a:cubicBezTo>
                        <a:pt x="20002" y="10668"/>
                        <a:pt x="18383" y="10668"/>
                        <a:pt x="16002" y="12097"/>
                      </a:cubicBezTo>
                      <a:cubicBezTo>
                        <a:pt x="13320" y="13477"/>
                        <a:pt x="11224" y="15776"/>
                        <a:pt x="10096" y="18574"/>
                      </a:cubicBezTo>
                      <a:cubicBezTo>
                        <a:pt x="8775" y="21779"/>
                        <a:pt x="8064" y="25203"/>
                        <a:pt x="8001" y="28670"/>
                      </a:cubicBezTo>
                      <a:cubicBezTo>
                        <a:pt x="8001" y="30670"/>
                        <a:pt x="8001" y="32956"/>
                        <a:pt x="8001" y="35338"/>
                      </a:cubicBezTo>
                      <a:cubicBezTo>
                        <a:pt x="8001" y="37719"/>
                        <a:pt x="8001" y="40005"/>
                        <a:pt x="8001" y="42005"/>
                      </a:cubicBezTo>
                      <a:cubicBezTo>
                        <a:pt x="7895" y="44701"/>
                        <a:pt x="8627" y="47363"/>
                        <a:pt x="10096" y="49625"/>
                      </a:cubicBezTo>
                      <a:cubicBezTo>
                        <a:pt x="11239" y="51054"/>
                        <a:pt x="13144" y="50959"/>
                        <a:pt x="16002" y="49625"/>
                      </a:cubicBezTo>
                      <a:cubicBezTo>
                        <a:pt x="18197" y="48351"/>
                        <a:pt x="20006" y="46508"/>
                        <a:pt x="21241" y="44291"/>
                      </a:cubicBezTo>
                      <a:lnTo>
                        <a:pt x="21241" y="55626"/>
                      </a:lnTo>
                      <a:cubicBezTo>
                        <a:pt x="19636" y="57107"/>
                        <a:pt x="17880" y="58416"/>
                        <a:pt x="16002" y="59531"/>
                      </a:cubicBezTo>
                      <a:cubicBezTo>
                        <a:pt x="13775" y="61020"/>
                        <a:pt x="11231" y="61966"/>
                        <a:pt x="8572" y="62293"/>
                      </a:cubicBezTo>
                      <a:close/>
                    </a:path>
                  </a:pathLst>
                </a:custGeom>
                <a:solidFill>
                  <a:srgbClr val="455A64"/>
                </a:solidFill>
                <a:ln w="9525" cap="flat">
                  <a:noFill/>
                  <a:prstDash val="solid"/>
                  <a:miter/>
                </a:ln>
              </p:spPr>
              <p:txBody>
                <a:bodyPr rtlCol="0" anchor="ctr"/>
                <a:lstStyle/>
                <a:p>
                  <a:endParaRPr lang="vi-VN"/>
                </a:p>
              </p:txBody>
            </p:sp>
            <p:sp>
              <p:nvSpPr>
                <p:cNvPr id="633" name="Freeform: Shape 632">
                  <a:extLst>
                    <a:ext uri="{FF2B5EF4-FFF2-40B4-BE49-F238E27FC236}">
                      <a16:creationId xmlns:a16="http://schemas.microsoft.com/office/drawing/2014/main" id="{503D2C5F-3AE3-1C74-872D-80B41221456A}"/>
                    </a:ext>
                  </a:extLst>
                </p:cNvPr>
                <p:cNvSpPr/>
                <p:nvPr/>
              </p:nvSpPr>
              <p:spPr>
                <a:xfrm>
                  <a:off x="4378358" y="2834074"/>
                  <a:ext cx="10763" cy="56263"/>
                </a:xfrm>
                <a:custGeom>
                  <a:avLst/>
                  <a:gdLst>
                    <a:gd name="connsiteX0" fmla="*/ 667 w 10763"/>
                    <a:gd name="connsiteY0" fmla="*/ 42548 h 56263"/>
                    <a:gd name="connsiteX1" fmla="*/ 2667 w 10763"/>
                    <a:gd name="connsiteY1" fmla="*/ 32547 h 56263"/>
                    <a:gd name="connsiteX2" fmla="*/ 2667 w 10763"/>
                    <a:gd name="connsiteY2" fmla="*/ 25784 h 56263"/>
                    <a:gd name="connsiteX3" fmla="*/ 2667 w 10763"/>
                    <a:gd name="connsiteY3" fmla="*/ 19212 h 56263"/>
                    <a:gd name="connsiteX4" fmla="*/ 667 w 10763"/>
                    <a:gd name="connsiteY4" fmla="*/ 11592 h 56263"/>
                    <a:gd name="connsiteX5" fmla="*/ 0 w 10763"/>
                    <a:gd name="connsiteY5" fmla="*/ 11592 h 56263"/>
                    <a:gd name="connsiteX6" fmla="*/ 0 w 10763"/>
                    <a:gd name="connsiteY6" fmla="*/ 66 h 56263"/>
                    <a:gd name="connsiteX7" fmla="*/ 2096 w 10763"/>
                    <a:gd name="connsiteY7" fmla="*/ 66 h 56263"/>
                    <a:gd name="connsiteX8" fmla="*/ 6953 w 10763"/>
                    <a:gd name="connsiteY8" fmla="*/ 1781 h 56263"/>
                    <a:gd name="connsiteX9" fmla="*/ 9716 w 10763"/>
                    <a:gd name="connsiteY9" fmla="*/ 7020 h 56263"/>
                    <a:gd name="connsiteX10" fmla="*/ 10763 w 10763"/>
                    <a:gd name="connsiteY10" fmla="*/ 14925 h 56263"/>
                    <a:gd name="connsiteX11" fmla="*/ 10763 w 10763"/>
                    <a:gd name="connsiteY11" fmla="*/ 29022 h 56263"/>
                    <a:gd name="connsiteX12" fmla="*/ 9716 w 10763"/>
                    <a:gd name="connsiteY12" fmla="*/ 38547 h 56263"/>
                    <a:gd name="connsiteX13" fmla="*/ 6953 w 10763"/>
                    <a:gd name="connsiteY13" fmla="*/ 46929 h 56263"/>
                    <a:gd name="connsiteX14" fmla="*/ 2096 w 10763"/>
                    <a:gd name="connsiteY14" fmla="*/ 54264 h 56263"/>
                    <a:gd name="connsiteX15" fmla="*/ 0 w 10763"/>
                    <a:gd name="connsiteY15" fmla="*/ 56264 h 56263"/>
                    <a:gd name="connsiteX16" fmla="*/ 0 w 10763"/>
                    <a:gd name="connsiteY16" fmla="*/ 43500 h 56263"/>
                    <a:gd name="connsiteX17" fmla="*/ 667 w 10763"/>
                    <a:gd name="connsiteY17" fmla="*/ 42548 h 56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63" h="56263">
                      <a:moveTo>
                        <a:pt x="667" y="42548"/>
                      </a:moveTo>
                      <a:cubicBezTo>
                        <a:pt x="1900" y="39353"/>
                        <a:pt x="2576" y="35970"/>
                        <a:pt x="2667" y="32547"/>
                      </a:cubicBezTo>
                      <a:cubicBezTo>
                        <a:pt x="2667" y="30451"/>
                        <a:pt x="2667" y="28260"/>
                        <a:pt x="2667" y="25784"/>
                      </a:cubicBezTo>
                      <a:cubicBezTo>
                        <a:pt x="2667" y="23308"/>
                        <a:pt x="2667" y="21212"/>
                        <a:pt x="2667" y="19212"/>
                      </a:cubicBezTo>
                      <a:cubicBezTo>
                        <a:pt x="2766" y="16530"/>
                        <a:pt x="2070" y="13879"/>
                        <a:pt x="667" y="11592"/>
                      </a:cubicBezTo>
                      <a:cubicBezTo>
                        <a:pt x="667" y="11592"/>
                        <a:pt x="667" y="11592"/>
                        <a:pt x="0" y="11592"/>
                      </a:cubicBezTo>
                      <a:lnTo>
                        <a:pt x="0" y="66"/>
                      </a:lnTo>
                      <a:cubicBezTo>
                        <a:pt x="696" y="-22"/>
                        <a:pt x="1400" y="-22"/>
                        <a:pt x="2096" y="66"/>
                      </a:cubicBezTo>
                      <a:cubicBezTo>
                        <a:pt x="3888" y="-108"/>
                        <a:pt x="5667" y="520"/>
                        <a:pt x="6953" y="1781"/>
                      </a:cubicBezTo>
                      <a:cubicBezTo>
                        <a:pt x="8338" y="3240"/>
                        <a:pt x="9293" y="5053"/>
                        <a:pt x="9716" y="7020"/>
                      </a:cubicBezTo>
                      <a:cubicBezTo>
                        <a:pt x="10296" y="9619"/>
                        <a:pt x="10646" y="12265"/>
                        <a:pt x="10763" y="14925"/>
                      </a:cubicBezTo>
                      <a:lnTo>
                        <a:pt x="10763" y="29022"/>
                      </a:lnTo>
                      <a:cubicBezTo>
                        <a:pt x="10630" y="32217"/>
                        <a:pt x="10280" y="35400"/>
                        <a:pt x="9716" y="38547"/>
                      </a:cubicBezTo>
                      <a:cubicBezTo>
                        <a:pt x="9156" y="41448"/>
                        <a:pt x="8227" y="44265"/>
                        <a:pt x="6953" y="46929"/>
                      </a:cubicBezTo>
                      <a:cubicBezTo>
                        <a:pt x="5722" y="49610"/>
                        <a:pt x="4084" y="52084"/>
                        <a:pt x="2096" y="54264"/>
                      </a:cubicBezTo>
                      <a:cubicBezTo>
                        <a:pt x="1429" y="55026"/>
                        <a:pt x="667" y="55597"/>
                        <a:pt x="0" y="56264"/>
                      </a:cubicBezTo>
                      <a:lnTo>
                        <a:pt x="0" y="43500"/>
                      </a:lnTo>
                      <a:cubicBezTo>
                        <a:pt x="0" y="43500"/>
                        <a:pt x="476" y="43500"/>
                        <a:pt x="667" y="42548"/>
                      </a:cubicBezTo>
                      <a:close/>
                    </a:path>
                  </a:pathLst>
                </a:custGeom>
                <a:solidFill>
                  <a:srgbClr val="455A64"/>
                </a:solidFill>
                <a:ln w="9525" cap="flat">
                  <a:noFill/>
                  <a:prstDash val="solid"/>
                  <a:miter/>
                </a:ln>
              </p:spPr>
              <p:txBody>
                <a:bodyPr rtlCol="0" anchor="ctr"/>
                <a:lstStyle/>
                <a:p>
                  <a:endParaRPr lang="vi-VN"/>
                </a:p>
              </p:txBody>
            </p:sp>
            <p:sp>
              <p:nvSpPr>
                <p:cNvPr id="634" name="Freeform: Shape 633">
                  <a:extLst>
                    <a:ext uri="{FF2B5EF4-FFF2-40B4-BE49-F238E27FC236}">
                      <a16:creationId xmlns:a16="http://schemas.microsoft.com/office/drawing/2014/main" id="{F7659FB1-C882-DB94-6493-6054A171E1BA}"/>
                    </a:ext>
                  </a:extLst>
                </p:cNvPr>
                <p:cNvSpPr/>
                <p:nvPr/>
              </p:nvSpPr>
              <p:spPr>
                <a:xfrm>
                  <a:off x="4394931" y="2817270"/>
                  <a:ext cx="17717" cy="31290"/>
                </a:xfrm>
                <a:custGeom>
                  <a:avLst/>
                  <a:gdLst>
                    <a:gd name="connsiteX0" fmla="*/ 15431 w 17717"/>
                    <a:gd name="connsiteY0" fmla="*/ 773 h 31290"/>
                    <a:gd name="connsiteX1" fmla="*/ 12668 w 17717"/>
                    <a:gd name="connsiteY1" fmla="*/ 11 h 31290"/>
                    <a:gd name="connsiteX2" fmla="*/ 8954 w 17717"/>
                    <a:gd name="connsiteY2" fmla="*/ 1344 h 31290"/>
                    <a:gd name="connsiteX3" fmla="*/ 5048 w 17717"/>
                    <a:gd name="connsiteY3" fmla="*/ 4488 h 31290"/>
                    <a:gd name="connsiteX4" fmla="*/ 2381 w 17717"/>
                    <a:gd name="connsiteY4" fmla="*/ 8298 h 31290"/>
                    <a:gd name="connsiteX5" fmla="*/ 762 w 17717"/>
                    <a:gd name="connsiteY5" fmla="*/ 12393 h 31290"/>
                    <a:gd name="connsiteX6" fmla="*/ 0 w 17717"/>
                    <a:gd name="connsiteY6" fmla="*/ 16394 h 31290"/>
                    <a:gd name="connsiteX7" fmla="*/ 0 w 17717"/>
                    <a:gd name="connsiteY7" fmla="*/ 20871 h 31290"/>
                    <a:gd name="connsiteX8" fmla="*/ 0 w 17717"/>
                    <a:gd name="connsiteY8" fmla="*/ 25252 h 31290"/>
                    <a:gd name="connsiteX9" fmla="*/ 762 w 17717"/>
                    <a:gd name="connsiteY9" fmla="*/ 28396 h 31290"/>
                    <a:gd name="connsiteX10" fmla="*/ 2382 w 17717"/>
                    <a:gd name="connsiteY10" fmla="*/ 30586 h 31290"/>
                    <a:gd name="connsiteX11" fmla="*/ 5049 w 17717"/>
                    <a:gd name="connsiteY11" fmla="*/ 31253 h 31290"/>
                    <a:gd name="connsiteX12" fmla="*/ 8954 w 17717"/>
                    <a:gd name="connsiteY12" fmla="*/ 29920 h 31290"/>
                    <a:gd name="connsiteX13" fmla="*/ 12669 w 17717"/>
                    <a:gd name="connsiteY13" fmla="*/ 26872 h 31290"/>
                    <a:gd name="connsiteX14" fmla="*/ 15431 w 17717"/>
                    <a:gd name="connsiteY14" fmla="*/ 23157 h 31290"/>
                    <a:gd name="connsiteX15" fmla="*/ 17050 w 17717"/>
                    <a:gd name="connsiteY15" fmla="*/ 18966 h 31290"/>
                    <a:gd name="connsiteX16" fmla="*/ 17717 w 17717"/>
                    <a:gd name="connsiteY16" fmla="*/ 14965 h 31290"/>
                    <a:gd name="connsiteX17" fmla="*/ 17717 w 17717"/>
                    <a:gd name="connsiteY17" fmla="*/ 10489 h 31290"/>
                    <a:gd name="connsiteX18" fmla="*/ 17717 w 17717"/>
                    <a:gd name="connsiteY18" fmla="*/ 6202 h 31290"/>
                    <a:gd name="connsiteX19" fmla="*/ 17050 w 17717"/>
                    <a:gd name="connsiteY19" fmla="*/ 2964 h 31290"/>
                    <a:gd name="connsiteX20" fmla="*/ 15430 w 17717"/>
                    <a:gd name="connsiteY20" fmla="*/ 773 h 31290"/>
                    <a:gd name="connsiteX21" fmla="*/ 12097 w 17717"/>
                    <a:gd name="connsiteY21" fmla="*/ 15918 h 31290"/>
                    <a:gd name="connsiteX22" fmla="*/ 12097 w 17717"/>
                    <a:gd name="connsiteY22" fmla="*/ 17442 h 31290"/>
                    <a:gd name="connsiteX23" fmla="*/ 11240 w 17717"/>
                    <a:gd name="connsiteY23" fmla="*/ 20585 h 31290"/>
                    <a:gd name="connsiteX24" fmla="*/ 8954 w 17717"/>
                    <a:gd name="connsiteY24" fmla="*/ 23061 h 31290"/>
                    <a:gd name="connsiteX25" fmla="*/ 6573 w 17717"/>
                    <a:gd name="connsiteY25" fmla="*/ 23061 h 31290"/>
                    <a:gd name="connsiteX26" fmla="*/ 5715 w 17717"/>
                    <a:gd name="connsiteY26" fmla="*/ 20871 h 31290"/>
                    <a:gd name="connsiteX27" fmla="*/ 5715 w 17717"/>
                    <a:gd name="connsiteY27" fmla="*/ 19347 h 31290"/>
                    <a:gd name="connsiteX28" fmla="*/ 5715 w 17717"/>
                    <a:gd name="connsiteY28" fmla="*/ 15061 h 31290"/>
                    <a:gd name="connsiteX29" fmla="*/ 5715 w 17717"/>
                    <a:gd name="connsiteY29" fmla="*/ 13536 h 31290"/>
                    <a:gd name="connsiteX30" fmla="*/ 6572 w 17717"/>
                    <a:gd name="connsiteY30" fmla="*/ 10393 h 31290"/>
                    <a:gd name="connsiteX31" fmla="*/ 8954 w 17717"/>
                    <a:gd name="connsiteY31" fmla="*/ 7917 h 31290"/>
                    <a:gd name="connsiteX32" fmla="*/ 11240 w 17717"/>
                    <a:gd name="connsiteY32" fmla="*/ 7917 h 31290"/>
                    <a:gd name="connsiteX33" fmla="*/ 12097 w 17717"/>
                    <a:gd name="connsiteY33" fmla="*/ 10203 h 31290"/>
                    <a:gd name="connsiteX34" fmla="*/ 12097 w 17717"/>
                    <a:gd name="connsiteY34" fmla="*/ 15918 h 31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7717" h="31290">
                      <a:moveTo>
                        <a:pt x="15431" y="773"/>
                      </a:moveTo>
                      <a:cubicBezTo>
                        <a:pt x="14625" y="210"/>
                        <a:pt x="13649" y="-59"/>
                        <a:pt x="12668" y="11"/>
                      </a:cubicBezTo>
                      <a:cubicBezTo>
                        <a:pt x="11346" y="170"/>
                        <a:pt x="10076" y="626"/>
                        <a:pt x="8954" y="1344"/>
                      </a:cubicBezTo>
                      <a:cubicBezTo>
                        <a:pt x="7492" y="2177"/>
                        <a:pt x="6173" y="3238"/>
                        <a:pt x="5048" y="4488"/>
                      </a:cubicBezTo>
                      <a:cubicBezTo>
                        <a:pt x="4000" y="5638"/>
                        <a:pt x="3104" y="6919"/>
                        <a:pt x="2381" y="8298"/>
                      </a:cubicBezTo>
                      <a:cubicBezTo>
                        <a:pt x="1663" y="9585"/>
                        <a:pt x="1118" y="10963"/>
                        <a:pt x="762" y="12393"/>
                      </a:cubicBezTo>
                      <a:cubicBezTo>
                        <a:pt x="388" y="13701"/>
                        <a:pt x="133" y="15040"/>
                        <a:pt x="0" y="16394"/>
                      </a:cubicBezTo>
                      <a:cubicBezTo>
                        <a:pt x="0" y="17823"/>
                        <a:pt x="0" y="19347"/>
                        <a:pt x="0" y="20871"/>
                      </a:cubicBezTo>
                      <a:cubicBezTo>
                        <a:pt x="0" y="22395"/>
                        <a:pt x="0" y="23919"/>
                        <a:pt x="0" y="25252"/>
                      </a:cubicBezTo>
                      <a:cubicBezTo>
                        <a:pt x="96" y="26332"/>
                        <a:pt x="353" y="27392"/>
                        <a:pt x="762" y="28396"/>
                      </a:cubicBezTo>
                      <a:cubicBezTo>
                        <a:pt x="1049" y="29282"/>
                        <a:pt x="1618" y="30052"/>
                        <a:pt x="2382" y="30586"/>
                      </a:cubicBezTo>
                      <a:cubicBezTo>
                        <a:pt x="3148" y="31151"/>
                        <a:pt x="4106" y="31390"/>
                        <a:pt x="5049" y="31253"/>
                      </a:cubicBezTo>
                      <a:cubicBezTo>
                        <a:pt x="6442" y="31145"/>
                        <a:pt x="7785" y="30686"/>
                        <a:pt x="8954" y="29920"/>
                      </a:cubicBezTo>
                      <a:cubicBezTo>
                        <a:pt x="10353" y="29118"/>
                        <a:pt x="11609" y="28087"/>
                        <a:pt x="12669" y="26872"/>
                      </a:cubicBezTo>
                      <a:cubicBezTo>
                        <a:pt x="13753" y="25764"/>
                        <a:pt x="14682" y="24514"/>
                        <a:pt x="15431" y="23157"/>
                      </a:cubicBezTo>
                      <a:cubicBezTo>
                        <a:pt x="16134" y="21829"/>
                        <a:pt x="16678" y="20422"/>
                        <a:pt x="17050" y="18966"/>
                      </a:cubicBezTo>
                      <a:cubicBezTo>
                        <a:pt x="17443" y="17666"/>
                        <a:pt x="17667" y="16322"/>
                        <a:pt x="17717" y="14965"/>
                      </a:cubicBezTo>
                      <a:cubicBezTo>
                        <a:pt x="17717" y="13536"/>
                        <a:pt x="17717" y="12108"/>
                        <a:pt x="17717" y="10489"/>
                      </a:cubicBezTo>
                      <a:cubicBezTo>
                        <a:pt x="17717" y="8869"/>
                        <a:pt x="17717" y="7536"/>
                        <a:pt x="17717" y="6202"/>
                      </a:cubicBezTo>
                      <a:cubicBezTo>
                        <a:pt x="17709" y="5089"/>
                        <a:pt x="17483" y="3989"/>
                        <a:pt x="17050" y="2964"/>
                      </a:cubicBezTo>
                      <a:cubicBezTo>
                        <a:pt x="16763" y="2077"/>
                        <a:pt x="16194" y="1308"/>
                        <a:pt x="15430" y="773"/>
                      </a:cubicBezTo>
                      <a:close/>
                      <a:moveTo>
                        <a:pt x="12097" y="15918"/>
                      </a:moveTo>
                      <a:lnTo>
                        <a:pt x="12097" y="17442"/>
                      </a:lnTo>
                      <a:cubicBezTo>
                        <a:pt x="12015" y="18535"/>
                        <a:pt x="11724" y="19602"/>
                        <a:pt x="11240" y="20585"/>
                      </a:cubicBezTo>
                      <a:cubicBezTo>
                        <a:pt x="10771" y="21640"/>
                        <a:pt x="9968" y="22510"/>
                        <a:pt x="8954" y="23061"/>
                      </a:cubicBezTo>
                      <a:cubicBezTo>
                        <a:pt x="7716" y="23728"/>
                        <a:pt x="6953" y="23823"/>
                        <a:pt x="6573" y="23061"/>
                      </a:cubicBezTo>
                      <a:cubicBezTo>
                        <a:pt x="6044" y="22451"/>
                        <a:pt x="5742" y="21678"/>
                        <a:pt x="5715" y="20871"/>
                      </a:cubicBezTo>
                      <a:cubicBezTo>
                        <a:pt x="5752" y="20363"/>
                        <a:pt x="5752" y="19854"/>
                        <a:pt x="5715" y="19347"/>
                      </a:cubicBezTo>
                      <a:lnTo>
                        <a:pt x="5715" y="15061"/>
                      </a:lnTo>
                      <a:cubicBezTo>
                        <a:pt x="5756" y="14553"/>
                        <a:pt x="5756" y="14044"/>
                        <a:pt x="5715" y="13536"/>
                      </a:cubicBezTo>
                      <a:cubicBezTo>
                        <a:pt x="5797" y="12444"/>
                        <a:pt x="6088" y="11377"/>
                        <a:pt x="6572" y="10393"/>
                      </a:cubicBezTo>
                      <a:cubicBezTo>
                        <a:pt x="7045" y="9310"/>
                        <a:pt x="7890" y="8432"/>
                        <a:pt x="8954" y="7917"/>
                      </a:cubicBezTo>
                      <a:cubicBezTo>
                        <a:pt x="10001" y="7250"/>
                        <a:pt x="10859" y="7155"/>
                        <a:pt x="11240" y="7917"/>
                      </a:cubicBezTo>
                      <a:cubicBezTo>
                        <a:pt x="11782" y="8557"/>
                        <a:pt x="12085" y="9364"/>
                        <a:pt x="12097" y="10203"/>
                      </a:cubicBezTo>
                      <a:lnTo>
                        <a:pt x="12097" y="15918"/>
                      </a:lnTo>
                      <a:close/>
                    </a:path>
                  </a:pathLst>
                </a:custGeom>
                <a:solidFill>
                  <a:srgbClr val="455A64"/>
                </a:solidFill>
                <a:ln w="9525" cap="flat">
                  <a:noFill/>
                  <a:prstDash val="solid"/>
                  <a:miter/>
                </a:ln>
              </p:spPr>
              <p:txBody>
                <a:bodyPr rtlCol="0" anchor="ctr"/>
                <a:lstStyle/>
                <a:p>
                  <a:endParaRPr lang="vi-VN"/>
                </a:p>
              </p:txBody>
            </p:sp>
            <p:sp>
              <p:nvSpPr>
                <p:cNvPr id="635" name="Freeform: Shape 634">
                  <a:extLst>
                    <a:ext uri="{FF2B5EF4-FFF2-40B4-BE49-F238E27FC236}">
                      <a16:creationId xmlns:a16="http://schemas.microsoft.com/office/drawing/2014/main" id="{F80A5CA4-2969-D0DC-60A0-F4B1A4208133}"/>
                    </a:ext>
                  </a:extLst>
                </p:cNvPr>
                <p:cNvSpPr/>
                <p:nvPr/>
              </p:nvSpPr>
              <p:spPr>
                <a:xfrm>
                  <a:off x="4420744" y="2829950"/>
                  <a:ext cx="17716" cy="31627"/>
                </a:xfrm>
                <a:custGeom>
                  <a:avLst/>
                  <a:gdLst>
                    <a:gd name="connsiteX0" fmla="*/ 0 w 17716"/>
                    <a:gd name="connsiteY0" fmla="*/ 16669 h 31627"/>
                    <a:gd name="connsiteX1" fmla="*/ 0 w 17716"/>
                    <a:gd name="connsiteY1" fmla="*/ 21146 h 31627"/>
                    <a:gd name="connsiteX2" fmla="*/ 0 w 17716"/>
                    <a:gd name="connsiteY2" fmla="*/ 25527 h 31627"/>
                    <a:gd name="connsiteX3" fmla="*/ 667 w 17716"/>
                    <a:gd name="connsiteY3" fmla="*/ 28765 h 31627"/>
                    <a:gd name="connsiteX4" fmla="*/ 2286 w 17716"/>
                    <a:gd name="connsiteY4" fmla="*/ 30956 h 31627"/>
                    <a:gd name="connsiteX5" fmla="*/ 5049 w 17716"/>
                    <a:gd name="connsiteY5" fmla="*/ 31623 h 31627"/>
                    <a:gd name="connsiteX6" fmla="*/ 8858 w 17716"/>
                    <a:gd name="connsiteY6" fmla="*/ 30194 h 31627"/>
                    <a:gd name="connsiteX7" fmla="*/ 12668 w 17716"/>
                    <a:gd name="connsiteY7" fmla="*/ 27146 h 31627"/>
                    <a:gd name="connsiteX8" fmla="*/ 15335 w 17716"/>
                    <a:gd name="connsiteY8" fmla="*/ 23431 h 31627"/>
                    <a:gd name="connsiteX9" fmla="*/ 17050 w 17716"/>
                    <a:gd name="connsiteY9" fmla="*/ 19240 h 31627"/>
                    <a:gd name="connsiteX10" fmla="*/ 17717 w 17716"/>
                    <a:gd name="connsiteY10" fmla="*/ 15240 h 31627"/>
                    <a:gd name="connsiteX11" fmla="*/ 17716 w 17716"/>
                    <a:gd name="connsiteY11" fmla="*/ 10763 h 31627"/>
                    <a:gd name="connsiteX12" fmla="*/ 17716 w 17716"/>
                    <a:gd name="connsiteY12" fmla="*/ 6477 h 31627"/>
                    <a:gd name="connsiteX13" fmla="*/ 17050 w 17716"/>
                    <a:gd name="connsiteY13" fmla="*/ 3238 h 31627"/>
                    <a:gd name="connsiteX14" fmla="*/ 15335 w 17716"/>
                    <a:gd name="connsiteY14" fmla="*/ 1048 h 31627"/>
                    <a:gd name="connsiteX15" fmla="*/ 12763 w 17716"/>
                    <a:gd name="connsiteY15" fmla="*/ 0 h 31627"/>
                    <a:gd name="connsiteX16" fmla="*/ 8954 w 17716"/>
                    <a:gd name="connsiteY16" fmla="*/ 1333 h 31627"/>
                    <a:gd name="connsiteX17" fmla="*/ 5144 w 17716"/>
                    <a:gd name="connsiteY17" fmla="*/ 4382 h 31627"/>
                    <a:gd name="connsiteX18" fmla="*/ 762 w 17716"/>
                    <a:gd name="connsiteY18" fmla="*/ 12287 h 31627"/>
                    <a:gd name="connsiteX19" fmla="*/ 0 w 17716"/>
                    <a:gd name="connsiteY19" fmla="*/ 16669 h 31627"/>
                    <a:gd name="connsiteX20" fmla="*/ 5620 w 17716"/>
                    <a:gd name="connsiteY20" fmla="*/ 17812 h 31627"/>
                    <a:gd name="connsiteX21" fmla="*/ 5620 w 17716"/>
                    <a:gd name="connsiteY21" fmla="*/ 15716 h 31627"/>
                    <a:gd name="connsiteX22" fmla="*/ 5620 w 17716"/>
                    <a:gd name="connsiteY22" fmla="*/ 14097 h 31627"/>
                    <a:gd name="connsiteX23" fmla="*/ 6382 w 17716"/>
                    <a:gd name="connsiteY23" fmla="*/ 10954 h 31627"/>
                    <a:gd name="connsiteX24" fmla="*/ 8763 w 17716"/>
                    <a:gd name="connsiteY24" fmla="*/ 8477 h 31627"/>
                    <a:gd name="connsiteX25" fmla="*/ 11144 w 17716"/>
                    <a:gd name="connsiteY25" fmla="*/ 8477 h 31627"/>
                    <a:gd name="connsiteX26" fmla="*/ 11906 w 17716"/>
                    <a:gd name="connsiteY26" fmla="*/ 10763 h 31627"/>
                    <a:gd name="connsiteX27" fmla="*/ 11906 w 17716"/>
                    <a:gd name="connsiteY27" fmla="*/ 12192 h 31627"/>
                    <a:gd name="connsiteX28" fmla="*/ 11906 w 17716"/>
                    <a:gd name="connsiteY28" fmla="*/ 16478 h 31627"/>
                    <a:gd name="connsiteX29" fmla="*/ 11906 w 17716"/>
                    <a:gd name="connsiteY29" fmla="*/ 18002 h 31627"/>
                    <a:gd name="connsiteX30" fmla="*/ 11144 w 17716"/>
                    <a:gd name="connsiteY30" fmla="*/ 21146 h 31627"/>
                    <a:gd name="connsiteX31" fmla="*/ 8763 w 17716"/>
                    <a:gd name="connsiteY31" fmla="*/ 23717 h 31627"/>
                    <a:gd name="connsiteX32" fmla="*/ 6382 w 17716"/>
                    <a:gd name="connsiteY32" fmla="*/ 23717 h 31627"/>
                    <a:gd name="connsiteX33" fmla="*/ 5620 w 17716"/>
                    <a:gd name="connsiteY33" fmla="*/ 21527 h 31627"/>
                    <a:gd name="connsiteX34" fmla="*/ 5620 w 17716"/>
                    <a:gd name="connsiteY34" fmla="*/ 20003 h 31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7716" h="31627">
                      <a:moveTo>
                        <a:pt x="0" y="16669"/>
                      </a:moveTo>
                      <a:cubicBezTo>
                        <a:pt x="0" y="18097"/>
                        <a:pt x="0" y="19621"/>
                        <a:pt x="0" y="21146"/>
                      </a:cubicBezTo>
                      <a:cubicBezTo>
                        <a:pt x="0" y="22670"/>
                        <a:pt x="0" y="24193"/>
                        <a:pt x="0" y="25527"/>
                      </a:cubicBezTo>
                      <a:cubicBezTo>
                        <a:pt x="74" y="26632"/>
                        <a:pt x="299" y="27721"/>
                        <a:pt x="667" y="28765"/>
                      </a:cubicBezTo>
                      <a:cubicBezTo>
                        <a:pt x="1015" y="29619"/>
                        <a:pt x="1572" y="30373"/>
                        <a:pt x="2286" y="30956"/>
                      </a:cubicBezTo>
                      <a:cubicBezTo>
                        <a:pt x="3126" y="31433"/>
                        <a:pt x="4083" y="31664"/>
                        <a:pt x="5049" y="31623"/>
                      </a:cubicBezTo>
                      <a:cubicBezTo>
                        <a:pt x="6403" y="31413"/>
                        <a:pt x="7700" y="30926"/>
                        <a:pt x="8858" y="30194"/>
                      </a:cubicBezTo>
                      <a:cubicBezTo>
                        <a:pt x="10287" y="29394"/>
                        <a:pt x="11574" y="28364"/>
                        <a:pt x="12668" y="27146"/>
                      </a:cubicBezTo>
                      <a:cubicBezTo>
                        <a:pt x="13724" y="26036"/>
                        <a:pt x="14621" y="24786"/>
                        <a:pt x="15335" y="23431"/>
                      </a:cubicBezTo>
                      <a:cubicBezTo>
                        <a:pt x="16085" y="22114"/>
                        <a:pt x="16661" y="20705"/>
                        <a:pt x="17050" y="19240"/>
                      </a:cubicBezTo>
                      <a:cubicBezTo>
                        <a:pt x="17395" y="17930"/>
                        <a:pt x="17618" y="16591"/>
                        <a:pt x="17717" y="15240"/>
                      </a:cubicBezTo>
                      <a:cubicBezTo>
                        <a:pt x="17716" y="13811"/>
                        <a:pt x="17716" y="12383"/>
                        <a:pt x="17716" y="10763"/>
                      </a:cubicBezTo>
                      <a:cubicBezTo>
                        <a:pt x="17716" y="9144"/>
                        <a:pt x="17716" y="7811"/>
                        <a:pt x="17716" y="6477"/>
                      </a:cubicBezTo>
                      <a:cubicBezTo>
                        <a:pt x="17661" y="5370"/>
                        <a:pt x="17436" y="4278"/>
                        <a:pt x="17050" y="3238"/>
                      </a:cubicBezTo>
                      <a:cubicBezTo>
                        <a:pt x="16725" y="2345"/>
                        <a:pt x="16125" y="1577"/>
                        <a:pt x="15335" y="1048"/>
                      </a:cubicBezTo>
                      <a:cubicBezTo>
                        <a:pt x="14631" y="403"/>
                        <a:pt x="13718" y="31"/>
                        <a:pt x="12763" y="0"/>
                      </a:cubicBezTo>
                      <a:cubicBezTo>
                        <a:pt x="11400" y="112"/>
                        <a:pt x="10089" y="571"/>
                        <a:pt x="8954" y="1333"/>
                      </a:cubicBezTo>
                      <a:cubicBezTo>
                        <a:pt x="7488" y="2078"/>
                        <a:pt x="6191" y="3115"/>
                        <a:pt x="5144" y="4382"/>
                      </a:cubicBezTo>
                      <a:cubicBezTo>
                        <a:pt x="3041" y="6606"/>
                        <a:pt x="1534" y="9325"/>
                        <a:pt x="762" y="12287"/>
                      </a:cubicBezTo>
                      <a:cubicBezTo>
                        <a:pt x="360" y="13718"/>
                        <a:pt x="105" y="15186"/>
                        <a:pt x="0" y="16669"/>
                      </a:cubicBezTo>
                      <a:close/>
                      <a:moveTo>
                        <a:pt x="5620" y="17812"/>
                      </a:moveTo>
                      <a:lnTo>
                        <a:pt x="5620" y="15716"/>
                      </a:lnTo>
                      <a:cubicBezTo>
                        <a:pt x="5559" y="15178"/>
                        <a:pt x="5559" y="14635"/>
                        <a:pt x="5620" y="14097"/>
                      </a:cubicBezTo>
                      <a:cubicBezTo>
                        <a:pt x="5681" y="13012"/>
                        <a:pt x="5939" y="11947"/>
                        <a:pt x="6382" y="10954"/>
                      </a:cubicBezTo>
                      <a:cubicBezTo>
                        <a:pt x="6880" y="9888"/>
                        <a:pt x="7718" y="9017"/>
                        <a:pt x="8763" y="8477"/>
                      </a:cubicBezTo>
                      <a:cubicBezTo>
                        <a:pt x="9906" y="7811"/>
                        <a:pt x="10668" y="7715"/>
                        <a:pt x="11144" y="8477"/>
                      </a:cubicBezTo>
                      <a:cubicBezTo>
                        <a:pt x="11612" y="9151"/>
                        <a:pt x="11876" y="9944"/>
                        <a:pt x="11906" y="10763"/>
                      </a:cubicBezTo>
                      <a:cubicBezTo>
                        <a:pt x="11906" y="10763"/>
                        <a:pt x="11906" y="11525"/>
                        <a:pt x="11906" y="12192"/>
                      </a:cubicBezTo>
                      <a:lnTo>
                        <a:pt x="11906" y="16478"/>
                      </a:lnTo>
                      <a:cubicBezTo>
                        <a:pt x="11906" y="17240"/>
                        <a:pt x="11906" y="17717"/>
                        <a:pt x="11906" y="18002"/>
                      </a:cubicBezTo>
                      <a:cubicBezTo>
                        <a:pt x="11811" y="19082"/>
                        <a:pt x="11554" y="20142"/>
                        <a:pt x="11144" y="21146"/>
                      </a:cubicBezTo>
                      <a:cubicBezTo>
                        <a:pt x="10645" y="22235"/>
                        <a:pt x="9811" y="23136"/>
                        <a:pt x="8763" y="23717"/>
                      </a:cubicBezTo>
                      <a:cubicBezTo>
                        <a:pt x="7620" y="24384"/>
                        <a:pt x="6763" y="24479"/>
                        <a:pt x="6382" y="23717"/>
                      </a:cubicBezTo>
                      <a:cubicBezTo>
                        <a:pt x="5888" y="23094"/>
                        <a:pt x="5619" y="22322"/>
                        <a:pt x="5620" y="21527"/>
                      </a:cubicBezTo>
                      <a:cubicBezTo>
                        <a:pt x="5554" y="21021"/>
                        <a:pt x="5554" y="20508"/>
                        <a:pt x="5620" y="20003"/>
                      </a:cubicBezTo>
                      <a:close/>
                    </a:path>
                  </a:pathLst>
                </a:custGeom>
                <a:solidFill>
                  <a:srgbClr val="455A64"/>
                </a:solidFill>
                <a:ln w="9525" cap="flat">
                  <a:noFill/>
                  <a:prstDash val="solid"/>
                  <a:miter/>
                </a:ln>
              </p:spPr>
              <p:txBody>
                <a:bodyPr rtlCol="0" anchor="ctr"/>
                <a:lstStyle/>
                <a:p>
                  <a:endParaRPr lang="vi-VN"/>
                </a:p>
              </p:txBody>
            </p:sp>
            <p:sp>
              <p:nvSpPr>
                <p:cNvPr id="636" name="Freeform: Shape 635">
                  <a:extLst>
                    <a:ext uri="{FF2B5EF4-FFF2-40B4-BE49-F238E27FC236}">
                      <a16:creationId xmlns:a16="http://schemas.microsoft.com/office/drawing/2014/main" id="{D6056630-85FA-2BE2-3566-86DA24074E7E}"/>
                    </a:ext>
                  </a:extLst>
                </p:cNvPr>
                <p:cNvSpPr/>
                <p:nvPr/>
              </p:nvSpPr>
              <p:spPr>
                <a:xfrm>
                  <a:off x="4398043" y="2801853"/>
                  <a:ext cx="36512" cy="75245"/>
                </a:xfrm>
                <a:custGeom>
                  <a:avLst/>
                  <a:gdLst>
                    <a:gd name="connsiteX0" fmla="*/ 222 w 36512"/>
                    <a:gd name="connsiteY0" fmla="*/ 73435 h 75245"/>
                    <a:gd name="connsiteX1" fmla="*/ 29655 w 36512"/>
                    <a:gd name="connsiteY1" fmla="*/ 4951 h 75245"/>
                    <a:gd name="connsiteX2" fmla="*/ 30512 w 36512"/>
                    <a:gd name="connsiteY2" fmla="*/ 3331 h 75245"/>
                    <a:gd name="connsiteX3" fmla="*/ 31750 w 36512"/>
                    <a:gd name="connsiteY3" fmla="*/ 2189 h 75245"/>
                    <a:gd name="connsiteX4" fmla="*/ 35369 w 36512"/>
                    <a:gd name="connsiteY4" fmla="*/ 93 h 75245"/>
                    <a:gd name="connsiteX5" fmla="*/ 36417 w 36512"/>
                    <a:gd name="connsiteY5" fmla="*/ 93 h 75245"/>
                    <a:gd name="connsiteX6" fmla="*/ 36417 w 36512"/>
                    <a:gd name="connsiteY6" fmla="*/ 1045 h 75245"/>
                    <a:gd name="connsiteX7" fmla="*/ 36417 w 36512"/>
                    <a:gd name="connsiteY7" fmla="*/ 1522 h 75245"/>
                    <a:gd name="connsiteX8" fmla="*/ 36417 w 36512"/>
                    <a:gd name="connsiteY8" fmla="*/ 2093 h 75245"/>
                    <a:gd name="connsiteX9" fmla="*/ 6890 w 36512"/>
                    <a:gd name="connsiteY9" fmla="*/ 70387 h 75245"/>
                    <a:gd name="connsiteX10" fmla="*/ 6032 w 36512"/>
                    <a:gd name="connsiteY10" fmla="*/ 72007 h 75245"/>
                    <a:gd name="connsiteX11" fmla="*/ 4699 w 36512"/>
                    <a:gd name="connsiteY11" fmla="*/ 73150 h 75245"/>
                    <a:gd name="connsiteX12" fmla="*/ 1175 w 36512"/>
                    <a:gd name="connsiteY12" fmla="*/ 75245 h 75245"/>
                    <a:gd name="connsiteX13" fmla="*/ 127 w 36512"/>
                    <a:gd name="connsiteY13" fmla="*/ 75245 h 75245"/>
                    <a:gd name="connsiteX14" fmla="*/ 127 w 36512"/>
                    <a:gd name="connsiteY14" fmla="*/ 74388 h 75245"/>
                    <a:gd name="connsiteX15" fmla="*/ 127 w 36512"/>
                    <a:gd name="connsiteY15" fmla="*/ 73912 h 75245"/>
                    <a:gd name="connsiteX16" fmla="*/ 222 w 36512"/>
                    <a:gd name="connsiteY16" fmla="*/ 73435 h 75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512" h="75245">
                      <a:moveTo>
                        <a:pt x="222" y="73435"/>
                      </a:moveTo>
                      <a:lnTo>
                        <a:pt x="29655" y="4951"/>
                      </a:lnTo>
                      <a:cubicBezTo>
                        <a:pt x="29880" y="4381"/>
                        <a:pt x="30167" y="3838"/>
                        <a:pt x="30512" y="3331"/>
                      </a:cubicBezTo>
                      <a:cubicBezTo>
                        <a:pt x="30826" y="2856"/>
                        <a:pt x="31251" y="2464"/>
                        <a:pt x="31750" y="2189"/>
                      </a:cubicBezTo>
                      <a:lnTo>
                        <a:pt x="35369" y="93"/>
                      </a:lnTo>
                      <a:cubicBezTo>
                        <a:pt x="35708" y="-31"/>
                        <a:pt x="36079" y="-31"/>
                        <a:pt x="36417" y="93"/>
                      </a:cubicBezTo>
                      <a:cubicBezTo>
                        <a:pt x="36544" y="398"/>
                        <a:pt x="36544" y="741"/>
                        <a:pt x="36417" y="1045"/>
                      </a:cubicBezTo>
                      <a:cubicBezTo>
                        <a:pt x="36462" y="1201"/>
                        <a:pt x="36462" y="1366"/>
                        <a:pt x="36417" y="1522"/>
                      </a:cubicBezTo>
                      <a:cubicBezTo>
                        <a:pt x="36458" y="1710"/>
                        <a:pt x="36458" y="1905"/>
                        <a:pt x="36417" y="2093"/>
                      </a:cubicBezTo>
                      <a:lnTo>
                        <a:pt x="6890" y="70387"/>
                      </a:lnTo>
                      <a:cubicBezTo>
                        <a:pt x="6644" y="70947"/>
                        <a:pt x="6357" y="71489"/>
                        <a:pt x="6032" y="72007"/>
                      </a:cubicBezTo>
                      <a:cubicBezTo>
                        <a:pt x="5706" y="72507"/>
                        <a:pt x="5243" y="72903"/>
                        <a:pt x="4699" y="73150"/>
                      </a:cubicBezTo>
                      <a:lnTo>
                        <a:pt x="1175" y="75245"/>
                      </a:lnTo>
                      <a:cubicBezTo>
                        <a:pt x="698" y="75245"/>
                        <a:pt x="413" y="75245"/>
                        <a:pt x="127" y="75245"/>
                      </a:cubicBezTo>
                      <a:cubicBezTo>
                        <a:pt x="-159" y="75245"/>
                        <a:pt x="127" y="75245"/>
                        <a:pt x="127" y="74388"/>
                      </a:cubicBezTo>
                      <a:lnTo>
                        <a:pt x="127" y="73912"/>
                      </a:lnTo>
                      <a:cubicBezTo>
                        <a:pt x="188" y="73760"/>
                        <a:pt x="220" y="73599"/>
                        <a:pt x="222" y="73435"/>
                      </a:cubicBezTo>
                      <a:close/>
                    </a:path>
                  </a:pathLst>
                </a:custGeom>
                <a:solidFill>
                  <a:srgbClr val="455A64"/>
                </a:solidFill>
                <a:ln w="9525" cap="flat">
                  <a:noFill/>
                  <a:prstDash val="solid"/>
                  <a:miter/>
                </a:ln>
              </p:spPr>
              <p:txBody>
                <a:bodyPr rtlCol="0" anchor="ctr"/>
                <a:lstStyle/>
                <a:p>
                  <a:endParaRPr lang="vi-VN"/>
                </a:p>
              </p:txBody>
            </p:sp>
            <p:sp>
              <p:nvSpPr>
                <p:cNvPr id="637" name="Freeform: Shape 636">
                  <a:extLst>
                    <a:ext uri="{FF2B5EF4-FFF2-40B4-BE49-F238E27FC236}">
                      <a16:creationId xmlns:a16="http://schemas.microsoft.com/office/drawing/2014/main" id="{2BEE7BCF-E71F-DE7A-FBBB-8BDAE3B3BFA6}"/>
                    </a:ext>
                  </a:extLst>
                </p:cNvPr>
                <p:cNvSpPr/>
                <p:nvPr/>
              </p:nvSpPr>
              <p:spPr>
                <a:xfrm>
                  <a:off x="4378358" y="2685455"/>
                  <a:ext cx="95" cy="44576"/>
                </a:xfrm>
                <a:custGeom>
                  <a:avLst/>
                  <a:gdLst>
                    <a:gd name="connsiteX0" fmla="*/ 95 w 95"/>
                    <a:gd name="connsiteY0" fmla="*/ 44482 h 44576"/>
                    <a:gd name="connsiteX1" fmla="*/ 0 w 95"/>
                    <a:gd name="connsiteY1" fmla="*/ 44577 h 44576"/>
                    <a:gd name="connsiteX2" fmla="*/ 0 w 95"/>
                    <a:gd name="connsiteY2" fmla="*/ 95 h 44576"/>
                    <a:gd name="connsiteX3" fmla="*/ 95 w 95"/>
                    <a:gd name="connsiteY3" fmla="*/ 0 h 44576"/>
                    <a:gd name="connsiteX4" fmla="*/ 95 w 95"/>
                    <a:gd name="connsiteY4" fmla="*/ 44482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4576">
                      <a:moveTo>
                        <a:pt x="95" y="44482"/>
                      </a:moveTo>
                      <a:lnTo>
                        <a:pt x="0" y="44577"/>
                      </a:lnTo>
                      <a:lnTo>
                        <a:pt x="0" y="95"/>
                      </a:lnTo>
                      <a:lnTo>
                        <a:pt x="95" y="0"/>
                      </a:lnTo>
                      <a:lnTo>
                        <a:pt x="95" y="44482"/>
                      </a:lnTo>
                      <a:close/>
                    </a:path>
                  </a:pathLst>
                </a:custGeom>
                <a:solidFill>
                  <a:srgbClr val="BA68C8"/>
                </a:solidFill>
                <a:ln w="9525" cap="flat">
                  <a:noFill/>
                  <a:prstDash val="solid"/>
                  <a:miter/>
                </a:ln>
              </p:spPr>
              <p:txBody>
                <a:bodyPr rtlCol="0" anchor="ctr"/>
                <a:lstStyle/>
                <a:p>
                  <a:endParaRPr lang="vi-VN"/>
                </a:p>
              </p:txBody>
            </p:sp>
            <p:sp>
              <p:nvSpPr>
                <p:cNvPr id="638" name="Freeform: Shape 637">
                  <a:extLst>
                    <a:ext uri="{FF2B5EF4-FFF2-40B4-BE49-F238E27FC236}">
                      <a16:creationId xmlns:a16="http://schemas.microsoft.com/office/drawing/2014/main" id="{EB477A60-E6AA-62FD-6537-DF53BE0FAF15}"/>
                    </a:ext>
                  </a:extLst>
                </p:cNvPr>
                <p:cNvSpPr/>
                <p:nvPr/>
              </p:nvSpPr>
              <p:spPr>
                <a:xfrm>
                  <a:off x="4378453" y="2670273"/>
                  <a:ext cx="127742" cy="172630"/>
                </a:xfrm>
                <a:custGeom>
                  <a:avLst/>
                  <a:gdLst>
                    <a:gd name="connsiteX0" fmla="*/ 94393 w 127742"/>
                    <a:gd name="connsiteY0" fmla="*/ 131102 h 172630"/>
                    <a:gd name="connsiteX1" fmla="*/ 89726 w 127742"/>
                    <a:gd name="connsiteY1" fmla="*/ 94907 h 172630"/>
                    <a:gd name="connsiteX2" fmla="*/ 55436 w 127742"/>
                    <a:gd name="connsiteY2" fmla="*/ 51949 h 172630"/>
                    <a:gd name="connsiteX3" fmla="*/ 0 w 127742"/>
                    <a:gd name="connsiteY3" fmla="*/ 59760 h 172630"/>
                    <a:gd name="connsiteX4" fmla="*/ 0 w 127742"/>
                    <a:gd name="connsiteY4" fmla="*/ 15278 h 172630"/>
                    <a:gd name="connsiteX5" fmla="*/ 75057 w 127742"/>
                    <a:gd name="connsiteY5" fmla="*/ 4515 h 172630"/>
                    <a:gd name="connsiteX6" fmla="*/ 121444 w 127742"/>
                    <a:gd name="connsiteY6" fmla="*/ 62808 h 172630"/>
                    <a:gd name="connsiteX7" fmla="*/ 127730 w 127742"/>
                    <a:gd name="connsiteY7" fmla="*/ 111861 h 172630"/>
                    <a:gd name="connsiteX8" fmla="*/ 121444 w 127742"/>
                    <a:gd name="connsiteY8" fmla="*/ 168059 h 172630"/>
                    <a:gd name="connsiteX9" fmla="*/ 89726 w 127742"/>
                    <a:gd name="connsiteY9" fmla="*/ 172631 h 172630"/>
                    <a:gd name="connsiteX10" fmla="*/ 94393 w 127742"/>
                    <a:gd name="connsiteY10" fmla="*/ 131102 h 172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742" h="172630">
                      <a:moveTo>
                        <a:pt x="94393" y="131102"/>
                      </a:moveTo>
                      <a:cubicBezTo>
                        <a:pt x="94489" y="118881"/>
                        <a:pt x="92918" y="106704"/>
                        <a:pt x="89726" y="94907"/>
                      </a:cubicBezTo>
                      <a:cubicBezTo>
                        <a:pt x="85794" y="75941"/>
                        <a:pt x="73058" y="59986"/>
                        <a:pt x="55436" y="51949"/>
                      </a:cubicBezTo>
                      <a:cubicBezTo>
                        <a:pt x="36751" y="45757"/>
                        <a:pt x="16247" y="48646"/>
                        <a:pt x="0" y="59760"/>
                      </a:cubicBezTo>
                      <a:lnTo>
                        <a:pt x="0" y="15278"/>
                      </a:lnTo>
                      <a:cubicBezTo>
                        <a:pt x="28004" y="-915"/>
                        <a:pt x="54007" y="-3772"/>
                        <a:pt x="75057" y="4515"/>
                      </a:cubicBezTo>
                      <a:cubicBezTo>
                        <a:pt x="96107" y="12801"/>
                        <a:pt x="113157" y="33090"/>
                        <a:pt x="121444" y="62808"/>
                      </a:cubicBezTo>
                      <a:cubicBezTo>
                        <a:pt x="125809" y="78787"/>
                        <a:pt x="127925" y="95297"/>
                        <a:pt x="127730" y="111861"/>
                      </a:cubicBezTo>
                      <a:cubicBezTo>
                        <a:pt x="127637" y="130764"/>
                        <a:pt x="125530" y="149603"/>
                        <a:pt x="121444" y="168059"/>
                      </a:cubicBezTo>
                      <a:lnTo>
                        <a:pt x="89726" y="172631"/>
                      </a:lnTo>
                      <a:cubicBezTo>
                        <a:pt x="92720" y="158988"/>
                        <a:pt x="94284" y="145069"/>
                        <a:pt x="94393" y="131102"/>
                      </a:cubicBezTo>
                      <a:close/>
                    </a:path>
                  </a:pathLst>
                </a:custGeom>
                <a:solidFill>
                  <a:srgbClr val="BA68C8"/>
                </a:solidFill>
                <a:ln w="9525" cap="flat">
                  <a:noFill/>
                  <a:prstDash val="solid"/>
                  <a:miter/>
                </a:ln>
              </p:spPr>
              <p:txBody>
                <a:bodyPr rtlCol="0" anchor="ctr"/>
                <a:lstStyle/>
                <a:p>
                  <a:endParaRPr lang="vi-VN"/>
                </a:p>
              </p:txBody>
            </p:sp>
            <p:sp>
              <p:nvSpPr>
                <p:cNvPr id="639" name="Freeform: Shape 638">
                  <a:extLst>
                    <a:ext uri="{FF2B5EF4-FFF2-40B4-BE49-F238E27FC236}">
                      <a16:creationId xmlns:a16="http://schemas.microsoft.com/office/drawing/2014/main" id="{D8730BA3-918D-5031-B274-4A9C5EC35EC6}"/>
                    </a:ext>
                  </a:extLst>
                </p:cNvPr>
                <p:cNvSpPr/>
                <p:nvPr/>
              </p:nvSpPr>
              <p:spPr>
                <a:xfrm>
                  <a:off x="4378358" y="2981587"/>
                  <a:ext cx="95" cy="44577"/>
                </a:xfrm>
                <a:custGeom>
                  <a:avLst/>
                  <a:gdLst>
                    <a:gd name="connsiteX0" fmla="*/ 95 w 95"/>
                    <a:gd name="connsiteY0" fmla="*/ 0 h 44577"/>
                    <a:gd name="connsiteX1" fmla="*/ 95 w 95"/>
                    <a:gd name="connsiteY1" fmla="*/ 44482 h 44577"/>
                    <a:gd name="connsiteX2" fmla="*/ 0 w 95"/>
                    <a:gd name="connsiteY2" fmla="*/ 44577 h 44577"/>
                    <a:gd name="connsiteX3" fmla="*/ 0 w 95"/>
                    <a:gd name="connsiteY3" fmla="*/ 95 h 44577"/>
                    <a:gd name="connsiteX4" fmla="*/ 95 w 95"/>
                    <a:gd name="connsiteY4" fmla="*/ 0 h 44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 h="44577">
                      <a:moveTo>
                        <a:pt x="95" y="0"/>
                      </a:moveTo>
                      <a:lnTo>
                        <a:pt x="95" y="44482"/>
                      </a:lnTo>
                      <a:lnTo>
                        <a:pt x="0" y="44577"/>
                      </a:lnTo>
                      <a:lnTo>
                        <a:pt x="0" y="95"/>
                      </a:lnTo>
                      <a:lnTo>
                        <a:pt x="95" y="0"/>
                      </a:lnTo>
                      <a:close/>
                    </a:path>
                  </a:pathLst>
                </a:custGeom>
                <a:solidFill>
                  <a:srgbClr val="BA68C8"/>
                </a:solidFill>
                <a:ln w="9525" cap="flat">
                  <a:noFill/>
                  <a:prstDash val="solid"/>
                  <a:miter/>
                </a:ln>
              </p:spPr>
              <p:txBody>
                <a:bodyPr rtlCol="0" anchor="ctr"/>
                <a:lstStyle/>
                <a:p>
                  <a:endParaRPr lang="vi-VN"/>
                </a:p>
              </p:txBody>
            </p:sp>
            <p:sp>
              <p:nvSpPr>
                <p:cNvPr id="640" name="Freeform: Shape 639">
                  <a:extLst>
                    <a:ext uri="{FF2B5EF4-FFF2-40B4-BE49-F238E27FC236}">
                      <a16:creationId xmlns:a16="http://schemas.microsoft.com/office/drawing/2014/main" id="{941EB9C3-1E60-C127-1974-69FD9B12F0CF}"/>
                    </a:ext>
                  </a:extLst>
                </p:cNvPr>
                <p:cNvSpPr/>
                <p:nvPr/>
              </p:nvSpPr>
              <p:spPr>
                <a:xfrm>
                  <a:off x="4250712" y="2685550"/>
                  <a:ext cx="127645" cy="355952"/>
                </a:xfrm>
                <a:custGeom>
                  <a:avLst/>
                  <a:gdLst>
                    <a:gd name="connsiteX0" fmla="*/ 52684 w 127645"/>
                    <a:gd name="connsiteY0" fmla="*/ 75819 h 355952"/>
                    <a:gd name="connsiteX1" fmla="*/ 6202 w 127645"/>
                    <a:gd name="connsiteY1" fmla="*/ 187738 h 355952"/>
                    <a:gd name="connsiteX2" fmla="*/ 11 w 127645"/>
                    <a:gd name="connsiteY2" fmla="*/ 243935 h 355952"/>
                    <a:gd name="connsiteX3" fmla="*/ 6202 w 127645"/>
                    <a:gd name="connsiteY3" fmla="*/ 292989 h 355952"/>
                    <a:gd name="connsiteX4" fmla="*/ 52684 w 127645"/>
                    <a:gd name="connsiteY4" fmla="*/ 351377 h 355952"/>
                    <a:gd name="connsiteX5" fmla="*/ 127646 w 127645"/>
                    <a:gd name="connsiteY5" fmla="*/ 340614 h 355952"/>
                    <a:gd name="connsiteX6" fmla="*/ 127646 w 127645"/>
                    <a:gd name="connsiteY6" fmla="*/ 296132 h 355952"/>
                    <a:gd name="connsiteX7" fmla="*/ 72306 w 127645"/>
                    <a:gd name="connsiteY7" fmla="*/ 303943 h 355952"/>
                    <a:gd name="connsiteX8" fmla="*/ 38016 w 127645"/>
                    <a:gd name="connsiteY8" fmla="*/ 260890 h 355952"/>
                    <a:gd name="connsiteX9" fmla="*/ 33348 w 127645"/>
                    <a:gd name="connsiteY9" fmla="*/ 224695 h 355952"/>
                    <a:gd name="connsiteX10" fmla="*/ 38016 w 127645"/>
                    <a:gd name="connsiteY10" fmla="*/ 183166 h 355952"/>
                    <a:gd name="connsiteX11" fmla="*/ 72306 w 127645"/>
                    <a:gd name="connsiteY11" fmla="*/ 100489 h 355952"/>
                    <a:gd name="connsiteX12" fmla="*/ 127646 w 127645"/>
                    <a:gd name="connsiteY12" fmla="*/ 44482 h 355952"/>
                    <a:gd name="connsiteX13" fmla="*/ 127646 w 127645"/>
                    <a:gd name="connsiteY13" fmla="*/ 0 h 355952"/>
                    <a:gd name="connsiteX14" fmla="*/ 52684 w 127645"/>
                    <a:gd name="connsiteY14" fmla="*/ 75819 h 35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7645" h="355952">
                      <a:moveTo>
                        <a:pt x="52684" y="75819"/>
                      </a:moveTo>
                      <a:cubicBezTo>
                        <a:pt x="30645" y="110057"/>
                        <a:pt x="14903" y="147960"/>
                        <a:pt x="6202" y="187738"/>
                      </a:cubicBezTo>
                      <a:cubicBezTo>
                        <a:pt x="2204" y="206206"/>
                        <a:pt x="129" y="225039"/>
                        <a:pt x="11" y="243935"/>
                      </a:cubicBezTo>
                      <a:cubicBezTo>
                        <a:pt x="-171" y="260492"/>
                        <a:pt x="1912" y="276996"/>
                        <a:pt x="6202" y="292989"/>
                      </a:cubicBezTo>
                      <a:cubicBezTo>
                        <a:pt x="14680" y="322707"/>
                        <a:pt x="31063" y="342900"/>
                        <a:pt x="52684" y="351377"/>
                      </a:cubicBezTo>
                      <a:cubicBezTo>
                        <a:pt x="74306" y="359855"/>
                        <a:pt x="99642" y="356711"/>
                        <a:pt x="127646" y="340614"/>
                      </a:cubicBezTo>
                      <a:lnTo>
                        <a:pt x="127646" y="296132"/>
                      </a:lnTo>
                      <a:cubicBezTo>
                        <a:pt x="111396" y="307145"/>
                        <a:pt x="90968" y="310028"/>
                        <a:pt x="72306" y="303943"/>
                      </a:cubicBezTo>
                      <a:cubicBezTo>
                        <a:pt x="54679" y="295862"/>
                        <a:pt x="41948" y="279878"/>
                        <a:pt x="38016" y="260890"/>
                      </a:cubicBezTo>
                      <a:cubicBezTo>
                        <a:pt x="34763" y="249105"/>
                        <a:pt x="33192" y="236919"/>
                        <a:pt x="33348" y="224695"/>
                      </a:cubicBezTo>
                      <a:cubicBezTo>
                        <a:pt x="33421" y="210725"/>
                        <a:pt x="34985" y="196803"/>
                        <a:pt x="38016" y="183166"/>
                      </a:cubicBezTo>
                      <a:cubicBezTo>
                        <a:pt x="44435" y="153786"/>
                        <a:pt x="56047" y="125788"/>
                        <a:pt x="72306" y="100489"/>
                      </a:cubicBezTo>
                      <a:cubicBezTo>
                        <a:pt x="86158" y="77780"/>
                        <a:pt x="105104" y="58605"/>
                        <a:pt x="127646" y="44482"/>
                      </a:cubicBezTo>
                      <a:lnTo>
                        <a:pt x="127646" y="0"/>
                      </a:lnTo>
                      <a:cubicBezTo>
                        <a:pt x="97130" y="19133"/>
                        <a:pt x="71469" y="45087"/>
                        <a:pt x="52684" y="75819"/>
                      </a:cubicBezTo>
                      <a:close/>
                    </a:path>
                  </a:pathLst>
                </a:custGeom>
                <a:solidFill>
                  <a:srgbClr val="E0E0E0"/>
                </a:solidFill>
                <a:ln w="9525" cap="flat">
                  <a:noFill/>
                  <a:prstDash val="solid"/>
                  <a:miter/>
                </a:ln>
              </p:spPr>
              <p:txBody>
                <a:bodyPr rtlCol="0" anchor="ctr"/>
                <a:lstStyle/>
                <a:p>
                  <a:endParaRPr lang="vi-VN"/>
                </a:p>
              </p:txBody>
            </p:sp>
            <p:sp>
              <p:nvSpPr>
                <p:cNvPr id="641" name="Freeform: Shape 640">
                  <a:extLst>
                    <a:ext uri="{FF2B5EF4-FFF2-40B4-BE49-F238E27FC236}">
                      <a16:creationId xmlns:a16="http://schemas.microsoft.com/office/drawing/2014/main" id="{4B620F69-B328-4445-2A71-964BACB872E4}"/>
                    </a:ext>
                  </a:extLst>
                </p:cNvPr>
                <p:cNvSpPr/>
                <p:nvPr/>
              </p:nvSpPr>
              <p:spPr>
                <a:xfrm>
                  <a:off x="4378072" y="2838236"/>
                  <a:ext cx="122110" cy="187547"/>
                </a:xfrm>
                <a:custGeom>
                  <a:avLst/>
                  <a:gdLst>
                    <a:gd name="connsiteX0" fmla="*/ 90107 w 122110"/>
                    <a:gd name="connsiteY0" fmla="*/ 4572 h 187547"/>
                    <a:gd name="connsiteX1" fmla="*/ 55436 w 122110"/>
                    <a:gd name="connsiteY1" fmla="*/ 86963 h 187547"/>
                    <a:gd name="connsiteX2" fmla="*/ 0 w 122110"/>
                    <a:gd name="connsiteY2" fmla="*/ 143066 h 187547"/>
                    <a:gd name="connsiteX3" fmla="*/ 0 w 122110"/>
                    <a:gd name="connsiteY3" fmla="*/ 187547 h 187547"/>
                    <a:gd name="connsiteX4" fmla="*/ 75057 w 122110"/>
                    <a:gd name="connsiteY4" fmla="*/ 111347 h 187547"/>
                    <a:gd name="connsiteX5" fmla="*/ 122111 w 122110"/>
                    <a:gd name="connsiteY5" fmla="*/ 0 h 187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110" h="187547">
                      <a:moveTo>
                        <a:pt x="90107" y="4572"/>
                      </a:moveTo>
                      <a:cubicBezTo>
                        <a:pt x="83555" y="33884"/>
                        <a:pt x="71813" y="61787"/>
                        <a:pt x="55436" y="86963"/>
                      </a:cubicBezTo>
                      <a:cubicBezTo>
                        <a:pt x="41540" y="109696"/>
                        <a:pt x="22565" y="128900"/>
                        <a:pt x="0" y="143066"/>
                      </a:cubicBezTo>
                      <a:lnTo>
                        <a:pt x="0" y="187547"/>
                      </a:lnTo>
                      <a:cubicBezTo>
                        <a:pt x="30590" y="168312"/>
                        <a:pt x="56286" y="142224"/>
                        <a:pt x="75057" y="111347"/>
                      </a:cubicBezTo>
                      <a:cubicBezTo>
                        <a:pt x="97228" y="77319"/>
                        <a:pt x="113161" y="39615"/>
                        <a:pt x="122111" y="0"/>
                      </a:cubicBezTo>
                      <a:close/>
                    </a:path>
                  </a:pathLst>
                </a:custGeom>
                <a:solidFill>
                  <a:srgbClr val="E0E0E0"/>
                </a:solidFill>
                <a:ln w="9525" cap="flat">
                  <a:noFill/>
                  <a:prstDash val="solid"/>
                  <a:miter/>
                </a:ln>
              </p:spPr>
              <p:txBody>
                <a:bodyPr rtlCol="0" anchor="ctr"/>
                <a:lstStyle/>
                <a:p>
                  <a:endParaRPr lang="vi-VN"/>
                </a:p>
              </p:txBody>
            </p:sp>
          </p:grpSp>
          <p:grpSp>
            <p:nvGrpSpPr>
              <p:cNvPr id="642" name="Graphic 2">
                <a:extLst>
                  <a:ext uri="{FF2B5EF4-FFF2-40B4-BE49-F238E27FC236}">
                    <a16:creationId xmlns:a16="http://schemas.microsoft.com/office/drawing/2014/main" id="{59E94EA9-53F3-9CEA-0934-1044E29F8286}"/>
                  </a:ext>
                </a:extLst>
              </p:cNvPr>
              <p:cNvGrpSpPr/>
              <p:nvPr/>
            </p:nvGrpSpPr>
            <p:grpSpPr>
              <a:xfrm>
                <a:off x="4622674" y="1975803"/>
                <a:ext cx="344233" cy="449047"/>
                <a:chOff x="4622674" y="1975803"/>
                <a:chExt cx="344233" cy="449047"/>
              </a:xfrm>
            </p:grpSpPr>
            <p:sp>
              <p:nvSpPr>
                <p:cNvPr id="643" name="Freeform: Shape 642">
                  <a:extLst>
                    <a:ext uri="{FF2B5EF4-FFF2-40B4-BE49-F238E27FC236}">
                      <a16:creationId xmlns:a16="http://schemas.microsoft.com/office/drawing/2014/main" id="{6374FF86-9CAB-7699-1A2F-BDB607191ACB}"/>
                    </a:ext>
                  </a:extLst>
                </p:cNvPr>
                <p:cNvSpPr/>
                <p:nvPr/>
              </p:nvSpPr>
              <p:spPr>
                <a:xfrm>
                  <a:off x="4622674" y="2105902"/>
                  <a:ext cx="67342" cy="111410"/>
                </a:xfrm>
                <a:custGeom>
                  <a:avLst/>
                  <a:gdLst>
                    <a:gd name="connsiteX0" fmla="*/ 3715 w 67342"/>
                    <a:gd name="connsiteY0" fmla="*/ 111304 h 111410"/>
                    <a:gd name="connsiteX1" fmla="*/ 1905 w 67342"/>
                    <a:gd name="connsiteY1" fmla="*/ 111304 h 111410"/>
                    <a:gd name="connsiteX2" fmla="*/ 0 w 67342"/>
                    <a:gd name="connsiteY2" fmla="*/ 108160 h 111410"/>
                    <a:gd name="connsiteX3" fmla="*/ 0 w 67342"/>
                    <a:gd name="connsiteY3" fmla="*/ 38247 h 111410"/>
                    <a:gd name="connsiteX4" fmla="*/ 1905 w 67342"/>
                    <a:gd name="connsiteY4" fmla="*/ 35104 h 111410"/>
                    <a:gd name="connsiteX5" fmla="*/ 61817 w 67342"/>
                    <a:gd name="connsiteY5" fmla="*/ 433 h 111410"/>
                    <a:gd name="connsiteX6" fmla="*/ 65437 w 67342"/>
                    <a:gd name="connsiteY6" fmla="*/ 433 h 111410"/>
                    <a:gd name="connsiteX7" fmla="*/ 67342 w 67342"/>
                    <a:gd name="connsiteY7" fmla="*/ 3671 h 111410"/>
                    <a:gd name="connsiteX8" fmla="*/ 67342 w 67342"/>
                    <a:gd name="connsiteY8" fmla="*/ 72823 h 111410"/>
                    <a:gd name="connsiteX9" fmla="*/ 65437 w 67342"/>
                    <a:gd name="connsiteY9" fmla="*/ 76061 h 111410"/>
                    <a:gd name="connsiteX10" fmla="*/ 5525 w 67342"/>
                    <a:gd name="connsiteY10" fmla="*/ 110637 h 111410"/>
                    <a:gd name="connsiteX11" fmla="*/ 3715 w 67342"/>
                    <a:gd name="connsiteY11" fmla="*/ 111304 h 111410"/>
                    <a:gd name="connsiteX12" fmla="*/ 7430 w 67342"/>
                    <a:gd name="connsiteY12" fmla="*/ 40533 h 111410"/>
                    <a:gd name="connsiteX13" fmla="*/ 7430 w 67342"/>
                    <a:gd name="connsiteY13" fmla="*/ 101207 h 111410"/>
                    <a:gd name="connsiteX14" fmla="*/ 59912 w 67342"/>
                    <a:gd name="connsiteY14" fmla="*/ 70918 h 111410"/>
                    <a:gd name="connsiteX15" fmla="*/ 59912 w 67342"/>
                    <a:gd name="connsiteY15" fmla="*/ 10243 h 11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7342" h="111410">
                      <a:moveTo>
                        <a:pt x="3715" y="111304"/>
                      </a:moveTo>
                      <a:cubicBezTo>
                        <a:pt x="3120" y="111445"/>
                        <a:pt x="2500" y="111445"/>
                        <a:pt x="1905" y="111304"/>
                      </a:cubicBezTo>
                      <a:cubicBezTo>
                        <a:pt x="773" y="110652"/>
                        <a:pt x="54" y="109465"/>
                        <a:pt x="0" y="108160"/>
                      </a:cubicBezTo>
                      <a:lnTo>
                        <a:pt x="0" y="38247"/>
                      </a:lnTo>
                      <a:cubicBezTo>
                        <a:pt x="16" y="36931"/>
                        <a:pt x="746" y="35727"/>
                        <a:pt x="1905" y="35104"/>
                      </a:cubicBezTo>
                      <a:lnTo>
                        <a:pt x="61817" y="433"/>
                      </a:lnTo>
                      <a:cubicBezTo>
                        <a:pt x="62955" y="-144"/>
                        <a:pt x="64300" y="-144"/>
                        <a:pt x="65437" y="433"/>
                      </a:cubicBezTo>
                      <a:cubicBezTo>
                        <a:pt x="66597" y="1102"/>
                        <a:pt x="67320" y="2332"/>
                        <a:pt x="67342" y="3671"/>
                      </a:cubicBezTo>
                      <a:lnTo>
                        <a:pt x="67342" y="72823"/>
                      </a:lnTo>
                      <a:cubicBezTo>
                        <a:pt x="67320" y="74162"/>
                        <a:pt x="66597" y="75392"/>
                        <a:pt x="65437" y="76061"/>
                      </a:cubicBezTo>
                      <a:lnTo>
                        <a:pt x="5525" y="110637"/>
                      </a:lnTo>
                      <a:cubicBezTo>
                        <a:pt x="4987" y="111007"/>
                        <a:pt x="4365" y="111236"/>
                        <a:pt x="3715" y="111304"/>
                      </a:cubicBezTo>
                      <a:close/>
                      <a:moveTo>
                        <a:pt x="7430" y="40533"/>
                      </a:moveTo>
                      <a:lnTo>
                        <a:pt x="7430" y="101207"/>
                      </a:lnTo>
                      <a:lnTo>
                        <a:pt x="59912" y="70918"/>
                      </a:lnTo>
                      <a:lnTo>
                        <a:pt x="59912" y="10243"/>
                      </a:lnTo>
                      <a:close/>
                    </a:path>
                  </a:pathLst>
                </a:custGeom>
                <a:solidFill>
                  <a:srgbClr val="E0E0E0"/>
                </a:solidFill>
                <a:ln w="9525" cap="flat">
                  <a:noFill/>
                  <a:prstDash val="solid"/>
                  <a:miter/>
                </a:ln>
              </p:spPr>
              <p:txBody>
                <a:bodyPr rtlCol="0" anchor="ctr"/>
                <a:lstStyle/>
                <a:p>
                  <a:endParaRPr lang="vi-VN"/>
                </a:p>
              </p:txBody>
            </p:sp>
            <p:sp>
              <p:nvSpPr>
                <p:cNvPr id="644" name="Freeform: Shape 643">
                  <a:extLst>
                    <a:ext uri="{FF2B5EF4-FFF2-40B4-BE49-F238E27FC236}">
                      <a16:creationId xmlns:a16="http://schemas.microsoft.com/office/drawing/2014/main" id="{A995165A-A614-4B5F-5CFD-ED421C9A46E2}"/>
                    </a:ext>
                  </a:extLst>
                </p:cNvPr>
                <p:cNvSpPr/>
                <p:nvPr/>
              </p:nvSpPr>
              <p:spPr>
                <a:xfrm>
                  <a:off x="4637396" y="2091850"/>
                  <a:ext cx="60276" cy="89542"/>
                </a:xfrm>
                <a:custGeom>
                  <a:avLst/>
                  <a:gdLst>
                    <a:gd name="connsiteX0" fmla="*/ 55954 w 60276"/>
                    <a:gd name="connsiteY0" fmla="*/ 579 h 89542"/>
                    <a:gd name="connsiteX1" fmla="*/ 46460 w 60276"/>
                    <a:gd name="connsiteY1" fmla="*/ 4409 h 89542"/>
                    <a:gd name="connsiteX2" fmla="*/ 46429 w 60276"/>
                    <a:gd name="connsiteY2" fmla="*/ 4484 h 89542"/>
                    <a:gd name="connsiteX3" fmla="*/ 18997 w 60276"/>
                    <a:gd name="connsiteY3" fmla="*/ 69825 h 89542"/>
                    <a:gd name="connsiteX4" fmla="*/ 12424 w 60276"/>
                    <a:gd name="connsiteY4" fmla="*/ 63444 h 89542"/>
                    <a:gd name="connsiteX5" fmla="*/ 2187 w 60276"/>
                    <a:gd name="connsiteY5" fmla="*/ 63394 h 89542"/>
                    <a:gd name="connsiteX6" fmla="*/ 2137 w 60276"/>
                    <a:gd name="connsiteY6" fmla="*/ 63444 h 89542"/>
                    <a:gd name="connsiteX7" fmla="*/ 2048 w 60276"/>
                    <a:gd name="connsiteY7" fmla="*/ 73546 h 89542"/>
                    <a:gd name="connsiteX8" fmla="*/ 2137 w 60276"/>
                    <a:gd name="connsiteY8" fmla="*/ 73635 h 89542"/>
                    <a:gd name="connsiteX9" fmla="*/ 16234 w 60276"/>
                    <a:gd name="connsiteY9" fmla="*/ 87447 h 89542"/>
                    <a:gd name="connsiteX10" fmla="*/ 21378 w 60276"/>
                    <a:gd name="connsiteY10" fmla="*/ 89542 h 89542"/>
                    <a:gd name="connsiteX11" fmla="*/ 22807 w 60276"/>
                    <a:gd name="connsiteY11" fmla="*/ 89542 h 89542"/>
                    <a:gd name="connsiteX12" fmla="*/ 28045 w 60276"/>
                    <a:gd name="connsiteY12" fmla="*/ 85256 h 89542"/>
                    <a:gd name="connsiteX13" fmla="*/ 59669 w 60276"/>
                    <a:gd name="connsiteY13" fmla="*/ 10104 h 89542"/>
                    <a:gd name="connsiteX14" fmla="*/ 55954 w 60276"/>
                    <a:gd name="connsiteY14" fmla="*/ 579 h 89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0276" h="89542">
                      <a:moveTo>
                        <a:pt x="55954" y="579"/>
                      </a:moveTo>
                      <a:cubicBezTo>
                        <a:pt x="52274" y="-985"/>
                        <a:pt x="48024" y="730"/>
                        <a:pt x="46460" y="4409"/>
                      </a:cubicBezTo>
                      <a:cubicBezTo>
                        <a:pt x="46449" y="4434"/>
                        <a:pt x="46439" y="4459"/>
                        <a:pt x="46429" y="4484"/>
                      </a:cubicBezTo>
                      <a:lnTo>
                        <a:pt x="18997" y="69825"/>
                      </a:lnTo>
                      <a:lnTo>
                        <a:pt x="12424" y="63444"/>
                      </a:lnTo>
                      <a:cubicBezTo>
                        <a:pt x="9611" y="60603"/>
                        <a:pt x="5028" y="60581"/>
                        <a:pt x="2187" y="63394"/>
                      </a:cubicBezTo>
                      <a:cubicBezTo>
                        <a:pt x="2170" y="63410"/>
                        <a:pt x="2154" y="63427"/>
                        <a:pt x="2137" y="63444"/>
                      </a:cubicBezTo>
                      <a:cubicBezTo>
                        <a:pt x="-677" y="66209"/>
                        <a:pt x="-717" y="70732"/>
                        <a:pt x="2048" y="73546"/>
                      </a:cubicBezTo>
                      <a:cubicBezTo>
                        <a:pt x="2078" y="73576"/>
                        <a:pt x="2107" y="73606"/>
                        <a:pt x="2137" y="73635"/>
                      </a:cubicBezTo>
                      <a:lnTo>
                        <a:pt x="16234" y="87447"/>
                      </a:lnTo>
                      <a:cubicBezTo>
                        <a:pt x="17619" y="88776"/>
                        <a:pt x="19459" y="89525"/>
                        <a:pt x="21378" y="89542"/>
                      </a:cubicBezTo>
                      <a:lnTo>
                        <a:pt x="22807" y="89542"/>
                      </a:lnTo>
                      <a:cubicBezTo>
                        <a:pt x="25154" y="89068"/>
                        <a:pt x="27116" y="87463"/>
                        <a:pt x="28045" y="85256"/>
                      </a:cubicBezTo>
                      <a:lnTo>
                        <a:pt x="59669" y="10104"/>
                      </a:lnTo>
                      <a:cubicBezTo>
                        <a:pt x="61267" y="6447"/>
                        <a:pt x="59606" y="2187"/>
                        <a:pt x="55954" y="579"/>
                      </a:cubicBezTo>
                      <a:close/>
                    </a:path>
                  </a:pathLst>
                </a:custGeom>
                <a:solidFill>
                  <a:srgbClr val="BA68C8"/>
                </a:solidFill>
                <a:ln w="9525" cap="flat">
                  <a:noFill/>
                  <a:prstDash val="solid"/>
                  <a:miter/>
                </a:ln>
              </p:spPr>
              <p:txBody>
                <a:bodyPr rtlCol="0" anchor="ctr"/>
                <a:lstStyle/>
                <a:p>
                  <a:endParaRPr lang="vi-VN"/>
                </a:p>
              </p:txBody>
            </p:sp>
            <p:sp>
              <p:nvSpPr>
                <p:cNvPr id="645" name="Freeform: Shape 644">
                  <a:extLst>
                    <a:ext uri="{FF2B5EF4-FFF2-40B4-BE49-F238E27FC236}">
                      <a16:creationId xmlns:a16="http://schemas.microsoft.com/office/drawing/2014/main" id="{30114E0C-6669-ED41-ADEB-50F4FB950A30}"/>
                    </a:ext>
                  </a:extLst>
                </p:cNvPr>
                <p:cNvSpPr/>
                <p:nvPr/>
              </p:nvSpPr>
              <p:spPr>
                <a:xfrm>
                  <a:off x="4727735" y="1975803"/>
                  <a:ext cx="239172" cy="150671"/>
                </a:xfrm>
                <a:custGeom>
                  <a:avLst/>
                  <a:gdLst>
                    <a:gd name="connsiteX0" fmla="*/ 9525 w 239172"/>
                    <a:gd name="connsiteY0" fmla="*/ 128722 h 150671"/>
                    <a:gd name="connsiteX1" fmla="*/ 229648 w 239172"/>
                    <a:gd name="connsiteY1" fmla="*/ 1373 h 150671"/>
                    <a:gd name="connsiteX2" fmla="*/ 239173 w 239172"/>
                    <a:gd name="connsiteY2" fmla="*/ 6326 h 150671"/>
                    <a:gd name="connsiteX3" fmla="*/ 229648 w 239172"/>
                    <a:gd name="connsiteY3" fmla="*/ 22233 h 150671"/>
                    <a:gd name="connsiteX4" fmla="*/ 9525 w 239172"/>
                    <a:gd name="connsiteY4" fmla="*/ 149296 h 150671"/>
                    <a:gd name="connsiteX5" fmla="*/ 0 w 239172"/>
                    <a:gd name="connsiteY5" fmla="*/ 144438 h 150671"/>
                    <a:gd name="connsiteX6" fmla="*/ 9525 w 239172"/>
                    <a:gd name="connsiteY6" fmla="*/ 128722 h 150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172" h="150671">
                      <a:moveTo>
                        <a:pt x="9525" y="128722"/>
                      </a:moveTo>
                      <a:lnTo>
                        <a:pt x="229648" y="1373"/>
                      </a:lnTo>
                      <a:cubicBezTo>
                        <a:pt x="234886" y="-1675"/>
                        <a:pt x="239173" y="516"/>
                        <a:pt x="239173" y="6326"/>
                      </a:cubicBezTo>
                      <a:cubicBezTo>
                        <a:pt x="238687" y="12835"/>
                        <a:pt x="235156" y="18732"/>
                        <a:pt x="229648" y="22233"/>
                      </a:cubicBezTo>
                      <a:lnTo>
                        <a:pt x="9525" y="149296"/>
                      </a:lnTo>
                      <a:cubicBezTo>
                        <a:pt x="4191" y="152344"/>
                        <a:pt x="0" y="150153"/>
                        <a:pt x="0" y="144438"/>
                      </a:cubicBezTo>
                      <a:cubicBezTo>
                        <a:pt x="514" y="137989"/>
                        <a:pt x="4046" y="132162"/>
                        <a:pt x="9525" y="128722"/>
                      </a:cubicBezTo>
                      <a:close/>
                    </a:path>
                  </a:pathLst>
                </a:custGeom>
                <a:solidFill>
                  <a:srgbClr val="E0E0E0"/>
                </a:solidFill>
                <a:ln w="9525" cap="flat">
                  <a:noFill/>
                  <a:prstDash val="solid"/>
                  <a:miter/>
                </a:ln>
              </p:spPr>
              <p:txBody>
                <a:bodyPr rtlCol="0" anchor="ctr"/>
                <a:lstStyle/>
                <a:p>
                  <a:endParaRPr lang="vi-VN"/>
                </a:p>
              </p:txBody>
            </p:sp>
            <p:sp>
              <p:nvSpPr>
                <p:cNvPr id="646" name="Freeform: Shape 645">
                  <a:extLst>
                    <a:ext uri="{FF2B5EF4-FFF2-40B4-BE49-F238E27FC236}">
                      <a16:creationId xmlns:a16="http://schemas.microsoft.com/office/drawing/2014/main" id="{03BC09E3-AE10-8B4E-F1D3-EE6208C3BABE}"/>
                    </a:ext>
                  </a:extLst>
                </p:cNvPr>
                <p:cNvSpPr/>
                <p:nvPr/>
              </p:nvSpPr>
              <p:spPr>
                <a:xfrm>
                  <a:off x="4622674" y="2210324"/>
                  <a:ext cx="67342" cy="110810"/>
                </a:xfrm>
                <a:custGeom>
                  <a:avLst/>
                  <a:gdLst>
                    <a:gd name="connsiteX0" fmla="*/ 3715 w 67342"/>
                    <a:gd name="connsiteY0" fmla="*/ 110704 h 110810"/>
                    <a:gd name="connsiteX1" fmla="*/ 1905 w 67342"/>
                    <a:gd name="connsiteY1" fmla="*/ 110704 h 110810"/>
                    <a:gd name="connsiteX2" fmla="*/ 0 w 67342"/>
                    <a:gd name="connsiteY2" fmla="*/ 107466 h 110810"/>
                    <a:gd name="connsiteX3" fmla="*/ 0 w 67342"/>
                    <a:gd name="connsiteY3" fmla="*/ 38314 h 110810"/>
                    <a:gd name="connsiteX4" fmla="*/ 1905 w 67342"/>
                    <a:gd name="connsiteY4" fmla="*/ 35076 h 110810"/>
                    <a:gd name="connsiteX5" fmla="*/ 61817 w 67342"/>
                    <a:gd name="connsiteY5" fmla="*/ 500 h 110810"/>
                    <a:gd name="connsiteX6" fmla="*/ 65437 w 67342"/>
                    <a:gd name="connsiteY6" fmla="*/ 500 h 110810"/>
                    <a:gd name="connsiteX7" fmla="*/ 67342 w 67342"/>
                    <a:gd name="connsiteY7" fmla="*/ 3739 h 110810"/>
                    <a:gd name="connsiteX8" fmla="*/ 67342 w 67342"/>
                    <a:gd name="connsiteY8" fmla="*/ 72890 h 110810"/>
                    <a:gd name="connsiteX9" fmla="*/ 65437 w 67342"/>
                    <a:gd name="connsiteY9" fmla="*/ 76033 h 110810"/>
                    <a:gd name="connsiteX10" fmla="*/ 5525 w 67342"/>
                    <a:gd name="connsiteY10" fmla="*/ 110704 h 110810"/>
                    <a:gd name="connsiteX11" fmla="*/ 3715 w 67342"/>
                    <a:gd name="connsiteY11" fmla="*/ 110704 h 110810"/>
                    <a:gd name="connsiteX12" fmla="*/ 7430 w 67342"/>
                    <a:gd name="connsiteY12" fmla="*/ 39934 h 110810"/>
                    <a:gd name="connsiteX13" fmla="*/ 7430 w 67342"/>
                    <a:gd name="connsiteY13" fmla="*/ 100608 h 110810"/>
                    <a:gd name="connsiteX14" fmla="*/ 59912 w 67342"/>
                    <a:gd name="connsiteY14" fmla="*/ 70318 h 110810"/>
                    <a:gd name="connsiteX15" fmla="*/ 59912 w 67342"/>
                    <a:gd name="connsiteY15" fmla="*/ 10025 h 110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7342" h="110810">
                      <a:moveTo>
                        <a:pt x="3715" y="110704"/>
                      </a:moveTo>
                      <a:cubicBezTo>
                        <a:pt x="3120" y="110846"/>
                        <a:pt x="2500" y="110846"/>
                        <a:pt x="1905" y="110704"/>
                      </a:cubicBezTo>
                      <a:cubicBezTo>
                        <a:pt x="745" y="110035"/>
                        <a:pt x="22" y="108805"/>
                        <a:pt x="0" y="107466"/>
                      </a:cubicBezTo>
                      <a:lnTo>
                        <a:pt x="0" y="38314"/>
                      </a:lnTo>
                      <a:cubicBezTo>
                        <a:pt x="22" y="36975"/>
                        <a:pt x="745" y="35745"/>
                        <a:pt x="1905" y="35076"/>
                      </a:cubicBezTo>
                      <a:lnTo>
                        <a:pt x="61817" y="500"/>
                      </a:lnTo>
                      <a:cubicBezTo>
                        <a:pt x="62932" y="-167"/>
                        <a:pt x="64323" y="-167"/>
                        <a:pt x="65437" y="500"/>
                      </a:cubicBezTo>
                      <a:cubicBezTo>
                        <a:pt x="66597" y="1170"/>
                        <a:pt x="67320" y="2399"/>
                        <a:pt x="67342" y="3739"/>
                      </a:cubicBezTo>
                      <a:lnTo>
                        <a:pt x="67342" y="72890"/>
                      </a:lnTo>
                      <a:cubicBezTo>
                        <a:pt x="67347" y="74212"/>
                        <a:pt x="66611" y="75426"/>
                        <a:pt x="65437" y="76033"/>
                      </a:cubicBezTo>
                      <a:lnTo>
                        <a:pt x="5525" y="110704"/>
                      </a:lnTo>
                      <a:cubicBezTo>
                        <a:pt x="4930" y="110846"/>
                        <a:pt x="4310" y="110846"/>
                        <a:pt x="3715" y="110704"/>
                      </a:cubicBezTo>
                      <a:close/>
                      <a:moveTo>
                        <a:pt x="7430" y="39934"/>
                      </a:moveTo>
                      <a:lnTo>
                        <a:pt x="7430" y="100608"/>
                      </a:lnTo>
                      <a:lnTo>
                        <a:pt x="59912" y="70318"/>
                      </a:lnTo>
                      <a:lnTo>
                        <a:pt x="59912" y="10025"/>
                      </a:lnTo>
                      <a:close/>
                    </a:path>
                  </a:pathLst>
                </a:custGeom>
                <a:solidFill>
                  <a:srgbClr val="E0E0E0"/>
                </a:solidFill>
                <a:ln w="9525" cap="flat">
                  <a:noFill/>
                  <a:prstDash val="solid"/>
                  <a:miter/>
                </a:ln>
              </p:spPr>
              <p:txBody>
                <a:bodyPr rtlCol="0" anchor="ctr"/>
                <a:lstStyle/>
                <a:p>
                  <a:endParaRPr lang="vi-VN"/>
                </a:p>
              </p:txBody>
            </p:sp>
            <p:sp>
              <p:nvSpPr>
                <p:cNvPr id="647" name="Freeform: Shape 646">
                  <a:extLst>
                    <a:ext uri="{FF2B5EF4-FFF2-40B4-BE49-F238E27FC236}">
                      <a16:creationId xmlns:a16="http://schemas.microsoft.com/office/drawing/2014/main" id="{D9607623-A0B2-CFC3-918B-5AD3583441DA}"/>
                    </a:ext>
                  </a:extLst>
                </p:cNvPr>
                <p:cNvSpPr/>
                <p:nvPr/>
              </p:nvSpPr>
              <p:spPr>
                <a:xfrm>
                  <a:off x="4637531" y="2195577"/>
                  <a:ext cx="60307" cy="89732"/>
                </a:xfrm>
                <a:custGeom>
                  <a:avLst/>
                  <a:gdLst>
                    <a:gd name="connsiteX0" fmla="*/ 55819 w 60307"/>
                    <a:gd name="connsiteY0" fmla="*/ 579 h 89732"/>
                    <a:gd name="connsiteX1" fmla="*/ 46325 w 60307"/>
                    <a:gd name="connsiteY1" fmla="*/ 4409 h 89732"/>
                    <a:gd name="connsiteX2" fmla="*/ 46294 w 60307"/>
                    <a:gd name="connsiteY2" fmla="*/ 4484 h 89732"/>
                    <a:gd name="connsiteX3" fmla="*/ 18862 w 60307"/>
                    <a:gd name="connsiteY3" fmla="*/ 69825 h 89732"/>
                    <a:gd name="connsiteX4" fmla="*/ 12289 w 60307"/>
                    <a:gd name="connsiteY4" fmla="*/ 63539 h 89732"/>
                    <a:gd name="connsiteX5" fmla="*/ 2050 w 60307"/>
                    <a:gd name="connsiteY5" fmla="*/ 63682 h 89732"/>
                    <a:gd name="connsiteX6" fmla="*/ 2193 w 60307"/>
                    <a:gd name="connsiteY6" fmla="*/ 73921 h 89732"/>
                    <a:gd name="connsiteX7" fmla="*/ 16290 w 60307"/>
                    <a:gd name="connsiteY7" fmla="*/ 87732 h 89732"/>
                    <a:gd name="connsiteX8" fmla="*/ 21434 w 60307"/>
                    <a:gd name="connsiteY8" fmla="*/ 89733 h 89732"/>
                    <a:gd name="connsiteX9" fmla="*/ 22862 w 60307"/>
                    <a:gd name="connsiteY9" fmla="*/ 89733 h 89732"/>
                    <a:gd name="connsiteX10" fmla="*/ 28101 w 60307"/>
                    <a:gd name="connsiteY10" fmla="*/ 85446 h 89732"/>
                    <a:gd name="connsiteX11" fmla="*/ 59724 w 60307"/>
                    <a:gd name="connsiteY11" fmla="*/ 10199 h 89732"/>
                    <a:gd name="connsiteX12" fmla="*/ 55832 w 60307"/>
                    <a:gd name="connsiteY12" fmla="*/ 584 h 89732"/>
                    <a:gd name="connsiteX13" fmla="*/ 55819 w 60307"/>
                    <a:gd name="connsiteY13" fmla="*/ 579 h 8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307" h="89732">
                      <a:moveTo>
                        <a:pt x="55819" y="579"/>
                      </a:moveTo>
                      <a:cubicBezTo>
                        <a:pt x="52139" y="-985"/>
                        <a:pt x="47889" y="730"/>
                        <a:pt x="46325" y="4409"/>
                      </a:cubicBezTo>
                      <a:cubicBezTo>
                        <a:pt x="46314" y="4434"/>
                        <a:pt x="46304" y="4459"/>
                        <a:pt x="46294" y="4484"/>
                      </a:cubicBezTo>
                      <a:lnTo>
                        <a:pt x="18862" y="69825"/>
                      </a:lnTo>
                      <a:lnTo>
                        <a:pt x="12289" y="63539"/>
                      </a:lnTo>
                      <a:cubicBezTo>
                        <a:pt x="9422" y="60751"/>
                        <a:pt x="4838" y="60815"/>
                        <a:pt x="2050" y="63682"/>
                      </a:cubicBezTo>
                      <a:cubicBezTo>
                        <a:pt x="-738" y="66549"/>
                        <a:pt x="-674" y="71133"/>
                        <a:pt x="2193" y="73921"/>
                      </a:cubicBezTo>
                      <a:lnTo>
                        <a:pt x="16290" y="87732"/>
                      </a:lnTo>
                      <a:cubicBezTo>
                        <a:pt x="17684" y="89035"/>
                        <a:pt x="19526" y="89751"/>
                        <a:pt x="21434" y="89733"/>
                      </a:cubicBezTo>
                      <a:lnTo>
                        <a:pt x="22862" y="89733"/>
                      </a:lnTo>
                      <a:cubicBezTo>
                        <a:pt x="25210" y="89259"/>
                        <a:pt x="27171" y="87654"/>
                        <a:pt x="28101" y="85446"/>
                      </a:cubicBezTo>
                      <a:lnTo>
                        <a:pt x="59724" y="10199"/>
                      </a:lnTo>
                      <a:cubicBezTo>
                        <a:pt x="61304" y="6469"/>
                        <a:pt x="59562" y="2165"/>
                        <a:pt x="55832" y="584"/>
                      </a:cubicBezTo>
                      <a:cubicBezTo>
                        <a:pt x="55828" y="582"/>
                        <a:pt x="55823" y="581"/>
                        <a:pt x="55819" y="579"/>
                      </a:cubicBezTo>
                      <a:close/>
                    </a:path>
                  </a:pathLst>
                </a:custGeom>
                <a:solidFill>
                  <a:srgbClr val="BA68C8"/>
                </a:solidFill>
                <a:ln w="9525" cap="flat">
                  <a:noFill/>
                  <a:prstDash val="solid"/>
                  <a:miter/>
                </a:ln>
              </p:spPr>
              <p:txBody>
                <a:bodyPr rtlCol="0" anchor="ctr"/>
                <a:lstStyle/>
                <a:p>
                  <a:endParaRPr lang="vi-VN"/>
                </a:p>
              </p:txBody>
            </p:sp>
            <p:sp>
              <p:nvSpPr>
                <p:cNvPr id="648" name="Freeform: Shape 647">
                  <a:extLst>
                    <a:ext uri="{FF2B5EF4-FFF2-40B4-BE49-F238E27FC236}">
                      <a16:creationId xmlns:a16="http://schemas.microsoft.com/office/drawing/2014/main" id="{E271C5A9-1D15-4119-108A-82AAB32B4142}"/>
                    </a:ext>
                  </a:extLst>
                </p:cNvPr>
                <p:cNvSpPr/>
                <p:nvPr/>
              </p:nvSpPr>
              <p:spPr>
                <a:xfrm>
                  <a:off x="4727354" y="2079276"/>
                  <a:ext cx="239553" cy="150925"/>
                </a:xfrm>
                <a:custGeom>
                  <a:avLst/>
                  <a:gdLst>
                    <a:gd name="connsiteX0" fmla="*/ 9906 w 239553"/>
                    <a:gd name="connsiteY0" fmla="*/ 128690 h 150925"/>
                    <a:gd name="connsiteX1" fmla="*/ 230029 w 239553"/>
                    <a:gd name="connsiteY1" fmla="*/ 1436 h 150925"/>
                    <a:gd name="connsiteX2" fmla="*/ 239554 w 239553"/>
                    <a:gd name="connsiteY2" fmla="*/ 6294 h 150925"/>
                    <a:gd name="connsiteX3" fmla="*/ 230029 w 239553"/>
                    <a:gd name="connsiteY3" fmla="*/ 22296 h 150925"/>
                    <a:gd name="connsiteX4" fmla="*/ 9525 w 239553"/>
                    <a:gd name="connsiteY4" fmla="*/ 149550 h 150925"/>
                    <a:gd name="connsiteX5" fmla="*/ 0 w 239553"/>
                    <a:gd name="connsiteY5" fmla="*/ 144692 h 150925"/>
                    <a:gd name="connsiteX6" fmla="*/ 9906 w 239553"/>
                    <a:gd name="connsiteY6" fmla="*/ 128690 h 150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553" h="150925">
                      <a:moveTo>
                        <a:pt x="9906" y="128690"/>
                      </a:moveTo>
                      <a:lnTo>
                        <a:pt x="230029" y="1436"/>
                      </a:lnTo>
                      <a:cubicBezTo>
                        <a:pt x="235267" y="-1707"/>
                        <a:pt x="239554" y="484"/>
                        <a:pt x="239554" y="6294"/>
                      </a:cubicBezTo>
                      <a:cubicBezTo>
                        <a:pt x="239083" y="12833"/>
                        <a:pt x="235552" y="18765"/>
                        <a:pt x="230029" y="22296"/>
                      </a:cubicBezTo>
                      <a:lnTo>
                        <a:pt x="9525" y="149550"/>
                      </a:lnTo>
                      <a:cubicBezTo>
                        <a:pt x="4191" y="152598"/>
                        <a:pt x="0" y="150408"/>
                        <a:pt x="0" y="144692"/>
                      </a:cubicBezTo>
                      <a:cubicBezTo>
                        <a:pt x="510" y="138067"/>
                        <a:pt x="4204" y="132101"/>
                        <a:pt x="9906" y="128690"/>
                      </a:cubicBezTo>
                      <a:close/>
                    </a:path>
                  </a:pathLst>
                </a:custGeom>
                <a:solidFill>
                  <a:srgbClr val="E0E0E0"/>
                </a:solidFill>
                <a:ln w="9525" cap="flat">
                  <a:noFill/>
                  <a:prstDash val="solid"/>
                  <a:miter/>
                </a:ln>
              </p:spPr>
              <p:txBody>
                <a:bodyPr rtlCol="0" anchor="ctr"/>
                <a:lstStyle/>
                <a:p>
                  <a:endParaRPr lang="vi-VN"/>
                </a:p>
              </p:txBody>
            </p:sp>
            <p:sp>
              <p:nvSpPr>
                <p:cNvPr id="649" name="Freeform: Shape 648">
                  <a:extLst>
                    <a:ext uri="{FF2B5EF4-FFF2-40B4-BE49-F238E27FC236}">
                      <a16:creationId xmlns:a16="http://schemas.microsoft.com/office/drawing/2014/main" id="{16F1A37E-1AC2-7055-AF7F-A0FC293BE81C}"/>
                    </a:ext>
                  </a:extLst>
                </p:cNvPr>
                <p:cNvSpPr/>
                <p:nvPr/>
              </p:nvSpPr>
              <p:spPr>
                <a:xfrm>
                  <a:off x="4622674" y="2313671"/>
                  <a:ext cx="67342" cy="111180"/>
                </a:xfrm>
                <a:custGeom>
                  <a:avLst/>
                  <a:gdLst>
                    <a:gd name="connsiteX0" fmla="*/ 3715 w 67342"/>
                    <a:gd name="connsiteY0" fmla="*/ 111181 h 111180"/>
                    <a:gd name="connsiteX1" fmla="*/ 1905 w 67342"/>
                    <a:gd name="connsiteY1" fmla="*/ 110609 h 111180"/>
                    <a:gd name="connsiteX2" fmla="*/ 0 w 67342"/>
                    <a:gd name="connsiteY2" fmla="*/ 107466 h 111180"/>
                    <a:gd name="connsiteX3" fmla="*/ 0 w 67342"/>
                    <a:gd name="connsiteY3" fmla="*/ 38219 h 111180"/>
                    <a:gd name="connsiteX4" fmla="*/ 1905 w 67342"/>
                    <a:gd name="connsiteY4" fmla="*/ 35076 h 111180"/>
                    <a:gd name="connsiteX5" fmla="*/ 61817 w 67342"/>
                    <a:gd name="connsiteY5" fmla="*/ 500 h 111180"/>
                    <a:gd name="connsiteX6" fmla="*/ 65437 w 67342"/>
                    <a:gd name="connsiteY6" fmla="*/ 500 h 111180"/>
                    <a:gd name="connsiteX7" fmla="*/ 67342 w 67342"/>
                    <a:gd name="connsiteY7" fmla="*/ 3643 h 111180"/>
                    <a:gd name="connsiteX8" fmla="*/ 67342 w 67342"/>
                    <a:gd name="connsiteY8" fmla="*/ 72890 h 111180"/>
                    <a:gd name="connsiteX9" fmla="*/ 65437 w 67342"/>
                    <a:gd name="connsiteY9" fmla="*/ 76033 h 111180"/>
                    <a:gd name="connsiteX10" fmla="*/ 5525 w 67342"/>
                    <a:gd name="connsiteY10" fmla="*/ 110609 h 111180"/>
                    <a:gd name="connsiteX11" fmla="*/ 3715 w 67342"/>
                    <a:gd name="connsiteY11" fmla="*/ 111181 h 111180"/>
                    <a:gd name="connsiteX12" fmla="*/ 7430 w 67342"/>
                    <a:gd name="connsiteY12" fmla="*/ 40410 h 111180"/>
                    <a:gd name="connsiteX13" fmla="*/ 7430 w 67342"/>
                    <a:gd name="connsiteY13" fmla="*/ 101084 h 111180"/>
                    <a:gd name="connsiteX14" fmla="*/ 59912 w 67342"/>
                    <a:gd name="connsiteY14" fmla="*/ 70699 h 111180"/>
                    <a:gd name="connsiteX15" fmla="*/ 59912 w 67342"/>
                    <a:gd name="connsiteY15" fmla="*/ 10025 h 111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7342" h="111180">
                      <a:moveTo>
                        <a:pt x="3715" y="111181"/>
                      </a:moveTo>
                      <a:cubicBezTo>
                        <a:pt x="3067" y="111181"/>
                        <a:pt x="2435" y="110982"/>
                        <a:pt x="1905" y="110609"/>
                      </a:cubicBezTo>
                      <a:cubicBezTo>
                        <a:pt x="746" y="109986"/>
                        <a:pt x="16" y="108782"/>
                        <a:pt x="0" y="107466"/>
                      </a:cubicBezTo>
                      <a:lnTo>
                        <a:pt x="0" y="38219"/>
                      </a:lnTo>
                      <a:cubicBezTo>
                        <a:pt x="54" y="36914"/>
                        <a:pt x="773" y="35728"/>
                        <a:pt x="1905" y="35076"/>
                      </a:cubicBezTo>
                      <a:lnTo>
                        <a:pt x="61817" y="500"/>
                      </a:lnTo>
                      <a:cubicBezTo>
                        <a:pt x="62932" y="-167"/>
                        <a:pt x="64323" y="-167"/>
                        <a:pt x="65437" y="500"/>
                      </a:cubicBezTo>
                      <a:cubicBezTo>
                        <a:pt x="66596" y="1124"/>
                        <a:pt x="67326" y="2327"/>
                        <a:pt x="67342" y="3643"/>
                      </a:cubicBezTo>
                      <a:lnTo>
                        <a:pt x="67342" y="72890"/>
                      </a:lnTo>
                      <a:cubicBezTo>
                        <a:pt x="67287" y="74195"/>
                        <a:pt x="66569" y="75381"/>
                        <a:pt x="65437" y="76033"/>
                      </a:cubicBezTo>
                      <a:lnTo>
                        <a:pt x="5525" y="110609"/>
                      </a:lnTo>
                      <a:cubicBezTo>
                        <a:pt x="4995" y="110982"/>
                        <a:pt x="4363" y="111181"/>
                        <a:pt x="3715" y="111181"/>
                      </a:cubicBezTo>
                      <a:close/>
                      <a:moveTo>
                        <a:pt x="7430" y="40410"/>
                      </a:moveTo>
                      <a:lnTo>
                        <a:pt x="7430" y="101084"/>
                      </a:lnTo>
                      <a:lnTo>
                        <a:pt x="59912" y="70699"/>
                      </a:lnTo>
                      <a:lnTo>
                        <a:pt x="59912" y="10025"/>
                      </a:lnTo>
                      <a:close/>
                    </a:path>
                  </a:pathLst>
                </a:custGeom>
                <a:solidFill>
                  <a:srgbClr val="E0E0E0"/>
                </a:solidFill>
                <a:ln w="9525" cap="flat">
                  <a:noFill/>
                  <a:prstDash val="solid"/>
                  <a:miter/>
                </a:ln>
              </p:spPr>
              <p:txBody>
                <a:bodyPr rtlCol="0" anchor="ctr"/>
                <a:lstStyle/>
                <a:p>
                  <a:endParaRPr lang="vi-VN"/>
                </a:p>
              </p:txBody>
            </p:sp>
            <p:sp>
              <p:nvSpPr>
                <p:cNvPr id="650" name="Freeform: Shape 649">
                  <a:extLst>
                    <a:ext uri="{FF2B5EF4-FFF2-40B4-BE49-F238E27FC236}">
                      <a16:creationId xmlns:a16="http://schemas.microsoft.com/office/drawing/2014/main" id="{AD515262-E067-AFAC-8CEA-CD9883B22A6D}"/>
                    </a:ext>
                  </a:extLst>
                </p:cNvPr>
                <p:cNvSpPr/>
                <p:nvPr/>
              </p:nvSpPr>
              <p:spPr>
                <a:xfrm>
                  <a:off x="4637388" y="2299400"/>
                  <a:ext cx="60284" cy="89542"/>
                </a:xfrm>
                <a:custGeom>
                  <a:avLst/>
                  <a:gdLst>
                    <a:gd name="connsiteX0" fmla="*/ 55961 w 60284"/>
                    <a:gd name="connsiteY0" fmla="*/ 579 h 89542"/>
                    <a:gd name="connsiteX1" fmla="*/ 46467 w 60284"/>
                    <a:gd name="connsiteY1" fmla="*/ 4409 h 89542"/>
                    <a:gd name="connsiteX2" fmla="*/ 46436 w 60284"/>
                    <a:gd name="connsiteY2" fmla="*/ 4484 h 89542"/>
                    <a:gd name="connsiteX3" fmla="*/ 19004 w 60284"/>
                    <a:gd name="connsiteY3" fmla="*/ 69825 h 89542"/>
                    <a:gd name="connsiteX4" fmla="*/ 12432 w 60284"/>
                    <a:gd name="connsiteY4" fmla="*/ 63444 h 89542"/>
                    <a:gd name="connsiteX5" fmla="*/ 2145 w 60284"/>
                    <a:gd name="connsiteY5" fmla="*/ 63444 h 89542"/>
                    <a:gd name="connsiteX6" fmla="*/ 2095 w 60284"/>
                    <a:gd name="connsiteY6" fmla="*/ 73681 h 89542"/>
                    <a:gd name="connsiteX7" fmla="*/ 2145 w 60284"/>
                    <a:gd name="connsiteY7" fmla="*/ 73731 h 89542"/>
                    <a:gd name="connsiteX8" fmla="*/ 16242 w 60284"/>
                    <a:gd name="connsiteY8" fmla="*/ 87447 h 89542"/>
                    <a:gd name="connsiteX9" fmla="*/ 21386 w 60284"/>
                    <a:gd name="connsiteY9" fmla="*/ 89542 h 89542"/>
                    <a:gd name="connsiteX10" fmla="*/ 22814 w 60284"/>
                    <a:gd name="connsiteY10" fmla="*/ 89542 h 89542"/>
                    <a:gd name="connsiteX11" fmla="*/ 28053 w 60284"/>
                    <a:gd name="connsiteY11" fmla="*/ 85256 h 89542"/>
                    <a:gd name="connsiteX12" fmla="*/ 59676 w 60284"/>
                    <a:gd name="connsiteY12" fmla="*/ 10104 h 89542"/>
                    <a:gd name="connsiteX13" fmla="*/ 55961 w 60284"/>
                    <a:gd name="connsiteY13" fmla="*/ 579 h 89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284" h="89542">
                      <a:moveTo>
                        <a:pt x="55961" y="579"/>
                      </a:moveTo>
                      <a:cubicBezTo>
                        <a:pt x="52282" y="-985"/>
                        <a:pt x="48031" y="730"/>
                        <a:pt x="46467" y="4409"/>
                      </a:cubicBezTo>
                      <a:cubicBezTo>
                        <a:pt x="46457" y="4434"/>
                        <a:pt x="46447" y="4459"/>
                        <a:pt x="46436" y="4484"/>
                      </a:cubicBezTo>
                      <a:lnTo>
                        <a:pt x="19004" y="69825"/>
                      </a:lnTo>
                      <a:lnTo>
                        <a:pt x="12432" y="63444"/>
                      </a:lnTo>
                      <a:cubicBezTo>
                        <a:pt x="9578" y="60636"/>
                        <a:pt x="4999" y="60636"/>
                        <a:pt x="2145" y="63444"/>
                      </a:cubicBezTo>
                      <a:cubicBezTo>
                        <a:pt x="-696" y="66257"/>
                        <a:pt x="-718" y="70840"/>
                        <a:pt x="2095" y="73681"/>
                      </a:cubicBezTo>
                      <a:cubicBezTo>
                        <a:pt x="2112" y="73698"/>
                        <a:pt x="2129" y="73714"/>
                        <a:pt x="2145" y="73731"/>
                      </a:cubicBezTo>
                      <a:lnTo>
                        <a:pt x="16242" y="87447"/>
                      </a:lnTo>
                      <a:cubicBezTo>
                        <a:pt x="17627" y="88776"/>
                        <a:pt x="19467" y="89525"/>
                        <a:pt x="21386" y="89542"/>
                      </a:cubicBezTo>
                      <a:lnTo>
                        <a:pt x="22814" y="89542"/>
                      </a:lnTo>
                      <a:cubicBezTo>
                        <a:pt x="25162" y="89068"/>
                        <a:pt x="27123" y="87463"/>
                        <a:pt x="28053" y="85256"/>
                      </a:cubicBezTo>
                      <a:lnTo>
                        <a:pt x="59676" y="10104"/>
                      </a:lnTo>
                      <a:cubicBezTo>
                        <a:pt x="61275" y="6447"/>
                        <a:pt x="59613" y="2187"/>
                        <a:pt x="55961" y="579"/>
                      </a:cubicBezTo>
                      <a:close/>
                    </a:path>
                  </a:pathLst>
                </a:custGeom>
                <a:solidFill>
                  <a:srgbClr val="BA68C8"/>
                </a:solidFill>
                <a:ln w="9525" cap="flat">
                  <a:noFill/>
                  <a:prstDash val="solid"/>
                  <a:miter/>
                </a:ln>
              </p:spPr>
              <p:txBody>
                <a:bodyPr rtlCol="0" anchor="ctr"/>
                <a:lstStyle/>
                <a:p>
                  <a:endParaRPr lang="vi-VN"/>
                </a:p>
              </p:txBody>
            </p:sp>
            <p:sp>
              <p:nvSpPr>
                <p:cNvPr id="651" name="Freeform: Shape 650">
                  <a:extLst>
                    <a:ext uri="{FF2B5EF4-FFF2-40B4-BE49-F238E27FC236}">
                      <a16:creationId xmlns:a16="http://schemas.microsoft.com/office/drawing/2014/main" id="{966A2EB2-9026-E369-DB0C-AA17390DBED6}"/>
                    </a:ext>
                  </a:extLst>
                </p:cNvPr>
                <p:cNvSpPr/>
                <p:nvPr/>
              </p:nvSpPr>
              <p:spPr>
                <a:xfrm>
                  <a:off x="4727354" y="2182779"/>
                  <a:ext cx="239553" cy="150864"/>
                </a:xfrm>
                <a:custGeom>
                  <a:avLst/>
                  <a:gdLst>
                    <a:gd name="connsiteX0" fmla="*/ 9906 w 239553"/>
                    <a:gd name="connsiteY0" fmla="*/ 128630 h 150864"/>
                    <a:gd name="connsiteX1" fmla="*/ 230029 w 239553"/>
                    <a:gd name="connsiteY1" fmla="*/ 1376 h 150864"/>
                    <a:gd name="connsiteX2" fmla="*/ 239554 w 239553"/>
                    <a:gd name="connsiteY2" fmla="*/ 6233 h 150864"/>
                    <a:gd name="connsiteX3" fmla="*/ 230029 w 239553"/>
                    <a:gd name="connsiteY3" fmla="*/ 22235 h 150864"/>
                    <a:gd name="connsiteX4" fmla="*/ 9525 w 239553"/>
                    <a:gd name="connsiteY4" fmla="*/ 149489 h 150864"/>
                    <a:gd name="connsiteX5" fmla="*/ 0 w 239553"/>
                    <a:gd name="connsiteY5" fmla="*/ 144632 h 150864"/>
                    <a:gd name="connsiteX6" fmla="*/ 9906 w 239553"/>
                    <a:gd name="connsiteY6" fmla="*/ 128630 h 150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553" h="150864">
                      <a:moveTo>
                        <a:pt x="9906" y="128630"/>
                      </a:moveTo>
                      <a:lnTo>
                        <a:pt x="230029" y="1376"/>
                      </a:lnTo>
                      <a:cubicBezTo>
                        <a:pt x="235267" y="-1672"/>
                        <a:pt x="239554" y="518"/>
                        <a:pt x="239554" y="6233"/>
                      </a:cubicBezTo>
                      <a:cubicBezTo>
                        <a:pt x="239098" y="12776"/>
                        <a:pt x="235563" y="18715"/>
                        <a:pt x="230029" y="22235"/>
                      </a:cubicBezTo>
                      <a:lnTo>
                        <a:pt x="9525" y="149489"/>
                      </a:lnTo>
                      <a:cubicBezTo>
                        <a:pt x="4191" y="152537"/>
                        <a:pt x="0" y="150347"/>
                        <a:pt x="0" y="144632"/>
                      </a:cubicBezTo>
                      <a:cubicBezTo>
                        <a:pt x="556" y="138022"/>
                        <a:pt x="4238" y="132075"/>
                        <a:pt x="9906" y="128630"/>
                      </a:cubicBezTo>
                      <a:close/>
                    </a:path>
                  </a:pathLst>
                </a:custGeom>
                <a:solidFill>
                  <a:srgbClr val="E0E0E0"/>
                </a:solidFill>
                <a:ln w="9525" cap="flat">
                  <a:noFill/>
                  <a:prstDash val="solid"/>
                  <a:miter/>
                </a:ln>
              </p:spPr>
              <p:txBody>
                <a:bodyPr rtlCol="0" anchor="ctr"/>
                <a:lstStyle/>
                <a:p>
                  <a:endParaRPr lang="vi-VN"/>
                </a:p>
              </p:txBody>
            </p:sp>
          </p:grpSp>
          <p:sp>
            <p:nvSpPr>
              <p:cNvPr id="652" name="Freeform: Shape 651">
                <a:extLst>
                  <a:ext uri="{FF2B5EF4-FFF2-40B4-BE49-F238E27FC236}">
                    <a16:creationId xmlns:a16="http://schemas.microsoft.com/office/drawing/2014/main" id="{8A74E11A-99BC-4974-ED49-DDE60F9C615A}"/>
                  </a:ext>
                </a:extLst>
              </p:cNvPr>
              <p:cNvSpPr/>
              <p:nvPr/>
            </p:nvSpPr>
            <p:spPr>
              <a:xfrm>
                <a:off x="4620007" y="2463904"/>
                <a:ext cx="35623" cy="418909"/>
              </a:xfrm>
              <a:custGeom>
                <a:avLst/>
                <a:gdLst>
                  <a:gd name="connsiteX0" fmla="*/ 35624 w 35623"/>
                  <a:gd name="connsiteY0" fmla="*/ 398335 h 418909"/>
                  <a:gd name="connsiteX1" fmla="*/ 0 w 35623"/>
                  <a:gd name="connsiteY1" fmla="*/ 418909 h 418909"/>
                  <a:gd name="connsiteX2" fmla="*/ 0 w 35623"/>
                  <a:gd name="connsiteY2" fmla="*/ 20574 h 418909"/>
                  <a:gd name="connsiteX3" fmla="*/ 35624 w 35623"/>
                  <a:gd name="connsiteY3" fmla="*/ 0 h 418909"/>
                  <a:gd name="connsiteX4" fmla="*/ 35624 w 35623"/>
                  <a:gd name="connsiteY4" fmla="*/ 398335 h 418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23" h="418909">
                    <a:moveTo>
                      <a:pt x="35624" y="398335"/>
                    </a:moveTo>
                    <a:lnTo>
                      <a:pt x="0" y="418909"/>
                    </a:lnTo>
                    <a:lnTo>
                      <a:pt x="0" y="20574"/>
                    </a:lnTo>
                    <a:lnTo>
                      <a:pt x="35624" y="0"/>
                    </a:lnTo>
                    <a:lnTo>
                      <a:pt x="35624" y="398335"/>
                    </a:lnTo>
                    <a:close/>
                  </a:path>
                </a:pathLst>
              </a:custGeom>
              <a:solidFill>
                <a:srgbClr val="E0E0E0"/>
              </a:solidFill>
              <a:ln w="9525" cap="flat">
                <a:noFill/>
                <a:prstDash val="solid"/>
                <a:miter/>
              </a:ln>
            </p:spPr>
            <p:txBody>
              <a:bodyPr rtlCol="0" anchor="ctr"/>
              <a:lstStyle/>
              <a:p>
                <a:endParaRPr lang="vi-VN"/>
              </a:p>
            </p:txBody>
          </p:sp>
          <p:sp>
            <p:nvSpPr>
              <p:cNvPr id="653" name="Freeform: Shape 652">
                <a:extLst>
                  <a:ext uri="{FF2B5EF4-FFF2-40B4-BE49-F238E27FC236}">
                    <a16:creationId xmlns:a16="http://schemas.microsoft.com/office/drawing/2014/main" id="{F9EF2F59-37A1-A2AF-0C9C-370FFE69794C}"/>
                  </a:ext>
                </a:extLst>
              </p:cNvPr>
              <p:cNvSpPr/>
              <p:nvPr/>
            </p:nvSpPr>
            <p:spPr>
              <a:xfrm>
                <a:off x="4682872" y="2427613"/>
                <a:ext cx="35623" cy="418909"/>
              </a:xfrm>
              <a:custGeom>
                <a:avLst/>
                <a:gdLst>
                  <a:gd name="connsiteX0" fmla="*/ 35624 w 35623"/>
                  <a:gd name="connsiteY0" fmla="*/ 398336 h 418909"/>
                  <a:gd name="connsiteX1" fmla="*/ 0 w 35623"/>
                  <a:gd name="connsiteY1" fmla="*/ 418910 h 418909"/>
                  <a:gd name="connsiteX2" fmla="*/ 0 w 35623"/>
                  <a:gd name="connsiteY2" fmla="*/ 20574 h 418909"/>
                  <a:gd name="connsiteX3" fmla="*/ 35624 w 35623"/>
                  <a:gd name="connsiteY3" fmla="*/ 0 h 418909"/>
                  <a:gd name="connsiteX4" fmla="*/ 35624 w 35623"/>
                  <a:gd name="connsiteY4" fmla="*/ 398336 h 418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23" h="418909">
                    <a:moveTo>
                      <a:pt x="35624" y="398336"/>
                    </a:moveTo>
                    <a:lnTo>
                      <a:pt x="0" y="418910"/>
                    </a:lnTo>
                    <a:lnTo>
                      <a:pt x="0" y="20574"/>
                    </a:lnTo>
                    <a:lnTo>
                      <a:pt x="35624" y="0"/>
                    </a:lnTo>
                    <a:lnTo>
                      <a:pt x="35624" y="398336"/>
                    </a:lnTo>
                    <a:close/>
                  </a:path>
                </a:pathLst>
              </a:custGeom>
              <a:solidFill>
                <a:srgbClr val="E0E0E0"/>
              </a:solidFill>
              <a:ln w="9525" cap="flat">
                <a:noFill/>
                <a:prstDash val="solid"/>
                <a:miter/>
              </a:ln>
            </p:spPr>
            <p:txBody>
              <a:bodyPr rtlCol="0" anchor="ctr"/>
              <a:lstStyle/>
              <a:p>
                <a:endParaRPr lang="vi-VN"/>
              </a:p>
            </p:txBody>
          </p:sp>
          <p:sp>
            <p:nvSpPr>
              <p:cNvPr id="654" name="Freeform: Shape 653">
                <a:extLst>
                  <a:ext uri="{FF2B5EF4-FFF2-40B4-BE49-F238E27FC236}">
                    <a16:creationId xmlns:a16="http://schemas.microsoft.com/office/drawing/2014/main" id="{6DA57CA0-4CC6-4F12-7E02-38B130BAAE8A}"/>
                  </a:ext>
                </a:extLst>
              </p:cNvPr>
              <p:cNvSpPr/>
              <p:nvPr/>
            </p:nvSpPr>
            <p:spPr>
              <a:xfrm>
                <a:off x="4745737" y="2391323"/>
                <a:ext cx="35623" cy="418909"/>
              </a:xfrm>
              <a:custGeom>
                <a:avLst/>
                <a:gdLst>
                  <a:gd name="connsiteX0" fmla="*/ 35623 w 35623"/>
                  <a:gd name="connsiteY0" fmla="*/ 398336 h 418909"/>
                  <a:gd name="connsiteX1" fmla="*/ 0 w 35623"/>
                  <a:gd name="connsiteY1" fmla="*/ 418909 h 418909"/>
                  <a:gd name="connsiteX2" fmla="*/ 0 w 35623"/>
                  <a:gd name="connsiteY2" fmla="*/ 20574 h 418909"/>
                  <a:gd name="connsiteX3" fmla="*/ 35623 w 35623"/>
                  <a:gd name="connsiteY3" fmla="*/ 0 h 418909"/>
                  <a:gd name="connsiteX4" fmla="*/ 35623 w 35623"/>
                  <a:gd name="connsiteY4" fmla="*/ 398336 h 418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23" h="418909">
                    <a:moveTo>
                      <a:pt x="35623" y="398336"/>
                    </a:moveTo>
                    <a:lnTo>
                      <a:pt x="0" y="418909"/>
                    </a:lnTo>
                    <a:lnTo>
                      <a:pt x="0" y="20574"/>
                    </a:lnTo>
                    <a:lnTo>
                      <a:pt x="35623" y="0"/>
                    </a:lnTo>
                    <a:lnTo>
                      <a:pt x="35623" y="398336"/>
                    </a:lnTo>
                    <a:close/>
                  </a:path>
                </a:pathLst>
              </a:custGeom>
              <a:solidFill>
                <a:srgbClr val="E0E0E0"/>
              </a:solidFill>
              <a:ln w="9525" cap="flat">
                <a:noFill/>
                <a:prstDash val="solid"/>
                <a:miter/>
              </a:ln>
            </p:spPr>
            <p:txBody>
              <a:bodyPr rtlCol="0" anchor="ctr"/>
              <a:lstStyle/>
              <a:p>
                <a:endParaRPr lang="vi-VN"/>
              </a:p>
            </p:txBody>
          </p:sp>
          <p:sp>
            <p:nvSpPr>
              <p:cNvPr id="655" name="Freeform: Shape 654">
                <a:extLst>
                  <a:ext uri="{FF2B5EF4-FFF2-40B4-BE49-F238E27FC236}">
                    <a16:creationId xmlns:a16="http://schemas.microsoft.com/office/drawing/2014/main" id="{F28A9FE2-47E6-C73C-DF62-A14D560C73E2}"/>
                  </a:ext>
                </a:extLst>
              </p:cNvPr>
              <p:cNvSpPr/>
              <p:nvPr/>
            </p:nvSpPr>
            <p:spPr>
              <a:xfrm>
                <a:off x="4808602" y="2355033"/>
                <a:ext cx="35623" cy="418909"/>
              </a:xfrm>
              <a:custGeom>
                <a:avLst/>
                <a:gdLst>
                  <a:gd name="connsiteX0" fmla="*/ 35623 w 35623"/>
                  <a:gd name="connsiteY0" fmla="*/ 398336 h 418909"/>
                  <a:gd name="connsiteX1" fmla="*/ 0 w 35623"/>
                  <a:gd name="connsiteY1" fmla="*/ 418909 h 418909"/>
                  <a:gd name="connsiteX2" fmla="*/ 0 w 35623"/>
                  <a:gd name="connsiteY2" fmla="*/ 20574 h 418909"/>
                  <a:gd name="connsiteX3" fmla="*/ 35623 w 35623"/>
                  <a:gd name="connsiteY3" fmla="*/ 0 h 418909"/>
                  <a:gd name="connsiteX4" fmla="*/ 35623 w 35623"/>
                  <a:gd name="connsiteY4" fmla="*/ 398336 h 418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23" h="418909">
                    <a:moveTo>
                      <a:pt x="35623" y="398336"/>
                    </a:moveTo>
                    <a:lnTo>
                      <a:pt x="0" y="418909"/>
                    </a:lnTo>
                    <a:lnTo>
                      <a:pt x="0" y="20574"/>
                    </a:lnTo>
                    <a:lnTo>
                      <a:pt x="35623" y="0"/>
                    </a:lnTo>
                    <a:lnTo>
                      <a:pt x="35623" y="398336"/>
                    </a:lnTo>
                    <a:close/>
                  </a:path>
                </a:pathLst>
              </a:custGeom>
              <a:solidFill>
                <a:srgbClr val="E0E0E0"/>
              </a:solidFill>
              <a:ln w="9525" cap="flat">
                <a:noFill/>
                <a:prstDash val="solid"/>
                <a:miter/>
              </a:ln>
            </p:spPr>
            <p:txBody>
              <a:bodyPr rtlCol="0" anchor="ctr"/>
              <a:lstStyle/>
              <a:p>
                <a:endParaRPr lang="vi-VN"/>
              </a:p>
            </p:txBody>
          </p:sp>
          <p:sp>
            <p:nvSpPr>
              <p:cNvPr id="656" name="Freeform: Shape 655">
                <a:extLst>
                  <a:ext uri="{FF2B5EF4-FFF2-40B4-BE49-F238E27FC236}">
                    <a16:creationId xmlns:a16="http://schemas.microsoft.com/office/drawing/2014/main" id="{3961E998-E00D-055B-60D6-F9A108E15DE1}"/>
                  </a:ext>
                </a:extLst>
              </p:cNvPr>
              <p:cNvSpPr/>
              <p:nvPr/>
            </p:nvSpPr>
            <p:spPr>
              <a:xfrm>
                <a:off x="4871467" y="2318743"/>
                <a:ext cx="35623" cy="418814"/>
              </a:xfrm>
              <a:custGeom>
                <a:avLst/>
                <a:gdLst>
                  <a:gd name="connsiteX0" fmla="*/ 35623 w 35623"/>
                  <a:gd name="connsiteY0" fmla="*/ 398335 h 418814"/>
                  <a:gd name="connsiteX1" fmla="*/ 0 w 35623"/>
                  <a:gd name="connsiteY1" fmla="*/ 418814 h 418814"/>
                  <a:gd name="connsiteX2" fmla="*/ 0 w 35623"/>
                  <a:gd name="connsiteY2" fmla="*/ 20574 h 418814"/>
                  <a:gd name="connsiteX3" fmla="*/ 35623 w 35623"/>
                  <a:gd name="connsiteY3" fmla="*/ 0 h 418814"/>
                  <a:gd name="connsiteX4" fmla="*/ 35623 w 35623"/>
                  <a:gd name="connsiteY4" fmla="*/ 398335 h 418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23" h="418814">
                    <a:moveTo>
                      <a:pt x="35623" y="398335"/>
                    </a:moveTo>
                    <a:lnTo>
                      <a:pt x="0" y="418814"/>
                    </a:lnTo>
                    <a:lnTo>
                      <a:pt x="0" y="20574"/>
                    </a:lnTo>
                    <a:lnTo>
                      <a:pt x="35623" y="0"/>
                    </a:lnTo>
                    <a:lnTo>
                      <a:pt x="35623" y="398335"/>
                    </a:lnTo>
                    <a:close/>
                  </a:path>
                </a:pathLst>
              </a:custGeom>
              <a:solidFill>
                <a:srgbClr val="E0E0E0"/>
              </a:solidFill>
              <a:ln w="9525" cap="flat">
                <a:noFill/>
                <a:prstDash val="solid"/>
                <a:miter/>
              </a:ln>
            </p:spPr>
            <p:txBody>
              <a:bodyPr rtlCol="0" anchor="ctr"/>
              <a:lstStyle/>
              <a:p>
                <a:endParaRPr lang="vi-VN"/>
              </a:p>
            </p:txBody>
          </p:sp>
          <p:sp>
            <p:nvSpPr>
              <p:cNvPr id="657" name="Freeform: Shape 656">
                <a:extLst>
                  <a:ext uri="{FF2B5EF4-FFF2-40B4-BE49-F238E27FC236}">
                    <a16:creationId xmlns:a16="http://schemas.microsoft.com/office/drawing/2014/main" id="{410FA11E-0597-8EFC-8537-3A525F66971E}"/>
                  </a:ext>
                </a:extLst>
              </p:cNvPr>
              <p:cNvSpPr/>
              <p:nvPr/>
            </p:nvSpPr>
            <p:spPr>
              <a:xfrm>
                <a:off x="4934332" y="2282452"/>
                <a:ext cx="35623" cy="418814"/>
              </a:xfrm>
              <a:custGeom>
                <a:avLst/>
                <a:gdLst>
                  <a:gd name="connsiteX0" fmla="*/ 35624 w 35623"/>
                  <a:gd name="connsiteY0" fmla="*/ 398240 h 418814"/>
                  <a:gd name="connsiteX1" fmla="*/ 0 w 35623"/>
                  <a:gd name="connsiteY1" fmla="*/ 418814 h 418814"/>
                  <a:gd name="connsiteX2" fmla="*/ 0 w 35623"/>
                  <a:gd name="connsiteY2" fmla="*/ 20479 h 418814"/>
                  <a:gd name="connsiteX3" fmla="*/ 35624 w 35623"/>
                  <a:gd name="connsiteY3" fmla="*/ 0 h 418814"/>
                  <a:gd name="connsiteX4" fmla="*/ 35624 w 35623"/>
                  <a:gd name="connsiteY4" fmla="*/ 398240 h 418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23" h="418814">
                    <a:moveTo>
                      <a:pt x="35624" y="398240"/>
                    </a:moveTo>
                    <a:lnTo>
                      <a:pt x="0" y="418814"/>
                    </a:lnTo>
                    <a:lnTo>
                      <a:pt x="0" y="20479"/>
                    </a:lnTo>
                    <a:lnTo>
                      <a:pt x="35624" y="0"/>
                    </a:lnTo>
                    <a:lnTo>
                      <a:pt x="35624" y="398240"/>
                    </a:lnTo>
                    <a:close/>
                  </a:path>
                </a:pathLst>
              </a:custGeom>
              <a:solidFill>
                <a:srgbClr val="E0E0E0"/>
              </a:solidFill>
              <a:ln w="9525" cap="flat">
                <a:noFill/>
                <a:prstDash val="solid"/>
                <a:miter/>
              </a:ln>
            </p:spPr>
            <p:txBody>
              <a:bodyPr rtlCol="0" anchor="ctr"/>
              <a:lstStyle/>
              <a:p>
                <a:endParaRPr lang="vi-VN"/>
              </a:p>
            </p:txBody>
          </p:sp>
          <p:sp>
            <p:nvSpPr>
              <p:cNvPr id="658" name="Freeform: Shape 657">
                <a:extLst>
                  <a:ext uri="{FF2B5EF4-FFF2-40B4-BE49-F238E27FC236}">
                    <a16:creationId xmlns:a16="http://schemas.microsoft.com/office/drawing/2014/main" id="{EC81C43B-2523-8142-38B8-8EB85B526D8F}"/>
                  </a:ext>
                </a:extLst>
              </p:cNvPr>
              <p:cNvSpPr/>
              <p:nvPr/>
            </p:nvSpPr>
            <p:spPr>
              <a:xfrm>
                <a:off x="4934332" y="2282452"/>
                <a:ext cx="35623" cy="202310"/>
              </a:xfrm>
              <a:custGeom>
                <a:avLst/>
                <a:gdLst>
                  <a:gd name="connsiteX0" fmla="*/ 0 w 35623"/>
                  <a:gd name="connsiteY0" fmla="*/ 20479 h 202310"/>
                  <a:gd name="connsiteX1" fmla="*/ 35624 w 35623"/>
                  <a:gd name="connsiteY1" fmla="*/ 0 h 202310"/>
                  <a:gd name="connsiteX2" fmla="*/ 35624 w 35623"/>
                  <a:gd name="connsiteY2" fmla="*/ 181737 h 202310"/>
                  <a:gd name="connsiteX3" fmla="*/ 0 w 35623"/>
                  <a:gd name="connsiteY3" fmla="*/ 202311 h 202310"/>
                  <a:gd name="connsiteX4" fmla="*/ 0 w 35623"/>
                  <a:gd name="connsiteY4" fmla="*/ 20479 h 202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23" h="202310">
                    <a:moveTo>
                      <a:pt x="0" y="20479"/>
                    </a:moveTo>
                    <a:lnTo>
                      <a:pt x="35624" y="0"/>
                    </a:lnTo>
                    <a:lnTo>
                      <a:pt x="35624" y="181737"/>
                    </a:lnTo>
                    <a:lnTo>
                      <a:pt x="0" y="202311"/>
                    </a:lnTo>
                    <a:lnTo>
                      <a:pt x="0" y="20479"/>
                    </a:lnTo>
                    <a:close/>
                  </a:path>
                </a:pathLst>
              </a:custGeom>
              <a:solidFill>
                <a:srgbClr val="BA68C8"/>
              </a:solidFill>
              <a:ln w="9525" cap="flat">
                <a:noFill/>
                <a:prstDash val="solid"/>
                <a:miter/>
              </a:ln>
            </p:spPr>
            <p:txBody>
              <a:bodyPr rtlCol="0" anchor="ctr"/>
              <a:lstStyle/>
              <a:p>
                <a:endParaRPr lang="vi-VN"/>
              </a:p>
            </p:txBody>
          </p:sp>
          <p:sp>
            <p:nvSpPr>
              <p:cNvPr id="659" name="Freeform: Shape 658">
                <a:extLst>
                  <a:ext uri="{FF2B5EF4-FFF2-40B4-BE49-F238E27FC236}">
                    <a16:creationId xmlns:a16="http://schemas.microsoft.com/office/drawing/2014/main" id="{63B95EB8-ABD0-7839-5AB7-796667873748}"/>
                  </a:ext>
                </a:extLst>
              </p:cNvPr>
              <p:cNvSpPr/>
              <p:nvPr/>
            </p:nvSpPr>
            <p:spPr>
              <a:xfrm>
                <a:off x="4620007" y="2550867"/>
                <a:ext cx="35623" cy="242982"/>
              </a:xfrm>
              <a:custGeom>
                <a:avLst/>
                <a:gdLst>
                  <a:gd name="connsiteX0" fmla="*/ 0 w 35623"/>
                  <a:gd name="connsiteY0" fmla="*/ 20574 h 242982"/>
                  <a:gd name="connsiteX1" fmla="*/ 35624 w 35623"/>
                  <a:gd name="connsiteY1" fmla="*/ 0 h 242982"/>
                  <a:gd name="connsiteX2" fmla="*/ 35624 w 35623"/>
                  <a:gd name="connsiteY2" fmla="*/ 222409 h 242982"/>
                  <a:gd name="connsiteX3" fmla="*/ 0 w 35623"/>
                  <a:gd name="connsiteY3" fmla="*/ 242983 h 242982"/>
                  <a:gd name="connsiteX4" fmla="*/ 0 w 35623"/>
                  <a:gd name="connsiteY4" fmla="*/ 20574 h 242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23" h="242982">
                    <a:moveTo>
                      <a:pt x="0" y="20574"/>
                    </a:moveTo>
                    <a:lnTo>
                      <a:pt x="35624" y="0"/>
                    </a:lnTo>
                    <a:lnTo>
                      <a:pt x="35624" y="222409"/>
                    </a:lnTo>
                    <a:lnTo>
                      <a:pt x="0" y="242983"/>
                    </a:lnTo>
                    <a:lnTo>
                      <a:pt x="0" y="20574"/>
                    </a:lnTo>
                    <a:close/>
                  </a:path>
                </a:pathLst>
              </a:custGeom>
              <a:solidFill>
                <a:srgbClr val="BA68C8"/>
              </a:solidFill>
              <a:ln w="9525" cap="flat">
                <a:noFill/>
                <a:prstDash val="solid"/>
                <a:miter/>
              </a:ln>
            </p:spPr>
            <p:txBody>
              <a:bodyPr rtlCol="0" anchor="ctr"/>
              <a:lstStyle/>
              <a:p>
                <a:endParaRPr lang="vi-VN"/>
              </a:p>
            </p:txBody>
          </p:sp>
          <p:sp>
            <p:nvSpPr>
              <p:cNvPr id="660" name="Freeform: Shape 659">
                <a:extLst>
                  <a:ext uri="{FF2B5EF4-FFF2-40B4-BE49-F238E27FC236}">
                    <a16:creationId xmlns:a16="http://schemas.microsoft.com/office/drawing/2014/main" id="{8A43FE3E-410B-FED3-13FE-4F41DB3E72DB}"/>
                  </a:ext>
                </a:extLst>
              </p:cNvPr>
              <p:cNvSpPr/>
              <p:nvPr/>
            </p:nvSpPr>
            <p:spPr>
              <a:xfrm>
                <a:off x="4620007" y="2773276"/>
                <a:ext cx="35623" cy="109537"/>
              </a:xfrm>
              <a:custGeom>
                <a:avLst/>
                <a:gdLst>
                  <a:gd name="connsiteX0" fmla="*/ 0 w 35623"/>
                  <a:gd name="connsiteY0" fmla="*/ 20574 h 109537"/>
                  <a:gd name="connsiteX1" fmla="*/ 35624 w 35623"/>
                  <a:gd name="connsiteY1" fmla="*/ 0 h 109537"/>
                  <a:gd name="connsiteX2" fmla="*/ 35624 w 35623"/>
                  <a:gd name="connsiteY2" fmla="*/ 88963 h 109537"/>
                  <a:gd name="connsiteX3" fmla="*/ 0 w 35623"/>
                  <a:gd name="connsiteY3" fmla="*/ 109538 h 109537"/>
                  <a:gd name="connsiteX4" fmla="*/ 0 w 35623"/>
                  <a:gd name="connsiteY4" fmla="*/ 20574 h 109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23" h="109537">
                    <a:moveTo>
                      <a:pt x="0" y="20574"/>
                    </a:moveTo>
                    <a:lnTo>
                      <a:pt x="35624" y="0"/>
                    </a:lnTo>
                    <a:lnTo>
                      <a:pt x="35624" y="88963"/>
                    </a:lnTo>
                    <a:lnTo>
                      <a:pt x="0" y="109538"/>
                    </a:lnTo>
                    <a:lnTo>
                      <a:pt x="0" y="20574"/>
                    </a:lnTo>
                    <a:close/>
                  </a:path>
                </a:pathLst>
              </a:custGeom>
              <a:solidFill>
                <a:srgbClr val="000000">
                  <a:alpha val="15000"/>
                </a:srgbClr>
              </a:solidFill>
              <a:ln w="9525" cap="flat">
                <a:noFill/>
                <a:prstDash val="solid"/>
                <a:miter/>
              </a:ln>
            </p:spPr>
            <p:txBody>
              <a:bodyPr rtlCol="0" anchor="ctr"/>
              <a:lstStyle/>
              <a:p>
                <a:endParaRPr lang="vi-VN"/>
              </a:p>
            </p:txBody>
          </p:sp>
          <p:sp>
            <p:nvSpPr>
              <p:cNvPr id="661" name="Freeform: Shape 660">
                <a:extLst>
                  <a:ext uri="{FF2B5EF4-FFF2-40B4-BE49-F238E27FC236}">
                    <a16:creationId xmlns:a16="http://schemas.microsoft.com/office/drawing/2014/main" id="{0A31136D-B37F-3D08-BCC5-9741DDB9EBCB}"/>
                  </a:ext>
                </a:extLst>
              </p:cNvPr>
              <p:cNvSpPr/>
              <p:nvPr/>
            </p:nvSpPr>
            <p:spPr>
              <a:xfrm>
                <a:off x="4682872" y="2565154"/>
                <a:ext cx="35623" cy="100583"/>
              </a:xfrm>
              <a:custGeom>
                <a:avLst/>
                <a:gdLst>
                  <a:gd name="connsiteX0" fmla="*/ 0 w 35623"/>
                  <a:gd name="connsiteY0" fmla="*/ 20574 h 100583"/>
                  <a:gd name="connsiteX1" fmla="*/ 35624 w 35623"/>
                  <a:gd name="connsiteY1" fmla="*/ 0 h 100583"/>
                  <a:gd name="connsiteX2" fmla="*/ 35624 w 35623"/>
                  <a:gd name="connsiteY2" fmla="*/ 80010 h 100583"/>
                  <a:gd name="connsiteX3" fmla="*/ 0 w 35623"/>
                  <a:gd name="connsiteY3" fmla="*/ 100584 h 100583"/>
                  <a:gd name="connsiteX4" fmla="*/ 0 w 35623"/>
                  <a:gd name="connsiteY4" fmla="*/ 20574 h 100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23" h="100583">
                    <a:moveTo>
                      <a:pt x="0" y="20574"/>
                    </a:moveTo>
                    <a:lnTo>
                      <a:pt x="35624" y="0"/>
                    </a:lnTo>
                    <a:lnTo>
                      <a:pt x="35624" y="80010"/>
                    </a:lnTo>
                    <a:lnTo>
                      <a:pt x="0" y="100584"/>
                    </a:lnTo>
                    <a:lnTo>
                      <a:pt x="0" y="20574"/>
                    </a:lnTo>
                    <a:close/>
                  </a:path>
                </a:pathLst>
              </a:custGeom>
              <a:solidFill>
                <a:srgbClr val="BA68C8"/>
              </a:solidFill>
              <a:ln w="9525" cap="flat">
                <a:noFill/>
                <a:prstDash val="solid"/>
                <a:miter/>
              </a:ln>
            </p:spPr>
            <p:txBody>
              <a:bodyPr rtlCol="0" anchor="ctr"/>
              <a:lstStyle/>
              <a:p>
                <a:endParaRPr lang="vi-VN"/>
              </a:p>
            </p:txBody>
          </p:sp>
          <p:sp>
            <p:nvSpPr>
              <p:cNvPr id="662" name="Freeform: Shape 661">
                <a:extLst>
                  <a:ext uri="{FF2B5EF4-FFF2-40B4-BE49-F238E27FC236}">
                    <a16:creationId xmlns:a16="http://schemas.microsoft.com/office/drawing/2014/main" id="{13E98CD1-A16F-99F5-DED9-0A02F8BEF2D6}"/>
                  </a:ext>
                </a:extLst>
              </p:cNvPr>
              <p:cNvSpPr/>
              <p:nvPr/>
            </p:nvSpPr>
            <p:spPr>
              <a:xfrm>
                <a:off x="4682872" y="2645165"/>
                <a:ext cx="35623" cy="201358"/>
              </a:xfrm>
              <a:custGeom>
                <a:avLst/>
                <a:gdLst>
                  <a:gd name="connsiteX0" fmla="*/ 0 w 35623"/>
                  <a:gd name="connsiteY0" fmla="*/ 20574 h 201358"/>
                  <a:gd name="connsiteX1" fmla="*/ 35624 w 35623"/>
                  <a:gd name="connsiteY1" fmla="*/ 0 h 201358"/>
                  <a:gd name="connsiteX2" fmla="*/ 35624 w 35623"/>
                  <a:gd name="connsiteY2" fmla="*/ 180784 h 201358"/>
                  <a:gd name="connsiteX3" fmla="*/ 0 w 35623"/>
                  <a:gd name="connsiteY3" fmla="*/ 201359 h 201358"/>
                  <a:gd name="connsiteX4" fmla="*/ 0 w 35623"/>
                  <a:gd name="connsiteY4" fmla="*/ 20574 h 2013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23" h="201358">
                    <a:moveTo>
                      <a:pt x="0" y="20574"/>
                    </a:moveTo>
                    <a:lnTo>
                      <a:pt x="35624" y="0"/>
                    </a:lnTo>
                    <a:lnTo>
                      <a:pt x="35624" y="180784"/>
                    </a:lnTo>
                    <a:lnTo>
                      <a:pt x="0" y="201359"/>
                    </a:lnTo>
                    <a:lnTo>
                      <a:pt x="0" y="20574"/>
                    </a:lnTo>
                    <a:close/>
                  </a:path>
                </a:pathLst>
              </a:custGeom>
              <a:solidFill>
                <a:srgbClr val="000000">
                  <a:alpha val="15000"/>
                </a:srgbClr>
              </a:solidFill>
              <a:ln w="9525" cap="flat">
                <a:noFill/>
                <a:prstDash val="solid"/>
                <a:miter/>
              </a:ln>
            </p:spPr>
            <p:txBody>
              <a:bodyPr rtlCol="0" anchor="ctr"/>
              <a:lstStyle/>
              <a:p>
                <a:endParaRPr lang="vi-VN"/>
              </a:p>
            </p:txBody>
          </p:sp>
          <p:sp>
            <p:nvSpPr>
              <p:cNvPr id="663" name="Freeform: Shape 662">
                <a:extLst>
                  <a:ext uri="{FF2B5EF4-FFF2-40B4-BE49-F238E27FC236}">
                    <a16:creationId xmlns:a16="http://schemas.microsoft.com/office/drawing/2014/main" id="{89298775-6014-7507-03FB-5DB3770B3511}"/>
                  </a:ext>
                </a:extLst>
              </p:cNvPr>
              <p:cNvSpPr/>
              <p:nvPr/>
            </p:nvSpPr>
            <p:spPr>
              <a:xfrm>
                <a:off x="4745737" y="2424661"/>
                <a:ext cx="35623" cy="90392"/>
              </a:xfrm>
              <a:custGeom>
                <a:avLst/>
                <a:gdLst>
                  <a:gd name="connsiteX0" fmla="*/ 0 w 35623"/>
                  <a:gd name="connsiteY0" fmla="*/ 20574 h 90392"/>
                  <a:gd name="connsiteX1" fmla="*/ 35623 w 35623"/>
                  <a:gd name="connsiteY1" fmla="*/ 0 h 90392"/>
                  <a:gd name="connsiteX2" fmla="*/ 35623 w 35623"/>
                  <a:gd name="connsiteY2" fmla="*/ 69818 h 90392"/>
                  <a:gd name="connsiteX3" fmla="*/ 0 w 35623"/>
                  <a:gd name="connsiteY3" fmla="*/ 90392 h 90392"/>
                  <a:gd name="connsiteX4" fmla="*/ 0 w 35623"/>
                  <a:gd name="connsiteY4" fmla="*/ 20574 h 90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23" h="90392">
                    <a:moveTo>
                      <a:pt x="0" y="20574"/>
                    </a:moveTo>
                    <a:lnTo>
                      <a:pt x="35623" y="0"/>
                    </a:lnTo>
                    <a:lnTo>
                      <a:pt x="35623" y="69818"/>
                    </a:lnTo>
                    <a:lnTo>
                      <a:pt x="0" y="90392"/>
                    </a:lnTo>
                    <a:lnTo>
                      <a:pt x="0" y="20574"/>
                    </a:lnTo>
                    <a:close/>
                  </a:path>
                </a:pathLst>
              </a:custGeom>
              <a:solidFill>
                <a:srgbClr val="BA68C8"/>
              </a:solidFill>
              <a:ln w="9525" cap="flat">
                <a:noFill/>
                <a:prstDash val="solid"/>
                <a:miter/>
              </a:ln>
            </p:spPr>
            <p:txBody>
              <a:bodyPr rtlCol="0" anchor="ctr"/>
              <a:lstStyle/>
              <a:p>
                <a:endParaRPr lang="vi-VN"/>
              </a:p>
            </p:txBody>
          </p:sp>
          <p:sp>
            <p:nvSpPr>
              <p:cNvPr id="664" name="Freeform: Shape 663">
                <a:extLst>
                  <a:ext uri="{FF2B5EF4-FFF2-40B4-BE49-F238E27FC236}">
                    <a16:creationId xmlns:a16="http://schemas.microsoft.com/office/drawing/2014/main" id="{8FBA5700-FC94-78FF-DD7A-273970FBE163}"/>
                  </a:ext>
                </a:extLst>
              </p:cNvPr>
              <p:cNvSpPr/>
              <p:nvPr/>
            </p:nvSpPr>
            <p:spPr>
              <a:xfrm>
                <a:off x="4745737" y="2494479"/>
                <a:ext cx="35623" cy="315753"/>
              </a:xfrm>
              <a:custGeom>
                <a:avLst/>
                <a:gdLst>
                  <a:gd name="connsiteX0" fmla="*/ 0 w 35623"/>
                  <a:gd name="connsiteY0" fmla="*/ 20574 h 315753"/>
                  <a:gd name="connsiteX1" fmla="*/ 35623 w 35623"/>
                  <a:gd name="connsiteY1" fmla="*/ 0 h 315753"/>
                  <a:gd name="connsiteX2" fmla="*/ 35623 w 35623"/>
                  <a:gd name="connsiteY2" fmla="*/ 295180 h 315753"/>
                  <a:gd name="connsiteX3" fmla="*/ 0 w 35623"/>
                  <a:gd name="connsiteY3" fmla="*/ 315754 h 315753"/>
                  <a:gd name="connsiteX4" fmla="*/ 0 w 35623"/>
                  <a:gd name="connsiteY4" fmla="*/ 20574 h 3157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23" h="315753">
                    <a:moveTo>
                      <a:pt x="0" y="20574"/>
                    </a:moveTo>
                    <a:lnTo>
                      <a:pt x="35623" y="0"/>
                    </a:lnTo>
                    <a:lnTo>
                      <a:pt x="35623" y="295180"/>
                    </a:lnTo>
                    <a:lnTo>
                      <a:pt x="0" y="315754"/>
                    </a:lnTo>
                    <a:lnTo>
                      <a:pt x="0" y="20574"/>
                    </a:lnTo>
                    <a:close/>
                  </a:path>
                </a:pathLst>
              </a:custGeom>
              <a:solidFill>
                <a:srgbClr val="000000">
                  <a:alpha val="15000"/>
                </a:srgbClr>
              </a:solidFill>
              <a:ln w="9525" cap="flat">
                <a:noFill/>
                <a:prstDash val="solid"/>
                <a:miter/>
              </a:ln>
            </p:spPr>
            <p:txBody>
              <a:bodyPr rtlCol="0" anchor="ctr"/>
              <a:lstStyle/>
              <a:p>
                <a:endParaRPr lang="vi-VN"/>
              </a:p>
            </p:txBody>
          </p:sp>
          <p:sp>
            <p:nvSpPr>
              <p:cNvPr id="665" name="Freeform: Shape 664">
                <a:extLst>
                  <a:ext uri="{FF2B5EF4-FFF2-40B4-BE49-F238E27FC236}">
                    <a16:creationId xmlns:a16="http://schemas.microsoft.com/office/drawing/2014/main" id="{EC6A94C1-5533-2A32-B6CD-E6178B2D7039}"/>
                  </a:ext>
                </a:extLst>
              </p:cNvPr>
              <p:cNvSpPr/>
              <p:nvPr/>
            </p:nvSpPr>
            <p:spPr>
              <a:xfrm>
                <a:off x="4808602" y="2441996"/>
                <a:ext cx="35623" cy="196595"/>
              </a:xfrm>
              <a:custGeom>
                <a:avLst/>
                <a:gdLst>
                  <a:gd name="connsiteX0" fmla="*/ 0 w 35623"/>
                  <a:gd name="connsiteY0" fmla="*/ 20574 h 196595"/>
                  <a:gd name="connsiteX1" fmla="*/ 35623 w 35623"/>
                  <a:gd name="connsiteY1" fmla="*/ 0 h 196595"/>
                  <a:gd name="connsiteX2" fmla="*/ 35623 w 35623"/>
                  <a:gd name="connsiteY2" fmla="*/ 176022 h 196595"/>
                  <a:gd name="connsiteX3" fmla="*/ 0 w 35623"/>
                  <a:gd name="connsiteY3" fmla="*/ 196596 h 196595"/>
                  <a:gd name="connsiteX4" fmla="*/ 0 w 35623"/>
                  <a:gd name="connsiteY4" fmla="*/ 20574 h 196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23" h="196595">
                    <a:moveTo>
                      <a:pt x="0" y="20574"/>
                    </a:moveTo>
                    <a:lnTo>
                      <a:pt x="35623" y="0"/>
                    </a:lnTo>
                    <a:lnTo>
                      <a:pt x="35623" y="176022"/>
                    </a:lnTo>
                    <a:lnTo>
                      <a:pt x="0" y="196596"/>
                    </a:lnTo>
                    <a:lnTo>
                      <a:pt x="0" y="20574"/>
                    </a:lnTo>
                    <a:close/>
                  </a:path>
                </a:pathLst>
              </a:custGeom>
              <a:solidFill>
                <a:srgbClr val="BA68C8"/>
              </a:solidFill>
              <a:ln w="9525" cap="flat">
                <a:noFill/>
                <a:prstDash val="solid"/>
                <a:miter/>
              </a:ln>
            </p:spPr>
            <p:txBody>
              <a:bodyPr rtlCol="0" anchor="ctr"/>
              <a:lstStyle/>
              <a:p>
                <a:endParaRPr lang="vi-VN"/>
              </a:p>
            </p:txBody>
          </p:sp>
          <p:sp>
            <p:nvSpPr>
              <p:cNvPr id="666" name="Freeform: Shape 665">
                <a:extLst>
                  <a:ext uri="{FF2B5EF4-FFF2-40B4-BE49-F238E27FC236}">
                    <a16:creationId xmlns:a16="http://schemas.microsoft.com/office/drawing/2014/main" id="{B7096F10-E020-901C-8750-09B27176759A}"/>
                  </a:ext>
                </a:extLst>
              </p:cNvPr>
              <p:cNvSpPr/>
              <p:nvPr/>
            </p:nvSpPr>
            <p:spPr>
              <a:xfrm>
                <a:off x="4808602" y="2618018"/>
                <a:ext cx="35623" cy="155924"/>
              </a:xfrm>
              <a:custGeom>
                <a:avLst/>
                <a:gdLst>
                  <a:gd name="connsiteX0" fmla="*/ 0 w 35623"/>
                  <a:gd name="connsiteY0" fmla="*/ 20574 h 155924"/>
                  <a:gd name="connsiteX1" fmla="*/ 35623 w 35623"/>
                  <a:gd name="connsiteY1" fmla="*/ 0 h 155924"/>
                  <a:gd name="connsiteX2" fmla="*/ 35623 w 35623"/>
                  <a:gd name="connsiteY2" fmla="*/ 135350 h 155924"/>
                  <a:gd name="connsiteX3" fmla="*/ 0 w 35623"/>
                  <a:gd name="connsiteY3" fmla="*/ 155924 h 155924"/>
                  <a:gd name="connsiteX4" fmla="*/ 0 w 35623"/>
                  <a:gd name="connsiteY4" fmla="*/ 20574 h 155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23" h="155924">
                    <a:moveTo>
                      <a:pt x="0" y="20574"/>
                    </a:moveTo>
                    <a:lnTo>
                      <a:pt x="35623" y="0"/>
                    </a:lnTo>
                    <a:lnTo>
                      <a:pt x="35623" y="135350"/>
                    </a:lnTo>
                    <a:lnTo>
                      <a:pt x="0" y="155924"/>
                    </a:lnTo>
                    <a:lnTo>
                      <a:pt x="0" y="20574"/>
                    </a:lnTo>
                    <a:close/>
                  </a:path>
                </a:pathLst>
              </a:custGeom>
              <a:solidFill>
                <a:srgbClr val="000000">
                  <a:alpha val="15000"/>
                </a:srgbClr>
              </a:solidFill>
              <a:ln w="9525" cap="flat">
                <a:noFill/>
                <a:prstDash val="solid"/>
                <a:miter/>
              </a:ln>
            </p:spPr>
            <p:txBody>
              <a:bodyPr rtlCol="0" anchor="ctr"/>
              <a:lstStyle/>
              <a:p>
                <a:endParaRPr lang="vi-VN"/>
              </a:p>
            </p:txBody>
          </p:sp>
          <p:sp>
            <p:nvSpPr>
              <p:cNvPr id="667" name="Freeform: Shape 666">
                <a:extLst>
                  <a:ext uri="{FF2B5EF4-FFF2-40B4-BE49-F238E27FC236}">
                    <a16:creationId xmlns:a16="http://schemas.microsoft.com/office/drawing/2014/main" id="{6FFB68B5-F17E-A9BE-6322-AE50DC982C31}"/>
                  </a:ext>
                </a:extLst>
              </p:cNvPr>
              <p:cNvSpPr/>
              <p:nvPr/>
            </p:nvSpPr>
            <p:spPr>
              <a:xfrm>
                <a:off x="4871467" y="2477144"/>
                <a:ext cx="35623" cy="95059"/>
              </a:xfrm>
              <a:custGeom>
                <a:avLst/>
                <a:gdLst>
                  <a:gd name="connsiteX0" fmla="*/ 0 w 35623"/>
                  <a:gd name="connsiteY0" fmla="*/ 20574 h 95059"/>
                  <a:gd name="connsiteX1" fmla="*/ 35623 w 35623"/>
                  <a:gd name="connsiteY1" fmla="*/ 0 h 95059"/>
                  <a:gd name="connsiteX2" fmla="*/ 35623 w 35623"/>
                  <a:gd name="connsiteY2" fmla="*/ 74485 h 95059"/>
                  <a:gd name="connsiteX3" fmla="*/ 0 w 35623"/>
                  <a:gd name="connsiteY3" fmla="*/ 95059 h 95059"/>
                  <a:gd name="connsiteX4" fmla="*/ 0 w 35623"/>
                  <a:gd name="connsiteY4" fmla="*/ 20574 h 950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23" h="95059">
                    <a:moveTo>
                      <a:pt x="0" y="20574"/>
                    </a:moveTo>
                    <a:lnTo>
                      <a:pt x="35623" y="0"/>
                    </a:lnTo>
                    <a:lnTo>
                      <a:pt x="35623" y="74485"/>
                    </a:lnTo>
                    <a:lnTo>
                      <a:pt x="0" y="95059"/>
                    </a:lnTo>
                    <a:lnTo>
                      <a:pt x="0" y="20574"/>
                    </a:lnTo>
                    <a:close/>
                  </a:path>
                </a:pathLst>
              </a:custGeom>
              <a:solidFill>
                <a:srgbClr val="BA68C8"/>
              </a:solidFill>
              <a:ln w="9525" cap="flat">
                <a:noFill/>
                <a:prstDash val="solid"/>
                <a:miter/>
              </a:ln>
            </p:spPr>
            <p:txBody>
              <a:bodyPr rtlCol="0" anchor="ctr"/>
              <a:lstStyle/>
              <a:p>
                <a:endParaRPr lang="vi-VN"/>
              </a:p>
            </p:txBody>
          </p:sp>
          <p:sp>
            <p:nvSpPr>
              <p:cNvPr id="668" name="Freeform: Shape 667">
                <a:extLst>
                  <a:ext uri="{FF2B5EF4-FFF2-40B4-BE49-F238E27FC236}">
                    <a16:creationId xmlns:a16="http://schemas.microsoft.com/office/drawing/2014/main" id="{03254EC9-9ADF-91C1-EE1F-5C0B395CC00A}"/>
                  </a:ext>
                </a:extLst>
              </p:cNvPr>
              <p:cNvSpPr/>
              <p:nvPr/>
            </p:nvSpPr>
            <p:spPr>
              <a:xfrm>
                <a:off x="4871467" y="2551629"/>
                <a:ext cx="35623" cy="185928"/>
              </a:xfrm>
              <a:custGeom>
                <a:avLst/>
                <a:gdLst>
                  <a:gd name="connsiteX0" fmla="*/ 0 w 35623"/>
                  <a:gd name="connsiteY0" fmla="*/ 20574 h 185928"/>
                  <a:gd name="connsiteX1" fmla="*/ 35623 w 35623"/>
                  <a:gd name="connsiteY1" fmla="*/ 0 h 185928"/>
                  <a:gd name="connsiteX2" fmla="*/ 35623 w 35623"/>
                  <a:gd name="connsiteY2" fmla="*/ 165449 h 185928"/>
                  <a:gd name="connsiteX3" fmla="*/ 0 w 35623"/>
                  <a:gd name="connsiteY3" fmla="*/ 185928 h 185928"/>
                  <a:gd name="connsiteX4" fmla="*/ 0 w 35623"/>
                  <a:gd name="connsiteY4" fmla="*/ 20574 h 185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23" h="185928">
                    <a:moveTo>
                      <a:pt x="0" y="20574"/>
                    </a:moveTo>
                    <a:lnTo>
                      <a:pt x="35623" y="0"/>
                    </a:lnTo>
                    <a:lnTo>
                      <a:pt x="35623" y="165449"/>
                    </a:lnTo>
                    <a:lnTo>
                      <a:pt x="0" y="185928"/>
                    </a:lnTo>
                    <a:lnTo>
                      <a:pt x="0" y="20574"/>
                    </a:lnTo>
                    <a:close/>
                  </a:path>
                </a:pathLst>
              </a:custGeom>
              <a:solidFill>
                <a:srgbClr val="000000">
                  <a:alpha val="15000"/>
                </a:srgbClr>
              </a:solidFill>
              <a:ln w="9525" cap="flat">
                <a:noFill/>
                <a:prstDash val="solid"/>
                <a:miter/>
              </a:ln>
            </p:spPr>
            <p:txBody>
              <a:bodyPr rtlCol="0" anchor="ctr"/>
              <a:lstStyle/>
              <a:p>
                <a:endParaRPr lang="vi-VN"/>
              </a:p>
            </p:txBody>
          </p:sp>
          <p:sp>
            <p:nvSpPr>
              <p:cNvPr id="669" name="Freeform: Shape 668">
                <a:extLst>
                  <a:ext uri="{FF2B5EF4-FFF2-40B4-BE49-F238E27FC236}">
                    <a16:creationId xmlns:a16="http://schemas.microsoft.com/office/drawing/2014/main" id="{2D95A697-333A-5566-9F90-CC4930DAB05D}"/>
                  </a:ext>
                </a:extLst>
              </p:cNvPr>
              <p:cNvSpPr/>
              <p:nvPr/>
            </p:nvSpPr>
            <p:spPr>
              <a:xfrm>
                <a:off x="4934332" y="2464190"/>
                <a:ext cx="35623" cy="237077"/>
              </a:xfrm>
              <a:custGeom>
                <a:avLst/>
                <a:gdLst>
                  <a:gd name="connsiteX0" fmla="*/ 0 w 35623"/>
                  <a:gd name="connsiteY0" fmla="*/ 20574 h 237077"/>
                  <a:gd name="connsiteX1" fmla="*/ 35624 w 35623"/>
                  <a:gd name="connsiteY1" fmla="*/ 0 h 237077"/>
                  <a:gd name="connsiteX2" fmla="*/ 35624 w 35623"/>
                  <a:gd name="connsiteY2" fmla="*/ 216503 h 237077"/>
                  <a:gd name="connsiteX3" fmla="*/ 0 w 35623"/>
                  <a:gd name="connsiteY3" fmla="*/ 237077 h 237077"/>
                  <a:gd name="connsiteX4" fmla="*/ 0 w 35623"/>
                  <a:gd name="connsiteY4" fmla="*/ 20574 h 23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23" h="237077">
                    <a:moveTo>
                      <a:pt x="0" y="20574"/>
                    </a:moveTo>
                    <a:lnTo>
                      <a:pt x="35624" y="0"/>
                    </a:lnTo>
                    <a:lnTo>
                      <a:pt x="35624" y="216503"/>
                    </a:lnTo>
                    <a:lnTo>
                      <a:pt x="0" y="237077"/>
                    </a:lnTo>
                    <a:lnTo>
                      <a:pt x="0" y="20574"/>
                    </a:lnTo>
                    <a:close/>
                  </a:path>
                </a:pathLst>
              </a:custGeom>
              <a:solidFill>
                <a:srgbClr val="000000">
                  <a:alpha val="15000"/>
                </a:srgbClr>
              </a:solidFill>
              <a:ln w="9525" cap="flat">
                <a:noFill/>
                <a:prstDash val="solid"/>
                <a:miter/>
              </a:ln>
            </p:spPr>
            <p:txBody>
              <a:bodyPr rtlCol="0" anchor="ctr"/>
              <a:lstStyle/>
              <a:p>
                <a:endParaRPr lang="vi-VN"/>
              </a:p>
            </p:txBody>
          </p:sp>
          <p:sp>
            <p:nvSpPr>
              <p:cNvPr id="670" name="Freeform: Shape 669">
                <a:extLst>
                  <a:ext uri="{FF2B5EF4-FFF2-40B4-BE49-F238E27FC236}">
                    <a16:creationId xmlns:a16="http://schemas.microsoft.com/office/drawing/2014/main" id="{F892AD30-E2FF-92B4-3ECF-0D67071730FC}"/>
                  </a:ext>
                </a:extLst>
              </p:cNvPr>
              <p:cNvSpPr/>
              <p:nvPr/>
            </p:nvSpPr>
            <p:spPr>
              <a:xfrm>
                <a:off x="4620007" y="2773276"/>
                <a:ext cx="35623" cy="109537"/>
              </a:xfrm>
              <a:custGeom>
                <a:avLst/>
                <a:gdLst>
                  <a:gd name="connsiteX0" fmla="*/ 0 w 35623"/>
                  <a:gd name="connsiteY0" fmla="*/ 20574 h 109537"/>
                  <a:gd name="connsiteX1" fmla="*/ 35624 w 35623"/>
                  <a:gd name="connsiteY1" fmla="*/ 0 h 109537"/>
                  <a:gd name="connsiteX2" fmla="*/ 35624 w 35623"/>
                  <a:gd name="connsiteY2" fmla="*/ 88963 h 109537"/>
                  <a:gd name="connsiteX3" fmla="*/ 0 w 35623"/>
                  <a:gd name="connsiteY3" fmla="*/ 109538 h 109537"/>
                  <a:gd name="connsiteX4" fmla="*/ 0 w 35623"/>
                  <a:gd name="connsiteY4" fmla="*/ 20574 h 109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23" h="109537">
                    <a:moveTo>
                      <a:pt x="0" y="20574"/>
                    </a:moveTo>
                    <a:lnTo>
                      <a:pt x="35624" y="0"/>
                    </a:lnTo>
                    <a:lnTo>
                      <a:pt x="35624" y="88963"/>
                    </a:lnTo>
                    <a:lnTo>
                      <a:pt x="0" y="109538"/>
                    </a:lnTo>
                    <a:lnTo>
                      <a:pt x="0" y="20574"/>
                    </a:lnTo>
                    <a:close/>
                  </a:path>
                </a:pathLst>
              </a:custGeom>
              <a:solidFill>
                <a:srgbClr val="BA68C8"/>
              </a:solidFill>
              <a:ln w="9525" cap="flat">
                <a:noFill/>
                <a:prstDash val="solid"/>
                <a:miter/>
              </a:ln>
            </p:spPr>
            <p:txBody>
              <a:bodyPr rtlCol="0" anchor="ctr"/>
              <a:lstStyle/>
              <a:p>
                <a:endParaRPr lang="vi-VN"/>
              </a:p>
            </p:txBody>
          </p:sp>
          <p:sp>
            <p:nvSpPr>
              <p:cNvPr id="671" name="Freeform: Shape 670">
                <a:extLst>
                  <a:ext uri="{FF2B5EF4-FFF2-40B4-BE49-F238E27FC236}">
                    <a16:creationId xmlns:a16="http://schemas.microsoft.com/office/drawing/2014/main" id="{B594B97E-6EEF-89D7-41A5-54054B7A07C1}"/>
                  </a:ext>
                </a:extLst>
              </p:cNvPr>
              <p:cNvSpPr/>
              <p:nvPr/>
            </p:nvSpPr>
            <p:spPr>
              <a:xfrm>
                <a:off x="4620007" y="2773276"/>
                <a:ext cx="35623" cy="109537"/>
              </a:xfrm>
              <a:custGeom>
                <a:avLst/>
                <a:gdLst>
                  <a:gd name="connsiteX0" fmla="*/ 0 w 35623"/>
                  <a:gd name="connsiteY0" fmla="*/ 20574 h 109537"/>
                  <a:gd name="connsiteX1" fmla="*/ 35624 w 35623"/>
                  <a:gd name="connsiteY1" fmla="*/ 0 h 109537"/>
                  <a:gd name="connsiteX2" fmla="*/ 35624 w 35623"/>
                  <a:gd name="connsiteY2" fmla="*/ 88963 h 109537"/>
                  <a:gd name="connsiteX3" fmla="*/ 0 w 35623"/>
                  <a:gd name="connsiteY3" fmla="*/ 109538 h 109537"/>
                  <a:gd name="connsiteX4" fmla="*/ 0 w 35623"/>
                  <a:gd name="connsiteY4" fmla="*/ 20574 h 109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23" h="109537">
                    <a:moveTo>
                      <a:pt x="0" y="20574"/>
                    </a:moveTo>
                    <a:lnTo>
                      <a:pt x="35624" y="0"/>
                    </a:lnTo>
                    <a:lnTo>
                      <a:pt x="35624" y="88963"/>
                    </a:lnTo>
                    <a:lnTo>
                      <a:pt x="0" y="109538"/>
                    </a:lnTo>
                    <a:lnTo>
                      <a:pt x="0" y="20574"/>
                    </a:lnTo>
                    <a:close/>
                  </a:path>
                </a:pathLst>
              </a:custGeom>
              <a:solidFill>
                <a:srgbClr val="000000">
                  <a:alpha val="20000"/>
                </a:srgbClr>
              </a:solidFill>
              <a:ln w="9525" cap="flat">
                <a:noFill/>
                <a:prstDash val="solid"/>
                <a:miter/>
              </a:ln>
            </p:spPr>
            <p:txBody>
              <a:bodyPr rtlCol="0" anchor="ctr"/>
              <a:lstStyle/>
              <a:p>
                <a:endParaRPr lang="vi-VN"/>
              </a:p>
            </p:txBody>
          </p:sp>
          <p:sp>
            <p:nvSpPr>
              <p:cNvPr id="672" name="Freeform: Shape 671">
                <a:extLst>
                  <a:ext uri="{FF2B5EF4-FFF2-40B4-BE49-F238E27FC236}">
                    <a16:creationId xmlns:a16="http://schemas.microsoft.com/office/drawing/2014/main" id="{BE2720A0-9382-7F11-8F50-9507D5D866A9}"/>
                  </a:ext>
                </a:extLst>
              </p:cNvPr>
              <p:cNvSpPr/>
              <p:nvPr/>
            </p:nvSpPr>
            <p:spPr>
              <a:xfrm>
                <a:off x="4682872" y="2645165"/>
                <a:ext cx="35623" cy="201358"/>
              </a:xfrm>
              <a:custGeom>
                <a:avLst/>
                <a:gdLst>
                  <a:gd name="connsiteX0" fmla="*/ 0 w 35623"/>
                  <a:gd name="connsiteY0" fmla="*/ 20574 h 201358"/>
                  <a:gd name="connsiteX1" fmla="*/ 35624 w 35623"/>
                  <a:gd name="connsiteY1" fmla="*/ 0 h 201358"/>
                  <a:gd name="connsiteX2" fmla="*/ 35624 w 35623"/>
                  <a:gd name="connsiteY2" fmla="*/ 180784 h 201358"/>
                  <a:gd name="connsiteX3" fmla="*/ 0 w 35623"/>
                  <a:gd name="connsiteY3" fmla="*/ 201359 h 201358"/>
                  <a:gd name="connsiteX4" fmla="*/ 0 w 35623"/>
                  <a:gd name="connsiteY4" fmla="*/ 20574 h 2013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23" h="201358">
                    <a:moveTo>
                      <a:pt x="0" y="20574"/>
                    </a:moveTo>
                    <a:lnTo>
                      <a:pt x="35624" y="0"/>
                    </a:lnTo>
                    <a:lnTo>
                      <a:pt x="35624" y="180784"/>
                    </a:lnTo>
                    <a:lnTo>
                      <a:pt x="0" y="201359"/>
                    </a:lnTo>
                    <a:lnTo>
                      <a:pt x="0" y="20574"/>
                    </a:lnTo>
                    <a:close/>
                  </a:path>
                </a:pathLst>
              </a:custGeom>
              <a:solidFill>
                <a:srgbClr val="BA68C8"/>
              </a:solidFill>
              <a:ln w="9525" cap="flat">
                <a:noFill/>
                <a:prstDash val="solid"/>
                <a:miter/>
              </a:ln>
            </p:spPr>
            <p:txBody>
              <a:bodyPr rtlCol="0" anchor="ctr"/>
              <a:lstStyle/>
              <a:p>
                <a:endParaRPr lang="vi-VN"/>
              </a:p>
            </p:txBody>
          </p:sp>
          <p:sp>
            <p:nvSpPr>
              <p:cNvPr id="673" name="Freeform: Shape 672">
                <a:extLst>
                  <a:ext uri="{FF2B5EF4-FFF2-40B4-BE49-F238E27FC236}">
                    <a16:creationId xmlns:a16="http://schemas.microsoft.com/office/drawing/2014/main" id="{A04C1C06-F5C2-D47A-6FAB-50189B87A13E}"/>
                  </a:ext>
                </a:extLst>
              </p:cNvPr>
              <p:cNvSpPr/>
              <p:nvPr/>
            </p:nvSpPr>
            <p:spPr>
              <a:xfrm>
                <a:off x="4682872" y="2645165"/>
                <a:ext cx="35623" cy="201358"/>
              </a:xfrm>
              <a:custGeom>
                <a:avLst/>
                <a:gdLst>
                  <a:gd name="connsiteX0" fmla="*/ 0 w 35623"/>
                  <a:gd name="connsiteY0" fmla="*/ 20574 h 201358"/>
                  <a:gd name="connsiteX1" fmla="*/ 35624 w 35623"/>
                  <a:gd name="connsiteY1" fmla="*/ 0 h 201358"/>
                  <a:gd name="connsiteX2" fmla="*/ 35624 w 35623"/>
                  <a:gd name="connsiteY2" fmla="*/ 180784 h 201358"/>
                  <a:gd name="connsiteX3" fmla="*/ 0 w 35623"/>
                  <a:gd name="connsiteY3" fmla="*/ 201359 h 201358"/>
                  <a:gd name="connsiteX4" fmla="*/ 0 w 35623"/>
                  <a:gd name="connsiteY4" fmla="*/ 20574 h 2013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23" h="201358">
                    <a:moveTo>
                      <a:pt x="0" y="20574"/>
                    </a:moveTo>
                    <a:lnTo>
                      <a:pt x="35624" y="0"/>
                    </a:lnTo>
                    <a:lnTo>
                      <a:pt x="35624" y="180784"/>
                    </a:lnTo>
                    <a:lnTo>
                      <a:pt x="0" y="201359"/>
                    </a:lnTo>
                    <a:lnTo>
                      <a:pt x="0" y="20574"/>
                    </a:lnTo>
                    <a:close/>
                  </a:path>
                </a:pathLst>
              </a:custGeom>
              <a:solidFill>
                <a:srgbClr val="000000">
                  <a:alpha val="20000"/>
                </a:srgbClr>
              </a:solidFill>
              <a:ln w="9525" cap="flat">
                <a:noFill/>
                <a:prstDash val="solid"/>
                <a:miter/>
              </a:ln>
            </p:spPr>
            <p:txBody>
              <a:bodyPr rtlCol="0" anchor="ctr"/>
              <a:lstStyle/>
              <a:p>
                <a:endParaRPr lang="vi-VN"/>
              </a:p>
            </p:txBody>
          </p:sp>
          <p:sp>
            <p:nvSpPr>
              <p:cNvPr id="674" name="Freeform: Shape 673">
                <a:extLst>
                  <a:ext uri="{FF2B5EF4-FFF2-40B4-BE49-F238E27FC236}">
                    <a16:creationId xmlns:a16="http://schemas.microsoft.com/office/drawing/2014/main" id="{A40E4474-3E97-BC10-756B-868F70AD4333}"/>
                  </a:ext>
                </a:extLst>
              </p:cNvPr>
              <p:cNvSpPr/>
              <p:nvPr/>
            </p:nvSpPr>
            <p:spPr>
              <a:xfrm>
                <a:off x="4745737" y="2494479"/>
                <a:ext cx="35623" cy="315753"/>
              </a:xfrm>
              <a:custGeom>
                <a:avLst/>
                <a:gdLst>
                  <a:gd name="connsiteX0" fmla="*/ 0 w 35623"/>
                  <a:gd name="connsiteY0" fmla="*/ 20574 h 315753"/>
                  <a:gd name="connsiteX1" fmla="*/ 35623 w 35623"/>
                  <a:gd name="connsiteY1" fmla="*/ 0 h 315753"/>
                  <a:gd name="connsiteX2" fmla="*/ 35623 w 35623"/>
                  <a:gd name="connsiteY2" fmla="*/ 295180 h 315753"/>
                  <a:gd name="connsiteX3" fmla="*/ 0 w 35623"/>
                  <a:gd name="connsiteY3" fmla="*/ 315754 h 315753"/>
                  <a:gd name="connsiteX4" fmla="*/ 0 w 35623"/>
                  <a:gd name="connsiteY4" fmla="*/ 20574 h 3157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23" h="315753">
                    <a:moveTo>
                      <a:pt x="0" y="20574"/>
                    </a:moveTo>
                    <a:lnTo>
                      <a:pt x="35623" y="0"/>
                    </a:lnTo>
                    <a:lnTo>
                      <a:pt x="35623" y="295180"/>
                    </a:lnTo>
                    <a:lnTo>
                      <a:pt x="0" y="315754"/>
                    </a:lnTo>
                    <a:lnTo>
                      <a:pt x="0" y="20574"/>
                    </a:lnTo>
                    <a:close/>
                  </a:path>
                </a:pathLst>
              </a:custGeom>
              <a:solidFill>
                <a:srgbClr val="BA68C8"/>
              </a:solidFill>
              <a:ln w="9525" cap="flat">
                <a:noFill/>
                <a:prstDash val="solid"/>
                <a:miter/>
              </a:ln>
            </p:spPr>
            <p:txBody>
              <a:bodyPr rtlCol="0" anchor="ctr"/>
              <a:lstStyle/>
              <a:p>
                <a:endParaRPr lang="vi-VN"/>
              </a:p>
            </p:txBody>
          </p:sp>
          <p:sp>
            <p:nvSpPr>
              <p:cNvPr id="675" name="Freeform: Shape 674">
                <a:extLst>
                  <a:ext uri="{FF2B5EF4-FFF2-40B4-BE49-F238E27FC236}">
                    <a16:creationId xmlns:a16="http://schemas.microsoft.com/office/drawing/2014/main" id="{7304EB90-4163-40F0-00E7-CCC2C69A390F}"/>
                  </a:ext>
                </a:extLst>
              </p:cNvPr>
              <p:cNvSpPr/>
              <p:nvPr/>
            </p:nvSpPr>
            <p:spPr>
              <a:xfrm>
                <a:off x="4745737" y="2494479"/>
                <a:ext cx="35623" cy="315753"/>
              </a:xfrm>
              <a:custGeom>
                <a:avLst/>
                <a:gdLst>
                  <a:gd name="connsiteX0" fmla="*/ 0 w 35623"/>
                  <a:gd name="connsiteY0" fmla="*/ 20574 h 315753"/>
                  <a:gd name="connsiteX1" fmla="*/ 35623 w 35623"/>
                  <a:gd name="connsiteY1" fmla="*/ 0 h 315753"/>
                  <a:gd name="connsiteX2" fmla="*/ 35623 w 35623"/>
                  <a:gd name="connsiteY2" fmla="*/ 295180 h 315753"/>
                  <a:gd name="connsiteX3" fmla="*/ 0 w 35623"/>
                  <a:gd name="connsiteY3" fmla="*/ 315754 h 315753"/>
                  <a:gd name="connsiteX4" fmla="*/ 0 w 35623"/>
                  <a:gd name="connsiteY4" fmla="*/ 20574 h 3157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23" h="315753">
                    <a:moveTo>
                      <a:pt x="0" y="20574"/>
                    </a:moveTo>
                    <a:lnTo>
                      <a:pt x="35623" y="0"/>
                    </a:lnTo>
                    <a:lnTo>
                      <a:pt x="35623" y="295180"/>
                    </a:lnTo>
                    <a:lnTo>
                      <a:pt x="0" y="315754"/>
                    </a:lnTo>
                    <a:lnTo>
                      <a:pt x="0" y="20574"/>
                    </a:lnTo>
                    <a:close/>
                  </a:path>
                </a:pathLst>
              </a:custGeom>
              <a:solidFill>
                <a:srgbClr val="000000">
                  <a:alpha val="20000"/>
                </a:srgbClr>
              </a:solidFill>
              <a:ln w="9525" cap="flat">
                <a:noFill/>
                <a:prstDash val="solid"/>
                <a:miter/>
              </a:ln>
            </p:spPr>
            <p:txBody>
              <a:bodyPr rtlCol="0" anchor="ctr"/>
              <a:lstStyle/>
              <a:p>
                <a:endParaRPr lang="vi-VN"/>
              </a:p>
            </p:txBody>
          </p:sp>
          <p:sp>
            <p:nvSpPr>
              <p:cNvPr id="676" name="Freeform: Shape 675">
                <a:extLst>
                  <a:ext uri="{FF2B5EF4-FFF2-40B4-BE49-F238E27FC236}">
                    <a16:creationId xmlns:a16="http://schemas.microsoft.com/office/drawing/2014/main" id="{AA074B95-3301-BF1C-19D1-64345A410A84}"/>
                  </a:ext>
                </a:extLst>
              </p:cNvPr>
              <p:cNvSpPr/>
              <p:nvPr/>
            </p:nvSpPr>
            <p:spPr>
              <a:xfrm>
                <a:off x="4808602" y="2618018"/>
                <a:ext cx="35623" cy="155924"/>
              </a:xfrm>
              <a:custGeom>
                <a:avLst/>
                <a:gdLst>
                  <a:gd name="connsiteX0" fmla="*/ 0 w 35623"/>
                  <a:gd name="connsiteY0" fmla="*/ 20574 h 155924"/>
                  <a:gd name="connsiteX1" fmla="*/ 35623 w 35623"/>
                  <a:gd name="connsiteY1" fmla="*/ 0 h 155924"/>
                  <a:gd name="connsiteX2" fmla="*/ 35623 w 35623"/>
                  <a:gd name="connsiteY2" fmla="*/ 135350 h 155924"/>
                  <a:gd name="connsiteX3" fmla="*/ 0 w 35623"/>
                  <a:gd name="connsiteY3" fmla="*/ 155924 h 155924"/>
                  <a:gd name="connsiteX4" fmla="*/ 0 w 35623"/>
                  <a:gd name="connsiteY4" fmla="*/ 20574 h 155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23" h="155924">
                    <a:moveTo>
                      <a:pt x="0" y="20574"/>
                    </a:moveTo>
                    <a:lnTo>
                      <a:pt x="35623" y="0"/>
                    </a:lnTo>
                    <a:lnTo>
                      <a:pt x="35623" y="135350"/>
                    </a:lnTo>
                    <a:lnTo>
                      <a:pt x="0" y="155924"/>
                    </a:lnTo>
                    <a:lnTo>
                      <a:pt x="0" y="20574"/>
                    </a:lnTo>
                    <a:close/>
                  </a:path>
                </a:pathLst>
              </a:custGeom>
              <a:solidFill>
                <a:srgbClr val="BA68C8"/>
              </a:solidFill>
              <a:ln w="9525" cap="flat">
                <a:noFill/>
                <a:prstDash val="solid"/>
                <a:miter/>
              </a:ln>
            </p:spPr>
            <p:txBody>
              <a:bodyPr rtlCol="0" anchor="ctr"/>
              <a:lstStyle/>
              <a:p>
                <a:endParaRPr lang="vi-VN"/>
              </a:p>
            </p:txBody>
          </p:sp>
          <p:sp>
            <p:nvSpPr>
              <p:cNvPr id="677" name="Freeform: Shape 676">
                <a:extLst>
                  <a:ext uri="{FF2B5EF4-FFF2-40B4-BE49-F238E27FC236}">
                    <a16:creationId xmlns:a16="http://schemas.microsoft.com/office/drawing/2014/main" id="{D04E9564-10D4-9335-68FE-8FA25DE912A4}"/>
                  </a:ext>
                </a:extLst>
              </p:cNvPr>
              <p:cNvSpPr/>
              <p:nvPr/>
            </p:nvSpPr>
            <p:spPr>
              <a:xfrm>
                <a:off x="4808602" y="2618018"/>
                <a:ext cx="35623" cy="155924"/>
              </a:xfrm>
              <a:custGeom>
                <a:avLst/>
                <a:gdLst>
                  <a:gd name="connsiteX0" fmla="*/ 0 w 35623"/>
                  <a:gd name="connsiteY0" fmla="*/ 20574 h 155924"/>
                  <a:gd name="connsiteX1" fmla="*/ 35623 w 35623"/>
                  <a:gd name="connsiteY1" fmla="*/ 0 h 155924"/>
                  <a:gd name="connsiteX2" fmla="*/ 35623 w 35623"/>
                  <a:gd name="connsiteY2" fmla="*/ 135350 h 155924"/>
                  <a:gd name="connsiteX3" fmla="*/ 0 w 35623"/>
                  <a:gd name="connsiteY3" fmla="*/ 155924 h 155924"/>
                  <a:gd name="connsiteX4" fmla="*/ 0 w 35623"/>
                  <a:gd name="connsiteY4" fmla="*/ 20574 h 155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23" h="155924">
                    <a:moveTo>
                      <a:pt x="0" y="20574"/>
                    </a:moveTo>
                    <a:lnTo>
                      <a:pt x="35623" y="0"/>
                    </a:lnTo>
                    <a:lnTo>
                      <a:pt x="35623" y="135350"/>
                    </a:lnTo>
                    <a:lnTo>
                      <a:pt x="0" y="155924"/>
                    </a:lnTo>
                    <a:lnTo>
                      <a:pt x="0" y="20574"/>
                    </a:lnTo>
                    <a:close/>
                  </a:path>
                </a:pathLst>
              </a:custGeom>
              <a:solidFill>
                <a:srgbClr val="000000">
                  <a:alpha val="20000"/>
                </a:srgbClr>
              </a:solidFill>
              <a:ln w="9525" cap="flat">
                <a:noFill/>
                <a:prstDash val="solid"/>
                <a:miter/>
              </a:ln>
            </p:spPr>
            <p:txBody>
              <a:bodyPr rtlCol="0" anchor="ctr"/>
              <a:lstStyle/>
              <a:p>
                <a:endParaRPr lang="vi-VN"/>
              </a:p>
            </p:txBody>
          </p:sp>
          <p:sp>
            <p:nvSpPr>
              <p:cNvPr id="678" name="Freeform: Shape 677">
                <a:extLst>
                  <a:ext uri="{FF2B5EF4-FFF2-40B4-BE49-F238E27FC236}">
                    <a16:creationId xmlns:a16="http://schemas.microsoft.com/office/drawing/2014/main" id="{4452085D-5308-C765-E0DF-5FFBD28DD709}"/>
                  </a:ext>
                </a:extLst>
              </p:cNvPr>
              <p:cNvSpPr/>
              <p:nvPr/>
            </p:nvSpPr>
            <p:spPr>
              <a:xfrm>
                <a:off x="4871467" y="2551629"/>
                <a:ext cx="35623" cy="185928"/>
              </a:xfrm>
              <a:custGeom>
                <a:avLst/>
                <a:gdLst>
                  <a:gd name="connsiteX0" fmla="*/ 0 w 35623"/>
                  <a:gd name="connsiteY0" fmla="*/ 20574 h 185928"/>
                  <a:gd name="connsiteX1" fmla="*/ 35623 w 35623"/>
                  <a:gd name="connsiteY1" fmla="*/ 0 h 185928"/>
                  <a:gd name="connsiteX2" fmla="*/ 35623 w 35623"/>
                  <a:gd name="connsiteY2" fmla="*/ 165449 h 185928"/>
                  <a:gd name="connsiteX3" fmla="*/ 0 w 35623"/>
                  <a:gd name="connsiteY3" fmla="*/ 185928 h 185928"/>
                  <a:gd name="connsiteX4" fmla="*/ 0 w 35623"/>
                  <a:gd name="connsiteY4" fmla="*/ 20574 h 185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23" h="185928">
                    <a:moveTo>
                      <a:pt x="0" y="20574"/>
                    </a:moveTo>
                    <a:lnTo>
                      <a:pt x="35623" y="0"/>
                    </a:lnTo>
                    <a:lnTo>
                      <a:pt x="35623" y="165449"/>
                    </a:lnTo>
                    <a:lnTo>
                      <a:pt x="0" y="185928"/>
                    </a:lnTo>
                    <a:lnTo>
                      <a:pt x="0" y="20574"/>
                    </a:lnTo>
                    <a:close/>
                  </a:path>
                </a:pathLst>
              </a:custGeom>
              <a:solidFill>
                <a:srgbClr val="BA68C8"/>
              </a:solidFill>
              <a:ln w="9525" cap="flat">
                <a:noFill/>
                <a:prstDash val="solid"/>
                <a:miter/>
              </a:ln>
            </p:spPr>
            <p:txBody>
              <a:bodyPr rtlCol="0" anchor="ctr"/>
              <a:lstStyle/>
              <a:p>
                <a:endParaRPr lang="vi-VN"/>
              </a:p>
            </p:txBody>
          </p:sp>
          <p:sp>
            <p:nvSpPr>
              <p:cNvPr id="679" name="Freeform: Shape 678">
                <a:extLst>
                  <a:ext uri="{FF2B5EF4-FFF2-40B4-BE49-F238E27FC236}">
                    <a16:creationId xmlns:a16="http://schemas.microsoft.com/office/drawing/2014/main" id="{8A1BA14D-A5E9-8C3D-834D-757758C547DD}"/>
                  </a:ext>
                </a:extLst>
              </p:cNvPr>
              <p:cNvSpPr/>
              <p:nvPr/>
            </p:nvSpPr>
            <p:spPr>
              <a:xfrm>
                <a:off x="4871467" y="2551629"/>
                <a:ext cx="35623" cy="185928"/>
              </a:xfrm>
              <a:custGeom>
                <a:avLst/>
                <a:gdLst>
                  <a:gd name="connsiteX0" fmla="*/ 0 w 35623"/>
                  <a:gd name="connsiteY0" fmla="*/ 20574 h 185928"/>
                  <a:gd name="connsiteX1" fmla="*/ 35623 w 35623"/>
                  <a:gd name="connsiteY1" fmla="*/ 0 h 185928"/>
                  <a:gd name="connsiteX2" fmla="*/ 35623 w 35623"/>
                  <a:gd name="connsiteY2" fmla="*/ 165449 h 185928"/>
                  <a:gd name="connsiteX3" fmla="*/ 0 w 35623"/>
                  <a:gd name="connsiteY3" fmla="*/ 185928 h 185928"/>
                  <a:gd name="connsiteX4" fmla="*/ 0 w 35623"/>
                  <a:gd name="connsiteY4" fmla="*/ 20574 h 1859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23" h="185928">
                    <a:moveTo>
                      <a:pt x="0" y="20574"/>
                    </a:moveTo>
                    <a:lnTo>
                      <a:pt x="35623" y="0"/>
                    </a:lnTo>
                    <a:lnTo>
                      <a:pt x="35623" y="165449"/>
                    </a:lnTo>
                    <a:lnTo>
                      <a:pt x="0" y="185928"/>
                    </a:lnTo>
                    <a:lnTo>
                      <a:pt x="0" y="20574"/>
                    </a:lnTo>
                    <a:close/>
                  </a:path>
                </a:pathLst>
              </a:custGeom>
              <a:solidFill>
                <a:srgbClr val="000000">
                  <a:alpha val="20000"/>
                </a:srgbClr>
              </a:solidFill>
              <a:ln w="9525" cap="flat">
                <a:noFill/>
                <a:prstDash val="solid"/>
                <a:miter/>
              </a:ln>
            </p:spPr>
            <p:txBody>
              <a:bodyPr rtlCol="0" anchor="ctr"/>
              <a:lstStyle/>
              <a:p>
                <a:endParaRPr lang="vi-VN"/>
              </a:p>
            </p:txBody>
          </p:sp>
          <p:sp>
            <p:nvSpPr>
              <p:cNvPr id="680" name="Freeform: Shape 679">
                <a:extLst>
                  <a:ext uri="{FF2B5EF4-FFF2-40B4-BE49-F238E27FC236}">
                    <a16:creationId xmlns:a16="http://schemas.microsoft.com/office/drawing/2014/main" id="{798315C2-262F-648A-3059-F74FFAB7CAA6}"/>
                  </a:ext>
                </a:extLst>
              </p:cNvPr>
              <p:cNvSpPr/>
              <p:nvPr/>
            </p:nvSpPr>
            <p:spPr>
              <a:xfrm>
                <a:off x="4934332" y="2464190"/>
                <a:ext cx="35623" cy="237077"/>
              </a:xfrm>
              <a:custGeom>
                <a:avLst/>
                <a:gdLst>
                  <a:gd name="connsiteX0" fmla="*/ 0 w 35623"/>
                  <a:gd name="connsiteY0" fmla="*/ 20574 h 237077"/>
                  <a:gd name="connsiteX1" fmla="*/ 35624 w 35623"/>
                  <a:gd name="connsiteY1" fmla="*/ 0 h 237077"/>
                  <a:gd name="connsiteX2" fmla="*/ 35624 w 35623"/>
                  <a:gd name="connsiteY2" fmla="*/ 216503 h 237077"/>
                  <a:gd name="connsiteX3" fmla="*/ 0 w 35623"/>
                  <a:gd name="connsiteY3" fmla="*/ 237077 h 237077"/>
                  <a:gd name="connsiteX4" fmla="*/ 0 w 35623"/>
                  <a:gd name="connsiteY4" fmla="*/ 20574 h 23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23" h="237077">
                    <a:moveTo>
                      <a:pt x="0" y="20574"/>
                    </a:moveTo>
                    <a:lnTo>
                      <a:pt x="35624" y="0"/>
                    </a:lnTo>
                    <a:lnTo>
                      <a:pt x="35624" y="216503"/>
                    </a:lnTo>
                    <a:lnTo>
                      <a:pt x="0" y="237077"/>
                    </a:lnTo>
                    <a:lnTo>
                      <a:pt x="0" y="20574"/>
                    </a:lnTo>
                    <a:close/>
                  </a:path>
                </a:pathLst>
              </a:custGeom>
              <a:solidFill>
                <a:srgbClr val="BA68C8"/>
              </a:solidFill>
              <a:ln w="9525" cap="flat">
                <a:noFill/>
                <a:prstDash val="solid"/>
                <a:miter/>
              </a:ln>
            </p:spPr>
            <p:txBody>
              <a:bodyPr rtlCol="0" anchor="ctr"/>
              <a:lstStyle/>
              <a:p>
                <a:endParaRPr lang="vi-VN"/>
              </a:p>
            </p:txBody>
          </p:sp>
          <p:sp>
            <p:nvSpPr>
              <p:cNvPr id="681" name="Freeform: Shape 680">
                <a:extLst>
                  <a:ext uri="{FF2B5EF4-FFF2-40B4-BE49-F238E27FC236}">
                    <a16:creationId xmlns:a16="http://schemas.microsoft.com/office/drawing/2014/main" id="{ACC7763C-FA84-79CF-2A91-4F1481AFCEDC}"/>
                  </a:ext>
                </a:extLst>
              </p:cNvPr>
              <p:cNvSpPr/>
              <p:nvPr/>
            </p:nvSpPr>
            <p:spPr>
              <a:xfrm>
                <a:off x="4934332" y="2464190"/>
                <a:ext cx="35623" cy="237077"/>
              </a:xfrm>
              <a:custGeom>
                <a:avLst/>
                <a:gdLst>
                  <a:gd name="connsiteX0" fmla="*/ 0 w 35623"/>
                  <a:gd name="connsiteY0" fmla="*/ 20574 h 237077"/>
                  <a:gd name="connsiteX1" fmla="*/ 35624 w 35623"/>
                  <a:gd name="connsiteY1" fmla="*/ 0 h 237077"/>
                  <a:gd name="connsiteX2" fmla="*/ 35624 w 35623"/>
                  <a:gd name="connsiteY2" fmla="*/ 216503 h 237077"/>
                  <a:gd name="connsiteX3" fmla="*/ 0 w 35623"/>
                  <a:gd name="connsiteY3" fmla="*/ 237077 h 237077"/>
                  <a:gd name="connsiteX4" fmla="*/ 0 w 35623"/>
                  <a:gd name="connsiteY4" fmla="*/ 20574 h 23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23" h="237077">
                    <a:moveTo>
                      <a:pt x="0" y="20574"/>
                    </a:moveTo>
                    <a:lnTo>
                      <a:pt x="35624" y="0"/>
                    </a:lnTo>
                    <a:lnTo>
                      <a:pt x="35624" y="216503"/>
                    </a:lnTo>
                    <a:lnTo>
                      <a:pt x="0" y="237077"/>
                    </a:lnTo>
                    <a:lnTo>
                      <a:pt x="0" y="20574"/>
                    </a:lnTo>
                    <a:close/>
                  </a:path>
                </a:pathLst>
              </a:custGeom>
              <a:solidFill>
                <a:srgbClr val="000000">
                  <a:alpha val="20000"/>
                </a:srgbClr>
              </a:solidFill>
              <a:ln w="9525" cap="flat">
                <a:noFill/>
                <a:prstDash val="solid"/>
                <a:miter/>
              </a:ln>
            </p:spPr>
            <p:txBody>
              <a:bodyPr rtlCol="0" anchor="ctr"/>
              <a:lstStyle/>
              <a:p>
                <a:endParaRPr lang="vi-VN"/>
              </a:p>
            </p:txBody>
          </p:sp>
          <p:sp>
            <p:nvSpPr>
              <p:cNvPr id="682" name="Freeform: Shape 681">
                <a:extLst>
                  <a:ext uri="{FF2B5EF4-FFF2-40B4-BE49-F238E27FC236}">
                    <a16:creationId xmlns:a16="http://schemas.microsoft.com/office/drawing/2014/main" id="{B3A9BEBB-9911-3DC4-5F0D-DF07C75EE663}"/>
                  </a:ext>
                </a:extLst>
              </p:cNvPr>
              <p:cNvSpPr/>
              <p:nvPr/>
            </p:nvSpPr>
            <p:spPr>
              <a:xfrm>
                <a:off x="4229626" y="1727369"/>
                <a:ext cx="763448" cy="446022"/>
              </a:xfrm>
              <a:custGeom>
                <a:avLst/>
                <a:gdLst>
                  <a:gd name="connsiteX0" fmla="*/ 4714 w 763448"/>
                  <a:gd name="connsiteY0" fmla="*/ 446023 h 446022"/>
                  <a:gd name="connsiteX1" fmla="*/ 0 w 763448"/>
                  <a:gd name="connsiteY1" fmla="*/ 441212 h 446022"/>
                  <a:gd name="connsiteX2" fmla="*/ 2333 w 763448"/>
                  <a:gd name="connsiteY2" fmla="*/ 437164 h 446022"/>
                  <a:gd name="connsiteX3" fmla="*/ 756332 w 763448"/>
                  <a:gd name="connsiteY3" fmla="*/ 634 h 446022"/>
                  <a:gd name="connsiteX4" fmla="*/ 762809 w 763448"/>
                  <a:gd name="connsiteY4" fmla="*/ 2348 h 446022"/>
                  <a:gd name="connsiteX5" fmla="*/ 761094 w 763448"/>
                  <a:gd name="connsiteY5" fmla="*/ 8920 h 446022"/>
                  <a:gd name="connsiteX6" fmla="*/ 7095 w 763448"/>
                  <a:gd name="connsiteY6" fmla="*/ 445356 h 446022"/>
                  <a:gd name="connsiteX7" fmla="*/ 4714 w 763448"/>
                  <a:gd name="connsiteY7" fmla="*/ 446023 h 44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3448" h="446022">
                    <a:moveTo>
                      <a:pt x="4714" y="446023"/>
                    </a:moveTo>
                    <a:cubicBezTo>
                      <a:pt x="2084" y="445996"/>
                      <a:pt x="-26" y="443842"/>
                      <a:pt x="0" y="441212"/>
                    </a:cubicBezTo>
                    <a:cubicBezTo>
                      <a:pt x="17" y="439548"/>
                      <a:pt x="901" y="438013"/>
                      <a:pt x="2333" y="437164"/>
                    </a:cubicBezTo>
                    <a:lnTo>
                      <a:pt x="756332" y="634"/>
                    </a:lnTo>
                    <a:cubicBezTo>
                      <a:pt x="758596" y="-667"/>
                      <a:pt x="761485" y="98"/>
                      <a:pt x="762809" y="2348"/>
                    </a:cubicBezTo>
                    <a:cubicBezTo>
                      <a:pt x="764118" y="4641"/>
                      <a:pt x="763357" y="7560"/>
                      <a:pt x="761094" y="8920"/>
                    </a:cubicBezTo>
                    <a:lnTo>
                      <a:pt x="7095" y="445356"/>
                    </a:lnTo>
                    <a:cubicBezTo>
                      <a:pt x="6380" y="445797"/>
                      <a:pt x="5555" y="446028"/>
                      <a:pt x="4714" y="446023"/>
                    </a:cubicBezTo>
                    <a:close/>
                  </a:path>
                </a:pathLst>
              </a:custGeom>
              <a:solidFill>
                <a:srgbClr val="E0E0E0"/>
              </a:solidFill>
              <a:ln w="9525" cap="flat">
                <a:noFill/>
                <a:prstDash val="solid"/>
                <a:miter/>
              </a:ln>
            </p:spPr>
            <p:txBody>
              <a:bodyPr rtlCol="0" anchor="ctr"/>
              <a:lstStyle/>
              <a:p>
                <a:endParaRPr lang="vi-VN"/>
              </a:p>
            </p:txBody>
          </p:sp>
          <p:sp>
            <p:nvSpPr>
              <p:cNvPr id="683" name="Freeform: Shape 682">
                <a:extLst>
                  <a:ext uri="{FF2B5EF4-FFF2-40B4-BE49-F238E27FC236}">
                    <a16:creationId xmlns:a16="http://schemas.microsoft.com/office/drawing/2014/main" id="{007867F6-2586-DE11-D861-440B40AE849F}"/>
                  </a:ext>
                </a:extLst>
              </p:cNvPr>
              <p:cNvSpPr/>
              <p:nvPr/>
            </p:nvSpPr>
            <p:spPr>
              <a:xfrm>
                <a:off x="4229626" y="1771431"/>
                <a:ext cx="763442" cy="445966"/>
              </a:xfrm>
              <a:custGeom>
                <a:avLst/>
                <a:gdLst>
                  <a:gd name="connsiteX0" fmla="*/ 4714 w 763442"/>
                  <a:gd name="connsiteY0" fmla="*/ 445966 h 445966"/>
                  <a:gd name="connsiteX1" fmla="*/ 0 w 763442"/>
                  <a:gd name="connsiteY1" fmla="*/ 441155 h 445966"/>
                  <a:gd name="connsiteX2" fmla="*/ 2333 w 763442"/>
                  <a:gd name="connsiteY2" fmla="*/ 437108 h 445966"/>
                  <a:gd name="connsiteX3" fmla="*/ 756332 w 763442"/>
                  <a:gd name="connsiteY3" fmla="*/ 577 h 445966"/>
                  <a:gd name="connsiteX4" fmla="*/ 762809 w 763442"/>
                  <a:gd name="connsiteY4" fmla="*/ 2387 h 445966"/>
                  <a:gd name="connsiteX5" fmla="*/ 761094 w 763442"/>
                  <a:gd name="connsiteY5" fmla="*/ 8864 h 445966"/>
                  <a:gd name="connsiteX6" fmla="*/ 7000 w 763442"/>
                  <a:gd name="connsiteY6" fmla="*/ 445395 h 445966"/>
                  <a:gd name="connsiteX7" fmla="*/ 4714 w 763442"/>
                  <a:gd name="connsiteY7" fmla="*/ 445966 h 445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3442" h="445966">
                    <a:moveTo>
                      <a:pt x="4714" y="445966"/>
                    </a:moveTo>
                    <a:cubicBezTo>
                      <a:pt x="2084" y="445939"/>
                      <a:pt x="-26" y="443785"/>
                      <a:pt x="0" y="441155"/>
                    </a:cubicBezTo>
                    <a:cubicBezTo>
                      <a:pt x="17" y="439491"/>
                      <a:pt x="901" y="437957"/>
                      <a:pt x="2333" y="437108"/>
                    </a:cubicBezTo>
                    <a:lnTo>
                      <a:pt x="756332" y="577"/>
                    </a:lnTo>
                    <a:cubicBezTo>
                      <a:pt x="758627" y="-653"/>
                      <a:pt x="761484" y="145"/>
                      <a:pt x="762809" y="2387"/>
                    </a:cubicBezTo>
                    <a:cubicBezTo>
                      <a:pt x="764109" y="4651"/>
                      <a:pt x="763344" y="7540"/>
                      <a:pt x="761094" y="8864"/>
                    </a:cubicBezTo>
                    <a:lnTo>
                      <a:pt x="7000" y="445395"/>
                    </a:lnTo>
                    <a:cubicBezTo>
                      <a:pt x="6289" y="445750"/>
                      <a:pt x="5508" y="445945"/>
                      <a:pt x="4714" y="445966"/>
                    </a:cubicBezTo>
                    <a:close/>
                  </a:path>
                </a:pathLst>
              </a:custGeom>
              <a:solidFill>
                <a:srgbClr val="E0E0E0"/>
              </a:solidFill>
              <a:ln w="9525" cap="flat">
                <a:noFill/>
                <a:prstDash val="solid"/>
                <a:miter/>
              </a:ln>
            </p:spPr>
            <p:txBody>
              <a:bodyPr rtlCol="0" anchor="ctr"/>
              <a:lstStyle/>
              <a:p>
                <a:endParaRPr lang="vi-VN"/>
              </a:p>
            </p:txBody>
          </p:sp>
          <p:sp>
            <p:nvSpPr>
              <p:cNvPr id="684" name="Freeform: Shape 683">
                <a:extLst>
                  <a:ext uri="{FF2B5EF4-FFF2-40B4-BE49-F238E27FC236}">
                    <a16:creationId xmlns:a16="http://schemas.microsoft.com/office/drawing/2014/main" id="{3CEA5D70-D5DB-19A0-23A5-0AD7ACAF947A}"/>
                  </a:ext>
                </a:extLst>
              </p:cNvPr>
              <p:cNvSpPr/>
              <p:nvPr/>
            </p:nvSpPr>
            <p:spPr>
              <a:xfrm>
                <a:off x="4229604" y="1815685"/>
                <a:ext cx="763078" cy="445812"/>
              </a:xfrm>
              <a:custGeom>
                <a:avLst/>
                <a:gdLst>
                  <a:gd name="connsiteX0" fmla="*/ 4736 w 763078"/>
                  <a:gd name="connsiteY0" fmla="*/ 445813 h 445812"/>
                  <a:gd name="connsiteX1" fmla="*/ 640 w 763078"/>
                  <a:gd name="connsiteY1" fmla="*/ 443432 h 445812"/>
                  <a:gd name="connsiteX2" fmla="*/ 2355 w 763078"/>
                  <a:gd name="connsiteY2" fmla="*/ 436859 h 445812"/>
                  <a:gd name="connsiteX3" fmla="*/ 756354 w 763078"/>
                  <a:gd name="connsiteY3" fmla="*/ 424 h 445812"/>
                  <a:gd name="connsiteX4" fmla="*/ 762655 w 763078"/>
                  <a:gd name="connsiteY4" fmla="*/ 2802 h 445812"/>
                  <a:gd name="connsiteX5" fmla="*/ 761116 w 763078"/>
                  <a:gd name="connsiteY5" fmla="*/ 8615 h 445812"/>
                  <a:gd name="connsiteX6" fmla="*/ 7022 w 763078"/>
                  <a:gd name="connsiteY6" fmla="*/ 445146 h 445812"/>
                  <a:gd name="connsiteX7" fmla="*/ 4736 w 763078"/>
                  <a:gd name="connsiteY7" fmla="*/ 445813 h 44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3078" h="445812">
                    <a:moveTo>
                      <a:pt x="4736" y="445813"/>
                    </a:moveTo>
                    <a:cubicBezTo>
                      <a:pt x="3045" y="445803"/>
                      <a:pt x="1486" y="444896"/>
                      <a:pt x="640" y="443432"/>
                    </a:cubicBezTo>
                    <a:cubicBezTo>
                      <a:pt x="-669" y="441139"/>
                      <a:pt x="92" y="438220"/>
                      <a:pt x="2355" y="436859"/>
                    </a:cubicBezTo>
                    <a:lnTo>
                      <a:pt x="756354" y="424"/>
                    </a:lnTo>
                    <a:cubicBezTo>
                      <a:pt x="758751" y="-659"/>
                      <a:pt x="761572" y="405"/>
                      <a:pt x="762655" y="2802"/>
                    </a:cubicBezTo>
                    <a:cubicBezTo>
                      <a:pt x="763585" y="4860"/>
                      <a:pt x="762942" y="7287"/>
                      <a:pt x="761116" y="8615"/>
                    </a:cubicBezTo>
                    <a:lnTo>
                      <a:pt x="7022" y="445146"/>
                    </a:lnTo>
                    <a:cubicBezTo>
                      <a:pt x="6316" y="445529"/>
                      <a:pt x="5537" y="445756"/>
                      <a:pt x="4736" y="445813"/>
                    </a:cubicBezTo>
                    <a:close/>
                  </a:path>
                </a:pathLst>
              </a:custGeom>
              <a:solidFill>
                <a:srgbClr val="E0E0E0"/>
              </a:solidFill>
              <a:ln w="9525" cap="flat">
                <a:noFill/>
                <a:prstDash val="solid"/>
                <a:miter/>
              </a:ln>
            </p:spPr>
            <p:txBody>
              <a:bodyPr rtlCol="0" anchor="ctr"/>
              <a:lstStyle/>
              <a:p>
                <a:endParaRPr lang="vi-VN"/>
              </a:p>
            </p:txBody>
          </p:sp>
          <p:sp>
            <p:nvSpPr>
              <p:cNvPr id="685" name="Freeform: Shape 684">
                <a:extLst>
                  <a:ext uri="{FF2B5EF4-FFF2-40B4-BE49-F238E27FC236}">
                    <a16:creationId xmlns:a16="http://schemas.microsoft.com/office/drawing/2014/main" id="{FF267C4A-C1C2-1511-F905-37507F76A604}"/>
                  </a:ext>
                </a:extLst>
              </p:cNvPr>
              <p:cNvSpPr/>
              <p:nvPr/>
            </p:nvSpPr>
            <p:spPr>
              <a:xfrm>
                <a:off x="4229626" y="2741016"/>
                <a:ext cx="763492" cy="446025"/>
              </a:xfrm>
              <a:custGeom>
                <a:avLst/>
                <a:gdLst>
                  <a:gd name="connsiteX0" fmla="*/ 4714 w 763492"/>
                  <a:gd name="connsiteY0" fmla="*/ 446025 h 446025"/>
                  <a:gd name="connsiteX1" fmla="*/ 0 w 763492"/>
                  <a:gd name="connsiteY1" fmla="*/ 441215 h 446025"/>
                  <a:gd name="connsiteX2" fmla="*/ 2333 w 763492"/>
                  <a:gd name="connsiteY2" fmla="*/ 437167 h 446025"/>
                  <a:gd name="connsiteX3" fmla="*/ 756332 w 763492"/>
                  <a:gd name="connsiteY3" fmla="*/ 636 h 446025"/>
                  <a:gd name="connsiteX4" fmla="*/ 762856 w 763492"/>
                  <a:gd name="connsiteY4" fmla="*/ 2398 h 446025"/>
                  <a:gd name="connsiteX5" fmla="*/ 761094 w 763492"/>
                  <a:gd name="connsiteY5" fmla="*/ 8923 h 446025"/>
                  <a:gd name="connsiteX6" fmla="*/ 7000 w 763492"/>
                  <a:gd name="connsiteY6" fmla="*/ 445454 h 446025"/>
                  <a:gd name="connsiteX7" fmla="*/ 4714 w 763492"/>
                  <a:gd name="connsiteY7" fmla="*/ 446025 h 446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3492" h="446025">
                    <a:moveTo>
                      <a:pt x="4714" y="446025"/>
                    </a:moveTo>
                    <a:cubicBezTo>
                      <a:pt x="2084" y="445999"/>
                      <a:pt x="-26" y="443845"/>
                      <a:pt x="0" y="441215"/>
                    </a:cubicBezTo>
                    <a:cubicBezTo>
                      <a:pt x="17" y="439551"/>
                      <a:pt x="901" y="438016"/>
                      <a:pt x="2333" y="437167"/>
                    </a:cubicBezTo>
                    <a:lnTo>
                      <a:pt x="756332" y="636"/>
                    </a:lnTo>
                    <a:cubicBezTo>
                      <a:pt x="758620" y="-679"/>
                      <a:pt x="761541" y="110"/>
                      <a:pt x="762856" y="2398"/>
                    </a:cubicBezTo>
                    <a:cubicBezTo>
                      <a:pt x="764171" y="4687"/>
                      <a:pt x="763382" y="7608"/>
                      <a:pt x="761094" y="8923"/>
                    </a:cubicBezTo>
                    <a:lnTo>
                      <a:pt x="7000" y="445454"/>
                    </a:lnTo>
                    <a:cubicBezTo>
                      <a:pt x="6289" y="445809"/>
                      <a:pt x="5508" y="446005"/>
                      <a:pt x="4714" y="446025"/>
                    </a:cubicBezTo>
                    <a:close/>
                  </a:path>
                </a:pathLst>
              </a:custGeom>
              <a:solidFill>
                <a:srgbClr val="E0E0E0"/>
              </a:solidFill>
              <a:ln w="9525" cap="flat">
                <a:noFill/>
                <a:prstDash val="solid"/>
                <a:miter/>
              </a:ln>
            </p:spPr>
            <p:txBody>
              <a:bodyPr rtlCol="0" anchor="ctr"/>
              <a:lstStyle/>
              <a:p>
                <a:endParaRPr lang="vi-VN"/>
              </a:p>
            </p:txBody>
          </p:sp>
          <p:sp>
            <p:nvSpPr>
              <p:cNvPr id="686" name="Freeform: Shape 685">
                <a:extLst>
                  <a:ext uri="{FF2B5EF4-FFF2-40B4-BE49-F238E27FC236}">
                    <a16:creationId xmlns:a16="http://schemas.microsoft.com/office/drawing/2014/main" id="{4EE210E3-B31F-BC36-95F8-F25D41A684EA}"/>
                  </a:ext>
                </a:extLst>
              </p:cNvPr>
              <p:cNvSpPr/>
              <p:nvPr/>
            </p:nvSpPr>
            <p:spPr>
              <a:xfrm>
                <a:off x="4229604" y="2785330"/>
                <a:ext cx="763078" cy="445812"/>
              </a:xfrm>
              <a:custGeom>
                <a:avLst/>
                <a:gdLst>
                  <a:gd name="connsiteX0" fmla="*/ 4736 w 763078"/>
                  <a:gd name="connsiteY0" fmla="*/ 445813 h 445812"/>
                  <a:gd name="connsiteX1" fmla="*/ 640 w 763078"/>
                  <a:gd name="connsiteY1" fmla="*/ 443432 h 445812"/>
                  <a:gd name="connsiteX2" fmla="*/ 2355 w 763078"/>
                  <a:gd name="connsiteY2" fmla="*/ 436859 h 445812"/>
                  <a:gd name="connsiteX3" fmla="*/ 756354 w 763078"/>
                  <a:gd name="connsiteY3" fmla="*/ 424 h 445812"/>
                  <a:gd name="connsiteX4" fmla="*/ 762655 w 763078"/>
                  <a:gd name="connsiteY4" fmla="*/ 2802 h 445812"/>
                  <a:gd name="connsiteX5" fmla="*/ 761116 w 763078"/>
                  <a:gd name="connsiteY5" fmla="*/ 8615 h 445812"/>
                  <a:gd name="connsiteX6" fmla="*/ 7022 w 763078"/>
                  <a:gd name="connsiteY6" fmla="*/ 445146 h 445812"/>
                  <a:gd name="connsiteX7" fmla="*/ 4736 w 763078"/>
                  <a:gd name="connsiteY7" fmla="*/ 445813 h 44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3078" h="445812">
                    <a:moveTo>
                      <a:pt x="4736" y="445813"/>
                    </a:moveTo>
                    <a:cubicBezTo>
                      <a:pt x="3045" y="445803"/>
                      <a:pt x="1486" y="444896"/>
                      <a:pt x="640" y="443432"/>
                    </a:cubicBezTo>
                    <a:cubicBezTo>
                      <a:pt x="-669" y="441139"/>
                      <a:pt x="92" y="438220"/>
                      <a:pt x="2355" y="436859"/>
                    </a:cubicBezTo>
                    <a:lnTo>
                      <a:pt x="756354" y="424"/>
                    </a:lnTo>
                    <a:cubicBezTo>
                      <a:pt x="758751" y="-659"/>
                      <a:pt x="761572" y="405"/>
                      <a:pt x="762655" y="2802"/>
                    </a:cubicBezTo>
                    <a:cubicBezTo>
                      <a:pt x="763585" y="4860"/>
                      <a:pt x="762942" y="7287"/>
                      <a:pt x="761116" y="8615"/>
                    </a:cubicBezTo>
                    <a:lnTo>
                      <a:pt x="7022" y="445146"/>
                    </a:lnTo>
                    <a:cubicBezTo>
                      <a:pt x="6316" y="445529"/>
                      <a:pt x="5537" y="445756"/>
                      <a:pt x="4736" y="445813"/>
                    </a:cubicBezTo>
                    <a:close/>
                  </a:path>
                </a:pathLst>
              </a:custGeom>
              <a:solidFill>
                <a:srgbClr val="E0E0E0"/>
              </a:solidFill>
              <a:ln w="9525" cap="flat">
                <a:noFill/>
                <a:prstDash val="solid"/>
                <a:miter/>
              </a:ln>
            </p:spPr>
            <p:txBody>
              <a:bodyPr rtlCol="0" anchor="ctr"/>
              <a:lstStyle/>
              <a:p>
                <a:endParaRPr lang="vi-VN"/>
              </a:p>
            </p:txBody>
          </p:sp>
          <p:sp>
            <p:nvSpPr>
              <p:cNvPr id="687" name="Freeform: Shape 686">
                <a:extLst>
                  <a:ext uri="{FF2B5EF4-FFF2-40B4-BE49-F238E27FC236}">
                    <a16:creationId xmlns:a16="http://schemas.microsoft.com/office/drawing/2014/main" id="{0DD934E7-106F-A22E-1B04-B9D14FDCF616}"/>
                  </a:ext>
                </a:extLst>
              </p:cNvPr>
              <p:cNvSpPr/>
              <p:nvPr/>
            </p:nvSpPr>
            <p:spPr>
              <a:xfrm>
                <a:off x="4229626" y="2829038"/>
                <a:ext cx="763895" cy="446117"/>
              </a:xfrm>
              <a:custGeom>
                <a:avLst/>
                <a:gdLst>
                  <a:gd name="connsiteX0" fmla="*/ 4714 w 763895"/>
                  <a:gd name="connsiteY0" fmla="*/ 446110 h 446117"/>
                  <a:gd name="connsiteX1" fmla="*/ 0 w 763895"/>
                  <a:gd name="connsiteY1" fmla="*/ 441299 h 446117"/>
                  <a:gd name="connsiteX2" fmla="*/ 2333 w 763895"/>
                  <a:gd name="connsiteY2" fmla="*/ 437251 h 446117"/>
                  <a:gd name="connsiteX3" fmla="*/ 756332 w 763895"/>
                  <a:gd name="connsiteY3" fmla="*/ 911 h 446117"/>
                  <a:gd name="connsiteX4" fmla="*/ 762985 w 763895"/>
                  <a:gd name="connsiteY4" fmla="*/ 1962 h 446117"/>
                  <a:gd name="connsiteX5" fmla="*/ 761934 w 763895"/>
                  <a:gd name="connsiteY5" fmla="*/ 8614 h 446117"/>
                  <a:gd name="connsiteX6" fmla="*/ 761094 w 763895"/>
                  <a:gd name="connsiteY6" fmla="*/ 9103 h 446117"/>
                  <a:gd name="connsiteX7" fmla="*/ 7000 w 763895"/>
                  <a:gd name="connsiteY7" fmla="*/ 445633 h 446117"/>
                  <a:gd name="connsiteX8" fmla="*/ 4714 w 763895"/>
                  <a:gd name="connsiteY8" fmla="*/ 446110 h 446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3895" h="446117">
                    <a:moveTo>
                      <a:pt x="4714" y="446110"/>
                    </a:moveTo>
                    <a:cubicBezTo>
                      <a:pt x="2084" y="446083"/>
                      <a:pt x="-26" y="443929"/>
                      <a:pt x="0" y="441299"/>
                    </a:cubicBezTo>
                    <a:cubicBezTo>
                      <a:pt x="17" y="439635"/>
                      <a:pt x="901" y="438101"/>
                      <a:pt x="2333" y="437251"/>
                    </a:cubicBezTo>
                    <a:lnTo>
                      <a:pt x="756332" y="911"/>
                    </a:lnTo>
                    <a:cubicBezTo>
                      <a:pt x="758459" y="-636"/>
                      <a:pt x="761438" y="-165"/>
                      <a:pt x="762985" y="1962"/>
                    </a:cubicBezTo>
                    <a:cubicBezTo>
                      <a:pt x="764532" y="4089"/>
                      <a:pt x="764061" y="7067"/>
                      <a:pt x="761934" y="8614"/>
                    </a:cubicBezTo>
                    <a:cubicBezTo>
                      <a:pt x="761672" y="8805"/>
                      <a:pt x="761390" y="8969"/>
                      <a:pt x="761094" y="9103"/>
                    </a:cubicBezTo>
                    <a:lnTo>
                      <a:pt x="7000" y="445633"/>
                    </a:lnTo>
                    <a:cubicBezTo>
                      <a:pt x="6293" y="445992"/>
                      <a:pt x="5505" y="446156"/>
                      <a:pt x="4714" y="446110"/>
                    </a:cubicBezTo>
                    <a:close/>
                  </a:path>
                </a:pathLst>
              </a:custGeom>
              <a:solidFill>
                <a:srgbClr val="E0E0E0"/>
              </a:solidFill>
              <a:ln w="9525" cap="flat">
                <a:noFill/>
                <a:prstDash val="solid"/>
                <a:miter/>
              </a:ln>
            </p:spPr>
            <p:txBody>
              <a:bodyPr rtlCol="0" anchor="ctr"/>
              <a:lstStyle/>
              <a:p>
                <a:endParaRPr lang="vi-VN"/>
              </a:p>
            </p:txBody>
          </p:sp>
        </p:grpSp>
        <p:sp>
          <p:nvSpPr>
            <p:cNvPr id="688" name="Freeform: Shape 687">
              <a:extLst>
                <a:ext uri="{FF2B5EF4-FFF2-40B4-BE49-F238E27FC236}">
                  <a16:creationId xmlns:a16="http://schemas.microsoft.com/office/drawing/2014/main" id="{D46DB7F6-BE76-CC34-F44E-865042855FFC}"/>
                </a:ext>
              </a:extLst>
            </p:cNvPr>
            <p:cNvSpPr/>
            <p:nvPr/>
          </p:nvSpPr>
          <p:spPr>
            <a:xfrm>
              <a:off x="4463225" y="2330077"/>
              <a:ext cx="589883" cy="929354"/>
            </a:xfrm>
            <a:custGeom>
              <a:avLst/>
              <a:gdLst>
                <a:gd name="connsiteX0" fmla="*/ 589883 w 589883"/>
                <a:gd name="connsiteY0" fmla="*/ 588836 h 929354"/>
                <a:gd name="connsiteX1" fmla="*/ 589883 w 589883"/>
                <a:gd name="connsiteY1" fmla="*/ 0 h 929354"/>
                <a:gd name="connsiteX2" fmla="*/ 191 w 589883"/>
                <a:gd name="connsiteY2" fmla="*/ 340519 h 929354"/>
                <a:gd name="connsiteX3" fmla="*/ 0 w 589883"/>
                <a:gd name="connsiteY3" fmla="*/ 929354 h 929354"/>
                <a:gd name="connsiteX4" fmla="*/ 589883 w 589883"/>
                <a:gd name="connsiteY4" fmla="*/ 588836 h 929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9883" h="929354">
                  <a:moveTo>
                    <a:pt x="589883" y="588836"/>
                  </a:moveTo>
                  <a:lnTo>
                    <a:pt x="589883" y="0"/>
                  </a:lnTo>
                  <a:lnTo>
                    <a:pt x="191" y="340519"/>
                  </a:lnTo>
                  <a:lnTo>
                    <a:pt x="0" y="929354"/>
                  </a:lnTo>
                  <a:lnTo>
                    <a:pt x="589883" y="588836"/>
                  </a:lnTo>
                  <a:close/>
                </a:path>
              </a:pathLst>
            </a:custGeom>
            <a:solidFill>
              <a:srgbClr val="000000">
                <a:alpha val="10000"/>
              </a:srgbClr>
            </a:solidFill>
            <a:ln w="9525" cap="flat">
              <a:noFill/>
              <a:prstDash val="solid"/>
              <a:miter/>
            </a:ln>
          </p:spPr>
          <p:txBody>
            <a:bodyPr rtlCol="0" anchor="ctr"/>
            <a:lstStyle/>
            <a:p>
              <a:endParaRPr lang="vi-VN"/>
            </a:p>
          </p:txBody>
        </p:sp>
        <p:grpSp>
          <p:nvGrpSpPr>
            <p:cNvPr id="689" name="Graphic 2">
              <a:extLst>
                <a:ext uri="{FF2B5EF4-FFF2-40B4-BE49-F238E27FC236}">
                  <a16:creationId xmlns:a16="http://schemas.microsoft.com/office/drawing/2014/main" id="{4BEA491B-C533-4ABD-E0E5-E76C805BDDF6}"/>
                </a:ext>
              </a:extLst>
            </p:cNvPr>
            <p:cNvGrpSpPr/>
            <p:nvPr/>
          </p:nvGrpSpPr>
          <p:grpSpPr>
            <a:xfrm>
              <a:off x="4543712" y="2217683"/>
              <a:ext cx="902779" cy="1877663"/>
              <a:chOff x="4543712" y="2217683"/>
              <a:chExt cx="902779" cy="1877663"/>
            </a:xfrm>
          </p:grpSpPr>
          <p:grpSp>
            <p:nvGrpSpPr>
              <p:cNvPr id="690" name="Graphic 2">
                <a:extLst>
                  <a:ext uri="{FF2B5EF4-FFF2-40B4-BE49-F238E27FC236}">
                    <a16:creationId xmlns:a16="http://schemas.microsoft.com/office/drawing/2014/main" id="{1712EEB5-1129-0037-DA91-BF6EBA0687BD}"/>
                  </a:ext>
                </a:extLst>
              </p:cNvPr>
              <p:cNvGrpSpPr/>
              <p:nvPr/>
            </p:nvGrpSpPr>
            <p:grpSpPr>
              <a:xfrm>
                <a:off x="4543712" y="2217683"/>
                <a:ext cx="902779" cy="1877663"/>
                <a:chOff x="4543712" y="2217683"/>
                <a:chExt cx="902779" cy="1877663"/>
              </a:xfrm>
            </p:grpSpPr>
            <p:sp>
              <p:nvSpPr>
                <p:cNvPr id="691" name="Freeform: Shape 690">
                  <a:extLst>
                    <a:ext uri="{FF2B5EF4-FFF2-40B4-BE49-F238E27FC236}">
                      <a16:creationId xmlns:a16="http://schemas.microsoft.com/office/drawing/2014/main" id="{4D1C8199-6F06-CD0D-674F-B1E38BD9EDB8}"/>
                    </a:ext>
                  </a:extLst>
                </p:cNvPr>
                <p:cNvSpPr/>
                <p:nvPr/>
              </p:nvSpPr>
              <p:spPr>
                <a:xfrm>
                  <a:off x="4543712" y="2217683"/>
                  <a:ext cx="902779" cy="521208"/>
                </a:xfrm>
                <a:custGeom>
                  <a:avLst/>
                  <a:gdLst>
                    <a:gd name="connsiteX0" fmla="*/ 19717 w 902779"/>
                    <a:gd name="connsiteY0" fmla="*/ 521208 h 521208"/>
                    <a:gd name="connsiteX1" fmla="*/ 0 w 902779"/>
                    <a:gd name="connsiteY1" fmla="*/ 509873 h 521208"/>
                    <a:gd name="connsiteX2" fmla="*/ 883063 w 902779"/>
                    <a:gd name="connsiteY2" fmla="*/ 0 h 521208"/>
                    <a:gd name="connsiteX3" fmla="*/ 902780 w 902779"/>
                    <a:gd name="connsiteY3" fmla="*/ 11335 h 521208"/>
                    <a:gd name="connsiteX4" fmla="*/ 19717 w 902779"/>
                    <a:gd name="connsiteY4" fmla="*/ 521208 h 521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2779" h="521208">
                      <a:moveTo>
                        <a:pt x="19717" y="521208"/>
                      </a:moveTo>
                      <a:lnTo>
                        <a:pt x="0" y="509873"/>
                      </a:lnTo>
                      <a:lnTo>
                        <a:pt x="883063" y="0"/>
                      </a:lnTo>
                      <a:lnTo>
                        <a:pt x="902780" y="11335"/>
                      </a:lnTo>
                      <a:lnTo>
                        <a:pt x="19717" y="521208"/>
                      </a:lnTo>
                      <a:close/>
                    </a:path>
                  </a:pathLst>
                </a:custGeom>
                <a:solidFill>
                  <a:srgbClr val="F0F0F0"/>
                </a:solidFill>
                <a:ln w="9525" cap="flat">
                  <a:noFill/>
                  <a:prstDash val="solid"/>
                  <a:miter/>
                </a:ln>
              </p:spPr>
              <p:txBody>
                <a:bodyPr rtlCol="0" anchor="ctr"/>
                <a:lstStyle/>
                <a:p>
                  <a:endParaRPr lang="vi-VN"/>
                </a:p>
              </p:txBody>
            </p:sp>
            <p:sp>
              <p:nvSpPr>
                <p:cNvPr id="692" name="Freeform: Shape 691">
                  <a:extLst>
                    <a:ext uri="{FF2B5EF4-FFF2-40B4-BE49-F238E27FC236}">
                      <a16:creationId xmlns:a16="http://schemas.microsoft.com/office/drawing/2014/main" id="{9F569820-54A2-C50B-349D-52228B9CA5CE}"/>
                    </a:ext>
                  </a:extLst>
                </p:cNvPr>
                <p:cNvSpPr/>
                <p:nvPr/>
              </p:nvSpPr>
              <p:spPr>
                <a:xfrm>
                  <a:off x="4563048" y="2229017"/>
                  <a:ext cx="883443" cy="1866328"/>
                </a:xfrm>
                <a:custGeom>
                  <a:avLst/>
                  <a:gdLst>
                    <a:gd name="connsiteX0" fmla="*/ 883444 w 883443"/>
                    <a:gd name="connsiteY0" fmla="*/ 0 h 1866328"/>
                    <a:gd name="connsiteX1" fmla="*/ 883444 w 883443"/>
                    <a:gd name="connsiteY1" fmla="*/ 1356265 h 1866328"/>
                    <a:gd name="connsiteX2" fmla="*/ 0 w 883443"/>
                    <a:gd name="connsiteY2" fmla="*/ 1866329 h 1866328"/>
                    <a:gd name="connsiteX3" fmla="*/ 381 w 883443"/>
                    <a:gd name="connsiteY3" fmla="*/ 509873 h 1866328"/>
                    <a:gd name="connsiteX4" fmla="*/ 883444 w 883443"/>
                    <a:gd name="connsiteY4" fmla="*/ 0 h 1866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3443" h="1866328">
                      <a:moveTo>
                        <a:pt x="883444" y="0"/>
                      </a:moveTo>
                      <a:lnTo>
                        <a:pt x="883444" y="1356265"/>
                      </a:lnTo>
                      <a:lnTo>
                        <a:pt x="0" y="1866329"/>
                      </a:lnTo>
                      <a:lnTo>
                        <a:pt x="381" y="509873"/>
                      </a:lnTo>
                      <a:lnTo>
                        <a:pt x="883444" y="0"/>
                      </a:lnTo>
                      <a:close/>
                    </a:path>
                  </a:pathLst>
                </a:custGeom>
                <a:solidFill>
                  <a:srgbClr val="FAFAFA"/>
                </a:solidFill>
                <a:ln w="9525" cap="flat">
                  <a:noFill/>
                  <a:prstDash val="solid"/>
                  <a:miter/>
                </a:ln>
              </p:spPr>
              <p:txBody>
                <a:bodyPr rtlCol="0" anchor="ctr"/>
                <a:lstStyle/>
                <a:p>
                  <a:endParaRPr lang="vi-VN"/>
                </a:p>
              </p:txBody>
            </p:sp>
            <p:sp>
              <p:nvSpPr>
                <p:cNvPr id="693" name="Freeform: Shape 692">
                  <a:extLst>
                    <a:ext uri="{FF2B5EF4-FFF2-40B4-BE49-F238E27FC236}">
                      <a16:creationId xmlns:a16="http://schemas.microsoft.com/office/drawing/2014/main" id="{82CB9BD3-6A33-864F-84CE-F8FA0EEA46EF}"/>
                    </a:ext>
                  </a:extLst>
                </p:cNvPr>
                <p:cNvSpPr/>
                <p:nvPr/>
              </p:nvSpPr>
              <p:spPr>
                <a:xfrm>
                  <a:off x="4563048" y="2228731"/>
                  <a:ext cx="883443" cy="1866328"/>
                </a:xfrm>
                <a:custGeom>
                  <a:avLst/>
                  <a:gdLst>
                    <a:gd name="connsiteX0" fmla="*/ 878776 w 883443"/>
                    <a:gd name="connsiteY0" fmla="*/ 8382 h 1866328"/>
                    <a:gd name="connsiteX1" fmla="*/ 878776 w 883443"/>
                    <a:gd name="connsiteY1" fmla="*/ 1353693 h 1866328"/>
                    <a:gd name="connsiteX2" fmla="*/ 4667 w 883443"/>
                    <a:gd name="connsiteY2" fmla="*/ 1858518 h 1866328"/>
                    <a:gd name="connsiteX3" fmla="*/ 4667 w 883443"/>
                    <a:gd name="connsiteY3" fmla="*/ 512921 h 1866328"/>
                    <a:gd name="connsiteX4" fmla="*/ 878396 w 883443"/>
                    <a:gd name="connsiteY4" fmla="*/ 8096 h 1866328"/>
                    <a:gd name="connsiteX5" fmla="*/ 883063 w 883443"/>
                    <a:gd name="connsiteY5" fmla="*/ 0 h 1866328"/>
                    <a:gd name="connsiteX6" fmla="*/ 0 w 883443"/>
                    <a:gd name="connsiteY6" fmla="*/ 509873 h 1866328"/>
                    <a:gd name="connsiteX7" fmla="*/ 0 w 883443"/>
                    <a:gd name="connsiteY7" fmla="*/ 1866329 h 1866328"/>
                    <a:gd name="connsiteX8" fmla="*/ 883444 w 883443"/>
                    <a:gd name="connsiteY8" fmla="*/ 1356265 h 1866328"/>
                    <a:gd name="connsiteX9" fmla="*/ 883444 w 883443"/>
                    <a:gd name="connsiteY9" fmla="*/ 286 h 1866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3443" h="1866328">
                      <a:moveTo>
                        <a:pt x="878776" y="8382"/>
                      </a:moveTo>
                      <a:lnTo>
                        <a:pt x="878776" y="1353693"/>
                      </a:lnTo>
                      <a:lnTo>
                        <a:pt x="4667" y="1858518"/>
                      </a:lnTo>
                      <a:lnTo>
                        <a:pt x="4667" y="512921"/>
                      </a:lnTo>
                      <a:lnTo>
                        <a:pt x="878396" y="8096"/>
                      </a:lnTo>
                      <a:moveTo>
                        <a:pt x="883063" y="0"/>
                      </a:moveTo>
                      <a:lnTo>
                        <a:pt x="0" y="509873"/>
                      </a:lnTo>
                      <a:lnTo>
                        <a:pt x="0" y="1866329"/>
                      </a:lnTo>
                      <a:lnTo>
                        <a:pt x="883444" y="1356265"/>
                      </a:lnTo>
                      <a:lnTo>
                        <a:pt x="883444" y="286"/>
                      </a:lnTo>
                      <a:close/>
                    </a:path>
                  </a:pathLst>
                </a:custGeom>
                <a:solidFill>
                  <a:srgbClr val="EBEBEB"/>
                </a:solidFill>
                <a:ln w="9525" cap="flat">
                  <a:noFill/>
                  <a:prstDash val="solid"/>
                  <a:miter/>
                </a:ln>
              </p:spPr>
              <p:txBody>
                <a:bodyPr rtlCol="0" anchor="ctr"/>
                <a:lstStyle/>
                <a:p>
                  <a:endParaRPr lang="vi-VN"/>
                </a:p>
              </p:txBody>
            </p:sp>
            <p:sp>
              <p:nvSpPr>
                <p:cNvPr id="694" name="Freeform: Shape 693">
                  <a:extLst>
                    <a:ext uri="{FF2B5EF4-FFF2-40B4-BE49-F238E27FC236}">
                      <a16:creationId xmlns:a16="http://schemas.microsoft.com/office/drawing/2014/main" id="{8C959873-2494-59A7-1A18-7358A270CAF3}"/>
                    </a:ext>
                  </a:extLst>
                </p:cNvPr>
                <p:cNvSpPr/>
                <p:nvPr/>
              </p:nvSpPr>
              <p:spPr>
                <a:xfrm>
                  <a:off x="4543712" y="2727556"/>
                  <a:ext cx="19716" cy="1367790"/>
                </a:xfrm>
                <a:custGeom>
                  <a:avLst/>
                  <a:gdLst>
                    <a:gd name="connsiteX0" fmla="*/ 19717 w 19716"/>
                    <a:gd name="connsiteY0" fmla="*/ 11335 h 1367790"/>
                    <a:gd name="connsiteX1" fmla="*/ 19336 w 19716"/>
                    <a:gd name="connsiteY1" fmla="*/ 1367790 h 1367790"/>
                    <a:gd name="connsiteX2" fmla="*/ 190 w 19716"/>
                    <a:gd name="connsiteY2" fmla="*/ 1356741 h 1367790"/>
                    <a:gd name="connsiteX3" fmla="*/ 0 w 19716"/>
                    <a:gd name="connsiteY3" fmla="*/ 0 h 1367790"/>
                    <a:gd name="connsiteX4" fmla="*/ 19336 w 19716"/>
                    <a:gd name="connsiteY4" fmla="*/ 11049 h 1367790"/>
                    <a:gd name="connsiteX5" fmla="*/ 19717 w 19716"/>
                    <a:gd name="connsiteY5" fmla="*/ 11335 h 1367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716" h="1367790">
                      <a:moveTo>
                        <a:pt x="19717" y="11335"/>
                      </a:moveTo>
                      <a:lnTo>
                        <a:pt x="19336" y="1367790"/>
                      </a:lnTo>
                      <a:lnTo>
                        <a:pt x="190" y="1356741"/>
                      </a:lnTo>
                      <a:lnTo>
                        <a:pt x="0" y="0"/>
                      </a:lnTo>
                      <a:lnTo>
                        <a:pt x="19336" y="11049"/>
                      </a:lnTo>
                      <a:lnTo>
                        <a:pt x="19717" y="11335"/>
                      </a:lnTo>
                      <a:close/>
                    </a:path>
                  </a:pathLst>
                </a:custGeom>
                <a:solidFill>
                  <a:srgbClr val="E0E0E0"/>
                </a:solidFill>
                <a:ln w="9525" cap="flat">
                  <a:noFill/>
                  <a:prstDash val="solid"/>
                  <a:miter/>
                </a:ln>
              </p:spPr>
              <p:txBody>
                <a:bodyPr rtlCol="0" anchor="ctr"/>
                <a:lstStyle/>
                <a:p>
                  <a:endParaRPr lang="vi-VN"/>
                </a:p>
              </p:txBody>
            </p:sp>
          </p:grpSp>
          <p:sp>
            <p:nvSpPr>
              <p:cNvPr id="695" name="Freeform: Shape 694">
                <a:extLst>
                  <a:ext uri="{FF2B5EF4-FFF2-40B4-BE49-F238E27FC236}">
                    <a16:creationId xmlns:a16="http://schemas.microsoft.com/office/drawing/2014/main" id="{9DE550A6-E445-3336-9C01-0CDE55418FBE}"/>
                  </a:ext>
                </a:extLst>
              </p:cNvPr>
              <p:cNvSpPr/>
              <p:nvPr/>
            </p:nvSpPr>
            <p:spPr>
              <a:xfrm>
                <a:off x="4644582" y="3672852"/>
                <a:ext cx="48482" cy="36790"/>
              </a:xfrm>
              <a:custGeom>
                <a:avLst/>
                <a:gdLst>
                  <a:gd name="connsiteX0" fmla="*/ 44005 w 48482"/>
                  <a:gd name="connsiteY0" fmla="*/ 536 h 36790"/>
                  <a:gd name="connsiteX1" fmla="*/ 4477 w 48482"/>
                  <a:gd name="connsiteY1" fmla="*/ 23301 h 36790"/>
                  <a:gd name="connsiteX2" fmla="*/ 0 w 48482"/>
                  <a:gd name="connsiteY2" fmla="*/ 31969 h 36790"/>
                  <a:gd name="connsiteX3" fmla="*/ 0 w 48482"/>
                  <a:gd name="connsiteY3" fmla="*/ 32826 h 36790"/>
                  <a:gd name="connsiteX4" fmla="*/ 4477 w 48482"/>
                  <a:gd name="connsiteY4" fmla="*/ 36255 h 36790"/>
                  <a:gd name="connsiteX5" fmla="*/ 44005 w 48482"/>
                  <a:gd name="connsiteY5" fmla="*/ 13490 h 36790"/>
                  <a:gd name="connsiteX6" fmla="*/ 48482 w 48482"/>
                  <a:gd name="connsiteY6" fmla="*/ 4822 h 36790"/>
                  <a:gd name="connsiteX7" fmla="*/ 48482 w 48482"/>
                  <a:gd name="connsiteY7" fmla="*/ 3965 h 36790"/>
                  <a:gd name="connsiteX8" fmla="*/ 44005 w 48482"/>
                  <a:gd name="connsiteY8" fmla="*/ 536 h 36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482" h="36790">
                    <a:moveTo>
                      <a:pt x="44005" y="536"/>
                    </a:moveTo>
                    <a:lnTo>
                      <a:pt x="4477" y="23301"/>
                    </a:lnTo>
                    <a:cubicBezTo>
                      <a:pt x="1721" y="25339"/>
                      <a:pt x="67" y="28541"/>
                      <a:pt x="0" y="31969"/>
                    </a:cubicBezTo>
                    <a:lnTo>
                      <a:pt x="0" y="32826"/>
                    </a:lnTo>
                    <a:cubicBezTo>
                      <a:pt x="0" y="36160"/>
                      <a:pt x="2000" y="37684"/>
                      <a:pt x="4477" y="36255"/>
                    </a:cubicBezTo>
                    <a:lnTo>
                      <a:pt x="44005" y="13490"/>
                    </a:lnTo>
                    <a:cubicBezTo>
                      <a:pt x="46785" y="11472"/>
                      <a:pt x="48445" y="8257"/>
                      <a:pt x="48482" y="4822"/>
                    </a:cubicBezTo>
                    <a:lnTo>
                      <a:pt x="48482" y="3965"/>
                    </a:lnTo>
                    <a:cubicBezTo>
                      <a:pt x="48482" y="631"/>
                      <a:pt x="46101" y="-893"/>
                      <a:pt x="44005" y="536"/>
                    </a:cubicBezTo>
                    <a:close/>
                  </a:path>
                </a:pathLst>
              </a:custGeom>
              <a:solidFill>
                <a:srgbClr val="455A64"/>
              </a:solidFill>
              <a:ln w="9525" cap="flat">
                <a:noFill/>
                <a:prstDash val="solid"/>
                <a:miter/>
              </a:ln>
            </p:spPr>
            <p:txBody>
              <a:bodyPr rtlCol="0" anchor="ctr"/>
              <a:lstStyle/>
              <a:p>
                <a:endParaRPr lang="vi-VN"/>
              </a:p>
            </p:txBody>
          </p:sp>
          <p:sp>
            <p:nvSpPr>
              <p:cNvPr id="696" name="Freeform: Shape 695">
                <a:extLst>
                  <a:ext uri="{FF2B5EF4-FFF2-40B4-BE49-F238E27FC236}">
                    <a16:creationId xmlns:a16="http://schemas.microsoft.com/office/drawing/2014/main" id="{FBAFF7E0-BD45-ABED-52AA-65A183E7C619}"/>
                  </a:ext>
                </a:extLst>
              </p:cNvPr>
              <p:cNvSpPr/>
              <p:nvPr/>
            </p:nvSpPr>
            <p:spPr>
              <a:xfrm>
                <a:off x="4730402" y="3623322"/>
                <a:ext cx="48482" cy="36790"/>
              </a:xfrm>
              <a:custGeom>
                <a:avLst/>
                <a:gdLst>
                  <a:gd name="connsiteX0" fmla="*/ 44005 w 48482"/>
                  <a:gd name="connsiteY0" fmla="*/ 536 h 36790"/>
                  <a:gd name="connsiteX1" fmla="*/ 4477 w 48482"/>
                  <a:gd name="connsiteY1" fmla="*/ 23301 h 36790"/>
                  <a:gd name="connsiteX2" fmla="*/ 0 w 48482"/>
                  <a:gd name="connsiteY2" fmla="*/ 31968 h 36790"/>
                  <a:gd name="connsiteX3" fmla="*/ 0 w 48482"/>
                  <a:gd name="connsiteY3" fmla="*/ 32826 h 36790"/>
                  <a:gd name="connsiteX4" fmla="*/ 4477 w 48482"/>
                  <a:gd name="connsiteY4" fmla="*/ 36255 h 36790"/>
                  <a:gd name="connsiteX5" fmla="*/ 44005 w 48482"/>
                  <a:gd name="connsiteY5" fmla="*/ 13490 h 36790"/>
                  <a:gd name="connsiteX6" fmla="*/ 48482 w 48482"/>
                  <a:gd name="connsiteY6" fmla="*/ 4822 h 36790"/>
                  <a:gd name="connsiteX7" fmla="*/ 48482 w 48482"/>
                  <a:gd name="connsiteY7" fmla="*/ 3965 h 36790"/>
                  <a:gd name="connsiteX8" fmla="*/ 44005 w 48482"/>
                  <a:gd name="connsiteY8" fmla="*/ 536 h 36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482" h="36790">
                    <a:moveTo>
                      <a:pt x="44005" y="536"/>
                    </a:moveTo>
                    <a:lnTo>
                      <a:pt x="4477" y="23301"/>
                    </a:lnTo>
                    <a:cubicBezTo>
                      <a:pt x="1698" y="25319"/>
                      <a:pt x="37" y="28534"/>
                      <a:pt x="0" y="31968"/>
                    </a:cubicBezTo>
                    <a:lnTo>
                      <a:pt x="0" y="32826"/>
                    </a:lnTo>
                    <a:cubicBezTo>
                      <a:pt x="0" y="36159"/>
                      <a:pt x="2000" y="37683"/>
                      <a:pt x="4477" y="36255"/>
                    </a:cubicBezTo>
                    <a:lnTo>
                      <a:pt x="44005" y="13490"/>
                    </a:lnTo>
                    <a:cubicBezTo>
                      <a:pt x="46761" y="11452"/>
                      <a:pt x="48415" y="8249"/>
                      <a:pt x="48482" y="4822"/>
                    </a:cubicBezTo>
                    <a:lnTo>
                      <a:pt x="48482" y="3965"/>
                    </a:lnTo>
                    <a:cubicBezTo>
                      <a:pt x="48482" y="631"/>
                      <a:pt x="46482" y="-893"/>
                      <a:pt x="44005" y="536"/>
                    </a:cubicBezTo>
                    <a:close/>
                  </a:path>
                </a:pathLst>
              </a:custGeom>
              <a:solidFill>
                <a:srgbClr val="455A64"/>
              </a:solidFill>
              <a:ln w="9525" cap="flat">
                <a:noFill/>
                <a:prstDash val="solid"/>
                <a:miter/>
              </a:ln>
            </p:spPr>
            <p:txBody>
              <a:bodyPr rtlCol="0" anchor="ctr"/>
              <a:lstStyle/>
              <a:p>
                <a:endParaRPr lang="vi-VN"/>
              </a:p>
            </p:txBody>
          </p:sp>
          <p:sp>
            <p:nvSpPr>
              <p:cNvPr id="697" name="Freeform: Shape 696">
                <a:extLst>
                  <a:ext uri="{FF2B5EF4-FFF2-40B4-BE49-F238E27FC236}">
                    <a16:creationId xmlns:a16="http://schemas.microsoft.com/office/drawing/2014/main" id="{2F376413-F24A-F691-4883-830755B619B1}"/>
                  </a:ext>
                </a:extLst>
              </p:cNvPr>
              <p:cNvSpPr/>
              <p:nvPr/>
            </p:nvSpPr>
            <p:spPr>
              <a:xfrm>
                <a:off x="4816127" y="3573792"/>
                <a:ext cx="48577" cy="36790"/>
              </a:xfrm>
              <a:custGeom>
                <a:avLst/>
                <a:gdLst>
                  <a:gd name="connsiteX0" fmla="*/ 44101 w 48577"/>
                  <a:gd name="connsiteY0" fmla="*/ 536 h 36790"/>
                  <a:gd name="connsiteX1" fmla="*/ 4572 w 48577"/>
                  <a:gd name="connsiteY1" fmla="*/ 23301 h 36790"/>
                  <a:gd name="connsiteX2" fmla="*/ 0 w 48577"/>
                  <a:gd name="connsiteY2" fmla="*/ 31968 h 36790"/>
                  <a:gd name="connsiteX3" fmla="*/ 0 w 48577"/>
                  <a:gd name="connsiteY3" fmla="*/ 32826 h 36790"/>
                  <a:gd name="connsiteX4" fmla="*/ 4572 w 48577"/>
                  <a:gd name="connsiteY4" fmla="*/ 36255 h 36790"/>
                  <a:gd name="connsiteX5" fmla="*/ 44101 w 48577"/>
                  <a:gd name="connsiteY5" fmla="*/ 13395 h 36790"/>
                  <a:gd name="connsiteX6" fmla="*/ 48578 w 48577"/>
                  <a:gd name="connsiteY6" fmla="*/ 4822 h 36790"/>
                  <a:gd name="connsiteX7" fmla="*/ 48578 w 48577"/>
                  <a:gd name="connsiteY7" fmla="*/ 3965 h 36790"/>
                  <a:gd name="connsiteX8" fmla="*/ 44101 w 48577"/>
                  <a:gd name="connsiteY8" fmla="*/ 536 h 36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577" h="36790">
                    <a:moveTo>
                      <a:pt x="44101" y="536"/>
                    </a:moveTo>
                    <a:lnTo>
                      <a:pt x="4572" y="23301"/>
                    </a:lnTo>
                    <a:cubicBezTo>
                      <a:pt x="1768" y="25309"/>
                      <a:pt x="75" y="28521"/>
                      <a:pt x="0" y="31968"/>
                    </a:cubicBezTo>
                    <a:lnTo>
                      <a:pt x="0" y="32826"/>
                    </a:lnTo>
                    <a:cubicBezTo>
                      <a:pt x="0" y="36159"/>
                      <a:pt x="2096" y="37683"/>
                      <a:pt x="4572" y="36255"/>
                    </a:cubicBezTo>
                    <a:lnTo>
                      <a:pt x="44101" y="13395"/>
                    </a:lnTo>
                    <a:cubicBezTo>
                      <a:pt x="46877" y="11417"/>
                      <a:pt x="48541" y="8231"/>
                      <a:pt x="48578" y="4822"/>
                    </a:cubicBezTo>
                    <a:lnTo>
                      <a:pt x="48578" y="3965"/>
                    </a:lnTo>
                    <a:cubicBezTo>
                      <a:pt x="48578" y="631"/>
                      <a:pt x="46577" y="-893"/>
                      <a:pt x="44101" y="536"/>
                    </a:cubicBezTo>
                    <a:close/>
                  </a:path>
                </a:pathLst>
              </a:custGeom>
              <a:solidFill>
                <a:srgbClr val="455A64"/>
              </a:solidFill>
              <a:ln w="9525" cap="flat">
                <a:noFill/>
                <a:prstDash val="solid"/>
                <a:miter/>
              </a:ln>
            </p:spPr>
            <p:txBody>
              <a:bodyPr rtlCol="0" anchor="ctr"/>
              <a:lstStyle/>
              <a:p>
                <a:endParaRPr lang="vi-VN"/>
              </a:p>
            </p:txBody>
          </p:sp>
          <p:sp>
            <p:nvSpPr>
              <p:cNvPr id="698" name="Freeform: Shape 697">
                <a:extLst>
                  <a:ext uri="{FF2B5EF4-FFF2-40B4-BE49-F238E27FC236}">
                    <a16:creationId xmlns:a16="http://schemas.microsoft.com/office/drawing/2014/main" id="{34D198F5-D6F5-3CE0-8C51-AB3889164E3B}"/>
                  </a:ext>
                </a:extLst>
              </p:cNvPr>
              <p:cNvSpPr/>
              <p:nvPr/>
            </p:nvSpPr>
            <p:spPr>
              <a:xfrm>
                <a:off x="4901947" y="3524518"/>
                <a:ext cx="48577" cy="37011"/>
              </a:xfrm>
              <a:custGeom>
                <a:avLst/>
                <a:gdLst>
                  <a:gd name="connsiteX0" fmla="*/ 44005 w 48577"/>
                  <a:gd name="connsiteY0" fmla="*/ 757 h 37011"/>
                  <a:gd name="connsiteX1" fmla="*/ 4477 w 48577"/>
                  <a:gd name="connsiteY1" fmla="*/ 23522 h 37011"/>
                  <a:gd name="connsiteX2" fmla="*/ 0 w 48577"/>
                  <a:gd name="connsiteY2" fmla="*/ 32189 h 37011"/>
                  <a:gd name="connsiteX3" fmla="*/ 0 w 48577"/>
                  <a:gd name="connsiteY3" fmla="*/ 33047 h 37011"/>
                  <a:gd name="connsiteX4" fmla="*/ 4477 w 48577"/>
                  <a:gd name="connsiteY4" fmla="*/ 36476 h 37011"/>
                  <a:gd name="connsiteX5" fmla="*/ 44005 w 48577"/>
                  <a:gd name="connsiteY5" fmla="*/ 13616 h 37011"/>
                  <a:gd name="connsiteX6" fmla="*/ 48578 w 48577"/>
                  <a:gd name="connsiteY6" fmla="*/ 5043 h 37011"/>
                  <a:gd name="connsiteX7" fmla="*/ 48578 w 48577"/>
                  <a:gd name="connsiteY7" fmla="*/ 4091 h 37011"/>
                  <a:gd name="connsiteX8" fmla="*/ 44005 w 48577"/>
                  <a:gd name="connsiteY8" fmla="*/ 757 h 37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577" h="37011">
                    <a:moveTo>
                      <a:pt x="44005" y="757"/>
                    </a:moveTo>
                    <a:lnTo>
                      <a:pt x="4477" y="23522"/>
                    </a:lnTo>
                    <a:cubicBezTo>
                      <a:pt x="1698" y="25540"/>
                      <a:pt x="37" y="28755"/>
                      <a:pt x="0" y="32189"/>
                    </a:cubicBezTo>
                    <a:lnTo>
                      <a:pt x="0" y="33047"/>
                    </a:lnTo>
                    <a:cubicBezTo>
                      <a:pt x="0" y="36380"/>
                      <a:pt x="2000" y="37904"/>
                      <a:pt x="4477" y="36476"/>
                    </a:cubicBezTo>
                    <a:lnTo>
                      <a:pt x="44005" y="13616"/>
                    </a:lnTo>
                    <a:cubicBezTo>
                      <a:pt x="46806" y="11648"/>
                      <a:pt x="48503" y="8465"/>
                      <a:pt x="48578" y="5043"/>
                    </a:cubicBezTo>
                    <a:lnTo>
                      <a:pt x="48578" y="4091"/>
                    </a:lnTo>
                    <a:cubicBezTo>
                      <a:pt x="48578" y="757"/>
                      <a:pt x="46482" y="-1148"/>
                      <a:pt x="44005" y="757"/>
                    </a:cubicBezTo>
                    <a:close/>
                  </a:path>
                </a:pathLst>
              </a:custGeom>
              <a:solidFill>
                <a:srgbClr val="455A64"/>
              </a:solidFill>
              <a:ln w="9525" cap="flat">
                <a:noFill/>
                <a:prstDash val="solid"/>
                <a:miter/>
              </a:ln>
            </p:spPr>
            <p:txBody>
              <a:bodyPr rtlCol="0" anchor="ctr"/>
              <a:lstStyle/>
              <a:p>
                <a:endParaRPr lang="vi-VN"/>
              </a:p>
            </p:txBody>
          </p:sp>
          <p:sp>
            <p:nvSpPr>
              <p:cNvPr id="699" name="Freeform: Shape 698">
                <a:extLst>
                  <a:ext uri="{FF2B5EF4-FFF2-40B4-BE49-F238E27FC236}">
                    <a16:creationId xmlns:a16="http://schemas.microsoft.com/office/drawing/2014/main" id="{82A27B8F-B5B6-CF2A-FD59-CF2BFDE049FD}"/>
                  </a:ext>
                </a:extLst>
              </p:cNvPr>
              <p:cNvSpPr/>
              <p:nvPr/>
            </p:nvSpPr>
            <p:spPr>
              <a:xfrm>
                <a:off x="4987767" y="3474676"/>
                <a:ext cx="48482" cy="36847"/>
              </a:xfrm>
              <a:custGeom>
                <a:avLst/>
                <a:gdLst>
                  <a:gd name="connsiteX0" fmla="*/ 44005 w 48482"/>
                  <a:gd name="connsiteY0" fmla="*/ 593 h 36847"/>
                  <a:gd name="connsiteX1" fmla="*/ 4477 w 48482"/>
                  <a:gd name="connsiteY1" fmla="*/ 23357 h 36847"/>
                  <a:gd name="connsiteX2" fmla="*/ 0 w 48482"/>
                  <a:gd name="connsiteY2" fmla="*/ 31930 h 36847"/>
                  <a:gd name="connsiteX3" fmla="*/ 0 w 48482"/>
                  <a:gd name="connsiteY3" fmla="*/ 32882 h 36847"/>
                  <a:gd name="connsiteX4" fmla="*/ 4477 w 48482"/>
                  <a:gd name="connsiteY4" fmla="*/ 36311 h 36847"/>
                  <a:gd name="connsiteX5" fmla="*/ 44005 w 48482"/>
                  <a:gd name="connsiteY5" fmla="*/ 13451 h 36847"/>
                  <a:gd name="connsiteX6" fmla="*/ 48482 w 48482"/>
                  <a:gd name="connsiteY6" fmla="*/ 4879 h 36847"/>
                  <a:gd name="connsiteX7" fmla="*/ 48482 w 48482"/>
                  <a:gd name="connsiteY7" fmla="*/ 3926 h 36847"/>
                  <a:gd name="connsiteX8" fmla="*/ 44005 w 48482"/>
                  <a:gd name="connsiteY8" fmla="*/ 593 h 36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482" h="36847">
                    <a:moveTo>
                      <a:pt x="44005" y="593"/>
                    </a:moveTo>
                    <a:lnTo>
                      <a:pt x="4477" y="23357"/>
                    </a:lnTo>
                    <a:cubicBezTo>
                      <a:pt x="1724" y="25356"/>
                      <a:pt x="67" y="28529"/>
                      <a:pt x="0" y="31930"/>
                    </a:cubicBezTo>
                    <a:lnTo>
                      <a:pt x="0" y="32882"/>
                    </a:lnTo>
                    <a:cubicBezTo>
                      <a:pt x="0" y="36216"/>
                      <a:pt x="2000" y="37740"/>
                      <a:pt x="4477" y="36311"/>
                    </a:cubicBezTo>
                    <a:lnTo>
                      <a:pt x="44005" y="13451"/>
                    </a:lnTo>
                    <a:cubicBezTo>
                      <a:pt x="46782" y="11473"/>
                      <a:pt x="48445" y="8287"/>
                      <a:pt x="48482" y="4879"/>
                    </a:cubicBezTo>
                    <a:lnTo>
                      <a:pt x="48482" y="3926"/>
                    </a:lnTo>
                    <a:cubicBezTo>
                      <a:pt x="48482" y="593"/>
                      <a:pt x="46482" y="-932"/>
                      <a:pt x="44005" y="593"/>
                    </a:cubicBezTo>
                    <a:close/>
                  </a:path>
                </a:pathLst>
              </a:custGeom>
              <a:solidFill>
                <a:srgbClr val="455A64"/>
              </a:solidFill>
              <a:ln w="9525" cap="flat">
                <a:noFill/>
                <a:prstDash val="solid"/>
                <a:miter/>
              </a:ln>
            </p:spPr>
            <p:txBody>
              <a:bodyPr rtlCol="0" anchor="ctr"/>
              <a:lstStyle/>
              <a:p>
                <a:endParaRPr lang="vi-VN"/>
              </a:p>
            </p:txBody>
          </p:sp>
          <p:sp>
            <p:nvSpPr>
              <p:cNvPr id="700" name="Freeform: Shape 699">
                <a:extLst>
                  <a:ext uri="{FF2B5EF4-FFF2-40B4-BE49-F238E27FC236}">
                    <a16:creationId xmlns:a16="http://schemas.microsoft.com/office/drawing/2014/main" id="{E706603C-D977-7418-A695-CEFF73686110}"/>
                  </a:ext>
                </a:extLst>
              </p:cNvPr>
              <p:cNvSpPr/>
              <p:nvPr/>
            </p:nvSpPr>
            <p:spPr>
              <a:xfrm>
                <a:off x="5073492" y="3425107"/>
                <a:ext cx="48577" cy="36885"/>
              </a:xfrm>
              <a:custGeom>
                <a:avLst/>
                <a:gdLst>
                  <a:gd name="connsiteX0" fmla="*/ 44101 w 48577"/>
                  <a:gd name="connsiteY0" fmla="*/ 536 h 36885"/>
                  <a:gd name="connsiteX1" fmla="*/ 4572 w 48577"/>
                  <a:gd name="connsiteY1" fmla="*/ 23396 h 36885"/>
                  <a:gd name="connsiteX2" fmla="*/ 0 w 48577"/>
                  <a:gd name="connsiteY2" fmla="*/ 31968 h 36885"/>
                  <a:gd name="connsiteX3" fmla="*/ 0 w 48577"/>
                  <a:gd name="connsiteY3" fmla="*/ 32921 h 36885"/>
                  <a:gd name="connsiteX4" fmla="*/ 4572 w 48577"/>
                  <a:gd name="connsiteY4" fmla="*/ 36350 h 36885"/>
                  <a:gd name="connsiteX5" fmla="*/ 44101 w 48577"/>
                  <a:gd name="connsiteY5" fmla="*/ 13490 h 36885"/>
                  <a:gd name="connsiteX6" fmla="*/ 48578 w 48577"/>
                  <a:gd name="connsiteY6" fmla="*/ 4917 h 36885"/>
                  <a:gd name="connsiteX7" fmla="*/ 48578 w 48577"/>
                  <a:gd name="connsiteY7" fmla="*/ 3965 h 36885"/>
                  <a:gd name="connsiteX8" fmla="*/ 44101 w 48577"/>
                  <a:gd name="connsiteY8" fmla="*/ 536 h 36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577" h="36885">
                    <a:moveTo>
                      <a:pt x="44101" y="536"/>
                    </a:moveTo>
                    <a:lnTo>
                      <a:pt x="4572" y="23396"/>
                    </a:lnTo>
                    <a:cubicBezTo>
                      <a:pt x="1795" y="25384"/>
                      <a:pt x="104" y="28554"/>
                      <a:pt x="0" y="31968"/>
                    </a:cubicBezTo>
                    <a:lnTo>
                      <a:pt x="0" y="32921"/>
                    </a:lnTo>
                    <a:cubicBezTo>
                      <a:pt x="0" y="36255"/>
                      <a:pt x="2096" y="37779"/>
                      <a:pt x="4572" y="36350"/>
                    </a:cubicBezTo>
                    <a:lnTo>
                      <a:pt x="44101" y="13490"/>
                    </a:lnTo>
                    <a:cubicBezTo>
                      <a:pt x="46877" y="11512"/>
                      <a:pt x="48541" y="8326"/>
                      <a:pt x="48578" y="4917"/>
                    </a:cubicBezTo>
                    <a:lnTo>
                      <a:pt x="48578" y="3965"/>
                    </a:lnTo>
                    <a:cubicBezTo>
                      <a:pt x="48578" y="631"/>
                      <a:pt x="46577" y="-893"/>
                      <a:pt x="44101" y="536"/>
                    </a:cubicBezTo>
                    <a:close/>
                  </a:path>
                </a:pathLst>
              </a:custGeom>
              <a:solidFill>
                <a:srgbClr val="455A64"/>
              </a:solidFill>
              <a:ln w="9525" cap="flat">
                <a:noFill/>
                <a:prstDash val="solid"/>
                <a:miter/>
              </a:ln>
            </p:spPr>
            <p:txBody>
              <a:bodyPr rtlCol="0" anchor="ctr"/>
              <a:lstStyle/>
              <a:p>
                <a:endParaRPr lang="vi-VN"/>
              </a:p>
            </p:txBody>
          </p:sp>
          <p:sp>
            <p:nvSpPr>
              <p:cNvPr id="701" name="Freeform: Shape 700">
                <a:extLst>
                  <a:ext uri="{FF2B5EF4-FFF2-40B4-BE49-F238E27FC236}">
                    <a16:creationId xmlns:a16="http://schemas.microsoft.com/office/drawing/2014/main" id="{F06D658B-36DC-886D-122E-4EFB9ED0A680}"/>
                  </a:ext>
                </a:extLst>
              </p:cNvPr>
              <p:cNvSpPr/>
              <p:nvPr/>
            </p:nvSpPr>
            <p:spPr>
              <a:xfrm>
                <a:off x="5159312" y="3375577"/>
                <a:ext cx="48577" cy="36885"/>
              </a:xfrm>
              <a:custGeom>
                <a:avLst/>
                <a:gdLst>
                  <a:gd name="connsiteX0" fmla="*/ 44006 w 48577"/>
                  <a:gd name="connsiteY0" fmla="*/ 536 h 36885"/>
                  <a:gd name="connsiteX1" fmla="*/ 4572 w 48577"/>
                  <a:gd name="connsiteY1" fmla="*/ 23396 h 36885"/>
                  <a:gd name="connsiteX2" fmla="*/ 0 w 48577"/>
                  <a:gd name="connsiteY2" fmla="*/ 31968 h 36885"/>
                  <a:gd name="connsiteX3" fmla="*/ 0 w 48577"/>
                  <a:gd name="connsiteY3" fmla="*/ 32921 h 36885"/>
                  <a:gd name="connsiteX4" fmla="*/ 4572 w 48577"/>
                  <a:gd name="connsiteY4" fmla="*/ 36350 h 36885"/>
                  <a:gd name="connsiteX5" fmla="*/ 44006 w 48577"/>
                  <a:gd name="connsiteY5" fmla="*/ 13490 h 36885"/>
                  <a:gd name="connsiteX6" fmla="*/ 48578 w 48577"/>
                  <a:gd name="connsiteY6" fmla="*/ 4917 h 36885"/>
                  <a:gd name="connsiteX7" fmla="*/ 48578 w 48577"/>
                  <a:gd name="connsiteY7" fmla="*/ 3965 h 36885"/>
                  <a:gd name="connsiteX8" fmla="*/ 44006 w 48577"/>
                  <a:gd name="connsiteY8" fmla="*/ 536 h 36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577" h="36885">
                    <a:moveTo>
                      <a:pt x="44006" y="536"/>
                    </a:moveTo>
                    <a:lnTo>
                      <a:pt x="4572" y="23396"/>
                    </a:lnTo>
                    <a:cubicBezTo>
                      <a:pt x="1735" y="25331"/>
                      <a:pt x="27" y="28534"/>
                      <a:pt x="0" y="31968"/>
                    </a:cubicBezTo>
                    <a:lnTo>
                      <a:pt x="0" y="32921"/>
                    </a:lnTo>
                    <a:cubicBezTo>
                      <a:pt x="0" y="36255"/>
                      <a:pt x="2000" y="37779"/>
                      <a:pt x="4572" y="36350"/>
                    </a:cubicBezTo>
                    <a:lnTo>
                      <a:pt x="44006" y="13490"/>
                    </a:lnTo>
                    <a:cubicBezTo>
                      <a:pt x="46818" y="11532"/>
                      <a:pt x="48519" y="8343"/>
                      <a:pt x="48578" y="4917"/>
                    </a:cubicBezTo>
                    <a:lnTo>
                      <a:pt x="48578" y="3965"/>
                    </a:lnTo>
                    <a:cubicBezTo>
                      <a:pt x="48578" y="631"/>
                      <a:pt x="46577" y="-893"/>
                      <a:pt x="44006" y="536"/>
                    </a:cubicBezTo>
                    <a:close/>
                  </a:path>
                </a:pathLst>
              </a:custGeom>
              <a:solidFill>
                <a:srgbClr val="455A64"/>
              </a:solidFill>
              <a:ln w="9525" cap="flat">
                <a:noFill/>
                <a:prstDash val="solid"/>
                <a:miter/>
              </a:ln>
            </p:spPr>
            <p:txBody>
              <a:bodyPr rtlCol="0" anchor="ctr"/>
              <a:lstStyle/>
              <a:p>
                <a:endParaRPr lang="vi-VN"/>
              </a:p>
            </p:txBody>
          </p:sp>
          <p:sp>
            <p:nvSpPr>
              <p:cNvPr id="702" name="Freeform: Shape 701">
                <a:extLst>
                  <a:ext uri="{FF2B5EF4-FFF2-40B4-BE49-F238E27FC236}">
                    <a16:creationId xmlns:a16="http://schemas.microsoft.com/office/drawing/2014/main" id="{BAF5B7CF-203A-BF95-CFB6-0BE49A703A90}"/>
                  </a:ext>
                </a:extLst>
              </p:cNvPr>
              <p:cNvSpPr/>
              <p:nvPr/>
            </p:nvSpPr>
            <p:spPr>
              <a:xfrm>
                <a:off x="5245133" y="3326087"/>
                <a:ext cx="48482" cy="36792"/>
              </a:xfrm>
              <a:custGeom>
                <a:avLst/>
                <a:gdLst>
                  <a:gd name="connsiteX0" fmla="*/ 44005 w 48482"/>
                  <a:gd name="connsiteY0" fmla="*/ 496 h 36792"/>
                  <a:gd name="connsiteX1" fmla="*/ 4477 w 48482"/>
                  <a:gd name="connsiteY1" fmla="*/ 23356 h 36792"/>
                  <a:gd name="connsiteX2" fmla="*/ 0 w 48482"/>
                  <a:gd name="connsiteY2" fmla="*/ 31928 h 36792"/>
                  <a:gd name="connsiteX3" fmla="*/ 0 w 48482"/>
                  <a:gd name="connsiteY3" fmla="*/ 32881 h 36792"/>
                  <a:gd name="connsiteX4" fmla="*/ 4477 w 48482"/>
                  <a:gd name="connsiteY4" fmla="*/ 36214 h 36792"/>
                  <a:gd name="connsiteX5" fmla="*/ 44005 w 48482"/>
                  <a:gd name="connsiteY5" fmla="*/ 13450 h 36792"/>
                  <a:gd name="connsiteX6" fmla="*/ 48482 w 48482"/>
                  <a:gd name="connsiteY6" fmla="*/ 4782 h 36792"/>
                  <a:gd name="connsiteX7" fmla="*/ 48482 w 48482"/>
                  <a:gd name="connsiteY7" fmla="*/ 3925 h 36792"/>
                  <a:gd name="connsiteX8" fmla="*/ 44005 w 48482"/>
                  <a:gd name="connsiteY8" fmla="*/ 496 h 36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482" h="36792">
                    <a:moveTo>
                      <a:pt x="44005" y="496"/>
                    </a:moveTo>
                    <a:lnTo>
                      <a:pt x="4477" y="23356"/>
                    </a:lnTo>
                    <a:cubicBezTo>
                      <a:pt x="1700" y="25334"/>
                      <a:pt x="37" y="28519"/>
                      <a:pt x="0" y="31928"/>
                    </a:cubicBezTo>
                    <a:lnTo>
                      <a:pt x="0" y="32881"/>
                    </a:lnTo>
                    <a:cubicBezTo>
                      <a:pt x="0" y="36119"/>
                      <a:pt x="2000" y="37738"/>
                      <a:pt x="4477" y="36214"/>
                    </a:cubicBezTo>
                    <a:lnTo>
                      <a:pt x="44005" y="13450"/>
                    </a:lnTo>
                    <a:cubicBezTo>
                      <a:pt x="46785" y="11431"/>
                      <a:pt x="48445" y="8217"/>
                      <a:pt x="48482" y="4782"/>
                    </a:cubicBezTo>
                    <a:lnTo>
                      <a:pt x="48482" y="3925"/>
                    </a:lnTo>
                    <a:cubicBezTo>
                      <a:pt x="48482" y="591"/>
                      <a:pt x="46482" y="-838"/>
                      <a:pt x="44005" y="496"/>
                    </a:cubicBezTo>
                    <a:close/>
                  </a:path>
                </a:pathLst>
              </a:custGeom>
              <a:solidFill>
                <a:srgbClr val="455A64"/>
              </a:solidFill>
              <a:ln w="9525" cap="flat">
                <a:noFill/>
                <a:prstDash val="solid"/>
                <a:miter/>
              </a:ln>
            </p:spPr>
            <p:txBody>
              <a:bodyPr rtlCol="0" anchor="ctr"/>
              <a:lstStyle/>
              <a:p>
                <a:endParaRPr lang="vi-VN"/>
              </a:p>
            </p:txBody>
          </p:sp>
          <p:sp>
            <p:nvSpPr>
              <p:cNvPr id="703" name="Freeform: Shape 702">
                <a:extLst>
                  <a:ext uri="{FF2B5EF4-FFF2-40B4-BE49-F238E27FC236}">
                    <a16:creationId xmlns:a16="http://schemas.microsoft.com/office/drawing/2014/main" id="{11451F6F-D480-F777-1486-67DD1ED491A6}"/>
                  </a:ext>
                </a:extLst>
              </p:cNvPr>
              <p:cNvSpPr/>
              <p:nvPr/>
            </p:nvSpPr>
            <p:spPr>
              <a:xfrm>
                <a:off x="5330953" y="3276580"/>
                <a:ext cx="48482" cy="36729"/>
              </a:xfrm>
              <a:custGeom>
                <a:avLst/>
                <a:gdLst>
                  <a:gd name="connsiteX0" fmla="*/ 44005 w 48482"/>
                  <a:gd name="connsiteY0" fmla="*/ 473 h 36729"/>
                  <a:gd name="connsiteX1" fmla="*/ 4477 w 48482"/>
                  <a:gd name="connsiteY1" fmla="*/ 23333 h 36729"/>
                  <a:gd name="connsiteX2" fmla="*/ 0 w 48482"/>
                  <a:gd name="connsiteY2" fmla="*/ 31905 h 36729"/>
                  <a:gd name="connsiteX3" fmla="*/ 0 w 48482"/>
                  <a:gd name="connsiteY3" fmla="*/ 32858 h 36729"/>
                  <a:gd name="connsiteX4" fmla="*/ 4477 w 48482"/>
                  <a:gd name="connsiteY4" fmla="*/ 36192 h 36729"/>
                  <a:gd name="connsiteX5" fmla="*/ 44005 w 48482"/>
                  <a:gd name="connsiteY5" fmla="*/ 13427 h 36729"/>
                  <a:gd name="connsiteX6" fmla="*/ 48482 w 48482"/>
                  <a:gd name="connsiteY6" fmla="*/ 4759 h 36729"/>
                  <a:gd name="connsiteX7" fmla="*/ 48482 w 48482"/>
                  <a:gd name="connsiteY7" fmla="*/ 3902 h 36729"/>
                  <a:gd name="connsiteX8" fmla="*/ 44005 w 48482"/>
                  <a:gd name="connsiteY8" fmla="*/ 473 h 36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482" h="36729">
                    <a:moveTo>
                      <a:pt x="44005" y="473"/>
                    </a:moveTo>
                    <a:lnTo>
                      <a:pt x="4477" y="23333"/>
                    </a:lnTo>
                    <a:cubicBezTo>
                      <a:pt x="1700" y="25311"/>
                      <a:pt x="37" y="28497"/>
                      <a:pt x="0" y="31905"/>
                    </a:cubicBezTo>
                    <a:lnTo>
                      <a:pt x="0" y="32858"/>
                    </a:lnTo>
                    <a:cubicBezTo>
                      <a:pt x="0" y="36096"/>
                      <a:pt x="2000" y="37620"/>
                      <a:pt x="4477" y="36192"/>
                    </a:cubicBezTo>
                    <a:lnTo>
                      <a:pt x="44005" y="13427"/>
                    </a:lnTo>
                    <a:cubicBezTo>
                      <a:pt x="46785" y="11409"/>
                      <a:pt x="48445" y="8194"/>
                      <a:pt x="48482" y="4759"/>
                    </a:cubicBezTo>
                    <a:lnTo>
                      <a:pt x="48482" y="3902"/>
                    </a:lnTo>
                    <a:cubicBezTo>
                      <a:pt x="48482" y="1045"/>
                      <a:pt x="46482" y="-956"/>
                      <a:pt x="44005" y="473"/>
                    </a:cubicBezTo>
                    <a:close/>
                  </a:path>
                </a:pathLst>
              </a:custGeom>
              <a:solidFill>
                <a:srgbClr val="455A64"/>
              </a:solidFill>
              <a:ln w="9525" cap="flat">
                <a:noFill/>
                <a:prstDash val="solid"/>
                <a:miter/>
              </a:ln>
            </p:spPr>
            <p:txBody>
              <a:bodyPr rtlCol="0" anchor="ctr"/>
              <a:lstStyle/>
              <a:p>
                <a:endParaRPr lang="vi-VN"/>
              </a:p>
            </p:txBody>
          </p:sp>
          <p:sp>
            <p:nvSpPr>
              <p:cNvPr id="704" name="Freeform: Shape 703">
                <a:extLst>
                  <a:ext uri="{FF2B5EF4-FFF2-40B4-BE49-F238E27FC236}">
                    <a16:creationId xmlns:a16="http://schemas.microsoft.com/office/drawing/2014/main" id="{CF8C88EC-0C7E-620C-BD3C-F83EE72BE504}"/>
                  </a:ext>
                </a:extLst>
              </p:cNvPr>
              <p:cNvSpPr/>
              <p:nvPr/>
            </p:nvSpPr>
            <p:spPr>
              <a:xfrm>
                <a:off x="4643058" y="3528608"/>
                <a:ext cx="48672" cy="107918"/>
              </a:xfrm>
              <a:custGeom>
                <a:avLst/>
                <a:gdLst>
                  <a:gd name="connsiteX0" fmla="*/ 0 w 48672"/>
                  <a:gd name="connsiteY0" fmla="*/ 28099 h 107918"/>
                  <a:gd name="connsiteX1" fmla="*/ 48673 w 48672"/>
                  <a:gd name="connsiteY1" fmla="*/ 0 h 107918"/>
                  <a:gd name="connsiteX2" fmla="*/ 48673 w 48672"/>
                  <a:gd name="connsiteY2" fmla="*/ 79915 h 107918"/>
                  <a:gd name="connsiteX3" fmla="*/ 0 w 48672"/>
                  <a:gd name="connsiteY3" fmla="*/ 107918 h 107918"/>
                  <a:gd name="connsiteX4" fmla="*/ 0 w 48672"/>
                  <a:gd name="connsiteY4" fmla="*/ 28099 h 107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72" h="107918">
                    <a:moveTo>
                      <a:pt x="0" y="28099"/>
                    </a:moveTo>
                    <a:lnTo>
                      <a:pt x="48673" y="0"/>
                    </a:lnTo>
                    <a:lnTo>
                      <a:pt x="48673" y="79915"/>
                    </a:lnTo>
                    <a:lnTo>
                      <a:pt x="0" y="107918"/>
                    </a:lnTo>
                    <a:lnTo>
                      <a:pt x="0" y="28099"/>
                    </a:lnTo>
                    <a:close/>
                  </a:path>
                </a:pathLst>
              </a:custGeom>
              <a:solidFill>
                <a:srgbClr val="BA68C8"/>
              </a:solidFill>
              <a:ln w="9525" cap="flat">
                <a:noFill/>
                <a:prstDash val="solid"/>
                <a:miter/>
              </a:ln>
            </p:spPr>
            <p:txBody>
              <a:bodyPr rtlCol="0" anchor="ctr"/>
              <a:lstStyle/>
              <a:p>
                <a:endParaRPr lang="vi-VN"/>
              </a:p>
            </p:txBody>
          </p:sp>
          <p:sp>
            <p:nvSpPr>
              <p:cNvPr id="705" name="Freeform: Shape 704">
                <a:extLst>
                  <a:ext uri="{FF2B5EF4-FFF2-40B4-BE49-F238E27FC236}">
                    <a16:creationId xmlns:a16="http://schemas.microsoft.com/office/drawing/2014/main" id="{E2CA0CA1-39F7-32CB-2F0C-3308C130A3B0}"/>
                  </a:ext>
                </a:extLst>
              </p:cNvPr>
              <p:cNvSpPr/>
              <p:nvPr/>
            </p:nvSpPr>
            <p:spPr>
              <a:xfrm>
                <a:off x="4728878" y="3396782"/>
                <a:ext cx="48577" cy="190214"/>
              </a:xfrm>
              <a:custGeom>
                <a:avLst/>
                <a:gdLst>
                  <a:gd name="connsiteX0" fmla="*/ 0 w 48577"/>
                  <a:gd name="connsiteY0" fmla="*/ 28004 h 190214"/>
                  <a:gd name="connsiteX1" fmla="*/ 48577 w 48577"/>
                  <a:gd name="connsiteY1" fmla="*/ 0 h 190214"/>
                  <a:gd name="connsiteX2" fmla="*/ 48577 w 48577"/>
                  <a:gd name="connsiteY2" fmla="*/ 162211 h 190214"/>
                  <a:gd name="connsiteX3" fmla="*/ 0 w 48577"/>
                  <a:gd name="connsiteY3" fmla="*/ 190214 h 190214"/>
                  <a:gd name="connsiteX4" fmla="*/ 0 w 48577"/>
                  <a:gd name="connsiteY4" fmla="*/ 28004 h 190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77" h="190214">
                    <a:moveTo>
                      <a:pt x="0" y="28004"/>
                    </a:moveTo>
                    <a:lnTo>
                      <a:pt x="48577" y="0"/>
                    </a:lnTo>
                    <a:lnTo>
                      <a:pt x="48577" y="162211"/>
                    </a:lnTo>
                    <a:lnTo>
                      <a:pt x="0" y="190214"/>
                    </a:lnTo>
                    <a:lnTo>
                      <a:pt x="0" y="28004"/>
                    </a:lnTo>
                    <a:close/>
                  </a:path>
                </a:pathLst>
              </a:custGeom>
              <a:solidFill>
                <a:srgbClr val="BA68C8"/>
              </a:solidFill>
              <a:ln w="9525" cap="flat">
                <a:noFill/>
                <a:prstDash val="solid"/>
                <a:miter/>
              </a:ln>
            </p:spPr>
            <p:txBody>
              <a:bodyPr rtlCol="0" anchor="ctr"/>
              <a:lstStyle/>
              <a:p>
                <a:endParaRPr lang="vi-VN"/>
              </a:p>
            </p:txBody>
          </p:sp>
          <p:sp>
            <p:nvSpPr>
              <p:cNvPr id="706" name="Freeform: Shape 705">
                <a:extLst>
                  <a:ext uri="{FF2B5EF4-FFF2-40B4-BE49-F238E27FC236}">
                    <a16:creationId xmlns:a16="http://schemas.microsoft.com/office/drawing/2014/main" id="{C0F774F6-C004-95A6-42AA-67F071AD608E}"/>
                  </a:ext>
                </a:extLst>
              </p:cNvPr>
              <p:cNvSpPr/>
              <p:nvPr/>
            </p:nvSpPr>
            <p:spPr>
              <a:xfrm>
                <a:off x="4728878" y="3396782"/>
                <a:ext cx="48577" cy="190214"/>
              </a:xfrm>
              <a:custGeom>
                <a:avLst/>
                <a:gdLst>
                  <a:gd name="connsiteX0" fmla="*/ 0 w 48577"/>
                  <a:gd name="connsiteY0" fmla="*/ 28004 h 190214"/>
                  <a:gd name="connsiteX1" fmla="*/ 48577 w 48577"/>
                  <a:gd name="connsiteY1" fmla="*/ 0 h 190214"/>
                  <a:gd name="connsiteX2" fmla="*/ 48577 w 48577"/>
                  <a:gd name="connsiteY2" fmla="*/ 162211 h 190214"/>
                  <a:gd name="connsiteX3" fmla="*/ 0 w 48577"/>
                  <a:gd name="connsiteY3" fmla="*/ 190214 h 190214"/>
                  <a:gd name="connsiteX4" fmla="*/ 0 w 48577"/>
                  <a:gd name="connsiteY4" fmla="*/ 28004 h 1902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77" h="190214">
                    <a:moveTo>
                      <a:pt x="0" y="28004"/>
                    </a:moveTo>
                    <a:lnTo>
                      <a:pt x="48577" y="0"/>
                    </a:lnTo>
                    <a:lnTo>
                      <a:pt x="48577" y="162211"/>
                    </a:lnTo>
                    <a:lnTo>
                      <a:pt x="0" y="190214"/>
                    </a:lnTo>
                    <a:lnTo>
                      <a:pt x="0" y="28004"/>
                    </a:lnTo>
                    <a:close/>
                  </a:path>
                </a:pathLst>
              </a:custGeom>
              <a:solidFill>
                <a:srgbClr val="FFFFFF">
                  <a:alpha val="80000"/>
                </a:srgbClr>
              </a:solidFill>
              <a:ln w="9525" cap="flat">
                <a:noFill/>
                <a:prstDash val="solid"/>
                <a:miter/>
              </a:ln>
            </p:spPr>
            <p:txBody>
              <a:bodyPr rtlCol="0" anchor="ctr"/>
              <a:lstStyle/>
              <a:p>
                <a:endParaRPr lang="vi-VN"/>
              </a:p>
            </p:txBody>
          </p:sp>
          <p:sp>
            <p:nvSpPr>
              <p:cNvPr id="707" name="Freeform: Shape 706">
                <a:extLst>
                  <a:ext uri="{FF2B5EF4-FFF2-40B4-BE49-F238E27FC236}">
                    <a16:creationId xmlns:a16="http://schemas.microsoft.com/office/drawing/2014/main" id="{E012554C-2069-3CE5-907C-CB3B814E7F11}"/>
                  </a:ext>
                </a:extLst>
              </p:cNvPr>
              <p:cNvSpPr/>
              <p:nvPr/>
            </p:nvSpPr>
            <p:spPr>
              <a:xfrm>
                <a:off x="4814603" y="3244573"/>
                <a:ext cx="48672" cy="292893"/>
              </a:xfrm>
              <a:custGeom>
                <a:avLst/>
                <a:gdLst>
                  <a:gd name="connsiteX0" fmla="*/ 0 w 48672"/>
                  <a:gd name="connsiteY0" fmla="*/ 28099 h 292893"/>
                  <a:gd name="connsiteX1" fmla="*/ 48673 w 48672"/>
                  <a:gd name="connsiteY1" fmla="*/ 0 h 292893"/>
                  <a:gd name="connsiteX2" fmla="*/ 48673 w 48672"/>
                  <a:gd name="connsiteY2" fmla="*/ 264890 h 292893"/>
                  <a:gd name="connsiteX3" fmla="*/ 0 w 48672"/>
                  <a:gd name="connsiteY3" fmla="*/ 292894 h 292893"/>
                  <a:gd name="connsiteX4" fmla="*/ 0 w 48672"/>
                  <a:gd name="connsiteY4" fmla="*/ 28099 h 2928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72" h="292893">
                    <a:moveTo>
                      <a:pt x="0" y="28099"/>
                    </a:moveTo>
                    <a:lnTo>
                      <a:pt x="48673" y="0"/>
                    </a:lnTo>
                    <a:lnTo>
                      <a:pt x="48673" y="264890"/>
                    </a:lnTo>
                    <a:lnTo>
                      <a:pt x="0" y="292894"/>
                    </a:lnTo>
                    <a:lnTo>
                      <a:pt x="0" y="28099"/>
                    </a:lnTo>
                    <a:close/>
                  </a:path>
                </a:pathLst>
              </a:custGeom>
              <a:solidFill>
                <a:srgbClr val="BA68C8"/>
              </a:solidFill>
              <a:ln w="9525" cap="flat">
                <a:noFill/>
                <a:prstDash val="solid"/>
                <a:miter/>
              </a:ln>
            </p:spPr>
            <p:txBody>
              <a:bodyPr rtlCol="0" anchor="ctr"/>
              <a:lstStyle/>
              <a:p>
                <a:endParaRPr lang="vi-VN"/>
              </a:p>
            </p:txBody>
          </p:sp>
          <p:sp>
            <p:nvSpPr>
              <p:cNvPr id="708" name="Freeform: Shape 707">
                <a:extLst>
                  <a:ext uri="{FF2B5EF4-FFF2-40B4-BE49-F238E27FC236}">
                    <a16:creationId xmlns:a16="http://schemas.microsoft.com/office/drawing/2014/main" id="{E03E9718-9050-FDCF-4B13-665F02A81CF0}"/>
                  </a:ext>
                </a:extLst>
              </p:cNvPr>
              <p:cNvSpPr/>
              <p:nvPr/>
            </p:nvSpPr>
            <p:spPr>
              <a:xfrm>
                <a:off x="4814603" y="3244573"/>
                <a:ext cx="48672" cy="292893"/>
              </a:xfrm>
              <a:custGeom>
                <a:avLst/>
                <a:gdLst>
                  <a:gd name="connsiteX0" fmla="*/ 0 w 48672"/>
                  <a:gd name="connsiteY0" fmla="*/ 28099 h 292893"/>
                  <a:gd name="connsiteX1" fmla="*/ 48673 w 48672"/>
                  <a:gd name="connsiteY1" fmla="*/ 0 h 292893"/>
                  <a:gd name="connsiteX2" fmla="*/ 48673 w 48672"/>
                  <a:gd name="connsiteY2" fmla="*/ 264890 h 292893"/>
                  <a:gd name="connsiteX3" fmla="*/ 0 w 48672"/>
                  <a:gd name="connsiteY3" fmla="*/ 292894 h 292893"/>
                  <a:gd name="connsiteX4" fmla="*/ 0 w 48672"/>
                  <a:gd name="connsiteY4" fmla="*/ 28099 h 2928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72" h="292893">
                    <a:moveTo>
                      <a:pt x="0" y="28099"/>
                    </a:moveTo>
                    <a:lnTo>
                      <a:pt x="48673" y="0"/>
                    </a:lnTo>
                    <a:lnTo>
                      <a:pt x="48673" y="264890"/>
                    </a:lnTo>
                    <a:lnTo>
                      <a:pt x="0" y="292894"/>
                    </a:lnTo>
                    <a:lnTo>
                      <a:pt x="0" y="28099"/>
                    </a:lnTo>
                    <a:close/>
                  </a:path>
                </a:pathLst>
              </a:custGeom>
              <a:solidFill>
                <a:srgbClr val="FFFFFF">
                  <a:alpha val="30000"/>
                </a:srgbClr>
              </a:solidFill>
              <a:ln w="9525" cap="flat">
                <a:noFill/>
                <a:prstDash val="solid"/>
                <a:miter/>
              </a:ln>
            </p:spPr>
            <p:txBody>
              <a:bodyPr rtlCol="0" anchor="ctr"/>
              <a:lstStyle/>
              <a:p>
                <a:endParaRPr lang="vi-VN"/>
              </a:p>
            </p:txBody>
          </p:sp>
          <p:sp>
            <p:nvSpPr>
              <p:cNvPr id="709" name="Freeform: Shape 708">
                <a:extLst>
                  <a:ext uri="{FF2B5EF4-FFF2-40B4-BE49-F238E27FC236}">
                    <a16:creationId xmlns:a16="http://schemas.microsoft.com/office/drawing/2014/main" id="{BCC2C21C-8F3E-D6E3-BE32-0CF38078467D}"/>
                  </a:ext>
                </a:extLst>
              </p:cNvPr>
              <p:cNvSpPr/>
              <p:nvPr/>
            </p:nvSpPr>
            <p:spPr>
              <a:xfrm>
                <a:off x="4900423" y="3338489"/>
                <a:ext cx="48577" cy="149542"/>
              </a:xfrm>
              <a:custGeom>
                <a:avLst/>
                <a:gdLst>
                  <a:gd name="connsiteX0" fmla="*/ 0 w 48577"/>
                  <a:gd name="connsiteY0" fmla="*/ 28004 h 149542"/>
                  <a:gd name="connsiteX1" fmla="*/ 48578 w 48577"/>
                  <a:gd name="connsiteY1" fmla="*/ 0 h 149542"/>
                  <a:gd name="connsiteX2" fmla="*/ 48578 w 48577"/>
                  <a:gd name="connsiteY2" fmla="*/ 121444 h 149542"/>
                  <a:gd name="connsiteX3" fmla="*/ 0 w 48577"/>
                  <a:gd name="connsiteY3" fmla="*/ 149542 h 149542"/>
                  <a:gd name="connsiteX4" fmla="*/ 0 w 48577"/>
                  <a:gd name="connsiteY4" fmla="*/ 28004 h 1495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77" h="149542">
                    <a:moveTo>
                      <a:pt x="0" y="28004"/>
                    </a:moveTo>
                    <a:lnTo>
                      <a:pt x="48578" y="0"/>
                    </a:lnTo>
                    <a:lnTo>
                      <a:pt x="48578" y="121444"/>
                    </a:lnTo>
                    <a:lnTo>
                      <a:pt x="0" y="149542"/>
                    </a:lnTo>
                    <a:lnTo>
                      <a:pt x="0" y="28004"/>
                    </a:lnTo>
                    <a:close/>
                  </a:path>
                </a:pathLst>
              </a:custGeom>
              <a:solidFill>
                <a:srgbClr val="BA68C8"/>
              </a:solidFill>
              <a:ln w="9525" cap="flat">
                <a:noFill/>
                <a:prstDash val="solid"/>
                <a:miter/>
              </a:ln>
            </p:spPr>
            <p:txBody>
              <a:bodyPr rtlCol="0" anchor="ctr"/>
              <a:lstStyle/>
              <a:p>
                <a:endParaRPr lang="vi-VN"/>
              </a:p>
            </p:txBody>
          </p:sp>
          <p:sp>
            <p:nvSpPr>
              <p:cNvPr id="710" name="Freeform: Shape 709">
                <a:extLst>
                  <a:ext uri="{FF2B5EF4-FFF2-40B4-BE49-F238E27FC236}">
                    <a16:creationId xmlns:a16="http://schemas.microsoft.com/office/drawing/2014/main" id="{5594001B-2AC2-55B7-664B-34A5572521DA}"/>
                  </a:ext>
                </a:extLst>
              </p:cNvPr>
              <p:cNvSpPr/>
              <p:nvPr/>
            </p:nvSpPr>
            <p:spPr>
              <a:xfrm>
                <a:off x="4900423" y="3338489"/>
                <a:ext cx="48577" cy="149542"/>
              </a:xfrm>
              <a:custGeom>
                <a:avLst/>
                <a:gdLst>
                  <a:gd name="connsiteX0" fmla="*/ 0 w 48577"/>
                  <a:gd name="connsiteY0" fmla="*/ 28004 h 149542"/>
                  <a:gd name="connsiteX1" fmla="*/ 48578 w 48577"/>
                  <a:gd name="connsiteY1" fmla="*/ 0 h 149542"/>
                  <a:gd name="connsiteX2" fmla="*/ 48578 w 48577"/>
                  <a:gd name="connsiteY2" fmla="*/ 121444 h 149542"/>
                  <a:gd name="connsiteX3" fmla="*/ 0 w 48577"/>
                  <a:gd name="connsiteY3" fmla="*/ 149542 h 149542"/>
                  <a:gd name="connsiteX4" fmla="*/ 0 w 48577"/>
                  <a:gd name="connsiteY4" fmla="*/ 28004 h 1495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77" h="149542">
                    <a:moveTo>
                      <a:pt x="0" y="28004"/>
                    </a:moveTo>
                    <a:lnTo>
                      <a:pt x="48578" y="0"/>
                    </a:lnTo>
                    <a:lnTo>
                      <a:pt x="48578" y="121444"/>
                    </a:lnTo>
                    <a:lnTo>
                      <a:pt x="0" y="149542"/>
                    </a:lnTo>
                    <a:lnTo>
                      <a:pt x="0" y="28004"/>
                    </a:lnTo>
                    <a:close/>
                  </a:path>
                </a:pathLst>
              </a:custGeom>
              <a:solidFill>
                <a:srgbClr val="FFFFFF">
                  <a:alpha val="60000"/>
                </a:srgbClr>
              </a:solidFill>
              <a:ln w="9525" cap="flat">
                <a:noFill/>
                <a:prstDash val="solid"/>
                <a:miter/>
              </a:ln>
            </p:spPr>
            <p:txBody>
              <a:bodyPr rtlCol="0" anchor="ctr"/>
              <a:lstStyle/>
              <a:p>
                <a:endParaRPr lang="vi-VN"/>
              </a:p>
            </p:txBody>
          </p:sp>
          <p:sp>
            <p:nvSpPr>
              <p:cNvPr id="711" name="Freeform: Shape 710">
                <a:extLst>
                  <a:ext uri="{FF2B5EF4-FFF2-40B4-BE49-F238E27FC236}">
                    <a16:creationId xmlns:a16="http://schemas.microsoft.com/office/drawing/2014/main" id="{F03C05AF-E12F-EA60-83CD-DB973D410353}"/>
                  </a:ext>
                </a:extLst>
              </p:cNvPr>
              <p:cNvSpPr/>
              <p:nvPr/>
            </p:nvSpPr>
            <p:spPr>
              <a:xfrm>
                <a:off x="4986148" y="3262004"/>
                <a:ext cx="48577" cy="176498"/>
              </a:xfrm>
              <a:custGeom>
                <a:avLst/>
                <a:gdLst>
                  <a:gd name="connsiteX0" fmla="*/ 0 w 48577"/>
                  <a:gd name="connsiteY0" fmla="*/ 28004 h 176498"/>
                  <a:gd name="connsiteX1" fmla="*/ 48578 w 48577"/>
                  <a:gd name="connsiteY1" fmla="*/ 0 h 176498"/>
                  <a:gd name="connsiteX2" fmla="*/ 48578 w 48577"/>
                  <a:gd name="connsiteY2" fmla="*/ 148400 h 176498"/>
                  <a:gd name="connsiteX3" fmla="*/ 0 w 48577"/>
                  <a:gd name="connsiteY3" fmla="*/ 176498 h 176498"/>
                  <a:gd name="connsiteX4" fmla="*/ 0 w 48577"/>
                  <a:gd name="connsiteY4" fmla="*/ 28004 h 176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77" h="176498">
                    <a:moveTo>
                      <a:pt x="0" y="28004"/>
                    </a:moveTo>
                    <a:lnTo>
                      <a:pt x="48578" y="0"/>
                    </a:lnTo>
                    <a:lnTo>
                      <a:pt x="48578" y="148400"/>
                    </a:lnTo>
                    <a:lnTo>
                      <a:pt x="0" y="176498"/>
                    </a:lnTo>
                    <a:lnTo>
                      <a:pt x="0" y="28004"/>
                    </a:lnTo>
                    <a:close/>
                  </a:path>
                </a:pathLst>
              </a:custGeom>
              <a:solidFill>
                <a:srgbClr val="BA68C8"/>
              </a:solidFill>
              <a:ln w="9525" cap="flat">
                <a:noFill/>
                <a:prstDash val="solid"/>
                <a:miter/>
              </a:ln>
            </p:spPr>
            <p:txBody>
              <a:bodyPr rtlCol="0" anchor="ctr"/>
              <a:lstStyle/>
              <a:p>
                <a:endParaRPr lang="vi-VN"/>
              </a:p>
            </p:txBody>
          </p:sp>
          <p:sp>
            <p:nvSpPr>
              <p:cNvPr id="712" name="Freeform: Shape 711">
                <a:extLst>
                  <a:ext uri="{FF2B5EF4-FFF2-40B4-BE49-F238E27FC236}">
                    <a16:creationId xmlns:a16="http://schemas.microsoft.com/office/drawing/2014/main" id="{D17C3EE6-2170-61CA-3477-FD7761DA4047}"/>
                  </a:ext>
                </a:extLst>
              </p:cNvPr>
              <p:cNvSpPr/>
              <p:nvPr/>
            </p:nvSpPr>
            <p:spPr>
              <a:xfrm>
                <a:off x="4986148" y="3262004"/>
                <a:ext cx="48577" cy="176498"/>
              </a:xfrm>
              <a:custGeom>
                <a:avLst/>
                <a:gdLst>
                  <a:gd name="connsiteX0" fmla="*/ 0 w 48577"/>
                  <a:gd name="connsiteY0" fmla="*/ 28004 h 176498"/>
                  <a:gd name="connsiteX1" fmla="*/ 48578 w 48577"/>
                  <a:gd name="connsiteY1" fmla="*/ 0 h 176498"/>
                  <a:gd name="connsiteX2" fmla="*/ 48578 w 48577"/>
                  <a:gd name="connsiteY2" fmla="*/ 148400 h 176498"/>
                  <a:gd name="connsiteX3" fmla="*/ 0 w 48577"/>
                  <a:gd name="connsiteY3" fmla="*/ 176498 h 176498"/>
                  <a:gd name="connsiteX4" fmla="*/ 0 w 48577"/>
                  <a:gd name="connsiteY4" fmla="*/ 28004 h 176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77" h="176498">
                    <a:moveTo>
                      <a:pt x="0" y="28004"/>
                    </a:moveTo>
                    <a:lnTo>
                      <a:pt x="48578" y="0"/>
                    </a:lnTo>
                    <a:lnTo>
                      <a:pt x="48578" y="148400"/>
                    </a:lnTo>
                    <a:lnTo>
                      <a:pt x="0" y="176498"/>
                    </a:lnTo>
                    <a:lnTo>
                      <a:pt x="0" y="28004"/>
                    </a:lnTo>
                    <a:close/>
                  </a:path>
                </a:pathLst>
              </a:custGeom>
              <a:solidFill>
                <a:srgbClr val="FFFFFF">
                  <a:alpha val="80000"/>
                </a:srgbClr>
              </a:solidFill>
              <a:ln w="9525" cap="flat">
                <a:noFill/>
                <a:prstDash val="solid"/>
                <a:miter/>
              </a:ln>
            </p:spPr>
            <p:txBody>
              <a:bodyPr rtlCol="0" anchor="ctr"/>
              <a:lstStyle/>
              <a:p>
                <a:endParaRPr lang="vi-VN"/>
              </a:p>
            </p:txBody>
          </p:sp>
          <p:sp>
            <p:nvSpPr>
              <p:cNvPr id="713" name="Freeform: Shape 712">
                <a:extLst>
                  <a:ext uri="{FF2B5EF4-FFF2-40B4-BE49-F238E27FC236}">
                    <a16:creationId xmlns:a16="http://schemas.microsoft.com/office/drawing/2014/main" id="{5AA454DF-FC76-881B-B2CF-D7474DA56D2F}"/>
                  </a:ext>
                </a:extLst>
              </p:cNvPr>
              <p:cNvSpPr/>
              <p:nvPr/>
            </p:nvSpPr>
            <p:spPr>
              <a:xfrm>
                <a:off x="5071968" y="3166563"/>
                <a:ext cx="48577" cy="222408"/>
              </a:xfrm>
              <a:custGeom>
                <a:avLst/>
                <a:gdLst>
                  <a:gd name="connsiteX0" fmla="*/ 0 w 48577"/>
                  <a:gd name="connsiteY0" fmla="*/ 28099 h 222408"/>
                  <a:gd name="connsiteX1" fmla="*/ 48578 w 48577"/>
                  <a:gd name="connsiteY1" fmla="*/ 0 h 222408"/>
                  <a:gd name="connsiteX2" fmla="*/ 48578 w 48577"/>
                  <a:gd name="connsiteY2" fmla="*/ 194310 h 222408"/>
                  <a:gd name="connsiteX3" fmla="*/ 0 w 48577"/>
                  <a:gd name="connsiteY3" fmla="*/ 222409 h 222408"/>
                  <a:gd name="connsiteX4" fmla="*/ 0 w 48577"/>
                  <a:gd name="connsiteY4" fmla="*/ 28099 h 222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77" h="222408">
                    <a:moveTo>
                      <a:pt x="0" y="28099"/>
                    </a:moveTo>
                    <a:lnTo>
                      <a:pt x="48578" y="0"/>
                    </a:lnTo>
                    <a:lnTo>
                      <a:pt x="48578" y="194310"/>
                    </a:lnTo>
                    <a:lnTo>
                      <a:pt x="0" y="222409"/>
                    </a:lnTo>
                    <a:lnTo>
                      <a:pt x="0" y="28099"/>
                    </a:lnTo>
                    <a:close/>
                  </a:path>
                </a:pathLst>
              </a:custGeom>
              <a:solidFill>
                <a:srgbClr val="BA68C8"/>
              </a:solidFill>
              <a:ln w="9525" cap="flat">
                <a:noFill/>
                <a:prstDash val="solid"/>
                <a:miter/>
              </a:ln>
            </p:spPr>
            <p:txBody>
              <a:bodyPr rtlCol="0" anchor="ctr"/>
              <a:lstStyle/>
              <a:p>
                <a:endParaRPr lang="vi-VN"/>
              </a:p>
            </p:txBody>
          </p:sp>
          <p:sp>
            <p:nvSpPr>
              <p:cNvPr id="714" name="Freeform: Shape 713">
                <a:extLst>
                  <a:ext uri="{FF2B5EF4-FFF2-40B4-BE49-F238E27FC236}">
                    <a16:creationId xmlns:a16="http://schemas.microsoft.com/office/drawing/2014/main" id="{E4E5AA6A-8DA8-69AA-1AB2-BC0439311E76}"/>
                  </a:ext>
                </a:extLst>
              </p:cNvPr>
              <p:cNvSpPr/>
              <p:nvPr/>
            </p:nvSpPr>
            <p:spPr>
              <a:xfrm>
                <a:off x="5157693" y="3221522"/>
                <a:ext cx="48577" cy="117919"/>
              </a:xfrm>
              <a:custGeom>
                <a:avLst/>
                <a:gdLst>
                  <a:gd name="connsiteX0" fmla="*/ 0 w 48577"/>
                  <a:gd name="connsiteY0" fmla="*/ 28099 h 117919"/>
                  <a:gd name="connsiteX1" fmla="*/ 48578 w 48577"/>
                  <a:gd name="connsiteY1" fmla="*/ 0 h 117919"/>
                  <a:gd name="connsiteX2" fmla="*/ 48578 w 48577"/>
                  <a:gd name="connsiteY2" fmla="*/ 89916 h 117919"/>
                  <a:gd name="connsiteX3" fmla="*/ 0 w 48577"/>
                  <a:gd name="connsiteY3" fmla="*/ 117920 h 117919"/>
                  <a:gd name="connsiteX4" fmla="*/ 0 w 48577"/>
                  <a:gd name="connsiteY4" fmla="*/ 28099 h 117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77" h="117919">
                    <a:moveTo>
                      <a:pt x="0" y="28099"/>
                    </a:moveTo>
                    <a:lnTo>
                      <a:pt x="48578" y="0"/>
                    </a:lnTo>
                    <a:lnTo>
                      <a:pt x="48578" y="89916"/>
                    </a:lnTo>
                    <a:lnTo>
                      <a:pt x="0" y="117920"/>
                    </a:lnTo>
                    <a:lnTo>
                      <a:pt x="0" y="28099"/>
                    </a:lnTo>
                    <a:close/>
                  </a:path>
                </a:pathLst>
              </a:custGeom>
              <a:solidFill>
                <a:srgbClr val="BA68C8"/>
              </a:solidFill>
              <a:ln w="9525" cap="flat">
                <a:noFill/>
                <a:prstDash val="solid"/>
                <a:miter/>
              </a:ln>
            </p:spPr>
            <p:txBody>
              <a:bodyPr rtlCol="0" anchor="ctr"/>
              <a:lstStyle/>
              <a:p>
                <a:endParaRPr lang="vi-VN"/>
              </a:p>
            </p:txBody>
          </p:sp>
          <p:sp>
            <p:nvSpPr>
              <p:cNvPr id="715" name="Freeform: Shape 714">
                <a:extLst>
                  <a:ext uri="{FF2B5EF4-FFF2-40B4-BE49-F238E27FC236}">
                    <a16:creationId xmlns:a16="http://schemas.microsoft.com/office/drawing/2014/main" id="{960794FF-C4CC-632F-A317-7BDAB01F7B09}"/>
                  </a:ext>
                </a:extLst>
              </p:cNvPr>
              <p:cNvSpPr/>
              <p:nvPr/>
            </p:nvSpPr>
            <p:spPr>
              <a:xfrm>
                <a:off x="5157693" y="3221522"/>
                <a:ext cx="48577" cy="117919"/>
              </a:xfrm>
              <a:custGeom>
                <a:avLst/>
                <a:gdLst>
                  <a:gd name="connsiteX0" fmla="*/ 0 w 48577"/>
                  <a:gd name="connsiteY0" fmla="*/ 28099 h 117919"/>
                  <a:gd name="connsiteX1" fmla="*/ 48578 w 48577"/>
                  <a:gd name="connsiteY1" fmla="*/ 0 h 117919"/>
                  <a:gd name="connsiteX2" fmla="*/ 48578 w 48577"/>
                  <a:gd name="connsiteY2" fmla="*/ 89916 h 117919"/>
                  <a:gd name="connsiteX3" fmla="*/ 0 w 48577"/>
                  <a:gd name="connsiteY3" fmla="*/ 117920 h 117919"/>
                  <a:gd name="connsiteX4" fmla="*/ 0 w 48577"/>
                  <a:gd name="connsiteY4" fmla="*/ 28099 h 117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77" h="117919">
                    <a:moveTo>
                      <a:pt x="0" y="28099"/>
                    </a:moveTo>
                    <a:lnTo>
                      <a:pt x="48578" y="0"/>
                    </a:lnTo>
                    <a:lnTo>
                      <a:pt x="48578" y="89916"/>
                    </a:lnTo>
                    <a:lnTo>
                      <a:pt x="0" y="117920"/>
                    </a:lnTo>
                    <a:lnTo>
                      <a:pt x="0" y="28099"/>
                    </a:lnTo>
                    <a:close/>
                  </a:path>
                </a:pathLst>
              </a:custGeom>
              <a:solidFill>
                <a:srgbClr val="FFFFFF">
                  <a:alpha val="30000"/>
                </a:srgbClr>
              </a:solidFill>
              <a:ln w="9525" cap="flat">
                <a:noFill/>
                <a:prstDash val="solid"/>
                <a:miter/>
              </a:ln>
            </p:spPr>
            <p:txBody>
              <a:bodyPr rtlCol="0" anchor="ctr"/>
              <a:lstStyle/>
              <a:p>
                <a:endParaRPr lang="vi-VN"/>
              </a:p>
            </p:txBody>
          </p:sp>
          <p:sp>
            <p:nvSpPr>
              <p:cNvPr id="716" name="Freeform: Shape 715">
                <a:extLst>
                  <a:ext uri="{FF2B5EF4-FFF2-40B4-BE49-F238E27FC236}">
                    <a16:creationId xmlns:a16="http://schemas.microsoft.com/office/drawing/2014/main" id="{68C5A7DA-B843-98F5-DAC0-83A1ED35A2DC}"/>
                  </a:ext>
                </a:extLst>
              </p:cNvPr>
              <p:cNvSpPr/>
              <p:nvPr/>
            </p:nvSpPr>
            <p:spPr>
              <a:xfrm>
                <a:off x="5243418" y="3143417"/>
                <a:ext cx="48672" cy="146494"/>
              </a:xfrm>
              <a:custGeom>
                <a:avLst/>
                <a:gdLst>
                  <a:gd name="connsiteX0" fmla="*/ 0 w 48672"/>
                  <a:gd name="connsiteY0" fmla="*/ 28004 h 146494"/>
                  <a:gd name="connsiteX1" fmla="*/ 48673 w 48672"/>
                  <a:gd name="connsiteY1" fmla="*/ 0 h 146494"/>
                  <a:gd name="connsiteX2" fmla="*/ 48673 w 48672"/>
                  <a:gd name="connsiteY2" fmla="*/ 118491 h 146494"/>
                  <a:gd name="connsiteX3" fmla="*/ 0 w 48672"/>
                  <a:gd name="connsiteY3" fmla="*/ 146494 h 146494"/>
                  <a:gd name="connsiteX4" fmla="*/ 0 w 48672"/>
                  <a:gd name="connsiteY4" fmla="*/ 28004 h 146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72" h="146494">
                    <a:moveTo>
                      <a:pt x="0" y="28004"/>
                    </a:moveTo>
                    <a:lnTo>
                      <a:pt x="48673" y="0"/>
                    </a:lnTo>
                    <a:lnTo>
                      <a:pt x="48673" y="118491"/>
                    </a:lnTo>
                    <a:lnTo>
                      <a:pt x="0" y="146494"/>
                    </a:lnTo>
                    <a:lnTo>
                      <a:pt x="0" y="28004"/>
                    </a:lnTo>
                    <a:close/>
                  </a:path>
                </a:pathLst>
              </a:custGeom>
              <a:solidFill>
                <a:srgbClr val="BA68C8"/>
              </a:solidFill>
              <a:ln w="9525" cap="flat">
                <a:noFill/>
                <a:prstDash val="solid"/>
                <a:miter/>
              </a:ln>
            </p:spPr>
            <p:txBody>
              <a:bodyPr rtlCol="0" anchor="ctr"/>
              <a:lstStyle/>
              <a:p>
                <a:endParaRPr lang="vi-VN"/>
              </a:p>
            </p:txBody>
          </p:sp>
          <p:sp>
            <p:nvSpPr>
              <p:cNvPr id="717" name="Freeform: Shape 716">
                <a:extLst>
                  <a:ext uri="{FF2B5EF4-FFF2-40B4-BE49-F238E27FC236}">
                    <a16:creationId xmlns:a16="http://schemas.microsoft.com/office/drawing/2014/main" id="{A708BEB2-3A94-77E1-9C59-CEC073287D0A}"/>
                  </a:ext>
                </a:extLst>
              </p:cNvPr>
              <p:cNvSpPr/>
              <p:nvPr/>
            </p:nvSpPr>
            <p:spPr>
              <a:xfrm>
                <a:off x="5243418" y="3143417"/>
                <a:ext cx="48672" cy="146494"/>
              </a:xfrm>
              <a:custGeom>
                <a:avLst/>
                <a:gdLst>
                  <a:gd name="connsiteX0" fmla="*/ 0 w 48672"/>
                  <a:gd name="connsiteY0" fmla="*/ 28004 h 146494"/>
                  <a:gd name="connsiteX1" fmla="*/ 48673 w 48672"/>
                  <a:gd name="connsiteY1" fmla="*/ 0 h 146494"/>
                  <a:gd name="connsiteX2" fmla="*/ 48673 w 48672"/>
                  <a:gd name="connsiteY2" fmla="*/ 118491 h 146494"/>
                  <a:gd name="connsiteX3" fmla="*/ 0 w 48672"/>
                  <a:gd name="connsiteY3" fmla="*/ 146494 h 146494"/>
                  <a:gd name="connsiteX4" fmla="*/ 0 w 48672"/>
                  <a:gd name="connsiteY4" fmla="*/ 28004 h 146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672" h="146494">
                    <a:moveTo>
                      <a:pt x="0" y="28004"/>
                    </a:moveTo>
                    <a:lnTo>
                      <a:pt x="48673" y="0"/>
                    </a:lnTo>
                    <a:lnTo>
                      <a:pt x="48673" y="118491"/>
                    </a:lnTo>
                    <a:lnTo>
                      <a:pt x="0" y="146494"/>
                    </a:lnTo>
                    <a:lnTo>
                      <a:pt x="0" y="28004"/>
                    </a:lnTo>
                    <a:close/>
                  </a:path>
                </a:pathLst>
              </a:custGeom>
              <a:solidFill>
                <a:srgbClr val="FFFFFF">
                  <a:alpha val="80000"/>
                </a:srgbClr>
              </a:solidFill>
              <a:ln w="9525" cap="flat">
                <a:noFill/>
                <a:prstDash val="solid"/>
                <a:miter/>
              </a:ln>
            </p:spPr>
            <p:txBody>
              <a:bodyPr rtlCol="0" anchor="ctr"/>
              <a:lstStyle/>
              <a:p>
                <a:endParaRPr lang="vi-VN"/>
              </a:p>
            </p:txBody>
          </p:sp>
          <p:sp>
            <p:nvSpPr>
              <p:cNvPr id="718" name="Freeform: Shape 717">
                <a:extLst>
                  <a:ext uri="{FF2B5EF4-FFF2-40B4-BE49-F238E27FC236}">
                    <a16:creationId xmlns:a16="http://schemas.microsoft.com/office/drawing/2014/main" id="{ED9E5E7F-8B29-D377-30F3-E3D3EE33D0B7}"/>
                  </a:ext>
                </a:extLst>
              </p:cNvPr>
              <p:cNvSpPr/>
              <p:nvPr/>
            </p:nvSpPr>
            <p:spPr>
              <a:xfrm>
                <a:off x="5329239" y="3074837"/>
                <a:ext cx="48577" cy="165544"/>
              </a:xfrm>
              <a:custGeom>
                <a:avLst/>
                <a:gdLst>
                  <a:gd name="connsiteX0" fmla="*/ 0 w 48577"/>
                  <a:gd name="connsiteY0" fmla="*/ 28099 h 165544"/>
                  <a:gd name="connsiteX1" fmla="*/ 48578 w 48577"/>
                  <a:gd name="connsiteY1" fmla="*/ 0 h 165544"/>
                  <a:gd name="connsiteX2" fmla="*/ 48578 w 48577"/>
                  <a:gd name="connsiteY2" fmla="*/ 137541 h 165544"/>
                  <a:gd name="connsiteX3" fmla="*/ 0 w 48577"/>
                  <a:gd name="connsiteY3" fmla="*/ 165544 h 165544"/>
                  <a:gd name="connsiteX4" fmla="*/ 0 w 48577"/>
                  <a:gd name="connsiteY4" fmla="*/ 28099 h 16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77" h="165544">
                    <a:moveTo>
                      <a:pt x="0" y="28099"/>
                    </a:moveTo>
                    <a:lnTo>
                      <a:pt x="48578" y="0"/>
                    </a:lnTo>
                    <a:lnTo>
                      <a:pt x="48578" y="137541"/>
                    </a:lnTo>
                    <a:lnTo>
                      <a:pt x="0" y="165544"/>
                    </a:lnTo>
                    <a:lnTo>
                      <a:pt x="0" y="28099"/>
                    </a:lnTo>
                    <a:close/>
                  </a:path>
                </a:pathLst>
              </a:custGeom>
              <a:solidFill>
                <a:srgbClr val="BA68C8"/>
              </a:solidFill>
              <a:ln w="9525" cap="flat">
                <a:noFill/>
                <a:prstDash val="solid"/>
                <a:miter/>
              </a:ln>
            </p:spPr>
            <p:txBody>
              <a:bodyPr rtlCol="0" anchor="ctr"/>
              <a:lstStyle/>
              <a:p>
                <a:endParaRPr lang="vi-VN"/>
              </a:p>
            </p:txBody>
          </p:sp>
          <p:sp>
            <p:nvSpPr>
              <p:cNvPr id="719" name="Freeform: Shape 718">
                <a:extLst>
                  <a:ext uri="{FF2B5EF4-FFF2-40B4-BE49-F238E27FC236}">
                    <a16:creationId xmlns:a16="http://schemas.microsoft.com/office/drawing/2014/main" id="{2469EED1-7016-DA11-B625-36670BFCD018}"/>
                  </a:ext>
                </a:extLst>
              </p:cNvPr>
              <p:cNvSpPr/>
              <p:nvPr/>
            </p:nvSpPr>
            <p:spPr>
              <a:xfrm>
                <a:off x="4640581" y="2970443"/>
                <a:ext cx="742188" cy="504634"/>
              </a:xfrm>
              <a:custGeom>
                <a:avLst/>
                <a:gdLst>
                  <a:gd name="connsiteX0" fmla="*/ 736378 w 742188"/>
                  <a:gd name="connsiteY0" fmla="*/ 0 h 504634"/>
                  <a:gd name="connsiteX1" fmla="*/ 567214 w 742188"/>
                  <a:gd name="connsiteY1" fmla="*/ 140779 h 504634"/>
                  <a:gd name="connsiteX2" fmla="*/ 528352 w 742188"/>
                  <a:gd name="connsiteY2" fmla="*/ 129254 h 504634"/>
                  <a:gd name="connsiteX3" fmla="*/ 455676 w 742188"/>
                  <a:gd name="connsiteY3" fmla="*/ 134112 h 504634"/>
                  <a:gd name="connsiteX4" fmla="*/ 396526 w 742188"/>
                  <a:gd name="connsiteY4" fmla="*/ 194120 h 504634"/>
                  <a:gd name="connsiteX5" fmla="*/ 324231 w 742188"/>
                  <a:gd name="connsiteY5" fmla="*/ 249841 h 504634"/>
                  <a:gd name="connsiteX6" fmla="*/ 279273 w 742188"/>
                  <a:gd name="connsiteY6" fmla="*/ 221266 h 504634"/>
                  <a:gd name="connsiteX7" fmla="*/ 198311 w 742188"/>
                  <a:gd name="connsiteY7" fmla="*/ 202978 h 504634"/>
                  <a:gd name="connsiteX8" fmla="*/ 0 w 742188"/>
                  <a:gd name="connsiteY8" fmla="*/ 499586 h 504634"/>
                  <a:gd name="connsiteX9" fmla="*/ 5048 w 742188"/>
                  <a:gd name="connsiteY9" fmla="*/ 504634 h 504634"/>
                  <a:gd name="connsiteX10" fmla="*/ 198311 w 742188"/>
                  <a:gd name="connsiteY10" fmla="*/ 214027 h 504634"/>
                  <a:gd name="connsiteX11" fmla="*/ 274511 w 742188"/>
                  <a:gd name="connsiteY11" fmla="*/ 231838 h 504634"/>
                  <a:gd name="connsiteX12" fmla="*/ 322136 w 742188"/>
                  <a:gd name="connsiteY12" fmla="*/ 261842 h 504634"/>
                  <a:gd name="connsiteX13" fmla="*/ 400336 w 742188"/>
                  <a:gd name="connsiteY13" fmla="*/ 202692 h 504634"/>
                  <a:gd name="connsiteX14" fmla="*/ 456438 w 742188"/>
                  <a:gd name="connsiteY14" fmla="*/ 145542 h 504634"/>
                  <a:gd name="connsiteX15" fmla="*/ 525209 w 742188"/>
                  <a:gd name="connsiteY15" fmla="*/ 141161 h 504634"/>
                  <a:gd name="connsiteX16" fmla="*/ 564928 w 742188"/>
                  <a:gd name="connsiteY16" fmla="*/ 152876 h 504634"/>
                  <a:gd name="connsiteX17" fmla="*/ 742188 w 742188"/>
                  <a:gd name="connsiteY17" fmla="*/ 5239 h 504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42188" h="504634">
                    <a:moveTo>
                      <a:pt x="736378" y="0"/>
                    </a:moveTo>
                    <a:cubicBezTo>
                      <a:pt x="682657" y="113729"/>
                      <a:pt x="611696" y="146875"/>
                      <a:pt x="567214" y="140779"/>
                    </a:cubicBezTo>
                    <a:cubicBezTo>
                      <a:pt x="553799" y="138711"/>
                      <a:pt x="540726" y="134834"/>
                      <a:pt x="528352" y="129254"/>
                    </a:cubicBezTo>
                    <a:cubicBezTo>
                      <a:pt x="507302" y="120682"/>
                      <a:pt x="490252" y="113919"/>
                      <a:pt x="455676" y="134112"/>
                    </a:cubicBezTo>
                    <a:cubicBezTo>
                      <a:pt x="433197" y="147066"/>
                      <a:pt x="414623" y="170974"/>
                      <a:pt x="396526" y="194120"/>
                    </a:cubicBezTo>
                    <a:cubicBezTo>
                      <a:pt x="373190" y="224123"/>
                      <a:pt x="351187" y="252413"/>
                      <a:pt x="324231" y="249841"/>
                    </a:cubicBezTo>
                    <a:cubicBezTo>
                      <a:pt x="305181" y="248031"/>
                      <a:pt x="292132" y="234315"/>
                      <a:pt x="279273" y="221266"/>
                    </a:cubicBezTo>
                    <a:cubicBezTo>
                      <a:pt x="259461" y="200787"/>
                      <a:pt x="239078" y="179546"/>
                      <a:pt x="198311" y="202978"/>
                    </a:cubicBezTo>
                    <a:cubicBezTo>
                      <a:pt x="130397" y="242221"/>
                      <a:pt x="52578" y="391096"/>
                      <a:pt x="0" y="499586"/>
                    </a:cubicBezTo>
                    <a:lnTo>
                      <a:pt x="5048" y="504634"/>
                    </a:lnTo>
                    <a:cubicBezTo>
                      <a:pt x="56674" y="397955"/>
                      <a:pt x="132969" y="251746"/>
                      <a:pt x="198311" y="214027"/>
                    </a:cubicBezTo>
                    <a:cubicBezTo>
                      <a:pt x="235934" y="192310"/>
                      <a:pt x="254508" y="211550"/>
                      <a:pt x="274511" y="231838"/>
                    </a:cubicBezTo>
                    <a:cubicBezTo>
                      <a:pt x="287846" y="245650"/>
                      <a:pt x="301562" y="259937"/>
                      <a:pt x="322136" y="261842"/>
                    </a:cubicBezTo>
                    <a:cubicBezTo>
                      <a:pt x="351949" y="264700"/>
                      <a:pt x="375476" y="234601"/>
                      <a:pt x="400336" y="202692"/>
                    </a:cubicBezTo>
                    <a:cubicBezTo>
                      <a:pt x="417671" y="180404"/>
                      <a:pt x="435483" y="157448"/>
                      <a:pt x="456438" y="145542"/>
                    </a:cubicBezTo>
                    <a:cubicBezTo>
                      <a:pt x="489299" y="126492"/>
                      <a:pt x="504063" y="132683"/>
                      <a:pt x="525209" y="141161"/>
                    </a:cubicBezTo>
                    <a:cubicBezTo>
                      <a:pt x="537863" y="146828"/>
                      <a:pt x="551223" y="150769"/>
                      <a:pt x="564928" y="152876"/>
                    </a:cubicBezTo>
                    <a:cubicBezTo>
                      <a:pt x="611505" y="159258"/>
                      <a:pt x="685800" y="124301"/>
                      <a:pt x="742188" y="5239"/>
                    </a:cubicBezTo>
                    <a:close/>
                  </a:path>
                </a:pathLst>
              </a:custGeom>
              <a:solidFill>
                <a:srgbClr val="BA68C8"/>
              </a:solidFill>
              <a:ln w="9525" cap="flat">
                <a:noFill/>
                <a:prstDash val="solid"/>
                <a:miter/>
              </a:ln>
            </p:spPr>
            <p:txBody>
              <a:bodyPr rtlCol="0" anchor="ctr"/>
              <a:lstStyle/>
              <a:p>
                <a:endParaRPr lang="vi-VN"/>
              </a:p>
            </p:txBody>
          </p:sp>
          <p:sp>
            <p:nvSpPr>
              <p:cNvPr id="720" name="Freeform: Shape 719">
                <a:extLst>
                  <a:ext uri="{FF2B5EF4-FFF2-40B4-BE49-F238E27FC236}">
                    <a16:creationId xmlns:a16="http://schemas.microsoft.com/office/drawing/2014/main" id="{0278F3B4-EDDF-10DD-3F03-EA39B5C28D62}"/>
                  </a:ext>
                </a:extLst>
              </p:cNvPr>
              <p:cNvSpPr/>
              <p:nvPr/>
            </p:nvSpPr>
            <p:spPr>
              <a:xfrm>
                <a:off x="4640581" y="2970443"/>
                <a:ext cx="742188" cy="504634"/>
              </a:xfrm>
              <a:custGeom>
                <a:avLst/>
                <a:gdLst>
                  <a:gd name="connsiteX0" fmla="*/ 736378 w 742188"/>
                  <a:gd name="connsiteY0" fmla="*/ 0 h 504634"/>
                  <a:gd name="connsiteX1" fmla="*/ 567214 w 742188"/>
                  <a:gd name="connsiteY1" fmla="*/ 140779 h 504634"/>
                  <a:gd name="connsiteX2" fmla="*/ 528352 w 742188"/>
                  <a:gd name="connsiteY2" fmla="*/ 129254 h 504634"/>
                  <a:gd name="connsiteX3" fmla="*/ 455676 w 742188"/>
                  <a:gd name="connsiteY3" fmla="*/ 134112 h 504634"/>
                  <a:gd name="connsiteX4" fmla="*/ 396526 w 742188"/>
                  <a:gd name="connsiteY4" fmla="*/ 194120 h 504634"/>
                  <a:gd name="connsiteX5" fmla="*/ 324231 w 742188"/>
                  <a:gd name="connsiteY5" fmla="*/ 249841 h 504634"/>
                  <a:gd name="connsiteX6" fmla="*/ 279273 w 742188"/>
                  <a:gd name="connsiteY6" fmla="*/ 221266 h 504634"/>
                  <a:gd name="connsiteX7" fmla="*/ 198311 w 742188"/>
                  <a:gd name="connsiteY7" fmla="*/ 202978 h 504634"/>
                  <a:gd name="connsiteX8" fmla="*/ 0 w 742188"/>
                  <a:gd name="connsiteY8" fmla="*/ 499586 h 504634"/>
                  <a:gd name="connsiteX9" fmla="*/ 5048 w 742188"/>
                  <a:gd name="connsiteY9" fmla="*/ 504634 h 504634"/>
                  <a:gd name="connsiteX10" fmla="*/ 198311 w 742188"/>
                  <a:gd name="connsiteY10" fmla="*/ 214027 h 504634"/>
                  <a:gd name="connsiteX11" fmla="*/ 274511 w 742188"/>
                  <a:gd name="connsiteY11" fmla="*/ 231838 h 504634"/>
                  <a:gd name="connsiteX12" fmla="*/ 322136 w 742188"/>
                  <a:gd name="connsiteY12" fmla="*/ 261842 h 504634"/>
                  <a:gd name="connsiteX13" fmla="*/ 400336 w 742188"/>
                  <a:gd name="connsiteY13" fmla="*/ 202692 h 504634"/>
                  <a:gd name="connsiteX14" fmla="*/ 456438 w 742188"/>
                  <a:gd name="connsiteY14" fmla="*/ 145542 h 504634"/>
                  <a:gd name="connsiteX15" fmla="*/ 525209 w 742188"/>
                  <a:gd name="connsiteY15" fmla="*/ 141161 h 504634"/>
                  <a:gd name="connsiteX16" fmla="*/ 564928 w 742188"/>
                  <a:gd name="connsiteY16" fmla="*/ 152876 h 504634"/>
                  <a:gd name="connsiteX17" fmla="*/ 742188 w 742188"/>
                  <a:gd name="connsiteY17" fmla="*/ 5239 h 504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42188" h="504634">
                    <a:moveTo>
                      <a:pt x="736378" y="0"/>
                    </a:moveTo>
                    <a:cubicBezTo>
                      <a:pt x="682657" y="113729"/>
                      <a:pt x="611696" y="146875"/>
                      <a:pt x="567214" y="140779"/>
                    </a:cubicBezTo>
                    <a:cubicBezTo>
                      <a:pt x="553799" y="138711"/>
                      <a:pt x="540726" y="134834"/>
                      <a:pt x="528352" y="129254"/>
                    </a:cubicBezTo>
                    <a:cubicBezTo>
                      <a:pt x="507302" y="120682"/>
                      <a:pt x="490252" y="113919"/>
                      <a:pt x="455676" y="134112"/>
                    </a:cubicBezTo>
                    <a:cubicBezTo>
                      <a:pt x="433197" y="147066"/>
                      <a:pt x="414623" y="170974"/>
                      <a:pt x="396526" y="194120"/>
                    </a:cubicBezTo>
                    <a:cubicBezTo>
                      <a:pt x="373190" y="224123"/>
                      <a:pt x="351187" y="252413"/>
                      <a:pt x="324231" y="249841"/>
                    </a:cubicBezTo>
                    <a:cubicBezTo>
                      <a:pt x="305181" y="248031"/>
                      <a:pt x="292132" y="234315"/>
                      <a:pt x="279273" y="221266"/>
                    </a:cubicBezTo>
                    <a:cubicBezTo>
                      <a:pt x="259461" y="200787"/>
                      <a:pt x="239078" y="179546"/>
                      <a:pt x="198311" y="202978"/>
                    </a:cubicBezTo>
                    <a:cubicBezTo>
                      <a:pt x="130397" y="242221"/>
                      <a:pt x="52578" y="391096"/>
                      <a:pt x="0" y="499586"/>
                    </a:cubicBezTo>
                    <a:lnTo>
                      <a:pt x="5048" y="504634"/>
                    </a:lnTo>
                    <a:cubicBezTo>
                      <a:pt x="56674" y="397955"/>
                      <a:pt x="132969" y="251746"/>
                      <a:pt x="198311" y="214027"/>
                    </a:cubicBezTo>
                    <a:cubicBezTo>
                      <a:pt x="235934" y="192310"/>
                      <a:pt x="254508" y="211550"/>
                      <a:pt x="274511" y="231838"/>
                    </a:cubicBezTo>
                    <a:cubicBezTo>
                      <a:pt x="287846" y="245650"/>
                      <a:pt x="301562" y="259937"/>
                      <a:pt x="322136" y="261842"/>
                    </a:cubicBezTo>
                    <a:cubicBezTo>
                      <a:pt x="351949" y="264700"/>
                      <a:pt x="375476" y="234601"/>
                      <a:pt x="400336" y="202692"/>
                    </a:cubicBezTo>
                    <a:cubicBezTo>
                      <a:pt x="417671" y="180404"/>
                      <a:pt x="435483" y="157448"/>
                      <a:pt x="456438" y="145542"/>
                    </a:cubicBezTo>
                    <a:cubicBezTo>
                      <a:pt x="489299" y="126492"/>
                      <a:pt x="504063" y="132683"/>
                      <a:pt x="525209" y="141161"/>
                    </a:cubicBezTo>
                    <a:cubicBezTo>
                      <a:pt x="537863" y="146828"/>
                      <a:pt x="551223" y="150769"/>
                      <a:pt x="564928" y="152876"/>
                    </a:cubicBezTo>
                    <a:cubicBezTo>
                      <a:pt x="611505" y="159258"/>
                      <a:pt x="685800" y="124301"/>
                      <a:pt x="742188" y="5239"/>
                    </a:cubicBezTo>
                    <a:close/>
                  </a:path>
                </a:pathLst>
              </a:custGeom>
              <a:solidFill>
                <a:srgbClr val="FFFFFF">
                  <a:alpha val="30000"/>
                </a:srgbClr>
              </a:solidFill>
              <a:ln w="9525" cap="flat">
                <a:noFill/>
                <a:prstDash val="solid"/>
                <a:miter/>
              </a:ln>
            </p:spPr>
            <p:txBody>
              <a:bodyPr rtlCol="0" anchor="ctr"/>
              <a:lstStyle/>
              <a:p>
                <a:endParaRPr lang="vi-VN"/>
              </a:p>
            </p:txBody>
          </p:sp>
          <p:sp>
            <p:nvSpPr>
              <p:cNvPr id="721" name="Freeform: Shape 720">
                <a:extLst>
                  <a:ext uri="{FF2B5EF4-FFF2-40B4-BE49-F238E27FC236}">
                    <a16:creationId xmlns:a16="http://schemas.microsoft.com/office/drawing/2014/main" id="{35073A92-E487-86DF-5031-473751A4A5A8}"/>
                  </a:ext>
                </a:extLst>
              </p:cNvPr>
              <p:cNvSpPr/>
              <p:nvPr/>
            </p:nvSpPr>
            <p:spPr>
              <a:xfrm>
                <a:off x="4620627" y="3368300"/>
                <a:ext cx="763544" cy="446060"/>
              </a:xfrm>
              <a:custGeom>
                <a:avLst/>
                <a:gdLst>
                  <a:gd name="connsiteX0" fmla="*/ 4714 w 763544"/>
                  <a:gd name="connsiteY0" fmla="*/ 446058 h 446060"/>
                  <a:gd name="connsiteX1" fmla="*/ 0 w 763544"/>
                  <a:gd name="connsiteY1" fmla="*/ 441248 h 446060"/>
                  <a:gd name="connsiteX2" fmla="*/ 2333 w 763544"/>
                  <a:gd name="connsiteY2" fmla="*/ 437200 h 446060"/>
                  <a:gd name="connsiteX3" fmla="*/ 756427 w 763544"/>
                  <a:gd name="connsiteY3" fmla="*/ 669 h 446060"/>
                  <a:gd name="connsiteX4" fmla="*/ 762832 w 763544"/>
                  <a:gd name="connsiteY4" fmla="*/ 2261 h 446060"/>
                  <a:gd name="connsiteX5" fmla="*/ 762904 w 763544"/>
                  <a:gd name="connsiteY5" fmla="*/ 2384 h 446060"/>
                  <a:gd name="connsiteX6" fmla="*/ 761189 w 763544"/>
                  <a:gd name="connsiteY6" fmla="*/ 8956 h 446060"/>
                  <a:gd name="connsiteX7" fmla="*/ 7095 w 763544"/>
                  <a:gd name="connsiteY7" fmla="*/ 445391 h 446060"/>
                  <a:gd name="connsiteX8" fmla="*/ 4714 w 763544"/>
                  <a:gd name="connsiteY8" fmla="*/ 446058 h 446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3544" h="446060">
                    <a:moveTo>
                      <a:pt x="4714" y="446058"/>
                    </a:moveTo>
                    <a:cubicBezTo>
                      <a:pt x="2084" y="446032"/>
                      <a:pt x="-26" y="443878"/>
                      <a:pt x="0" y="441248"/>
                    </a:cubicBezTo>
                    <a:cubicBezTo>
                      <a:pt x="17" y="439584"/>
                      <a:pt x="901" y="438049"/>
                      <a:pt x="2333" y="437200"/>
                    </a:cubicBezTo>
                    <a:lnTo>
                      <a:pt x="756427" y="669"/>
                    </a:lnTo>
                    <a:cubicBezTo>
                      <a:pt x="758635" y="-660"/>
                      <a:pt x="761503" y="53"/>
                      <a:pt x="762832" y="2261"/>
                    </a:cubicBezTo>
                    <a:cubicBezTo>
                      <a:pt x="762857" y="2302"/>
                      <a:pt x="762881" y="2342"/>
                      <a:pt x="762904" y="2384"/>
                    </a:cubicBezTo>
                    <a:cubicBezTo>
                      <a:pt x="764213" y="4676"/>
                      <a:pt x="763452" y="7595"/>
                      <a:pt x="761189" y="8956"/>
                    </a:cubicBezTo>
                    <a:lnTo>
                      <a:pt x="7095" y="445391"/>
                    </a:lnTo>
                    <a:cubicBezTo>
                      <a:pt x="6389" y="445854"/>
                      <a:pt x="5557" y="446087"/>
                      <a:pt x="4714" y="446058"/>
                    </a:cubicBezTo>
                    <a:close/>
                  </a:path>
                </a:pathLst>
              </a:custGeom>
              <a:solidFill>
                <a:srgbClr val="E0E0E0"/>
              </a:solidFill>
              <a:ln w="9525" cap="flat">
                <a:noFill/>
                <a:prstDash val="solid"/>
                <a:miter/>
              </a:ln>
            </p:spPr>
            <p:txBody>
              <a:bodyPr rtlCol="0" anchor="ctr"/>
              <a:lstStyle/>
              <a:p>
                <a:endParaRPr lang="vi-VN"/>
              </a:p>
            </p:txBody>
          </p:sp>
          <p:sp>
            <p:nvSpPr>
              <p:cNvPr id="722" name="Freeform: Shape 721">
                <a:extLst>
                  <a:ext uri="{FF2B5EF4-FFF2-40B4-BE49-F238E27FC236}">
                    <a16:creationId xmlns:a16="http://schemas.microsoft.com/office/drawing/2014/main" id="{5F2C32B8-35F5-38AD-6E0F-58B176385715}"/>
                  </a:ext>
                </a:extLst>
              </p:cNvPr>
              <p:cNvSpPr/>
              <p:nvPr/>
            </p:nvSpPr>
            <p:spPr>
              <a:xfrm>
                <a:off x="4620627" y="3412650"/>
                <a:ext cx="763572" cy="446000"/>
              </a:xfrm>
              <a:custGeom>
                <a:avLst/>
                <a:gdLst>
                  <a:gd name="connsiteX0" fmla="*/ 4714 w 763572"/>
                  <a:gd name="connsiteY0" fmla="*/ 445999 h 446000"/>
                  <a:gd name="connsiteX1" fmla="*/ 0 w 763572"/>
                  <a:gd name="connsiteY1" fmla="*/ 441188 h 446000"/>
                  <a:gd name="connsiteX2" fmla="*/ 2333 w 763572"/>
                  <a:gd name="connsiteY2" fmla="*/ 437141 h 446000"/>
                  <a:gd name="connsiteX3" fmla="*/ 756427 w 763572"/>
                  <a:gd name="connsiteY3" fmla="*/ 610 h 446000"/>
                  <a:gd name="connsiteX4" fmla="*/ 762904 w 763572"/>
                  <a:gd name="connsiteY4" fmla="*/ 2420 h 446000"/>
                  <a:gd name="connsiteX5" fmla="*/ 761312 w 763572"/>
                  <a:gd name="connsiteY5" fmla="*/ 8826 h 446000"/>
                  <a:gd name="connsiteX6" fmla="*/ 761189 w 763572"/>
                  <a:gd name="connsiteY6" fmla="*/ 8897 h 446000"/>
                  <a:gd name="connsiteX7" fmla="*/ 7095 w 763572"/>
                  <a:gd name="connsiteY7" fmla="*/ 445428 h 446000"/>
                  <a:gd name="connsiteX8" fmla="*/ 4714 w 763572"/>
                  <a:gd name="connsiteY8" fmla="*/ 445999 h 44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3572" h="446000">
                    <a:moveTo>
                      <a:pt x="4714" y="445999"/>
                    </a:moveTo>
                    <a:cubicBezTo>
                      <a:pt x="2084" y="445972"/>
                      <a:pt x="-26" y="443819"/>
                      <a:pt x="0" y="441188"/>
                    </a:cubicBezTo>
                    <a:cubicBezTo>
                      <a:pt x="17" y="439525"/>
                      <a:pt x="901" y="437990"/>
                      <a:pt x="2333" y="437141"/>
                    </a:cubicBezTo>
                    <a:lnTo>
                      <a:pt x="756427" y="610"/>
                    </a:lnTo>
                    <a:cubicBezTo>
                      <a:pt x="758716" y="-674"/>
                      <a:pt x="761612" y="135"/>
                      <a:pt x="762904" y="2420"/>
                    </a:cubicBezTo>
                    <a:cubicBezTo>
                      <a:pt x="764233" y="4628"/>
                      <a:pt x="763520" y="7496"/>
                      <a:pt x="761312" y="8826"/>
                    </a:cubicBezTo>
                    <a:cubicBezTo>
                      <a:pt x="761272" y="8850"/>
                      <a:pt x="761231" y="8874"/>
                      <a:pt x="761189" y="8897"/>
                    </a:cubicBezTo>
                    <a:lnTo>
                      <a:pt x="7095" y="445428"/>
                    </a:lnTo>
                    <a:cubicBezTo>
                      <a:pt x="6363" y="445818"/>
                      <a:pt x="5544" y="446015"/>
                      <a:pt x="4714" y="445999"/>
                    </a:cubicBezTo>
                    <a:close/>
                  </a:path>
                </a:pathLst>
              </a:custGeom>
              <a:solidFill>
                <a:srgbClr val="E0E0E0"/>
              </a:solidFill>
              <a:ln w="9525" cap="flat">
                <a:noFill/>
                <a:prstDash val="solid"/>
                <a:miter/>
              </a:ln>
            </p:spPr>
            <p:txBody>
              <a:bodyPr rtlCol="0" anchor="ctr"/>
              <a:lstStyle/>
              <a:p>
                <a:endParaRPr lang="vi-VN"/>
              </a:p>
            </p:txBody>
          </p:sp>
          <p:sp>
            <p:nvSpPr>
              <p:cNvPr id="723" name="Freeform: Shape 722">
                <a:extLst>
                  <a:ext uri="{FF2B5EF4-FFF2-40B4-BE49-F238E27FC236}">
                    <a16:creationId xmlns:a16="http://schemas.microsoft.com/office/drawing/2014/main" id="{1E90DA6D-7BE9-4416-1FD2-30488B495312}"/>
                  </a:ext>
                </a:extLst>
              </p:cNvPr>
              <p:cNvSpPr/>
              <p:nvPr/>
            </p:nvSpPr>
            <p:spPr>
              <a:xfrm>
                <a:off x="4620605" y="3456164"/>
                <a:ext cx="764012" cy="446302"/>
              </a:xfrm>
              <a:custGeom>
                <a:avLst/>
                <a:gdLst>
                  <a:gd name="connsiteX0" fmla="*/ 4736 w 764012"/>
                  <a:gd name="connsiteY0" fmla="*/ 446300 h 446302"/>
                  <a:gd name="connsiteX1" fmla="*/ 640 w 764012"/>
                  <a:gd name="connsiteY1" fmla="*/ 443919 h 446302"/>
                  <a:gd name="connsiteX2" fmla="*/ 2355 w 764012"/>
                  <a:gd name="connsiteY2" fmla="*/ 437347 h 446302"/>
                  <a:gd name="connsiteX3" fmla="*/ 756449 w 764012"/>
                  <a:gd name="connsiteY3" fmla="*/ 911 h 446302"/>
                  <a:gd name="connsiteX4" fmla="*/ 763102 w 764012"/>
                  <a:gd name="connsiteY4" fmla="*/ 1962 h 446302"/>
                  <a:gd name="connsiteX5" fmla="*/ 762051 w 764012"/>
                  <a:gd name="connsiteY5" fmla="*/ 8614 h 446302"/>
                  <a:gd name="connsiteX6" fmla="*/ 761211 w 764012"/>
                  <a:gd name="connsiteY6" fmla="*/ 9103 h 446302"/>
                  <a:gd name="connsiteX7" fmla="*/ 7117 w 764012"/>
                  <a:gd name="connsiteY7" fmla="*/ 445633 h 446302"/>
                  <a:gd name="connsiteX8" fmla="*/ 4736 w 764012"/>
                  <a:gd name="connsiteY8" fmla="*/ 446300 h 446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4012" h="446302">
                    <a:moveTo>
                      <a:pt x="4736" y="446300"/>
                    </a:moveTo>
                    <a:cubicBezTo>
                      <a:pt x="3045" y="446290"/>
                      <a:pt x="1486" y="445384"/>
                      <a:pt x="640" y="443919"/>
                    </a:cubicBezTo>
                    <a:cubicBezTo>
                      <a:pt x="-669" y="441626"/>
                      <a:pt x="92" y="438707"/>
                      <a:pt x="2355" y="437347"/>
                    </a:cubicBezTo>
                    <a:lnTo>
                      <a:pt x="756449" y="911"/>
                    </a:lnTo>
                    <a:cubicBezTo>
                      <a:pt x="758576" y="-636"/>
                      <a:pt x="761555" y="-165"/>
                      <a:pt x="763102" y="1962"/>
                    </a:cubicBezTo>
                    <a:cubicBezTo>
                      <a:pt x="764649" y="4089"/>
                      <a:pt x="764178" y="7067"/>
                      <a:pt x="762051" y="8614"/>
                    </a:cubicBezTo>
                    <a:cubicBezTo>
                      <a:pt x="761789" y="8805"/>
                      <a:pt x="761507" y="8969"/>
                      <a:pt x="761211" y="9103"/>
                    </a:cubicBezTo>
                    <a:lnTo>
                      <a:pt x="7117" y="445633"/>
                    </a:lnTo>
                    <a:cubicBezTo>
                      <a:pt x="6411" y="446096"/>
                      <a:pt x="5580" y="446328"/>
                      <a:pt x="4736" y="446300"/>
                    </a:cubicBezTo>
                    <a:close/>
                  </a:path>
                </a:pathLst>
              </a:custGeom>
              <a:solidFill>
                <a:srgbClr val="E0E0E0"/>
              </a:solidFill>
              <a:ln w="9525" cap="flat">
                <a:noFill/>
                <a:prstDash val="solid"/>
                <a:miter/>
              </a:ln>
            </p:spPr>
            <p:txBody>
              <a:bodyPr rtlCol="0" anchor="ctr"/>
              <a:lstStyle/>
              <a:p>
                <a:endParaRPr lang="vi-VN"/>
              </a:p>
            </p:txBody>
          </p:sp>
          <p:sp>
            <p:nvSpPr>
              <p:cNvPr id="724" name="Freeform: Shape 723">
                <a:extLst>
                  <a:ext uri="{FF2B5EF4-FFF2-40B4-BE49-F238E27FC236}">
                    <a16:creationId xmlns:a16="http://schemas.microsoft.com/office/drawing/2014/main" id="{3B0BA863-B941-81DA-9E93-D358A4339988}"/>
                  </a:ext>
                </a:extLst>
              </p:cNvPr>
              <p:cNvSpPr/>
              <p:nvPr/>
            </p:nvSpPr>
            <p:spPr>
              <a:xfrm>
                <a:off x="4619294" y="2598259"/>
                <a:ext cx="395962" cy="232643"/>
              </a:xfrm>
              <a:custGeom>
                <a:avLst/>
                <a:gdLst>
                  <a:gd name="connsiteX0" fmla="*/ 4714 w 395962"/>
                  <a:gd name="connsiteY0" fmla="*/ 232643 h 232643"/>
                  <a:gd name="connsiteX1" fmla="*/ 0 w 395962"/>
                  <a:gd name="connsiteY1" fmla="*/ 227832 h 232643"/>
                  <a:gd name="connsiteX2" fmla="*/ 2333 w 395962"/>
                  <a:gd name="connsiteY2" fmla="*/ 223785 h 232643"/>
                  <a:gd name="connsiteX3" fmla="*/ 389238 w 395962"/>
                  <a:gd name="connsiteY3" fmla="*/ 424 h 232643"/>
                  <a:gd name="connsiteX4" fmla="*/ 395539 w 395962"/>
                  <a:gd name="connsiteY4" fmla="*/ 2802 h 232643"/>
                  <a:gd name="connsiteX5" fmla="*/ 394001 w 395962"/>
                  <a:gd name="connsiteY5" fmla="*/ 8615 h 232643"/>
                  <a:gd name="connsiteX6" fmla="*/ 7476 w 395962"/>
                  <a:gd name="connsiteY6" fmla="*/ 231691 h 232643"/>
                  <a:gd name="connsiteX7" fmla="*/ 4714 w 395962"/>
                  <a:gd name="connsiteY7" fmla="*/ 232643 h 232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962" h="232643">
                    <a:moveTo>
                      <a:pt x="4714" y="232643"/>
                    </a:moveTo>
                    <a:cubicBezTo>
                      <a:pt x="2084" y="232616"/>
                      <a:pt x="-26" y="230463"/>
                      <a:pt x="0" y="227832"/>
                    </a:cubicBezTo>
                    <a:cubicBezTo>
                      <a:pt x="17" y="226168"/>
                      <a:pt x="901" y="224634"/>
                      <a:pt x="2333" y="223785"/>
                    </a:cubicBezTo>
                    <a:lnTo>
                      <a:pt x="389238" y="424"/>
                    </a:lnTo>
                    <a:cubicBezTo>
                      <a:pt x="391635" y="-659"/>
                      <a:pt x="394456" y="405"/>
                      <a:pt x="395539" y="2802"/>
                    </a:cubicBezTo>
                    <a:cubicBezTo>
                      <a:pt x="396469" y="4860"/>
                      <a:pt x="395827" y="7287"/>
                      <a:pt x="394001" y="8615"/>
                    </a:cubicBezTo>
                    <a:lnTo>
                      <a:pt x="7476" y="231691"/>
                    </a:lnTo>
                    <a:cubicBezTo>
                      <a:pt x="6695" y="232322"/>
                      <a:pt x="5718" y="232659"/>
                      <a:pt x="4714" y="232643"/>
                    </a:cubicBezTo>
                    <a:close/>
                  </a:path>
                </a:pathLst>
              </a:custGeom>
              <a:solidFill>
                <a:srgbClr val="455A64"/>
              </a:solidFill>
              <a:ln w="9525" cap="flat">
                <a:noFill/>
                <a:prstDash val="solid"/>
                <a:miter/>
              </a:ln>
            </p:spPr>
            <p:txBody>
              <a:bodyPr rtlCol="0" anchor="ctr"/>
              <a:lstStyle/>
              <a:p>
                <a:endParaRPr lang="vi-VN"/>
              </a:p>
            </p:txBody>
          </p:sp>
          <p:sp>
            <p:nvSpPr>
              <p:cNvPr id="725" name="Freeform: Shape 724">
                <a:extLst>
                  <a:ext uri="{FF2B5EF4-FFF2-40B4-BE49-F238E27FC236}">
                    <a16:creationId xmlns:a16="http://schemas.microsoft.com/office/drawing/2014/main" id="{AA55FFC8-4ECA-F9B7-04FC-268D7BAEB393}"/>
                  </a:ext>
                </a:extLst>
              </p:cNvPr>
              <p:cNvSpPr/>
              <p:nvPr/>
            </p:nvSpPr>
            <p:spPr>
              <a:xfrm>
                <a:off x="4619294" y="2530957"/>
                <a:ext cx="589808" cy="344616"/>
              </a:xfrm>
              <a:custGeom>
                <a:avLst/>
                <a:gdLst>
                  <a:gd name="connsiteX0" fmla="*/ 4714 w 589808"/>
                  <a:gd name="connsiteY0" fmla="*/ 344617 h 344616"/>
                  <a:gd name="connsiteX1" fmla="*/ 0 w 589808"/>
                  <a:gd name="connsiteY1" fmla="*/ 339806 h 344616"/>
                  <a:gd name="connsiteX2" fmla="*/ 2333 w 589808"/>
                  <a:gd name="connsiteY2" fmla="*/ 335759 h 344616"/>
                  <a:gd name="connsiteX3" fmla="*/ 582691 w 589808"/>
                  <a:gd name="connsiteY3" fmla="*/ 669 h 344616"/>
                  <a:gd name="connsiteX4" fmla="*/ 589097 w 589808"/>
                  <a:gd name="connsiteY4" fmla="*/ 2261 h 344616"/>
                  <a:gd name="connsiteX5" fmla="*/ 589168 w 589808"/>
                  <a:gd name="connsiteY5" fmla="*/ 2384 h 344616"/>
                  <a:gd name="connsiteX6" fmla="*/ 587453 w 589808"/>
                  <a:gd name="connsiteY6" fmla="*/ 8956 h 344616"/>
                  <a:gd name="connsiteX7" fmla="*/ 7095 w 589808"/>
                  <a:gd name="connsiteY7" fmla="*/ 344046 h 344616"/>
                  <a:gd name="connsiteX8" fmla="*/ 4714 w 589808"/>
                  <a:gd name="connsiteY8" fmla="*/ 344617 h 344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9808" h="344616">
                    <a:moveTo>
                      <a:pt x="4714" y="344617"/>
                    </a:moveTo>
                    <a:cubicBezTo>
                      <a:pt x="2084" y="344590"/>
                      <a:pt x="-26" y="342436"/>
                      <a:pt x="0" y="339806"/>
                    </a:cubicBezTo>
                    <a:cubicBezTo>
                      <a:pt x="17" y="338142"/>
                      <a:pt x="901" y="336608"/>
                      <a:pt x="2333" y="335759"/>
                    </a:cubicBezTo>
                    <a:lnTo>
                      <a:pt x="582691" y="669"/>
                    </a:lnTo>
                    <a:cubicBezTo>
                      <a:pt x="584899" y="-660"/>
                      <a:pt x="587767" y="53"/>
                      <a:pt x="589097" y="2261"/>
                    </a:cubicBezTo>
                    <a:cubicBezTo>
                      <a:pt x="589121" y="2302"/>
                      <a:pt x="589145" y="2342"/>
                      <a:pt x="589168" y="2384"/>
                    </a:cubicBezTo>
                    <a:cubicBezTo>
                      <a:pt x="590477" y="4676"/>
                      <a:pt x="589716" y="7595"/>
                      <a:pt x="587453" y="8956"/>
                    </a:cubicBezTo>
                    <a:lnTo>
                      <a:pt x="7095" y="344046"/>
                    </a:lnTo>
                    <a:cubicBezTo>
                      <a:pt x="6355" y="344415"/>
                      <a:pt x="5541" y="344610"/>
                      <a:pt x="4714" y="344617"/>
                    </a:cubicBezTo>
                    <a:close/>
                  </a:path>
                </a:pathLst>
              </a:custGeom>
              <a:solidFill>
                <a:srgbClr val="455A64"/>
              </a:solidFill>
              <a:ln w="9525" cap="flat">
                <a:noFill/>
                <a:prstDash val="solid"/>
                <a:miter/>
              </a:ln>
            </p:spPr>
            <p:txBody>
              <a:bodyPr rtlCol="0" anchor="ctr"/>
              <a:lstStyle/>
              <a:p>
                <a:endParaRPr lang="vi-VN"/>
              </a:p>
            </p:txBody>
          </p:sp>
          <p:sp>
            <p:nvSpPr>
              <p:cNvPr id="726" name="Freeform: Shape 725">
                <a:extLst>
                  <a:ext uri="{FF2B5EF4-FFF2-40B4-BE49-F238E27FC236}">
                    <a16:creationId xmlns:a16="http://schemas.microsoft.com/office/drawing/2014/main" id="{545A3BEB-ED48-32A0-D833-1753109F69D1}"/>
                  </a:ext>
                </a:extLst>
              </p:cNvPr>
              <p:cNvSpPr/>
              <p:nvPr/>
            </p:nvSpPr>
            <p:spPr>
              <a:xfrm>
                <a:off x="4619294" y="2754351"/>
                <a:ext cx="357727" cy="210567"/>
              </a:xfrm>
              <a:custGeom>
                <a:avLst/>
                <a:gdLst>
                  <a:gd name="connsiteX0" fmla="*/ 4714 w 357727"/>
                  <a:gd name="connsiteY0" fmla="*/ 210567 h 210567"/>
                  <a:gd name="connsiteX1" fmla="*/ 0 w 357727"/>
                  <a:gd name="connsiteY1" fmla="*/ 205756 h 210567"/>
                  <a:gd name="connsiteX2" fmla="*/ 2333 w 357727"/>
                  <a:gd name="connsiteY2" fmla="*/ 201709 h 210567"/>
                  <a:gd name="connsiteX3" fmla="*/ 350567 w 357727"/>
                  <a:gd name="connsiteY3" fmla="*/ 636 h 210567"/>
                  <a:gd name="connsiteX4" fmla="*/ 357091 w 357727"/>
                  <a:gd name="connsiteY4" fmla="*/ 2398 h 210567"/>
                  <a:gd name="connsiteX5" fmla="*/ 355329 w 357727"/>
                  <a:gd name="connsiteY5" fmla="*/ 8923 h 210567"/>
                  <a:gd name="connsiteX6" fmla="*/ 7095 w 357727"/>
                  <a:gd name="connsiteY6" fmla="*/ 209996 h 210567"/>
                  <a:gd name="connsiteX7" fmla="*/ 4714 w 357727"/>
                  <a:gd name="connsiteY7" fmla="*/ 210567 h 210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7727" h="210567">
                    <a:moveTo>
                      <a:pt x="4714" y="210567"/>
                    </a:moveTo>
                    <a:cubicBezTo>
                      <a:pt x="2084" y="210540"/>
                      <a:pt x="-26" y="208387"/>
                      <a:pt x="0" y="205756"/>
                    </a:cubicBezTo>
                    <a:cubicBezTo>
                      <a:pt x="17" y="204092"/>
                      <a:pt x="901" y="202558"/>
                      <a:pt x="2333" y="201709"/>
                    </a:cubicBezTo>
                    <a:lnTo>
                      <a:pt x="350567" y="636"/>
                    </a:lnTo>
                    <a:cubicBezTo>
                      <a:pt x="352855" y="-679"/>
                      <a:pt x="355776" y="110"/>
                      <a:pt x="357091" y="2398"/>
                    </a:cubicBezTo>
                    <a:cubicBezTo>
                      <a:pt x="358406" y="4687"/>
                      <a:pt x="357617" y="7608"/>
                      <a:pt x="355329" y="8923"/>
                    </a:cubicBezTo>
                    <a:lnTo>
                      <a:pt x="7095" y="209996"/>
                    </a:lnTo>
                    <a:cubicBezTo>
                      <a:pt x="6355" y="210365"/>
                      <a:pt x="5541" y="210561"/>
                      <a:pt x="4714" y="210567"/>
                    </a:cubicBezTo>
                    <a:close/>
                  </a:path>
                </a:pathLst>
              </a:custGeom>
              <a:solidFill>
                <a:srgbClr val="E0E0E0"/>
              </a:solidFill>
              <a:ln w="9525" cap="flat">
                <a:noFill/>
                <a:prstDash val="solid"/>
                <a:miter/>
              </a:ln>
            </p:spPr>
            <p:txBody>
              <a:bodyPr rtlCol="0" anchor="ctr"/>
              <a:lstStyle/>
              <a:p>
                <a:endParaRPr lang="vi-VN"/>
              </a:p>
            </p:txBody>
          </p:sp>
          <p:sp>
            <p:nvSpPr>
              <p:cNvPr id="727" name="Freeform: Shape 726">
                <a:extLst>
                  <a:ext uri="{FF2B5EF4-FFF2-40B4-BE49-F238E27FC236}">
                    <a16:creationId xmlns:a16="http://schemas.microsoft.com/office/drawing/2014/main" id="{739065AC-E3AF-CF93-7BAF-FBAC6BB92A84}"/>
                  </a:ext>
                </a:extLst>
              </p:cNvPr>
              <p:cNvSpPr/>
              <p:nvPr/>
            </p:nvSpPr>
            <p:spPr>
              <a:xfrm>
                <a:off x="4619294" y="2799083"/>
                <a:ext cx="357712" cy="210517"/>
              </a:xfrm>
              <a:custGeom>
                <a:avLst/>
                <a:gdLst>
                  <a:gd name="connsiteX0" fmla="*/ 4714 w 357712"/>
                  <a:gd name="connsiteY0" fmla="*/ 210508 h 210517"/>
                  <a:gd name="connsiteX1" fmla="*/ 0 w 357712"/>
                  <a:gd name="connsiteY1" fmla="*/ 205697 h 210517"/>
                  <a:gd name="connsiteX2" fmla="*/ 2333 w 357712"/>
                  <a:gd name="connsiteY2" fmla="*/ 201650 h 210517"/>
                  <a:gd name="connsiteX3" fmla="*/ 350567 w 357712"/>
                  <a:gd name="connsiteY3" fmla="*/ 577 h 210517"/>
                  <a:gd name="connsiteX4" fmla="*/ 357044 w 357712"/>
                  <a:gd name="connsiteY4" fmla="*/ 2387 h 210517"/>
                  <a:gd name="connsiteX5" fmla="*/ 355452 w 357712"/>
                  <a:gd name="connsiteY5" fmla="*/ 8793 h 210517"/>
                  <a:gd name="connsiteX6" fmla="*/ 355329 w 357712"/>
                  <a:gd name="connsiteY6" fmla="*/ 8864 h 210517"/>
                  <a:gd name="connsiteX7" fmla="*/ 7476 w 357712"/>
                  <a:gd name="connsiteY7" fmla="*/ 209937 h 210517"/>
                  <a:gd name="connsiteX8" fmla="*/ 4714 w 357712"/>
                  <a:gd name="connsiteY8" fmla="*/ 210508 h 210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7712" h="210517">
                    <a:moveTo>
                      <a:pt x="4714" y="210508"/>
                    </a:moveTo>
                    <a:cubicBezTo>
                      <a:pt x="2084" y="210481"/>
                      <a:pt x="-26" y="208327"/>
                      <a:pt x="0" y="205697"/>
                    </a:cubicBezTo>
                    <a:cubicBezTo>
                      <a:pt x="17" y="204033"/>
                      <a:pt x="901" y="202499"/>
                      <a:pt x="2333" y="201650"/>
                    </a:cubicBezTo>
                    <a:lnTo>
                      <a:pt x="350567" y="577"/>
                    </a:lnTo>
                    <a:cubicBezTo>
                      <a:pt x="352862" y="-653"/>
                      <a:pt x="355719" y="145"/>
                      <a:pt x="357044" y="2387"/>
                    </a:cubicBezTo>
                    <a:cubicBezTo>
                      <a:pt x="358373" y="4595"/>
                      <a:pt x="357660" y="7463"/>
                      <a:pt x="355452" y="8793"/>
                    </a:cubicBezTo>
                    <a:cubicBezTo>
                      <a:pt x="355411" y="8817"/>
                      <a:pt x="355370" y="8841"/>
                      <a:pt x="355329" y="8864"/>
                    </a:cubicBezTo>
                    <a:lnTo>
                      <a:pt x="7476" y="209937"/>
                    </a:lnTo>
                    <a:cubicBezTo>
                      <a:pt x="6622" y="210367"/>
                      <a:pt x="5669" y="210564"/>
                      <a:pt x="4714" y="210508"/>
                    </a:cubicBezTo>
                    <a:close/>
                  </a:path>
                </a:pathLst>
              </a:custGeom>
              <a:solidFill>
                <a:srgbClr val="E0E0E0"/>
              </a:solidFill>
              <a:ln w="9525" cap="flat">
                <a:noFill/>
                <a:prstDash val="solid"/>
                <a:miter/>
              </a:ln>
            </p:spPr>
            <p:txBody>
              <a:bodyPr rtlCol="0" anchor="ctr"/>
              <a:lstStyle/>
              <a:p>
                <a:endParaRPr lang="vi-VN"/>
              </a:p>
            </p:txBody>
          </p:sp>
          <p:sp>
            <p:nvSpPr>
              <p:cNvPr id="728" name="Freeform: Shape 727">
                <a:extLst>
                  <a:ext uri="{FF2B5EF4-FFF2-40B4-BE49-F238E27FC236}">
                    <a16:creationId xmlns:a16="http://schemas.microsoft.com/office/drawing/2014/main" id="{F96AF123-DECB-2876-78A9-7D918947E76F}"/>
                  </a:ext>
                </a:extLst>
              </p:cNvPr>
              <p:cNvSpPr/>
              <p:nvPr/>
            </p:nvSpPr>
            <p:spPr>
              <a:xfrm>
                <a:off x="4619294" y="2843755"/>
                <a:ext cx="357712" cy="210508"/>
              </a:xfrm>
              <a:custGeom>
                <a:avLst/>
                <a:gdLst>
                  <a:gd name="connsiteX0" fmla="*/ 4714 w 357712"/>
                  <a:gd name="connsiteY0" fmla="*/ 210508 h 210508"/>
                  <a:gd name="connsiteX1" fmla="*/ 0 w 357712"/>
                  <a:gd name="connsiteY1" fmla="*/ 205697 h 210508"/>
                  <a:gd name="connsiteX2" fmla="*/ 2333 w 357712"/>
                  <a:gd name="connsiteY2" fmla="*/ 201650 h 210508"/>
                  <a:gd name="connsiteX3" fmla="*/ 350567 w 357712"/>
                  <a:gd name="connsiteY3" fmla="*/ 577 h 210508"/>
                  <a:gd name="connsiteX4" fmla="*/ 357044 w 357712"/>
                  <a:gd name="connsiteY4" fmla="*/ 2387 h 210508"/>
                  <a:gd name="connsiteX5" fmla="*/ 355452 w 357712"/>
                  <a:gd name="connsiteY5" fmla="*/ 8793 h 210508"/>
                  <a:gd name="connsiteX6" fmla="*/ 355329 w 357712"/>
                  <a:gd name="connsiteY6" fmla="*/ 8864 h 210508"/>
                  <a:gd name="connsiteX7" fmla="*/ 7095 w 357712"/>
                  <a:gd name="connsiteY7" fmla="*/ 209937 h 210508"/>
                  <a:gd name="connsiteX8" fmla="*/ 4714 w 357712"/>
                  <a:gd name="connsiteY8" fmla="*/ 210508 h 210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7712" h="210508">
                    <a:moveTo>
                      <a:pt x="4714" y="210508"/>
                    </a:moveTo>
                    <a:cubicBezTo>
                      <a:pt x="2084" y="210481"/>
                      <a:pt x="-26" y="208328"/>
                      <a:pt x="0" y="205697"/>
                    </a:cubicBezTo>
                    <a:cubicBezTo>
                      <a:pt x="17" y="204033"/>
                      <a:pt x="901" y="202499"/>
                      <a:pt x="2333" y="201650"/>
                    </a:cubicBezTo>
                    <a:lnTo>
                      <a:pt x="350567" y="577"/>
                    </a:lnTo>
                    <a:cubicBezTo>
                      <a:pt x="352862" y="-653"/>
                      <a:pt x="355719" y="145"/>
                      <a:pt x="357044" y="2387"/>
                    </a:cubicBezTo>
                    <a:cubicBezTo>
                      <a:pt x="358373" y="4595"/>
                      <a:pt x="357660" y="7463"/>
                      <a:pt x="355452" y="8793"/>
                    </a:cubicBezTo>
                    <a:cubicBezTo>
                      <a:pt x="355411" y="8817"/>
                      <a:pt x="355370" y="8841"/>
                      <a:pt x="355329" y="8864"/>
                    </a:cubicBezTo>
                    <a:lnTo>
                      <a:pt x="7095" y="209937"/>
                    </a:lnTo>
                    <a:cubicBezTo>
                      <a:pt x="6355" y="210306"/>
                      <a:pt x="5541" y="210501"/>
                      <a:pt x="4714" y="210508"/>
                    </a:cubicBezTo>
                    <a:close/>
                  </a:path>
                </a:pathLst>
              </a:custGeom>
              <a:solidFill>
                <a:srgbClr val="E0E0E0"/>
              </a:solidFill>
              <a:ln w="9525" cap="flat">
                <a:noFill/>
                <a:prstDash val="solid"/>
                <a:miter/>
              </a:ln>
            </p:spPr>
            <p:txBody>
              <a:bodyPr rtlCol="0" anchor="ctr"/>
              <a:lstStyle/>
              <a:p>
                <a:endParaRPr lang="vi-VN"/>
              </a:p>
            </p:txBody>
          </p:sp>
          <p:sp>
            <p:nvSpPr>
              <p:cNvPr id="729" name="Freeform: Shape 728">
                <a:extLst>
                  <a:ext uri="{FF2B5EF4-FFF2-40B4-BE49-F238E27FC236}">
                    <a16:creationId xmlns:a16="http://schemas.microsoft.com/office/drawing/2014/main" id="{87D36D48-0AD7-491B-0904-10095134CF5F}"/>
                  </a:ext>
                </a:extLst>
              </p:cNvPr>
              <p:cNvSpPr/>
              <p:nvPr/>
            </p:nvSpPr>
            <p:spPr>
              <a:xfrm>
                <a:off x="4619294" y="2888427"/>
                <a:ext cx="357712" cy="210508"/>
              </a:xfrm>
              <a:custGeom>
                <a:avLst/>
                <a:gdLst>
                  <a:gd name="connsiteX0" fmla="*/ 4714 w 357712"/>
                  <a:gd name="connsiteY0" fmla="*/ 210508 h 210508"/>
                  <a:gd name="connsiteX1" fmla="*/ 0 w 357712"/>
                  <a:gd name="connsiteY1" fmla="*/ 205697 h 210508"/>
                  <a:gd name="connsiteX2" fmla="*/ 2333 w 357712"/>
                  <a:gd name="connsiteY2" fmla="*/ 201650 h 210508"/>
                  <a:gd name="connsiteX3" fmla="*/ 350567 w 357712"/>
                  <a:gd name="connsiteY3" fmla="*/ 577 h 210508"/>
                  <a:gd name="connsiteX4" fmla="*/ 357044 w 357712"/>
                  <a:gd name="connsiteY4" fmla="*/ 2387 h 210508"/>
                  <a:gd name="connsiteX5" fmla="*/ 355452 w 357712"/>
                  <a:gd name="connsiteY5" fmla="*/ 8793 h 210508"/>
                  <a:gd name="connsiteX6" fmla="*/ 355329 w 357712"/>
                  <a:gd name="connsiteY6" fmla="*/ 8864 h 210508"/>
                  <a:gd name="connsiteX7" fmla="*/ 7095 w 357712"/>
                  <a:gd name="connsiteY7" fmla="*/ 209937 h 210508"/>
                  <a:gd name="connsiteX8" fmla="*/ 4714 w 357712"/>
                  <a:gd name="connsiteY8" fmla="*/ 210508 h 210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7712" h="210508">
                    <a:moveTo>
                      <a:pt x="4714" y="210508"/>
                    </a:moveTo>
                    <a:cubicBezTo>
                      <a:pt x="2084" y="210481"/>
                      <a:pt x="-26" y="208328"/>
                      <a:pt x="0" y="205697"/>
                    </a:cubicBezTo>
                    <a:cubicBezTo>
                      <a:pt x="17" y="204033"/>
                      <a:pt x="901" y="202499"/>
                      <a:pt x="2333" y="201650"/>
                    </a:cubicBezTo>
                    <a:lnTo>
                      <a:pt x="350567" y="577"/>
                    </a:lnTo>
                    <a:cubicBezTo>
                      <a:pt x="352862" y="-653"/>
                      <a:pt x="355719" y="145"/>
                      <a:pt x="357044" y="2387"/>
                    </a:cubicBezTo>
                    <a:cubicBezTo>
                      <a:pt x="358373" y="4595"/>
                      <a:pt x="357660" y="7463"/>
                      <a:pt x="355452" y="8793"/>
                    </a:cubicBezTo>
                    <a:cubicBezTo>
                      <a:pt x="355411" y="8817"/>
                      <a:pt x="355370" y="8841"/>
                      <a:pt x="355329" y="8864"/>
                    </a:cubicBezTo>
                    <a:lnTo>
                      <a:pt x="7095" y="209937"/>
                    </a:lnTo>
                    <a:cubicBezTo>
                      <a:pt x="6355" y="210306"/>
                      <a:pt x="5541" y="210501"/>
                      <a:pt x="4714" y="210508"/>
                    </a:cubicBezTo>
                    <a:close/>
                  </a:path>
                </a:pathLst>
              </a:custGeom>
              <a:solidFill>
                <a:srgbClr val="E0E0E0"/>
              </a:solidFill>
              <a:ln w="9525" cap="flat">
                <a:noFill/>
                <a:prstDash val="solid"/>
                <a:miter/>
              </a:ln>
            </p:spPr>
            <p:txBody>
              <a:bodyPr rtlCol="0" anchor="ctr"/>
              <a:lstStyle/>
              <a:p>
                <a:endParaRPr lang="vi-VN"/>
              </a:p>
            </p:txBody>
          </p:sp>
          <p:sp>
            <p:nvSpPr>
              <p:cNvPr id="730" name="Freeform: Shape 729">
                <a:extLst>
                  <a:ext uri="{FF2B5EF4-FFF2-40B4-BE49-F238E27FC236}">
                    <a16:creationId xmlns:a16="http://schemas.microsoft.com/office/drawing/2014/main" id="{F9DFB953-6FBC-713E-4055-D7569A9D1BD8}"/>
                  </a:ext>
                </a:extLst>
              </p:cNvPr>
              <p:cNvSpPr/>
              <p:nvPr/>
            </p:nvSpPr>
            <p:spPr>
              <a:xfrm>
                <a:off x="4619294" y="2933100"/>
                <a:ext cx="357712" cy="210508"/>
              </a:xfrm>
              <a:custGeom>
                <a:avLst/>
                <a:gdLst>
                  <a:gd name="connsiteX0" fmla="*/ 4714 w 357712"/>
                  <a:gd name="connsiteY0" fmla="*/ 210508 h 210508"/>
                  <a:gd name="connsiteX1" fmla="*/ 0 w 357712"/>
                  <a:gd name="connsiteY1" fmla="*/ 205697 h 210508"/>
                  <a:gd name="connsiteX2" fmla="*/ 2333 w 357712"/>
                  <a:gd name="connsiteY2" fmla="*/ 201650 h 210508"/>
                  <a:gd name="connsiteX3" fmla="*/ 350567 w 357712"/>
                  <a:gd name="connsiteY3" fmla="*/ 577 h 210508"/>
                  <a:gd name="connsiteX4" fmla="*/ 357044 w 357712"/>
                  <a:gd name="connsiteY4" fmla="*/ 2387 h 210508"/>
                  <a:gd name="connsiteX5" fmla="*/ 355452 w 357712"/>
                  <a:gd name="connsiteY5" fmla="*/ 8793 h 210508"/>
                  <a:gd name="connsiteX6" fmla="*/ 355329 w 357712"/>
                  <a:gd name="connsiteY6" fmla="*/ 8864 h 210508"/>
                  <a:gd name="connsiteX7" fmla="*/ 7095 w 357712"/>
                  <a:gd name="connsiteY7" fmla="*/ 209937 h 210508"/>
                  <a:gd name="connsiteX8" fmla="*/ 4714 w 357712"/>
                  <a:gd name="connsiteY8" fmla="*/ 210508 h 210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7712" h="210508">
                    <a:moveTo>
                      <a:pt x="4714" y="210508"/>
                    </a:moveTo>
                    <a:cubicBezTo>
                      <a:pt x="2084" y="210481"/>
                      <a:pt x="-26" y="208327"/>
                      <a:pt x="0" y="205697"/>
                    </a:cubicBezTo>
                    <a:cubicBezTo>
                      <a:pt x="17" y="204033"/>
                      <a:pt x="901" y="202499"/>
                      <a:pt x="2333" y="201650"/>
                    </a:cubicBezTo>
                    <a:lnTo>
                      <a:pt x="350567" y="577"/>
                    </a:lnTo>
                    <a:cubicBezTo>
                      <a:pt x="352862" y="-653"/>
                      <a:pt x="355719" y="145"/>
                      <a:pt x="357044" y="2387"/>
                    </a:cubicBezTo>
                    <a:cubicBezTo>
                      <a:pt x="358373" y="4595"/>
                      <a:pt x="357660" y="7463"/>
                      <a:pt x="355452" y="8793"/>
                    </a:cubicBezTo>
                    <a:cubicBezTo>
                      <a:pt x="355411" y="8817"/>
                      <a:pt x="355370" y="8841"/>
                      <a:pt x="355329" y="8864"/>
                    </a:cubicBezTo>
                    <a:lnTo>
                      <a:pt x="7095" y="209937"/>
                    </a:lnTo>
                    <a:cubicBezTo>
                      <a:pt x="6355" y="210306"/>
                      <a:pt x="5541" y="210501"/>
                      <a:pt x="4714" y="210508"/>
                    </a:cubicBezTo>
                    <a:close/>
                  </a:path>
                </a:pathLst>
              </a:custGeom>
              <a:solidFill>
                <a:srgbClr val="E0E0E0"/>
              </a:solidFill>
              <a:ln w="9525" cap="flat">
                <a:noFill/>
                <a:prstDash val="solid"/>
                <a:miter/>
              </a:ln>
            </p:spPr>
            <p:txBody>
              <a:bodyPr rtlCol="0" anchor="ctr"/>
              <a:lstStyle/>
              <a:p>
                <a:endParaRPr lang="vi-VN"/>
              </a:p>
            </p:txBody>
          </p:sp>
          <p:sp>
            <p:nvSpPr>
              <p:cNvPr id="731" name="Freeform: Shape 730">
                <a:extLst>
                  <a:ext uri="{FF2B5EF4-FFF2-40B4-BE49-F238E27FC236}">
                    <a16:creationId xmlns:a16="http://schemas.microsoft.com/office/drawing/2014/main" id="{76726579-C9A9-5300-3BBD-22A373997DD7}"/>
                  </a:ext>
                </a:extLst>
              </p:cNvPr>
              <p:cNvSpPr/>
              <p:nvPr/>
            </p:nvSpPr>
            <p:spPr>
              <a:xfrm>
                <a:off x="4619294" y="2977772"/>
                <a:ext cx="357712" cy="210508"/>
              </a:xfrm>
              <a:custGeom>
                <a:avLst/>
                <a:gdLst>
                  <a:gd name="connsiteX0" fmla="*/ 4714 w 357712"/>
                  <a:gd name="connsiteY0" fmla="*/ 210508 h 210508"/>
                  <a:gd name="connsiteX1" fmla="*/ 0 w 357712"/>
                  <a:gd name="connsiteY1" fmla="*/ 205697 h 210508"/>
                  <a:gd name="connsiteX2" fmla="*/ 2333 w 357712"/>
                  <a:gd name="connsiteY2" fmla="*/ 201650 h 210508"/>
                  <a:gd name="connsiteX3" fmla="*/ 350567 w 357712"/>
                  <a:gd name="connsiteY3" fmla="*/ 577 h 210508"/>
                  <a:gd name="connsiteX4" fmla="*/ 357044 w 357712"/>
                  <a:gd name="connsiteY4" fmla="*/ 2387 h 210508"/>
                  <a:gd name="connsiteX5" fmla="*/ 355452 w 357712"/>
                  <a:gd name="connsiteY5" fmla="*/ 8793 h 210508"/>
                  <a:gd name="connsiteX6" fmla="*/ 355329 w 357712"/>
                  <a:gd name="connsiteY6" fmla="*/ 8864 h 210508"/>
                  <a:gd name="connsiteX7" fmla="*/ 7095 w 357712"/>
                  <a:gd name="connsiteY7" fmla="*/ 209937 h 210508"/>
                  <a:gd name="connsiteX8" fmla="*/ 4714 w 357712"/>
                  <a:gd name="connsiteY8" fmla="*/ 210508 h 210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7712" h="210508">
                    <a:moveTo>
                      <a:pt x="4714" y="210508"/>
                    </a:moveTo>
                    <a:cubicBezTo>
                      <a:pt x="2084" y="210481"/>
                      <a:pt x="-26" y="208327"/>
                      <a:pt x="0" y="205697"/>
                    </a:cubicBezTo>
                    <a:cubicBezTo>
                      <a:pt x="17" y="204033"/>
                      <a:pt x="901" y="202499"/>
                      <a:pt x="2333" y="201650"/>
                    </a:cubicBezTo>
                    <a:lnTo>
                      <a:pt x="350567" y="577"/>
                    </a:lnTo>
                    <a:cubicBezTo>
                      <a:pt x="352862" y="-653"/>
                      <a:pt x="355719" y="145"/>
                      <a:pt x="357044" y="2387"/>
                    </a:cubicBezTo>
                    <a:cubicBezTo>
                      <a:pt x="358373" y="4595"/>
                      <a:pt x="357660" y="7463"/>
                      <a:pt x="355452" y="8793"/>
                    </a:cubicBezTo>
                    <a:cubicBezTo>
                      <a:pt x="355411" y="8817"/>
                      <a:pt x="355370" y="8841"/>
                      <a:pt x="355329" y="8864"/>
                    </a:cubicBezTo>
                    <a:lnTo>
                      <a:pt x="7095" y="209937"/>
                    </a:lnTo>
                    <a:cubicBezTo>
                      <a:pt x="6355" y="210306"/>
                      <a:pt x="5541" y="210501"/>
                      <a:pt x="4714" y="210508"/>
                    </a:cubicBezTo>
                    <a:close/>
                  </a:path>
                </a:pathLst>
              </a:custGeom>
              <a:solidFill>
                <a:srgbClr val="E0E0E0"/>
              </a:solidFill>
              <a:ln w="9525" cap="flat">
                <a:noFill/>
                <a:prstDash val="solid"/>
                <a:miter/>
              </a:ln>
            </p:spPr>
            <p:txBody>
              <a:bodyPr rtlCol="0" anchor="ctr"/>
              <a:lstStyle/>
              <a:p>
                <a:endParaRPr lang="vi-VN"/>
              </a:p>
            </p:txBody>
          </p:sp>
          <p:sp>
            <p:nvSpPr>
              <p:cNvPr id="732" name="Freeform: Shape 731">
                <a:extLst>
                  <a:ext uri="{FF2B5EF4-FFF2-40B4-BE49-F238E27FC236}">
                    <a16:creationId xmlns:a16="http://schemas.microsoft.com/office/drawing/2014/main" id="{8E452472-D6FA-5798-0E71-DE97FA1DB3D6}"/>
                  </a:ext>
                </a:extLst>
              </p:cNvPr>
              <p:cNvSpPr/>
              <p:nvPr/>
            </p:nvSpPr>
            <p:spPr>
              <a:xfrm>
                <a:off x="4619294" y="3022444"/>
                <a:ext cx="357712" cy="210508"/>
              </a:xfrm>
              <a:custGeom>
                <a:avLst/>
                <a:gdLst>
                  <a:gd name="connsiteX0" fmla="*/ 4714 w 357712"/>
                  <a:gd name="connsiteY0" fmla="*/ 210508 h 210508"/>
                  <a:gd name="connsiteX1" fmla="*/ 0 w 357712"/>
                  <a:gd name="connsiteY1" fmla="*/ 205697 h 210508"/>
                  <a:gd name="connsiteX2" fmla="*/ 2333 w 357712"/>
                  <a:gd name="connsiteY2" fmla="*/ 201650 h 210508"/>
                  <a:gd name="connsiteX3" fmla="*/ 350567 w 357712"/>
                  <a:gd name="connsiteY3" fmla="*/ 577 h 210508"/>
                  <a:gd name="connsiteX4" fmla="*/ 357044 w 357712"/>
                  <a:gd name="connsiteY4" fmla="*/ 2387 h 210508"/>
                  <a:gd name="connsiteX5" fmla="*/ 355452 w 357712"/>
                  <a:gd name="connsiteY5" fmla="*/ 8793 h 210508"/>
                  <a:gd name="connsiteX6" fmla="*/ 355329 w 357712"/>
                  <a:gd name="connsiteY6" fmla="*/ 8864 h 210508"/>
                  <a:gd name="connsiteX7" fmla="*/ 7095 w 357712"/>
                  <a:gd name="connsiteY7" fmla="*/ 209937 h 210508"/>
                  <a:gd name="connsiteX8" fmla="*/ 4714 w 357712"/>
                  <a:gd name="connsiteY8" fmla="*/ 210508 h 210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7712" h="210508">
                    <a:moveTo>
                      <a:pt x="4714" y="210508"/>
                    </a:moveTo>
                    <a:cubicBezTo>
                      <a:pt x="2084" y="210481"/>
                      <a:pt x="-26" y="208327"/>
                      <a:pt x="0" y="205697"/>
                    </a:cubicBezTo>
                    <a:cubicBezTo>
                      <a:pt x="17" y="204033"/>
                      <a:pt x="901" y="202499"/>
                      <a:pt x="2333" y="201650"/>
                    </a:cubicBezTo>
                    <a:lnTo>
                      <a:pt x="350567" y="577"/>
                    </a:lnTo>
                    <a:cubicBezTo>
                      <a:pt x="352862" y="-653"/>
                      <a:pt x="355719" y="145"/>
                      <a:pt x="357044" y="2387"/>
                    </a:cubicBezTo>
                    <a:cubicBezTo>
                      <a:pt x="358373" y="4595"/>
                      <a:pt x="357660" y="7463"/>
                      <a:pt x="355452" y="8793"/>
                    </a:cubicBezTo>
                    <a:cubicBezTo>
                      <a:pt x="355411" y="8817"/>
                      <a:pt x="355370" y="8841"/>
                      <a:pt x="355329" y="8864"/>
                    </a:cubicBezTo>
                    <a:lnTo>
                      <a:pt x="7095" y="209937"/>
                    </a:lnTo>
                    <a:cubicBezTo>
                      <a:pt x="6355" y="210306"/>
                      <a:pt x="5541" y="210501"/>
                      <a:pt x="4714" y="210508"/>
                    </a:cubicBezTo>
                    <a:close/>
                  </a:path>
                </a:pathLst>
              </a:custGeom>
              <a:solidFill>
                <a:srgbClr val="E0E0E0"/>
              </a:solidFill>
              <a:ln w="9525" cap="flat">
                <a:noFill/>
                <a:prstDash val="solid"/>
                <a:miter/>
              </a:ln>
            </p:spPr>
            <p:txBody>
              <a:bodyPr rtlCol="0" anchor="ctr"/>
              <a:lstStyle/>
              <a:p>
                <a:endParaRPr lang="vi-VN"/>
              </a:p>
            </p:txBody>
          </p:sp>
          <p:sp>
            <p:nvSpPr>
              <p:cNvPr id="733" name="Freeform: Shape 732">
                <a:extLst>
                  <a:ext uri="{FF2B5EF4-FFF2-40B4-BE49-F238E27FC236}">
                    <a16:creationId xmlns:a16="http://schemas.microsoft.com/office/drawing/2014/main" id="{EC216CEC-6945-C881-C260-43669733C34C}"/>
                  </a:ext>
                </a:extLst>
              </p:cNvPr>
              <p:cNvSpPr/>
              <p:nvPr/>
            </p:nvSpPr>
            <p:spPr>
              <a:xfrm>
                <a:off x="5023131" y="2521286"/>
                <a:ext cx="358152" cy="210843"/>
              </a:xfrm>
              <a:custGeom>
                <a:avLst/>
                <a:gdLst>
                  <a:gd name="connsiteX0" fmla="*/ 4736 w 358152"/>
                  <a:gd name="connsiteY0" fmla="*/ 210842 h 210843"/>
                  <a:gd name="connsiteX1" fmla="*/ 640 w 358152"/>
                  <a:gd name="connsiteY1" fmla="*/ 208461 h 210843"/>
                  <a:gd name="connsiteX2" fmla="*/ 2355 w 358152"/>
                  <a:gd name="connsiteY2" fmla="*/ 201889 h 210843"/>
                  <a:gd name="connsiteX3" fmla="*/ 350589 w 358152"/>
                  <a:gd name="connsiteY3" fmla="*/ 911 h 210843"/>
                  <a:gd name="connsiteX4" fmla="*/ 357242 w 358152"/>
                  <a:gd name="connsiteY4" fmla="*/ 1962 h 210843"/>
                  <a:gd name="connsiteX5" fmla="*/ 356191 w 358152"/>
                  <a:gd name="connsiteY5" fmla="*/ 8614 h 210843"/>
                  <a:gd name="connsiteX6" fmla="*/ 355351 w 358152"/>
                  <a:gd name="connsiteY6" fmla="*/ 9103 h 210843"/>
                  <a:gd name="connsiteX7" fmla="*/ 7117 w 358152"/>
                  <a:gd name="connsiteY7" fmla="*/ 210175 h 210843"/>
                  <a:gd name="connsiteX8" fmla="*/ 4736 w 358152"/>
                  <a:gd name="connsiteY8" fmla="*/ 210842 h 210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8152" h="210843">
                    <a:moveTo>
                      <a:pt x="4736" y="210842"/>
                    </a:moveTo>
                    <a:cubicBezTo>
                      <a:pt x="3045" y="210832"/>
                      <a:pt x="1486" y="209926"/>
                      <a:pt x="640" y="208461"/>
                    </a:cubicBezTo>
                    <a:cubicBezTo>
                      <a:pt x="-669" y="206168"/>
                      <a:pt x="92" y="203249"/>
                      <a:pt x="2355" y="201889"/>
                    </a:cubicBezTo>
                    <a:lnTo>
                      <a:pt x="350589" y="911"/>
                    </a:lnTo>
                    <a:cubicBezTo>
                      <a:pt x="352716" y="-636"/>
                      <a:pt x="355695" y="-165"/>
                      <a:pt x="357242" y="1962"/>
                    </a:cubicBezTo>
                    <a:cubicBezTo>
                      <a:pt x="358789" y="4089"/>
                      <a:pt x="358318" y="7067"/>
                      <a:pt x="356191" y="8614"/>
                    </a:cubicBezTo>
                    <a:cubicBezTo>
                      <a:pt x="355929" y="8805"/>
                      <a:pt x="355647" y="8969"/>
                      <a:pt x="355351" y="9103"/>
                    </a:cubicBezTo>
                    <a:lnTo>
                      <a:pt x="7117" y="210175"/>
                    </a:lnTo>
                    <a:cubicBezTo>
                      <a:pt x="6406" y="210627"/>
                      <a:pt x="5578" y="210859"/>
                      <a:pt x="4736" y="210842"/>
                    </a:cubicBezTo>
                    <a:close/>
                  </a:path>
                </a:pathLst>
              </a:custGeom>
              <a:solidFill>
                <a:srgbClr val="E0E0E0"/>
              </a:solidFill>
              <a:ln w="9525" cap="flat">
                <a:noFill/>
                <a:prstDash val="solid"/>
                <a:miter/>
              </a:ln>
            </p:spPr>
            <p:txBody>
              <a:bodyPr rtlCol="0" anchor="ctr"/>
              <a:lstStyle/>
              <a:p>
                <a:endParaRPr lang="vi-VN"/>
              </a:p>
            </p:txBody>
          </p:sp>
          <p:sp>
            <p:nvSpPr>
              <p:cNvPr id="734" name="Freeform: Shape 733">
                <a:extLst>
                  <a:ext uri="{FF2B5EF4-FFF2-40B4-BE49-F238E27FC236}">
                    <a16:creationId xmlns:a16="http://schemas.microsoft.com/office/drawing/2014/main" id="{EFD0A6FF-BBA4-6981-BD10-9C932D1E12DF}"/>
                  </a:ext>
                </a:extLst>
              </p:cNvPr>
              <p:cNvSpPr/>
              <p:nvPr/>
            </p:nvSpPr>
            <p:spPr>
              <a:xfrm>
                <a:off x="5023131" y="2565958"/>
                <a:ext cx="358152" cy="210843"/>
              </a:xfrm>
              <a:custGeom>
                <a:avLst/>
                <a:gdLst>
                  <a:gd name="connsiteX0" fmla="*/ 4736 w 358152"/>
                  <a:gd name="connsiteY0" fmla="*/ 210842 h 210843"/>
                  <a:gd name="connsiteX1" fmla="*/ 640 w 358152"/>
                  <a:gd name="connsiteY1" fmla="*/ 208461 h 210843"/>
                  <a:gd name="connsiteX2" fmla="*/ 2355 w 358152"/>
                  <a:gd name="connsiteY2" fmla="*/ 201889 h 210843"/>
                  <a:gd name="connsiteX3" fmla="*/ 350589 w 358152"/>
                  <a:gd name="connsiteY3" fmla="*/ 911 h 210843"/>
                  <a:gd name="connsiteX4" fmla="*/ 357242 w 358152"/>
                  <a:gd name="connsiteY4" fmla="*/ 1962 h 210843"/>
                  <a:gd name="connsiteX5" fmla="*/ 356191 w 358152"/>
                  <a:gd name="connsiteY5" fmla="*/ 8614 h 210843"/>
                  <a:gd name="connsiteX6" fmla="*/ 355351 w 358152"/>
                  <a:gd name="connsiteY6" fmla="*/ 9103 h 210843"/>
                  <a:gd name="connsiteX7" fmla="*/ 7117 w 358152"/>
                  <a:gd name="connsiteY7" fmla="*/ 210175 h 210843"/>
                  <a:gd name="connsiteX8" fmla="*/ 4736 w 358152"/>
                  <a:gd name="connsiteY8" fmla="*/ 210842 h 210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8152" h="210843">
                    <a:moveTo>
                      <a:pt x="4736" y="210842"/>
                    </a:moveTo>
                    <a:cubicBezTo>
                      <a:pt x="3045" y="210832"/>
                      <a:pt x="1486" y="209926"/>
                      <a:pt x="640" y="208461"/>
                    </a:cubicBezTo>
                    <a:cubicBezTo>
                      <a:pt x="-669" y="206168"/>
                      <a:pt x="92" y="203249"/>
                      <a:pt x="2355" y="201889"/>
                    </a:cubicBezTo>
                    <a:lnTo>
                      <a:pt x="350589" y="911"/>
                    </a:lnTo>
                    <a:cubicBezTo>
                      <a:pt x="352716" y="-636"/>
                      <a:pt x="355695" y="-165"/>
                      <a:pt x="357242" y="1962"/>
                    </a:cubicBezTo>
                    <a:cubicBezTo>
                      <a:pt x="358789" y="4089"/>
                      <a:pt x="358318" y="7067"/>
                      <a:pt x="356191" y="8614"/>
                    </a:cubicBezTo>
                    <a:cubicBezTo>
                      <a:pt x="355929" y="8805"/>
                      <a:pt x="355647" y="8969"/>
                      <a:pt x="355351" y="9103"/>
                    </a:cubicBezTo>
                    <a:lnTo>
                      <a:pt x="7117" y="210175"/>
                    </a:lnTo>
                    <a:cubicBezTo>
                      <a:pt x="6406" y="210627"/>
                      <a:pt x="5578" y="210859"/>
                      <a:pt x="4736" y="210842"/>
                    </a:cubicBezTo>
                    <a:close/>
                  </a:path>
                </a:pathLst>
              </a:custGeom>
              <a:solidFill>
                <a:srgbClr val="E0E0E0"/>
              </a:solidFill>
              <a:ln w="9525" cap="flat">
                <a:noFill/>
                <a:prstDash val="solid"/>
                <a:miter/>
              </a:ln>
            </p:spPr>
            <p:txBody>
              <a:bodyPr rtlCol="0" anchor="ctr"/>
              <a:lstStyle/>
              <a:p>
                <a:endParaRPr lang="vi-VN"/>
              </a:p>
            </p:txBody>
          </p:sp>
          <p:sp>
            <p:nvSpPr>
              <p:cNvPr id="735" name="Freeform: Shape 734">
                <a:extLst>
                  <a:ext uri="{FF2B5EF4-FFF2-40B4-BE49-F238E27FC236}">
                    <a16:creationId xmlns:a16="http://schemas.microsoft.com/office/drawing/2014/main" id="{89496A7C-4268-5CB3-A483-9DC72E8AD149}"/>
                  </a:ext>
                </a:extLst>
              </p:cNvPr>
              <p:cNvSpPr/>
              <p:nvPr/>
            </p:nvSpPr>
            <p:spPr>
              <a:xfrm>
                <a:off x="5023131" y="2610630"/>
                <a:ext cx="358152" cy="210842"/>
              </a:xfrm>
              <a:custGeom>
                <a:avLst/>
                <a:gdLst>
                  <a:gd name="connsiteX0" fmla="*/ 4736 w 358152"/>
                  <a:gd name="connsiteY0" fmla="*/ 210842 h 210842"/>
                  <a:gd name="connsiteX1" fmla="*/ 640 w 358152"/>
                  <a:gd name="connsiteY1" fmla="*/ 208461 h 210842"/>
                  <a:gd name="connsiteX2" fmla="*/ 2355 w 358152"/>
                  <a:gd name="connsiteY2" fmla="*/ 201889 h 210842"/>
                  <a:gd name="connsiteX3" fmla="*/ 350589 w 358152"/>
                  <a:gd name="connsiteY3" fmla="*/ 911 h 210842"/>
                  <a:gd name="connsiteX4" fmla="*/ 357242 w 358152"/>
                  <a:gd name="connsiteY4" fmla="*/ 1962 h 210842"/>
                  <a:gd name="connsiteX5" fmla="*/ 356191 w 358152"/>
                  <a:gd name="connsiteY5" fmla="*/ 8614 h 210842"/>
                  <a:gd name="connsiteX6" fmla="*/ 355351 w 358152"/>
                  <a:gd name="connsiteY6" fmla="*/ 9103 h 210842"/>
                  <a:gd name="connsiteX7" fmla="*/ 7117 w 358152"/>
                  <a:gd name="connsiteY7" fmla="*/ 209794 h 210842"/>
                  <a:gd name="connsiteX8" fmla="*/ 4736 w 358152"/>
                  <a:gd name="connsiteY8" fmla="*/ 210842 h 21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8152" h="210842">
                    <a:moveTo>
                      <a:pt x="4736" y="210842"/>
                    </a:moveTo>
                    <a:cubicBezTo>
                      <a:pt x="3045" y="210832"/>
                      <a:pt x="1486" y="209926"/>
                      <a:pt x="640" y="208461"/>
                    </a:cubicBezTo>
                    <a:cubicBezTo>
                      <a:pt x="-669" y="206168"/>
                      <a:pt x="92" y="203249"/>
                      <a:pt x="2355" y="201889"/>
                    </a:cubicBezTo>
                    <a:lnTo>
                      <a:pt x="350589" y="911"/>
                    </a:lnTo>
                    <a:cubicBezTo>
                      <a:pt x="352716" y="-636"/>
                      <a:pt x="355695" y="-165"/>
                      <a:pt x="357242" y="1962"/>
                    </a:cubicBezTo>
                    <a:cubicBezTo>
                      <a:pt x="358789" y="4089"/>
                      <a:pt x="358318" y="7067"/>
                      <a:pt x="356191" y="8614"/>
                    </a:cubicBezTo>
                    <a:cubicBezTo>
                      <a:pt x="355929" y="8805"/>
                      <a:pt x="355647" y="8969"/>
                      <a:pt x="355351" y="9103"/>
                    </a:cubicBezTo>
                    <a:lnTo>
                      <a:pt x="7117" y="209794"/>
                    </a:lnTo>
                    <a:cubicBezTo>
                      <a:pt x="6451" y="210382"/>
                      <a:pt x="5619" y="210748"/>
                      <a:pt x="4736" y="210842"/>
                    </a:cubicBezTo>
                    <a:close/>
                  </a:path>
                </a:pathLst>
              </a:custGeom>
              <a:solidFill>
                <a:srgbClr val="E0E0E0"/>
              </a:solidFill>
              <a:ln w="9525" cap="flat">
                <a:noFill/>
                <a:prstDash val="solid"/>
                <a:miter/>
              </a:ln>
            </p:spPr>
            <p:txBody>
              <a:bodyPr rtlCol="0" anchor="ctr"/>
              <a:lstStyle/>
              <a:p>
                <a:endParaRPr lang="vi-VN"/>
              </a:p>
            </p:txBody>
          </p:sp>
          <p:sp>
            <p:nvSpPr>
              <p:cNvPr id="736" name="Freeform: Shape 735">
                <a:extLst>
                  <a:ext uri="{FF2B5EF4-FFF2-40B4-BE49-F238E27FC236}">
                    <a16:creationId xmlns:a16="http://schemas.microsoft.com/office/drawing/2014/main" id="{13EB68DE-55E3-FB84-5C44-B660FB1A540A}"/>
                  </a:ext>
                </a:extLst>
              </p:cNvPr>
              <p:cNvSpPr/>
              <p:nvPr/>
            </p:nvSpPr>
            <p:spPr>
              <a:xfrm>
                <a:off x="5023154" y="2655302"/>
                <a:ext cx="358130" cy="210843"/>
              </a:xfrm>
              <a:custGeom>
                <a:avLst/>
                <a:gdLst>
                  <a:gd name="connsiteX0" fmla="*/ 4714 w 358130"/>
                  <a:gd name="connsiteY0" fmla="*/ 210842 h 210843"/>
                  <a:gd name="connsiteX1" fmla="*/ 0 w 358130"/>
                  <a:gd name="connsiteY1" fmla="*/ 206031 h 210843"/>
                  <a:gd name="connsiteX2" fmla="*/ 2333 w 358130"/>
                  <a:gd name="connsiteY2" fmla="*/ 201984 h 210843"/>
                  <a:gd name="connsiteX3" fmla="*/ 350567 w 358130"/>
                  <a:gd name="connsiteY3" fmla="*/ 911 h 210843"/>
                  <a:gd name="connsiteX4" fmla="*/ 357219 w 358130"/>
                  <a:gd name="connsiteY4" fmla="*/ 1962 h 210843"/>
                  <a:gd name="connsiteX5" fmla="*/ 356169 w 358130"/>
                  <a:gd name="connsiteY5" fmla="*/ 8614 h 210843"/>
                  <a:gd name="connsiteX6" fmla="*/ 355329 w 358130"/>
                  <a:gd name="connsiteY6" fmla="*/ 9103 h 210843"/>
                  <a:gd name="connsiteX7" fmla="*/ 7095 w 358130"/>
                  <a:gd name="connsiteY7" fmla="*/ 210175 h 210843"/>
                  <a:gd name="connsiteX8" fmla="*/ 4714 w 358130"/>
                  <a:gd name="connsiteY8" fmla="*/ 210842 h 210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8130" h="210843">
                    <a:moveTo>
                      <a:pt x="4714" y="210842"/>
                    </a:moveTo>
                    <a:cubicBezTo>
                      <a:pt x="2084" y="210815"/>
                      <a:pt x="-26" y="208662"/>
                      <a:pt x="0" y="206031"/>
                    </a:cubicBezTo>
                    <a:cubicBezTo>
                      <a:pt x="17" y="204367"/>
                      <a:pt x="901" y="202833"/>
                      <a:pt x="2333" y="201984"/>
                    </a:cubicBezTo>
                    <a:lnTo>
                      <a:pt x="350567" y="911"/>
                    </a:lnTo>
                    <a:cubicBezTo>
                      <a:pt x="352694" y="-636"/>
                      <a:pt x="355672" y="-165"/>
                      <a:pt x="357219" y="1962"/>
                    </a:cubicBezTo>
                    <a:cubicBezTo>
                      <a:pt x="358766" y="4089"/>
                      <a:pt x="358296" y="7067"/>
                      <a:pt x="356169" y="8614"/>
                    </a:cubicBezTo>
                    <a:cubicBezTo>
                      <a:pt x="355906" y="8805"/>
                      <a:pt x="355625" y="8969"/>
                      <a:pt x="355329" y="9103"/>
                    </a:cubicBezTo>
                    <a:lnTo>
                      <a:pt x="7095" y="210175"/>
                    </a:lnTo>
                    <a:cubicBezTo>
                      <a:pt x="6384" y="210627"/>
                      <a:pt x="5556" y="210859"/>
                      <a:pt x="4714" y="210842"/>
                    </a:cubicBezTo>
                    <a:close/>
                  </a:path>
                </a:pathLst>
              </a:custGeom>
              <a:solidFill>
                <a:srgbClr val="E0E0E0"/>
              </a:solidFill>
              <a:ln w="9525" cap="flat">
                <a:noFill/>
                <a:prstDash val="solid"/>
                <a:miter/>
              </a:ln>
            </p:spPr>
            <p:txBody>
              <a:bodyPr rtlCol="0" anchor="ctr"/>
              <a:lstStyle/>
              <a:p>
                <a:endParaRPr lang="vi-VN"/>
              </a:p>
            </p:txBody>
          </p:sp>
          <p:sp>
            <p:nvSpPr>
              <p:cNvPr id="737" name="Freeform: Shape 736">
                <a:extLst>
                  <a:ext uri="{FF2B5EF4-FFF2-40B4-BE49-F238E27FC236}">
                    <a16:creationId xmlns:a16="http://schemas.microsoft.com/office/drawing/2014/main" id="{88A20EAA-BB2E-631D-CAD4-38A41F3F43C0}"/>
                  </a:ext>
                </a:extLst>
              </p:cNvPr>
              <p:cNvSpPr/>
              <p:nvPr/>
            </p:nvSpPr>
            <p:spPr>
              <a:xfrm>
                <a:off x="5023154" y="2700245"/>
                <a:ext cx="357723" cy="210572"/>
              </a:xfrm>
              <a:custGeom>
                <a:avLst/>
                <a:gdLst>
                  <a:gd name="connsiteX0" fmla="*/ 4714 w 357723"/>
                  <a:gd name="connsiteY0" fmla="*/ 210571 h 210572"/>
                  <a:gd name="connsiteX1" fmla="*/ 0 w 357723"/>
                  <a:gd name="connsiteY1" fmla="*/ 205761 h 210572"/>
                  <a:gd name="connsiteX2" fmla="*/ 2333 w 357723"/>
                  <a:gd name="connsiteY2" fmla="*/ 201713 h 210572"/>
                  <a:gd name="connsiteX3" fmla="*/ 350567 w 357723"/>
                  <a:gd name="connsiteY3" fmla="*/ 640 h 210572"/>
                  <a:gd name="connsiteX4" fmla="*/ 357139 w 357723"/>
                  <a:gd name="connsiteY4" fmla="*/ 2355 h 210572"/>
                  <a:gd name="connsiteX5" fmla="*/ 355329 w 357723"/>
                  <a:gd name="connsiteY5" fmla="*/ 8927 h 210572"/>
                  <a:gd name="connsiteX6" fmla="*/ 7095 w 357723"/>
                  <a:gd name="connsiteY6" fmla="*/ 209905 h 210572"/>
                  <a:gd name="connsiteX7" fmla="*/ 4714 w 357723"/>
                  <a:gd name="connsiteY7" fmla="*/ 210571 h 210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7723" h="210572">
                    <a:moveTo>
                      <a:pt x="4714" y="210571"/>
                    </a:moveTo>
                    <a:cubicBezTo>
                      <a:pt x="2084" y="210545"/>
                      <a:pt x="-26" y="208391"/>
                      <a:pt x="0" y="205761"/>
                    </a:cubicBezTo>
                    <a:cubicBezTo>
                      <a:pt x="17" y="204097"/>
                      <a:pt x="901" y="202562"/>
                      <a:pt x="2333" y="201713"/>
                    </a:cubicBezTo>
                    <a:lnTo>
                      <a:pt x="350567" y="640"/>
                    </a:lnTo>
                    <a:cubicBezTo>
                      <a:pt x="352859" y="-669"/>
                      <a:pt x="355778" y="92"/>
                      <a:pt x="357139" y="2355"/>
                    </a:cubicBezTo>
                    <a:cubicBezTo>
                      <a:pt x="358379" y="4678"/>
                      <a:pt x="357584" y="7566"/>
                      <a:pt x="355329" y="8927"/>
                    </a:cubicBezTo>
                    <a:lnTo>
                      <a:pt x="7095" y="209905"/>
                    </a:lnTo>
                    <a:cubicBezTo>
                      <a:pt x="6384" y="210356"/>
                      <a:pt x="5556" y="210588"/>
                      <a:pt x="4714" y="210571"/>
                    </a:cubicBezTo>
                    <a:close/>
                  </a:path>
                </a:pathLst>
              </a:custGeom>
              <a:solidFill>
                <a:srgbClr val="E0E0E0"/>
              </a:solidFill>
              <a:ln w="9525" cap="flat">
                <a:noFill/>
                <a:prstDash val="solid"/>
                <a:miter/>
              </a:ln>
            </p:spPr>
            <p:txBody>
              <a:bodyPr rtlCol="0" anchor="ctr"/>
              <a:lstStyle/>
              <a:p>
                <a:endParaRPr lang="vi-VN"/>
              </a:p>
            </p:txBody>
          </p:sp>
          <p:sp>
            <p:nvSpPr>
              <p:cNvPr id="738" name="Freeform: Shape 737">
                <a:extLst>
                  <a:ext uri="{FF2B5EF4-FFF2-40B4-BE49-F238E27FC236}">
                    <a16:creationId xmlns:a16="http://schemas.microsoft.com/office/drawing/2014/main" id="{9BFC1D3C-9FC9-8431-B67D-2E3032CD8D9C}"/>
                  </a:ext>
                </a:extLst>
              </p:cNvPr>
              <p:cNvSpPr/>
              <p:nvPr/>
            </p:nvSpPr>
            <p:spPr>
              <a:xfrm>
                <a:off x="5023154" y="2744647"/>
                <a:ext cx="358130" cy="210843"/>
              </a:xfrm>
              <a:custGeom>
                <a:avLst/>
                <a:gdLst>
                  <a:gd name="connsiteX0" fmla="*/ 4714 w 358130"/>
                  <a:gd name="connsiteY0" fmla="*/ 210842 h 210843"/>
                  <a:gd name="connsiteX1" fmla="*/ 0 w 358130"/>
                  <a:gd name="connsiteY1" fmla="*/ 206031 h 210843"/>
                  <a:gd name="connsiteX2" fmla="*/ 2333 w 358130"/>
                  <a:gd name="connsiteY2" fmla="*/ 201984 h 210843"/>
                  <a:gd name="connsiteX3" fmla="*/ 350567 w 358130"/>
                  <a:gd name="connsiteY3" fmla="*/ 911 h 210843"/>
                  <a:gd name="connsiteX4" fmla="*/ 357219 w 358130"/>
                  <a:gd name="connsiteY4" fmla="*/ 1962 h 210843"/>
                  <a:gd name="connsiteX5" fmla="*/ 356169 w 358130"/>
                  <a:gd name="connsiteY5" fmla="*/ 8614 h 210843"/>
                  <a:gd name="connsiteX6" fmla="*/ 355329 w 358130"/>
                  <a:gd name="connsiteY6" fmla="*/ 9103 h 210843"/>
                  <a:gd name="connsiteX7" fmla="*/ 7095 w 358130"/>
                  <a:gd name="connsiteY7" fmla="*/ 210175 h 210843"/>
                  <a:gd name="connsiteX8" fmla="*/ 4714 w 358130"/>
                  <a:gd name="connsiteY8" fmla="*/ 210842 h 210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8130" h="210843">
                    <a:moveTo>
                      <a:pt x="4714" y="210842"/>
                    </a:moveTo>
                    <a:cubicBezTo>
                      <a:pt x="2084" y="210815"/>
                      <a:pt x="-26" y="208661"/>
                      <a:pt x="0" y="206031"/>
                    </a:cubicBezTo>
                    <a:cubicBezTo>
                      <a:pt x="17" y="204367"/>
                      <a:pt x="901" y="202833"/>
                      <a:pt x="2333" y="201984"/>
                    </a:cubicBezTo>
                    <a:lnTo>
                      <a:pt x="350567" y="911"/>
                    </a:lnTo>
                    <a:cubicBezTo>
                      <a:pt x="352694" y="-636"/>
                      <a:pt x="355672" y="-165"/>
                      <a:pt x="357219" y="1962"/>
                    </a:cubicBezTo>
                    <a:cubicBezTo>
                      <a:pt x="358766" y="4089"/>
                      <a:pt x="358296" y="7067"/>
                      <a:pt x="356169" y="8614"/>
                    </a:cubicBezTo>
                    <a:cubicBezTo>
                      <a:pt x="355906" y="8805"/>
                      <a:pt x="355625" y="8969"/>
                      <a:pt x="355329" y="9103"/>
                    </a:cubicBezTo>
                    <a:lnTo>
                      <a:pt x="7095" y="210175"/>
                    </a:lnTo>
                    <a:cubicBezTo>
                      <a:pt x="6384" y="210627"/>
                      <a:pt x="5556" y="210859"/>
                      <a:pt x="4714" y="210842"/>
                    </a:cubicBezTo>
                    <a:close/>
                  </a:path>
                </a:pathLst>
              </a:custGeom>
              <a:solidFill>
                <a:srgbClr val="E0E0E0"/>
              </a:solidFill>
              <a:ln w="9525" cap="flat">
                <a:noFill/>
                <a:prstDash val="solid"/>
                <a:miter/>
              </a:ln>
            </p:spPr>
            <p:txBody>
              <a:bodyPr rtlCol="0" anchor="ctr"/>
              <a:lstStyle/>
              <a:p>
                <a:endParaRPr lang="vi-VN"/>
              </a:p>
            </p:txBody>
          </p:sp>
          <p:sp>
            <p:nvSpPr>
              <p:cNvPr id="739" name="Freeform: Shape 738">
                <a:extLst>
                  <a:ext uri="{FF2B5EF4-FFF2-40B4-BE49-F238E27FC236}">
                    <a16:creationId xmlns:a16="http://schemas.microsoft.com/office/drawing/2014/main" id="{F228FC99-CA33-649C-6489-60BB198C0212}"/>
                  </a:ext>
                </a:extLst>
              </p:cNvPr>
              <p:cNvSpPr/>
              <p:nvPr/>
            </p:nvSpPr>
            <p:spPr>
              <a:xfrm>
                <a:off x="5023154" y="2789590"/>
                <a:ext cx="357723" cy="210572"/>
              </a:xfrm>
              <a:custGeom>
                <a:avLst/>
                <a:gdLst>
                  <a:gd name="connsiteX0" fmla="*/ 4714 w 357723"/>
                  <a:gd name="connsiteY0" fmla="*/ 210571 h 210572"/>
                  <a:gd name="connsiteX1" fmla="*/ 0 w 357723"/>
                  <a:gd name="connsiteY1" fmla="*/ 205760 h 210572"/>
                  <a:gd name="connsiteX2" fmla="*/ 2333 w 357723"/>
                  <a:gd name="connsiteY2" fmla="*/ 201713 h 210572"/>
                  <a:gd name="connsiteX3" fmla="*/ 350567 w 357723"/>
                  <a:gd name="connsiteY3" fmla="*/ 640 h 210572"/>
                  <a:gd name="connsiteX4" fmla="*/ 357139 w 357723"/>
                  <a:gd name="connsiteY4" fmla="*/ 2355 h 210572"/>
                  <a:gd name="connsiteX5" fmla="*/ 355329 w 357723"/>
                  <a:gd name="connsiteY5" fmla="*/ 8927 h 210572"/>
                  <a:gd name="connsiteX6" fmla="*/ 7095 w 357723"/>
                  <a:gd name="connsiteY6" fmla="*/ 209905 h 210572"/>
                  <a:gd name="connsiteX7" fmla="*/ 4714 w 357723"/>
                  <a:gd name="connsiteY7" fmla="*/ 210571 h 210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7723" h="210572">
                    <a:moveTo>
                      <a:pt x="4714" y="210571"/>
                    </a:moveTo>
                    <a:cubicBezTo>
                      <a:pt x="2084" y="210544"/>
                      <a:pt x="-26" y="208391"/>
                      <a:pt x="0" y="205760"/>
                    </a:cubicBezTo>
                    <a:cubicBezTo>
                      <a:pt x="17" y="204096"/>
                      <a:pt x="901" y="202562"/>
                      <a:pt x="2333" y="201713"/>
                    </a:cubicBezTo>
                    <a:lnTo>
                      <a:pt x="350567" y="640"/>
                    </a:lnTo>
                    <a:cubicBezTo>
                      <a:pt x="352859" y="-669"/>
                      <a:pt x="355778" y="92"/>
                      <a:pt x="357139" y="2355"/>
                    </a:cubicBezTo>
                    <a:cubicBezTo>
                      <a:pt x="358379" y="4678"/>
                      <a:pt x="357584" y="7566"/>
                      <a:pt x="355329" y="8927"/>
                    </a:cubicBezTo>
                    <a:lnTo>
                      <a:pt x="7095" y="209905"/>
                    </a:lnTo>
                    <a:cubicBezTo>
                      <a:pt x="6384" y="210356"/>
                      <a:pt x="5556" y="210588"/>
                      <a:pt x="4714" y="210571"/>
                    </a:cubicBezTo>
                    <a:close/>
                  </a:path>
                </a:pathLst>
              </a:custGeom>
              <a:solidFill>
                <a:srgbClr val="E0E0E0"/>
              </a:solidFill>
              <a:ln w="9525" cap="flat">
                <a:noFill/>
                <a:prstDash val="solid"/>
                <a:miter/>
              </a:ln>
            </p:spPr>
            <p:txBody>
              <a:bodyPr rtlCol="0" anchor="ctr"/>
              <a:lstStyle/>
              <a:p>
                <a:endParaRPr lang="vi-VN"/>
              </a:p>
            </p:txBody>
          </p:sp>
        </p:grpSp>
      </p:grpSp>
    </p:spTree>
  </p:cSld>
  <p:clrMapOvr>
    <a:masterClrMapping/>
  </p:clrMapOvr>
  <p:transition spd="slow">
    <p:push dir="d"/>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10000" fill="hold" nodeType="withEffect" p14:presetBounceEnd="60000">
                                      <p:stCondLst>
                                        <p:cond delay="0"/>
                                      </p:stCondLst>
                                      <p:childTnLst>
                                        <p:set>
                                          <p:cBhvr>
                                            <p:cTn id="6" dur="1" fill="hold">
                                              <p:stCondLst>
                                                <p:cond delay="0"/>
                                              </p:stCondLst>
                                            </p:cTn>
                                            <p:tgtEl>
                                              <p:spTgt spid="506"/>
                                            </p:tgtEl>
                                            <p:attrNameLst>
                                              <p:attrName>style.visibility</p:attrName>
                                            </p:attrNameLst>
                                          </p:cBhvr>
                                          <p:to>
                                            <p:strVal val="visible"/>
                                          </p:to>
                                        </p:set>
                                        <p:anim calcmode="lin" valueType="num" p14:bounceEnd="60000">
                                          <p:cBhvr additive="base">
                                            <p:cTn id="7" dur="1000" fill="hold"/>
                                            <p:tgtEl>
                                              <p:spTgt spid="506"/>
                                            </p:tgtEl>
                                            <p:attrNameLst>
                                              <p:attrName>ppt_x</p:attrName>
                                            </p:attrNameLst>
                                          </p:cBhvr>
                                          <p:tavLst>
                                            <p:tav tm="0">
                                              <p:val>
                                                <p:strVal val="#ppt_x"/>
                                              </p:val>
                                            </p:tav>
                                            <p:tav tm="100000">
                                              <p:val>
                                                <p:strVal val="#ppt_x"/>
                                              </p:val>
                                            </p:tav>
                                          </p:tavLst>
                                        </p:anim>
                                        <p:anim calcmode="lin" valueType="num" p14:bounceEnd="60000">
                                          <p:cBhvr additive="base">
                                            <p:cTn id="8" dur="1000" fill="hold"/>
                                            <p:tgtEl>
                                              <p:spTgt spid="506"/>
                                            </p:tgtEl>
                                            <p:attrNameLst>
                                              <p:attrName>ppt_y</p:attrName>
                                            </p:attrNameLst>
                                          </p:cBhvr>
                                          <p:tavLst>
                                            <p:tav tm="0">
                                              <p:val>
                                                <p:strVal val="0-#ppt_h/2"/>
                                              </p:val>
                                            </p:tav>
                                            <p:tav tm="100000">
                                              <p:val>
                                                <p:strVal val="#ppt_y"/>
                                              </p:val>
                                            </p:tav>
                                          </p:tavLst>
                                        </p:anim>
                                      </p:childTnLst>
                                    </p:cTn>
                                  </p:par>
                                  <p:par>
                                    <p:cTn id="9" presetID="2" presetClass="entr" presetSubtype="1" accel="10000" fill="hold" nodeType="withEffect" p14:presetBounceEnd="60000">
                                      <p:stCondLst>
                                        <p:cond delay="500"/>
                                      </p:stCondLst>
                                      <p:childTnLst>
                                        <p:set>
                                          <p:cBhvr>
                                            <p:cTn id="10" dur="1" fill="hold">
                                              <p:stCondLst>
                                                <p:cond delay="0"/>
                                              </p:stCondLst>
                                            </p:cTn>
                                            <p:tgtEl>
                                              <p:spTgt spid="521"/>
                                            </p:tgtEl>
                                            <p:attrNameLst>
                                              <p:attrName>style.visibility</p:attrName>
                                            </p:attrNameLst>
                                          </p:cBhvr>
                                          <p:to>
                                            <p:strVal val="visible"/>
                                          </p:to>
                                        </p:set>
                                        <p:anim calcmode="lin" valueType="num" p14:bounceEnd="60000">
                                          <p:cBhvr additive="base">
                                            <p:cTn id="11" dur="1000" fill="hold"/>
                                            <p:tgtEl>
                                              <p:spTgt spid="521"/>
                                            </p:tgtEl>
                                            <p:attrNameLst>
                                              <p:attrName>ppt_x</p:attrName>
                                            </p:attrNameLst>
                                          </p:cBhvr>
                                          <p:tavLst>
                                            <p:tav tm="0">
                                              <p:val>
                                                <p:strVal val="#ppt_x"/>
                                              </p:val>
                                            </p:tav>
                                            <p:tav tm="100000">
                                              <p:val>
                                                <p:strVal val="#ppt_x"/>
                                              </p:val>
                                            </p:tav>
                                          </p:tavLst>
                                        </p:anim>
                                        <p:anim calcmode="lin" valueType="num" p14:bounceEnd="60000">
                                          <p:cBhvr additive="base">
                                            <p:cTn id="12" dur="1000" fill="hold"/>
                                            <p:tgtEl>
                                              <p:spTgt spid="521"/>
                                            </p:tgtEl>
                                            <p:attrNameLst>
                                              <p:attrName>ppt_y</p:attrName>
                                            </p:attrNameLst>
                                          </p:cBhvr>
                                          <p:tavLst>
                                            <p:tav tm="0">
                                              <p:val>
                                                <p:strVal val="0-#ppt_h/2"/>
                                              </p:val>
                                            </p:tav>
                                            <p:tav tm="100000">
                                              <p:val>
                                                <p:strVal val="#ppt_y"/>
                                              </p:val>
                                            </p:tav>
                                          </p:tavLst>
                                        </p:anim>
                                      </p:childTnLst>
                                    </p:cTn>
                                  </p:par>
                                  <p:par>
                                    <p:cTn id="13" presetID="2" presetClass="entr" presetSubtype="1" accel="10000" fill="hold" nodeType="withEffect" p14:presetBounceEnd="60000">
                                      <p:stCondLst>
                                        <p:cond delay="500"/>
                                      </p:stCondLst>
                                      <p:childTnLst>
                                        <p:set>
                                          <p:cBhvr>
                                            <p:cTn id="14" dur="1" fill="hold">
                                              <p:stCondLst>
                                                <p:cond delay="0"/>
                                              </p:stCondLst>
                                            </p:cTn>
                                            <p:tgtEl>
                                              <p:spTgt spid="202"/>
                                            </p:tgtEl>
                                            <p:attrNameLst>
                                              <p:attrName>style.visibility</p:attrName>
                                            </p:attrNameLst>
                                          </p:cBhvr>
                                          <p:to>
                                            <p:strVal val="visible"/>
                                          </p:to>
                                        </p:set>
                                        <p:anim calcmode="lin" valueType="num" p14:bounceEnd="60000">
                                          <p:cBhvr additive="base">
                                            <p:cTn id="15" dur="1000" fill="hold"/>
                                            <p:tgtEl>
                                              <p:spTgt spid="202"/>
                                            </p:tgtEl>
                                            <p:attrNameLst>
                                              <p:attrName>ppt_x</p:attrName>
                                            </p:attrNameLst>
                                          </p:cBhvr>
                                          <p:tavLst>
                                            <p:tav tm="0">
                                              <p:val>
                                                <p:strVal val="#ppt_x"/>
                                              </p:val>
                                            </p:tav>
                                            <p:tav tm="100000">
                                              <p:val>
                                                <p:strVal val="#ppt_x"/>
                                              </p:val>
                                            </p:tav>
                                          </p:tavLst>
                                        </p:anim>
                                        <p:anim calcmode="lin" valueType="num" p14:bounceEnd="60000">
                                          <p:cBhvr additive="base">
                                            <p:cTn id="16" dur="1000" fill="hold"/>
                                            <p:tgtEl>
                                              <p:spTgt spid="202"/>
                                            </p:tgtEl>
                                            <p:attrNameLst>
                                              <p:attrName>ppt_y</p:attrName>
                                            </p:attrNameLst>
                                          </p:cBhvr>
                                          <p:tavLst>
                                            <p:tav tm="0">
                                              <p:val>
                                                <p:strVal val="0-#ppt_h/2"/>
                                              </p:val>
                                            </p:tav>
                                            <p:tav tm="100000">
                                              <p:val>
                                                <p:strVal val="#ppt_y"/>
                                              </p:val>
                                            </p:tav>
                                          </p:tavLst>
                                        </p:anim>
                                      </p:childTnLst>
                                    </p:cTn>
                                  </p:par>
                                  <p:par>
                                    <p:cTn id="17" presetID="2" presetClass="entr" presetSubtype="1" accel="10000" fill="hold" nodeType="withEffect" p14:presetBounceEnd="60000">
                                      <p:stCondLst>
                                        <p:cond delay="500"/>
                                      </p:stCondLst>
                                      <p:childTnLst>
                                        <p:set>
                                          <p:cBhvr>
                                            <p:cTn id="18" dur="1" fill="hold">
                                              <p:stCondLst>
                                                <p:cond delay="0"/>
                                              </p:stCondLst>
                                            </p:cTn>
                                            <p:tgtEl>
                                              <p:spTgt spid="18"/>
                                            </p:tgtEl>
                                            <p:attrNameLst>
                                              <p:attrName>style.visibility</p:attrName>
                                            </p:attrNameLst>
                                          </p:cBhvr>
                                          <p:to>
                                            <p:strVal val="visible"/>
                                          </p:to>
                                        </p:set>
                                        <p:anim calcmode="lin" valueType="num" p14:bounceEnd="60000">
                                          <p:cBhvr additive="base">
                                            <p:cTn id="19" dur="1000" fill="hold"/>
                                            <p:tgtEl>
                                              <p:spTgt spid="18"/>
                                            </p:tgtEl>
                                            <p:attrNameLst>
                                              <p:attrName>ppt_x</p:attrName>
                                            </p:attrNameLst>
                                          </p:cBhvr>
                                          <p:tavLst>
                                            <p:tav tm="0">
                                              <p:val>
                                                <p:strVal val="#ppt_x"/>
                                              </p:val>
                                            </p:tav>
                                            <p:tav tm="100000">
                                              <p:val>
                                                <p:strVal val="#ppt_x"/>
                                              </p:val>
                                            </p:tav>
                                          </p:tavLst>
                                        </p:anim>
                                        <p:anim calcmode="lin" valueType="num" p14:bounceEnd="60000">
                                          <p:cBhvr additive="base">
                                            <p:cTn id="20" dur="1000" fill="hold"/>
                                            <p:tgtEl>
                                              <p:spTgt spid="18"/>
                                            </p:tgtEl>
                                            <p:attrNameLst>
                                              <p:attrName>ppt_y</p:attrName>
                                            </p:attrNameLst>
                                          </p:cBhvr>
                                          <p:tavLst>
                                            <p:tav tm="0">
                                              <p:val>
                                                <p:strVal val="0-#ppt_h/2"/>
                                              </p:val>
                                            </p:tav>
                                            <p:tav tm="100000">
                                              <p:val>
                                                <p:strVal val="#ppt_y"/>
                                              </p:val>
                                            </p:tav>
                                          </p:tavLst>
                                        </p:anim>
                                      </p:childTnLst>
                                    </p:cTn>
                                  </p:par>
                                  <p:par>
                                    <p:cTn id="21" presetID="2" presetClass="entr" presetSubtype="1" accel="10000" fill="hold" nodeType="withEffect" p14:presetBounceEnd="60000">
                                      <p:stCondLst>
                                        <p:cond delay="500"/>
                                      </p:stCondLst>
                                      <p:childTnLst>
                                        <p:set>
                                          <p:cBhvr>
                                            <p:cTn id="22" dur="1" fill="hold">
                                              <p:stCondLst>
                                                <p:cond delay="0"/>
                                              </p:stCondLst>
                                            </p:cTn>
                                            <p:tgtEl>
                                              <p:spTgt spid="613"/>
                                            </p:tgtEl>
                                            <p:attrNameLst>
                                              <p:attrName>style.visibility</p:attrName>
                                            </p:attrNameLst>
                                          </p:cBhvr>
                                          <p:to>
                                            <p:strVal val="visible"/>
                                          </p:to>
                                        </p:set>
                                        <p:anim calcmode="lin" valueType="num" p14:bounceEnd="60000">
                                          <p:cBhvr additive="base">
                                            <p:cTn id="23" dur="1000" fill="hold"/>
                                            <p:tgtEl>
                                              <p:spTgt spid="613"/>
                                            </p:tgtEl>
                                            <p:attrNameLst>
                                              <p:attrName>ppt_x</p:attrName>
                                            </p:attrNameLst>
                                          </p:cBhvr>
                                          <p:tavLst>
                                            <p:tav tm="0">
                                              <p:val>
                                                <p:strVal val="#ppt_x"/>
                                              </p:val>
                                            </p:tav>
                                            <p:tav tm="100000">
                                              <p:val>
                                                <p:strVal val="#ppt_x"/>
                                              </p:val>
                                            </p:tav>
                                          </p:tavLst>
                                        </p:anim>
                                        <p:anim calcmode="lin" valueType="num" p14:bounceEnd="60000">
                                          <p:cBhvr additive="base">
                                            <p:cTn id="24" dur="1000" fill="hold"/>
                                            <p:tgtEl>
                                              <p:spTgt spid="613"/>
                                            </p:tgtEl>
                                            <p:attrNameLst>
                                              <p:attrName>ppt_y</p:attrName>
                                            </p:attrNameLst>
                                          </p:cBhvr>
                                          <p:tavLst>
                                            <p:tav tm="0">
                                              <p:val>
                                                <p:strVal val="0-#ppt_h/2"/>
                                              </p:val>
                                            </p:tav>
                                            <p:tav tm="100000">
                                              <p:val>
                                                <p:strVal val="#ppt_y"/>
                                              </p:val>
                                            </p:tav>
                                          </p:tavLst>
                                        </p:anim>
                                      </p:childTnLst>
                                    </p:cTn>
                                  </p:par>
                                </p:childTnLst>
                              </p:cTn>
                            </p:par>
                            <p:par>
                              <p:cTn id="25" fill="hold">
                                <p:stCondLst>
                                  <p:cond delay="1500"/>
                                </p:stCondLst>
                                <p:childTnLst>
                                  <p:par>
                                    <p:cTn id="26" presetID="2" presetClass="entr" presetSubtype="4" accel="10000" fill="hold" nodeType="afterEffect" p14:presetBounceEnd="60000">
                                      <p:stCondLst>
                                        <p:cond delay="0"/>
                                      </p:stCondLst>
                                      <p:childTnLst>
                                        <p:set>
                                          <p:cBhvr>
                                            <p:cTn id="27" dur="1" fill="hold">
                                              <p:stCondLst>
                                                <p:cond delay="0"/>
                                              </p:stCondLst>
                                            </p:cTn>
                                            <p:tgtEl>
                                              <p:spTgt spid="195"/>
                                            </p:tgtEl>
                                            <p:attrNameLst>
                                              <p:attrName>style.visibility</p:attrName>
                                            </p:attrNameLst>
                                          </p:cBhvr>
                                          <p:to>
                                            <p:strVal val="visible"/>
                                          </p:to>
                                        </p:set>
                                        <p:anim calcmode="lin" valueType="num" p14:bounceEnd="60000">
                                          <p:cBhvr additive="base">
                                            <p:cTn id="28" dur="1000" fill="hold"/>
                                            <p:tgtEl>
                                              <p:spTgt spid="195"/>
                                            </p:tgtEl>
                                            <p:attrNameLst>
                                              <p:attrName>ppt_x</p:attrName>
                                            </p:attrNameLst>
                                          </p:cBhvr>
                                          <p:tavLst>
                                            <p:tav tm="0">
                                              <p:val>
                                                <p:strVal val="#ppt_x"/>
                                              </p:val>
                                            </p:tav>
                                            <p:tav tm="100000">
                                              <p:val>
                                                <p:strVal val="#ppt_x"/>
                                              </p:val>
                                            </p:tav>
                                          </p:tavLst>
                                        </p:anim>
                                        <p:anim calcmode="lin" valueType="num" p14:bounceEnd="60000">
                                          <p:cBhvr additive="base">
                                            <p:cTn id="29" dur="1000" fill="hold"/>
                                            <p:tgtEl>
                                              <p:spTgt spid="195"/>
                                            </p:tgtEl>
                                            <p:attrNameLst>
                                              <p:attrName>ppt_y</p:attrName>
                                            </p:attrNameLst>
                                          </p:cBhvr>
                                          <p:tavLst>
                                            <p:tav tm="0">
                                              <p:val>
                                                <p:strVal val="1+#ppt_h/2"/>
                                              </p:val>
                                            </p:tav>
                                            <p:tav tm="100000">
                                              <p:val>
                                                <p:strVal val="#ppt_y"/>
                                              </p:val>
                                            </p:tav>
                                          </p:tavLst>
                                        </p:anim>
                                      </p:childTnLst>
                                    </p:cTn>
                                  </p:par>
                                  <p:par>
                                    <p:cTn id="30" presetID="2" presetClass="entr" presetSubtype="1" accel="10000" fill="hold" nodeType="withEffect" p14:presetBounceEnd="60000">
                                      <p:stCondLst>
                                        <p:cond delay="0"/>
                                      </p:stCondLst>
                                      <p:childTnLst>
                                        <p:set>
                                          <p:cBhvr>
                                            <p:cTn id="31" dur="1" fill="hold">
                                              <p:stCondLst>
                                                <p:cond delay="0"/>
                                              </p:stCondLst>
                                            </p:cTn>
                                            <p:tgtEl>
                                              <p:spTgt spid="594"/>
                                            </p:tgtEl>
                                            <p:attrNameLst>
                                              <p:attrName>style.visibility</p:attrName>
                                            </p:attrNameLst>
                                          </p:cBhvr>
                                          <p:to>
                                            <p:strVal val="visible"/>
                                          </p:to>
                                        </p:set>
                                        <p:anim calcmode="lin" valueType="num" p14:bounceEnd="60000">
                                          <p:cBhvr additive="base">
                                            <p:cTn id="32" dur="1000" fill="hold"/>
                                            <p:tgtEl>
                                              <p:spTgt spid="594"/>
                                            </p:tgtEl>
                                            <p:attrNameLst>
                                              <p:attrName>ppt_x</p:attrName>
                                            </p:attrNameLst>
                                          </p:cBhvr>
                                          <p:tavLst>
                                            <p:tav tm="0">
                                              <p:val>
                                                <p:strVal val="#ppt_x"/>
                                              </p:val>
                                            </p:tav>
                                            <p:tav tm="100000">
                                              <p:val>
                                                <p:strVal val="#ppt_x"/>
                                              </p:val>
                                            </p:tav>
                                          </p:tavLst>
                                        </p:anim>
                                        <p:anim calcmode="lin" valueType="num" p14:bounceEnd="60000">
                                          <p:cBhvr additive="base">
                                            <p:cTn id="33" dur="1000" fill="hold"/>
                                            <p:tgtEl>
                                              <p:spTgt spid="594"/>
                                            </p:tgtEl>
                                            <p:attrNameLst>
                                              <p:attrName>ppt_y</p:attrName>
                                            </p:attrNameLst>
                                          </p:cBhvr>
                                          <p:tavLst>
                                            <p:tav tm="0">
                                              <p:val>
                                                <p:strVal val="0-#ppt_h/2"/>
                                              </p:val>
                                            </p:tav>
                                            <p:tav tm="100000">
                                              <p:val>
                                                <p:strVal val="#ppt_y"/>
                                              </p:val>
                                            </p:tav>
                                          </p:tavLst>
                                        </p:anim>
                                      </p:childTnLst>
                                    </p:cTn>
                                  </p:par>
                                  <p:par>
                                    <p:cTn id="34" presetID="2" presetClass="entr" presetSubtype="1" accel="10000" fill="hold" nodeType="withEffect" p14:presetBounceEnd="60000">
                                      <p:stCondLst>
                                        <p:cond delay="0"/>
                                      </p:stCondLst>
                                      <p:childTnLst>
                                        <p:set>
                                          <p:cBhvr>
                                            <p:cTn id="35" dur="1" fill="hold">
                                              <p:stCondLst>
                                                <p:cond delay="0"/>
                                              </p:stCondLst>
                                            </p:cTn>
                                            <p:tgtEl>
                                              <p:spTgt spid="494"/>
                                            </p:tgtEl>
                                            <p:attrNameLst>
                                              <p:attrName>style.visibility</p:attrName>
                                            </p:attrNameLst>
                                          </p:cBhvr>
                                          <p:to>
                                            <p:strVal val="visible"/>
                                          </p:to>
                                        </p:set>
                                        <p:anim calcmode="lin" valueType="num" p14:bounceEnd="60000">
                                          <p:cBhvr additive="base">
                                            <p:cTn id="36" dur="1000" fill="hold"/>
                                            <p:tgtEl>
                                              <p:spTgt spid="494"/>
                                            </p:tgtEl>
                                            <p:attrNameLst>
                                              <p:attrName>ppt_x</p:attrName>
                                            </p:attrNameLst>
                                          </p:cBhvr>
                                          <p:tavLst>
                                            <p:tav tm="0">
                                              <p:val>
                                                <p:strVal val="#ppt_x"/>
                                              </p:val>
                                            </p:tav>
                                            <p:tav tm="100000">
                                              <p:val>
                                                <p:strVal val="#ppt_x"/>
                                              </p:val>
                                            </p:tav>
                                          </p:tavLst>
                                        </p:anim>
                                        <p:anim calcmode="lin" valueType="num" p14:bounceEnd="60000">
                                          <p:cBhvr additive="base">
                                            <p:cTn id="37" dur="1000" fill="hold"/>
                                            <p:tgtEl>
                                              <p:spTgt spid="49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10000" fill="hold" nodeType="withEffect">
                                      <p:stCondLst>
                                        <p:cond delay="0"/>
                                      </p:stCondLst>
                                      <p:childTnLst>
                                        <p:set>
                                          <p:cBhvr>
                                            <p:cTn id="6" dur="1" fill="hold">
                                              <p:stCondLst>
                                                <p:cond delay="0"/>
                                              </p:stCondLst>
                                            </p:cTn>
                                            <p:tgtEl>
                                              <p:spTgt spid="506"/>
                                            </p:tgtEl>
                                            <p:attrNameLst>
                                              <p:attrName>style.visibility</p:attrName>
                                            </p:attrNameLst>
                                          </p:cBhvr>
                                          <p:to>
                                            <p:strVal val="visible"/>
                                          </p:to>
                                        </p:set>
                                        <p:anim calcmode="lin" valueType="num">
                                          <p:cBhvr additive="base">
                                            <p:cTn id="7" dur="1000" fill="hold"/>
                                            <p:tgtEl>
                                              <p:spTgt spid="506"/>
                                            </p:tgtEl>
                                            <p:attrNameLst>
                                              <p:attrName>ppt_x</p:attrName>
                                            </p:attrNameLst>
                                          </p:cBhvr>
                                          <p:tavLst>
                                            <p:tav tm="0">
                                              <p:val>
                                                <p:strVal val="#ppt_x"/>
                                              </p:val>
                                            </p:tav>
                                            <p:tav tm="100000">
                                              <p:val>
                                                <p:strVal val="#ppt_x"/>
                                              </p:val>
                                            </p:tav>
                                          </p:tavLst>
                                        </p:anim>
                                        <p:anim calcmode="lin" valueType="num">
                                          <p:cBhvr additive="base">
                                            <p:cTn id="8" dur="1000" fill="hold"/>
                                            <p:tgtEl>
                                              <p:spTgt spid="506"/>
                                            </p:tgtEl>
                                            <p:attrNameLst>
                                              <p:attrName>ppt_y</p:attrName>
                                            </p:attrNameLst>
                                          </p:cBhvr>
                                          <p:tavLst>
                                            <p:tav tm="0">
                                              <p:val>
                                                <p:strVal val="0-#ppt_h/2"/>
                                              </p:val>
                                            </p:tav>
                                            <p:tav tm="100000">
                                              <p:val>
                                                <p:strVal val="#ppt_y"/>
                                              </p:val>
                                            </p:tav>
                                          </p:tavLst>
                                        </p:anim>
                                      </p:childTnLst>
                                    </p:cTn>
                                  </p:par>
                                  <p:par>
                                    <p:cTn id="9" presetID="2" presetClass="entr" presetSubtype="1" accel="10000" fill="hold" nodeType="withEffect">
                                      <p:stCondLst>
                                        <p:cond delay="500"/>
                                      </p:stCondLst>
                                      <p:childTnLst>
                                        <p:set>
                                          <p:cBhvr>
                                            <p:cTn id="10" dur="1" fill="hold">
                                              <p:stCondLst>
                                                <p:cond delay="0"/>
                                              </p:stCondLst>
                                            </p:cTn>
                                            <p:tgtEl>
                                              <p:spTgt spid="521"/>
                                            </p:tgtEl>
                                            <p:attrNameLst>
                                              <p:attrName>style.visibility</p:attrName>
                                            </p:attrNameLst>
                                          </p:cBhvr>
                                          <p:to>
                                            <p:strVal val="visible"/>
                                          </p:to>
                                        </p:set>
                                        <p:anim calcmode="lin" valueType="num">
                                          <p:cBhvr additive="base">
                                            <p:cTn id="11" dur="1000" fill="hold"/>
                                            <p:tgtEl>
                                              <p:spTgt spid="521"/>
                                            </p:tgtEl>
                                            <p:attrNameLst>
                                              <p:attrName>ppt_x</p:attrName>
                                            </p:attrNameLst>
                                          </p:cBhvr>
                                          <p:tavLst>
                                            <p:tav tm="0">
                                              <p:val>
                                                <p:strVal val="#ppt_x"/>
                                              </p:val>
                                            </p:tav>
                                            <p:tav tm="100000">
                                              <p:val>
                                                <p:strVal val="#ppt_x"/>
                                              </p:val>
                                            </p:tav>
                                          </p:tavLst>
                                        </p:anim>
                                        <p:anim calcmode="lin" valueType="num">
                                          <p:cBhvr additive="base">
                                            <p:cTn id="12" dur="1000" fill="hold"/>
                                            <p:tgtEl>
                                              <p:spTgt spid="521"/>
                                            </p:tgtEl>
                                            <p:attrNameLst>
                                              <p:attrName>ppt_y</p:attrName>
                                            </p:attrNameLst>
                                          </p:cBhvr>
                                          <p:tavLst>
                                            <p:tav tm="0">
                                              <p:val>
                                                <p:strVal val="0-#ppt_h/2"/>
                                              </p:val>
                                            </p:tav>
                                            <p:tav tm="100000">
                                              <p:val>
                                                <p:strVal val="#ppt_y"/>
                                              </p:val>
                                            </p:tav>
                                          </p:tavLst>
                                        </p:anim>
                                      </p:childTnLst>
                                    </p:cTn>
                                  </p:par>
                                  <p:par>
                                    <p:cTn id="13" presetID="2" presetClass="entr" presetSubtype="1" accel="10000" fill="hold" nodeType="withEffect">
                                      <p:stCondLst>
                                        <p:cond delay="500"/>
                                      </p:stCondLst>
                                      <p:childTnLst>
                                        <p:set>
                                          <p:cBhvr>
                                            <p:cTn id="14" dur="1" fill="hold">
                                              <p:stCondLst>
                                                <p:cond delay="0"/>
                                              </p:stCondLst>
                                            </p:cTn>
                                            <p:tgtEl>
                                              <p:spTgt spid="202"/>
                                            </p:tgtEl>
                                            <p:attrNameLst>
                                              <p:attrName>style.visibility</p:attrName>
                                            </p:attrNameLst>
                                          </p:cBhvr>
                                          <p:to>
                                            <p:strVal val="visible"/>
                                          </p:to>
                                        </p:set>
                                        <p:anim calcmode="lin" valueType="num">
                                          <p:cBhvr additive="base">
                                            <p:cTn id="15" dur="1000" fill="hold"/>
                                            <p:tgtEl>
                                              <p:spTgt spid="202"/>
                                            </p:tgtEl>
                                            <p:attrNameLst>
                                              <p:attrName>ppt_x</p:attrName>
                                            </p:attrNameLst>
                                          </p:cBhvr>
                                          <p:tavLst>
                                            <p:tav tm="0">
                                              <p:val>
                                                <p:strVal val="#ppt_x"/>
                                              </p:val>
                                            </p:tav>
                                            <p:tav tm="100000">
                                              <p:val>
                                                <p:strVal val="#ppt_x"/>
                                              </p:val>
                                            </p:tav>
                                          </p:tavLst>
                                        </p:anim>
                                        <p:anim calcmode="lin" valueType="num">
                                          <p:cBhvr additive="base">
                                            <p:cTn id="16" dur="1000" fill="hold"/>
                                            <p:tgtEl>
                                              <p:spTgt spid="202"/>
                                            </p:tgtEl>
                                            <p:attrNameLst>
                                              <p:attrName>ppt_y</p:attrName>
                                            </p:attrNameLst>
                                          </p:cBhvr>
                                          <p:tavLst>
                                            <p:tav tm="0">
                                              <p:val>
                                                <p:strVal val="0-#ppt_h/2"/>
                                              </p:val>
                                            </p:tav>
                                            <p:tav tm="100000">
                                              <p:val>
                                                <p:strVal val="#ppt_y"/>
                                              </p:val>
                                            </p:tav>
                                          </p:tavLst>
                                        </p:anim>
                                      </p:childTnLst>
                                    </p:cTn>
                                  </p:par>
                                  <p:par>
                                    <p:cTn id="17" presetID="2" presetClass="entr" presetSubtype="1" accel="10000" fill="hold" nodeType="withEffect">
                                      <p:stCondLst>
                                        <p:cond delay="50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1000" fill="hold"/>
                                            <p:tgtEl>
                                              <p:spTgt spid="18"/>
                                            </p:tgtEl>
                                            <p:attrNameLst>
                                              <p:attrName>ppt_x</p:attrName>
                                            </p:attrNameLst>
                                          </p:cBhvr>
                                          <p:tavLst>
                                            <p:tav tm="0">
                                              <p:val>
                                                <p:strVal val="#ppt_x"/>
                                              </p:val>
                                            </p:tav>
                                            <p:tav tm="100000">
                                              <p:val>
                                                <p:strVal val="#ppt_x"/>
                                              </p:val>
                                            </p:tav>
                                          </p:tavLst>
                                        </p:anim>
                                        <p:anim calcmode="lin" valueType="num">
                                          <p:cBhvr additive="base">
                                            <p:cTn id="20" dur="1000" fill="hold"/>
                                            <p:tgtEl>
                                              <p:spTgt spid="18"/>
                                            </p:tgtEl>
                                            <p:attrNameLst>
                                              <p:attrName>ppt_y</p:attrName>
                                            </p:attrNameLst>
                                          </p:cBhvr>
                                          <p:tavLst>
                                            <p:tav tm="0">
                                              <p:val>
                                                <p:strVal val="0-#ppt_h/2"/>
                                              </p:val>
                                            </p:tav>
                                            <p:tav tm="100000">
                                              <p:val>
                                                <p:strVal val="#ppt_y"/>
                                              </p:val>
                                            </p:tav>
                                          </p:tavLst>
                                        </p:anim>
                                      </p:childTnLst>
                                    </p:cTn>
                                  </p:par>
                                  <p:par>
                                    <p:cTn id="21" presetID="2" presetClass="entr" presetSubtype="1" accel="10000" fill="hold" nodeType="withEffect">
                                      <p:stCondLst>
                                        <p:cond delay="500"/>
                                      </p:stCondLst>
                                      <p:childTnLst>
                                        <p:set>
                                          <p:cBhvr>
                                            <p:cTn id="22" dur="1" fill="hold">
                                              <p:stCondLst>
                                                <p:cond delay="0"/>
                                              </p:stCondLst>
                                            </p:cTn>
                                            <p:tgtEl>
                                              <p:spTgt spid="613"/>
                                            </p:tgtEl>
                                            <p:attrNameLst>
                                              <p:attrName>style.visibility</p:attrName>
                                            </p:attrNameLst>
                                          </p:cBhvr>
                                          <p:to>
                                            <p:strVal val="visible"/>
                                          </p:to>
                                        </p:set>
                                        <p:anim calcmode="lin" valueType="num">
                                          <p:cBhvr additive="base">
                                            <p:cTn id="23" dur="1000" fill="hold"/>
                                            <p:tgtEl>
                                              <p:spTgt spid="613"/>
                                            </p:tgtEl>
                                            <p:attrNameLst>
                                              <p:attrName>ppt_x</p:attrName>
                                            </p:attrNameLst>
                                          </p:cBhvr>
                                          <p:tavLst>
                                            <p:tav tm="0">
                                              <p:val>
                                                <p:strVal val="#ppt_x"/>
                                              </p:val>
                                            </p:tav>
                                            <p:tav tm="100000">
                                              <p:val>
                                                <p:strVal val="#ppt_x"/>
                                              </p:val>
                                            </p:tav>
                                          </p:tavLst>
                                        </p:anim>
                                        <p:anim calcmode="lin" valueType="num">
                                          <p:cBhvr additive="base">
                                            <p:cTn id="24" dur="1000" fill="hold"/>
                                            <p:tgtEl>
                                              <p:spTgt spid="613"/>
                                            </p:tgtEl>
                                            <p:attrNameLst>
                                              <p:attrName>ppt_y</p:attrName>
                                            </p:attrNameLst>
                                          </p:cBhvr>
                                          <p:tavLst>
                                            <p:tav tm="0">
                                              <p:val>
                                                <p:strVal val="0-#ppt_h/2"/>
                                              </p:val>
                                            </p:tav>
                                            <p:tav tm="100000">
                                              <p:val>
                                                <p:strVal val="#ppt_y"/>
                                              </p:val>
                                            </p:tav>
                                          </p:tavLst>
                                        </p:anim>
                                      </p:childTnLst>
                                    </p:cTn>
                                  </p:par>
                                </p:childTnLst>
                              </p:cTn>
                            </p:par>
                            <p:par>
                              <p:cTn id="25" fill="hold">
                                <p:stCondLst>
                                  <p:cond delay="1500"/>
                                </p:stCondLst>
                                <p:childTnLst>
                                  <p:par>
                                    <p:cTn id="26" presetID="2" presetClass="entr" presetSubtype="4" accel="10000" fill="hold" nodeType="afterEffect">
                                      <p:stCondLst>
                                        <p:cond delay="0"/>
                                      </p:stCondLst>
                                      <p:childTnLst>
                                        <p:set>
                                          <p:cBhvr>
                                            <p:cTn id="27" dur="1" fill="hold">
                                              <p:stCondLst>
                                                <p:cond delay="0"/>
                                              </p:stCondLst>
                                            </p:cTn>
                                            <p:tgtEl>
                                              <p:spTgt spid="195"/>
                                            </p:tgtEl>
                                            <p:attrNameLst>
                                              <p:attrName>style.visibility</p:attrName>
                                            </p:attrNameLst>
                                          </p:cBhvr>
                                          <p:to>
                                            <p:strVal val="visible"/>
                                          </p:to>
                                        </p:set>
                                        <p:anim calcmode="lin" valueType="num">
                                          <p:cBhvr additive="base">
                                            <p:cTn id="28" dur="1000" fill="hold"/>
                                            <p:tgtEl>
                                              <p:spTgt spid="195"/>
                                            </p:tgtEl>
                                            <p:attrNameLst>
                                              <p:attrName>ppt_x</p:attrName>
                                            </p:attrNameLst>
                                          </p:cBhvr>
                                          <p:tavLst>
                                            <p:tav tm="0">
                                              <p:val>
                                                <p:strVal val="#ppt_x"/>
                                              </p:val>
                                            </p:tav>
                                            <p:tav tm="100000">
                                              <p:val>
                                                <p:strVal val="#ppt_x"/>
                                              </p:val>
                                            </p:tav>
                                          </p:tavLst>
                                        </p:anim>
                                        <p:anim calcmode="lin" valueType="num">
                                          <p:cBhvr additive="base">
                                            <p:cTn id="29" dur="1000" fill="hold"/>
                                            <p:tgtEl>
                                              <p:spTgt spid="195"/>
                                            </p:tgtEl>
                                            <p:attrNameLst>
                                              <p:attrName>ppt_y</p:attrName>
                                            </p:attrNameLst>
                                          </p:cBhvr>
                                          <p:tavLst>
                                            <p:tav tm="0">
                                              <p:val>
                                                <p:strVal val="1+#ppt_h/2"/>
                                              </p:val>
                                            </p:tav>
                                            <p:tav tm="100000">
                                              <p:val>
                                                <p:strVal val="#ppt_y"/>
                                              </p:val>
                                            </p:tav>
                                          </p:tavLst>
                                        </p:anim>
                                      </p:childTnLst>
                                    </p:cTn>
                                  </p:par>
                                  <p:par>
                                    <p:cTn id="30" presetID="2" presetClass="entr" presetSubtype="1" accel="10000" fill="hold" nodeType="withEffect">
                                      <p:stCondLst>
                                        <p:cond delay="0"/>
                                      </p:stCondLst>
                                      <p:childTnLst>
                                        <p:set>
                                          <p:cBhvr>
                                            <p:cTn id="31" dur="1" fill="hold">
                                              <p:stCondLst>
                                                <p:cond delay="0"/>
                                              </p:stCondLst>
                                            </p:cTn>
                                            <p:tgtEl>
                                              <p:spTgt spid="594"/>
                                            </p:tgtEl>
                                            <p:attrNameLst>
                                              <p:attrName>style.visibility</p:attrName>
                                            </p:attrNameLst>
                                          </p:cBhvr>
                                          <p:to>
                                            <p:strVal val="visible"/>
                                          </p:to>
                                        </p:set>
                                        <p:anim calcmode="lin" valueType="num">
                                          <p:cBhvr additive="base">
                                            <p:cTn id="32" dur="1000" fill="hold"/>
                                            <p:tgtEl>
                                              <p:spTgt spid="594"/>
                                            </p:tgtEl>
                                            <p:attrNameLst>
                                              <p:attrName>ppt_x</p:attrName>
                                            </p:attrNameLst>
                                          </p:cBhvr>
                                          <p:tavLst>
                                            <p:tav tm="0">
                                              <p:val>
                                                <p:strVal val="#ppt_x"/>
                                              </p:val>
                                            </p:tav>
                                            <p:tav tm="100000">
                                              <p:val>
                                                <p:strVal val="#ppt_x"/>
                                              </p:val>
                                            </p:tav>
                                          </p:tavLst>
                                        </p:anim>
                                        <p:anim calcmode="lin" valueType="num">
                                          <p:cBhvr additive="base">
                                            <p:cTn id="33" dur="1000" fill="hold"/>
                                            <p:tgtEl>
                                              <p:spTgt spid="594"/>
                                            </p:tgtEl>
                                            <p:attrNameLst>
                                              <p:attrName>ppt_y</p:attrName>
                                            </p:attrNameLst>
                                          </p:cBhvr>
                                          <p:tavLst>
                                            <p:tav tm="0">
                                              <p:val>
                                                <p:strVal val="0-#ppt_h/2"/>
                                              </p:val>
                                            </p:tav>
                                            <p:tav tm="100000">
                                              <p:val>
                                                <p:strVal val="#ppt_y"/>
                                              </p:val>
                                            </p:tav>
                                          </p:tavLst>
                                        </p:anim>
                                      </p:childTnLst>
                                    </p:cTn>
                                  </p:par>
                                  <p:par>
                                    <p:cTn id="34" presetID="2" presetClass="entr" presetSubtype="1" accel="10000" fill="hold" nodeType="withEffect">
                                      <p:stCondLst>
                                        <p:cond delay="0"/>
                                      </p:stCondLst>
                                      <p:childTnLst>
                                        <p:set>
                                          <p:cBhvr>
                                            <p:cTn id="35" dur="1" fill="hold">
                                              <p:stCondLst>
                                                <p:cond delay="0"/>
                                              </p:stCondLst>
                                            </p:cTn>
                                            <p:tgtEl>
                                              <p:spTgt spid="494"/>
                                            </p:tgtEl>
                                            <p:attrNameLst>
                                              <p:attrName>style.visibility</p:attrName>
                                            </p:attrNameLst>
                                          </p:cBhvr>
                                          <p:to>
                                            <p:strVal val="visible"/>
                                          </p:to>
                                        </p:set>
                                        <p:anim calcmode="lin" valueType="num">
                                          <p:cBhvr additive="base">
                                            <p:cTn id="36" dur="1000" fill="hold"/>
                                            <p:tgtEl>
                                              <p:spTgt spid="494"/>
                                            </p:tgtEl>
                                            <p:attrNameLst>
                                              <p:attrName>ppt_x</p:attrName>
                                            </p:attrNameLst>
                                          </p:cBhvr>
                                          <p:tavLst>
                                            <p:tav tm="0">
                                              <p:val>
                                                <p:strVal val="#ppt_x"/>
                                              </p:val>
                                            </p:tav>
                                            <p:tav tm="100000">
                                              <p:val>
                                                <p:strVal val="#ppt_x"/>
                                              </p:val>
                                            </p:tav>
                                          </p:tavLst>
                                        </p:anim>
                                        <p:anim calcmode="lin" valueType="num">
                                          <p:cBhvr additive="base">
                                            <p:cTn id="37" dur="1000" fill="hold"/>
                                            <p:tgtEl>
                                              <p:spTgt spid="49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p:nvPr/>
        </p:nvSpPr>
        <p:spPr>
          <a:xfrm>
            <a:off x="0" y="-1"/>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15"/>
          <p:cNvGrpSpPr/>
          <p:nvPr/>
        </p:nvGrpSpPr>
        <p:grpSpPr>
          <a:xfrm>
            <a:off x="-118241" y="3428682"/>
            <a:ext cx="731521" cy="673460"/>
            <a:chOff x="3940602" y="308034"/>
            <a:chExt cx="2116791" cy="3428999"/>
          </a:xfrm>
        </p:grpSpPr>
        <p:sp>
          <p:nvSpPr>
            <p:cNvPr id="113" name="Google Shape;113;p15"/>
            <p:cNvSpPr/>
            <p:nvPr/>
          </p:nvSpPr>
          <p:spPr>
            <a:xfrm>
              <a:off x="3940602"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4" name="Google Shape;114;p15"/>
            <p:cNvSpPr/>
            <p:nvPr/>
          </p:nvSpPr>
          <p:spPr>
            <a:xfrm>
              <a:off x="4715626"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 name="Google Shape;115;p15"/>
            <p:cNvSpPr/>
            <p:nvPr/>
          </p:nvSpPr>
          <p:spPr>
            <a:xfrm>
              <a:off x="5490650"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16" name="Google Shape;116;p15"/>
          <p:cNvSpPr/>
          <p:nvPr/>
        </p:nvSpPr>
        <p:spPr>
          <a:xfrm>
            <a:off x="561246" y="2797861"/>
            <a:ext cx="3855545" cy="1894116"/>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7" name="Google Shape;117;p15"/>
          <p:cNvSpPr txBox="1">
            <a:spLocks noGrp="1"/>
          </p:cNvSpPr>
          <p:nvPr>
            <p:ph type="title"/>
          </p:nvPr>
        </p:nvSpPr>
        <p:spPr>
          <a:xfrm>
            <a:off x="663189" y="2986627"/>
            <a:ext cx="3855545" cy="15544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Play"/>
              <a:buNone/>
            </a:pP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endParaRPr dirty="0">
              <a:latin typeface="Times New Roman" panose="02020603050405020304" pitchFamily="18" charset="0"/>
              <a:cs typeface="Times New Roman" panose="02020603050405020304" pitchFamily="18" charset="0"/>
            </a:endParaRPr>
          </a:p>
        </p:txBody>
      </p:sp>
      <p:cxnSp>
        <p:nvCxnSpPr>
          <p:cNvPr id="119" name="Google Shape;119;p15"/>
          <p:cNvCxnSpPr>
            <a:cxnSpLocks/>
          </p:cNvCxnSpPr>
          <p:nvPr/>
        </p:nvCxnSpPr>
        <p:spPr>
          <a:xfrm flipH="1">
            <a:off x="838200" y="6485313"/>
            <a:ext cx="3972360" cy="0"/>
          </a:xfrm>
          <a:prstGeom prst="straightConnector1">
            <a:avLst/>
          </a:prstGeom>
          <a:noFill/>
          <a:ln w="57150" cap="flat" cmpd="sng">
            <a:solidFill>
              <a:schemeClr val="accent4"/>
            </a:solidFill>
            <a:prstDash val="solid"/>
            <a:miter lim="800000"/>
            <a:headEnd type="none" w="sm" len="sm"/>
            <a:tailEnd type="none" w="sm" len="sm"/>
          </a:ln>
        </p:spPr>
      </p:cxnSp>
      <p:pic>
        <p:nvPicPr>
          <p:cNvPr id="12" name="Picture 11">
            <a:extLst>
              <a:ext uri="{FF2B5EF4-FFF2-40B4-BE49-F238E27FC236}">
                <a16:creationId xmlns:a16="http://schemas.microsoft.com/office/drawing/2014/main" id="{9BA72453-A332-4EEC-84CF-92C6CFD960F7}"/>
              </a:ext>
            </a:extLst>
          </p:cNvPr>
          <p:cNvPicPr/>
          <p:nvPr/>
        </p:nvPicPr>
        <p:blipFill>
          <a:blip r:embed="rId3"/>
          <a:stretch>
            <a:fillRect/>
          </a:stretch>
        </p:blipFill>
        <p:spPr>
          <a:xfrm>
            <a:off x="4236889" y="1684319"/>
            <a:ext cx="6913464" cy="4095003"/>
          </a:xfrm>
          <a:prstGeom prst="rect">
            <a:avLst/>
          </a:prstGeom>
        </p:spPr>
      </p:pic>
    </p:spTree>
    <p:extLst>
      <p:ext uri="{BB962C8B-B14F-4D97-AF65-F5344CB8AC3E}">
        <p14:creationId xmlns:p14="http://schemas.microsoft.com/office/powerpoint/2010/main" val="439438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p:nvPr/>
        </p:nvSpPr>
        <p:spPr>
          <a:xfrm>
            <a:off x="1"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15"/>
          <p:cNvGrpSpPr/>
          <p:nvPr/>
        </p:nvGrpSpPr>
        <p:grpSpPr>
          <a:xfrm>
            <a:off x="4" y="1216597"/>
            <a:ext cx="731521" cy="673460"/>
            <a:chOff x="3940602" y="308034"/>
            <a:chExt cx="2116791" cy="3428999"/>
          </a:xfrm>
        </p:grpSpPr>
        <p:sp>
          <p:nvSpPr>
            <p:cNvPr id="113" name="Google Shape;113;p15"/>
            <p:cNvSpPr/>
            <p:nvPr/>
          </p:nvSpPr>
          <p:spPr>
            <a:xfrm>
              <a:off x="3940602"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4" name="Google Shape;114;p15"/>
            <p:cNvSpPr/>
            <p:nvPr/>
          </p:nvSpPr>
          <p:spPr>
            <a:xfrm>
              <a:off x="4715626"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 name="Google Shape;115;p15"/>
            <p:cNvSpPr/>
            <p:nvPr/>
          </p:nvSpPr>
          <p:spPr>
            <a:xfrm>
              <a:off x="5490650"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16" name="Google Shape;116;p15"/>
          <p:cNvSpPr/>
          <p:nvPr/>
        </p:nvSpPr>
        <p:spPr>
          <a:xfrm>
            <a:off x="640079" y="613954"/>
            <a:ext cx="10907487" cy="1894116"/>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7" name="Google Shape;117;p15"/>
          <p:cNvSpPr txBox="1">
            <a:spLocks noGrp="1"/>
          </p:cNvSpPr>
          <p:nvPr>
            <p:ph type="title"/>
          </p:nvPr>
        </p:nvSpPr>
        <p:spPr>
          <a:xfrm>
            <a:off x="1043631" y="809898"/>
            <a:ext cx="9942716" cy="1554480"/>
          </a:xfrm>
          <a:prstGeom prst="rect">
            <a:avLst/>
          </a:prstGeom>
          <a:noFill/>
          <a:ln>
            <a:noFill/>
          </a:ln>
        </p:spPr>
        <p:txBody>
          <a:bodyPr spcFirstLastPara="1" wrap="square" lIns="91425" tIns="45700" rIns="91425" bIns="45700" anchor="ctr" anchorCtr="0">
            <a:normAutofit/>
          </a:bodyPr>
          <a:lstStyle/>
          <a:p>
            <a:r>
              <a:rPr lang="vi-VN" sz="3600" dirty="0">
                <a:latin typeface="+mj-lt"/>
              </a:rPr>
              <a:t>Padding (Đường viền</a:t>
            </a:r>
            <a:r>
              <a:rPr lang="en-US" sz="3600" dirty="0">
                <a:latin typeface="+mj-lt"/>
              </a:rPr>
              <a:t>)</a:t>
            </a:r>
          </a:p>
        </p:txBody>
      </p:sp>
      <p:sp>
        <p:nvSpPr>
          <p:cNvPr id="118" name="Google Shape;118;p15"/>
          <p:cNvSpPr txBox="1">
            <a:spLocks noGrp="1"/>
          </p:cNvSpPr>
          <p:nvPr>
            <p:ph type="body" idx="1"/>
          </p:nvPr>
        </p:nvSpPr>
        <p:spPr>
          <a:xfrm>
            <a:off x="932884" y="2923444"/>
            <a:ext cx="9941319" cy="3124658"/>
          </a:xfrm>
          <a:prstGeom prst="rect">
            <a:avLst/>
          </a:prstGeom>
          <a:noFill/>
          <a:ln>
            <a:noFill/>
          </a:ln>
        </p:spPr>
        <p:txBody>
          <a:bodyPr spcFirstLastPara="1" wrap="square" lIns="91425" tIns="45700" rIns="91425" bIns="45700" anchor="ctr" anchorCtr="0">
            <a:normAutofit/>
          </a:bodyPr>
          <a:lstStyle/>
          <a:p>
            <a:pPr marL="146050" indent="0">
              <a:buNone/>
            </a:pPr>
            <a:r>
              <a:rPr lang="vi-VN" dirty="0">
                <a:latin typeface="Times New Roman" panose="02020603050405020304" pitchFamily="18" charset="0"/>
                <a:cs typeface="Times New Roman" panose="02020603050405020304" pitchFamily="18" charset="0"/>
              </a:rPr>
              <a:t>Trong trường hợp kernel không tương xứng với hình ảnh đầu vào thì có thể lựa chọn 1 trong 2 cách sau:</a:t>
            </a:r>
          </a:p>
          <a:p>
            <a:pPr marL="146050" indent="0">
              <a:buNone/>
            </a:pPr>
            <a:r>
              <a:rPr lang="vi-VN" dirty="0">
                <a:latin typeface="Times New Roman" panose="02020603050405020304" pitchFamily="18" charset="0"/>
                <a:cs typeface="Times New Roman" panose="02020603050405020304" pitchFamily="18" charset="0"/>
              </a:rPr>
              <a:t>•	Chèn thêm số 0 vào 4 đường biên hình ảnh</a:t>
            </a:r>
          </a:p>
          <a:p>
            <a:pPr marL="146050" indent="0">
              <a:buNone/>
            </a:pPr>
            <a:r>
              <a:rPr lang="vi-VN" dirty="0">
                <a:latin typeface="Times New Roman" panose="02020603050405020304" pitchFamily="18" charset="0"/>
                <a:cs typeface="Times New Roman" panose="02020603050405020304" pitchFamily="18" charset="0"/>
              </a:rPr>
              <a:t>•	Cắt bớt những điểm không phù hợp với kernel</a:t>
            </a:r>
          </a:p>
        </p:txBody>
      </p:sp>
      <p:cxnSp>
        <p:nvCxnSpPr>
          <p:cNvPr id="119" name="Google Shape;119;p15"/>
          <p:cNvCxnSpPr/>
          <p:nvPr/>
        </p:nvCxnSpPr>
        <p:spPr>
          <a:xfrm rot="10800000">
            <a:off x="838200" y="6485313"/>
            <a:ext cx="10515600" cy="0"/>
          </a:xfrm>
          <a:prstGeom prst="straightConnector1">
            <a:avLst/>
          </a:prstGeom>
          <a:noFill/>
          <a:ln w="57150" cap="flat" cmpd="sng">
            <a:solidFill>
              <a:schemeClr val="accent4"/>
            </a:solidFill>
            <a:prstDash val="solid"/>
            <a:miter lim="800000"/>
            <a:headEnd type="none" w="sm" len="sm"/>
            <a:tailEnd type="none" w="sm" len="sm"/>
          </a:ln>
        </p:spPr>
      </p:cxnSp>
    </p:spTree>
    <p:extLst>
      <p:ext uri="{BB962C8B-B14F-4D97-AF65-F5344CB8AC3E}">
        <p14:creationId xmlns:p14="http://schemas.microsoft.com/office/powerpoint/2010/main" val="13135469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p:nvPr/>
        </p:nvSpPr>
        <p:spPr>
          <a:xfrm>
            <a:off x="1"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15"/>
          <p:cNvGrpSpPr/>
          <p:nvPr/>
        </p:nvGrpSpPr>
        <p:grpSpPr>
          <a:xfrm>
            <a:off x="4" y="1216597"/>
            <a:ext cx="12191995" cy="673460"/>
            <a:chOff x="3940602" y="308034"/>
            <a:chExt cx="2116791" cy="3428999"/>
          </a:xfrm>
        </p:grpSpPr>
        <p:sp>
          <p:nvSpPr>
            <p:cNvPr id="113" name="Google Shape;113;p15"/>
            <p:cNvSpPr/>
            <p:nvPr/>
          </p:nvSpPr>
          <p:spPr>
            <a:xfrm>
              <a:off x="3940602"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4" name="Google Shape;114;p15"/>
            <p:cNvSpPr/>
            <p:nvPr/>
          </p:nvSpPr>
          <p:spPr>
            <a:xfrm>
              <a:off x="4715626"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 name="Google Shape;115;p15"/>
            <p:cNvSpPr/>
            <p:nvPr/>
          </p:nvSpPr>
          <p:spPr>
            <a:xfrm>
              <a:off x="5490650"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16" name="Google Shape;116;p15"/>
          <p:cNvSpPr/>
          <p:nvPr/>
        </p:nvSpPr>
        <p:spPr>
          <a:xfrm>
            <a:off x="6096001" y="613954"/>
            <a:ext cx="5451566" cy="1894116"/>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7" name="Google Shape;117;p15"/>
          <p:cNvSpPr txBox="1">
            <a:spLocks noGrp="1"/>
          </p:cNvSpPr>
          <p:nvPr>
            <p:ph type="title"/>
          </p:nvPr>
        </p:nvSpPr>
        <p:spPr>
          <a:xfrm>
            <a:off x="6427039" y="809898"/>
            <a:ext cx="4559308" cy="1554480"/>
          </a:xfrm>
          <a:prstGeom prst="rect">
            <a:avLst/>
          </a:prstGeom>
          <a:noFill/>
          <a:ln>
            <a:noFill/>
          </a:ln>
        </p:spPr>
        <p:txBody>
          <a:bodyPr spcFirstLastPara="1" wrap="square" lIns="91425" tIns="45700" rIns="91425" bIns="45700" anchor="ctr" anchorCtr="0">
            <a:normAutofit/>
          </a:bodyPr>
          <a:lstStyle/>
          <a:p>
            <a:r>
              <a:rPr lang="vi-VN" sz="3600" dirty="0">
                <a:latin typeface="+mj-lt"/>
              </a:rPr>
              <a:t>ReLU (Hàm phi tuyến)</a:t>
            </a:r>
          </a:p>
        </p:txBody>
      </p:sp>
      <p:sp>
        <p:nvSpPr>
          <p:cNvPr id="118" name="Google Shape;118;p15"/>
          <p:cNvSpPr txBox="1">
            <a:spLocks noGrp="1"/>
          </p:cNvSpPr>
          <p:nvPr>
            <p:ph type="body" idx="1"/>
          </p:nvPr>
        </p:nvSpPr>
        <p:spPr>
          <a:xfrm>
            <a:off x="932884" y="2923444"/>
            <a:ext cx="9941319" cy="3124658"/>
          </a:xfrm>
          <a:prstGeom prst="rect">
            <a:avLst/>
          </a:prstGeom>
          <a:noFill/>
          <a:ln>
            <a:noFill/>
          </a:ln>
        </p:spPr>
        <p:txBody>
          <a:bodyPr spcFirstLastPara="1" wrap="square" lIns="91425" tIns="45700" rIns="91425" bIns="45700" anchor="ctr" anchorCtr="0">
            <a:normAutofit/>
          </a:bodyPr>
          <a:lstStyle/>
          <a:p>
            <a:pPr marL="146050" indent="0" algn="just">
              <a:buNone/>
            </a:pP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Rectified Linear Unit hay ReLU là một hàm phi tuyến. Đầu ra là: f(x) = max (0,x). ReLU có thể giới thiệu tính phi tuyến trong ConvNet. Dữ liệu mà chúng ta tìm hiểu thường là các giá trị tuyến tính không âm.</a:t>
            </a:r>
            <a:r>
              <a:rPr lang="en-US" sz="2400" dirty="0">
                <a:latin typeface="Times New Roman" panose="02020603050405020304" pitchFamily="18" charset="0"/>
                <a:cs typeface="Times New Roman" panose="02020603050405020304" pitchFamily="18" charset="0"/>
              </a:rPr>
              <a:t>	</a:t>
            </a:r>
            <a:endParaRPr lang="vi-VN" sz="2400" dirty="0">
              <a:latin typeface="Times New Roman" panose="02020603050405020304" pitchFamily="18" charset="0"/>
              <a:cs typeface="Times New Roman" panose="02020603050405020304" pitchFamily="18" charset="0"/>
            </a:endParaRPr>
          </a:p>
          <a:p>
            <a:pPr marL="146050" indent="0" algn="just">
              <a:buNone/>
            </a:pP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Một số hà phi tuyến khác có thể kể đến như: sigmoid, tanh cũng có thể thay thế cho ReLU nhưng ReLU thường được ưu tiên sử dụng bởi hiệu suất tốt.</a:t>
            </a:r>
          </a:p>
        </p:txBody>
      </p:sp>
      <p:cxnSp>
        <p:nvCxnSpPr>
          <p:cNvPr id="119" name="Google Shape;119;p15"/>
          <p:cNvCxnSpPr>
            <a:cxnSpLocks/>
          </p:cNvCxnSpPr>
          <p:nvPr/>
        </p:nvCxnSpPr>
        <p:spPr>
          <a:xfrm flipH="1">
            <a:off x="9055100" y="6485313"/>
            <a:ext cx="2298700" cy="0"/>
          </a:xfrm>
          <a:prstGeom prst="straightConnector1">
            <a:avLst/>
          </a:prstGeom>
          <a:noFill/>
          <a:ln w="57150" cap="flat" cmpd="sng">
            <a:solidFill>
              <a:schemeClr val="accent4"/>
            </a:solidFill>
            <a:prstDash val="solid"/>
            <a:miter lim="800000"/>
            <a:headEnd type="none" w="sm" len="sm"/>
            <a:tailEnd type="none" w="sm" len="sm"/>
          </a:ln>
        </p:spPr>
      </p:cxnSp>
    </p:spTree>
    <p:extLst>
      <p:ext uri="{BB962C8B-B14F-4D97-AF65-F5344CB8AC3E}">
        <p14:creationId xmlns:p14="http://schemas.microsoft.com/office/powerpoint/2010/main" val="15726922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p:nvPr/>
        </p:nvSpPr>
        <p:spPr>
          <a:xfrm>
            <a:off x="1"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15"/>
          <p:cNvGrpSpPr/>
          <p:nvPr/>
        </p:nvGrpSpPr>
        <p:grpSpPr>
          <a:xfrm>
            <a:off x="10874203" y="1216597"/>
            <a:ext cx="1317796" cy="673460"/>
            <a:chOff x="3940602" y="308034"/>
            <a:chExt cx="2116791" cy="3428999"/>
          </a:xfrm>
        </p:grpSpPr>
        <p:sp>
          <p:nvSpPr>
            <p:cNvPr id="113" name="Google Shape;113;p15"/>
            <p:cNvSpPr/>
            <p:nvPr/>
          </p:nvSpPr>
          <p:spPr>
            <a:xfrm>
              <a:off x="3940602"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4" name="Google Shape;114;p15"/>
            <p:cNvSpPr/>
            <p:nvPr/>
          </p:nvSpPr>
          <p:spPr>
            <a:xfrm>
              <a:off x="4715626"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 name="Google Shape;115;p15"/>
            <p:cNvSpPr/>
            <p:nvPr/>
          </p:nvSpPr>
          <p:spPr>
            <a:xfrm>
              <a:off x="5490650"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16" name="Google Shape;116;p15"/>
          <p:cNvSpPr/>
          <p:nvPr/>
        </p:nvSpPr>
        <p:spPr>
          <a:xfrm>
            <a:off x="5981699" y="613954"/>
            <a:ext cx="5565867" cy="1894116"/>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7" name="Google Shape;117;p15"/>
          <p:cNvSpPr txBox="1">
            <a:spLocks noGrp="1"/>
          </p:cNvSpPr>
          <p:nvPr>
            <p:ph type="title"/>
          </p:nvPr>
        </p:nvSpPr>
        <p:spPr>
          <a:xfrm>
            <a:off x="6177554" y="809898"/>
            <a:ext cx="5176246" cy="1554480"/>
          </a:xfrm>
          <a:prstGeom prst="rect">
            <a:avLst/>
          </a:prstGeom>
          <a:noFill/>
          <a:ln>
            <a:noFill/>
          </a:ln>
        </p:spPr>
        <p:txBody>
          <a:bodyPr spcFirstLastPara="1" wrap="square" lIns="91425" tIns="45700" rIns="91425" bIns="45700" anchor="ctr" anchorCtr="0">
            <a:normAutofit/>
          </a:bodyPr>
          <a:lstStyle/>
          <a:p>
            <a:r>
              <a:rPr lang="vi-VN" sz="3600" dirty="0">
                <a:latin typeface="+mj-lt"/>
              </a:rPr>
              <a:t>Pooling Layer (Lớp gộp)</a:t>
            </a:r>
          </a:p>
        </p:txBody>
      </p:sp>
      <p:sp>
        <p:nvSpPr>
          <p:cNvPr id="118" name="Google Shape;118;p15"/>
          <p:cNvSpPr txBox="1">
            <a:spLocks noGrp="1"/>
          </p:cNvSpPr>
          <p:nvPr>
            <p:ph type="body" idx="1"/>
          </p:nvPr>
        </p:nvSpPr>
        <p:spPr>
          <a:xfrm>
            <a:off x="932884" y="2923444"/>
            <a:ext cx="9941319" cy="3124658"/>
          </a:xfrm>
          <a:prstGeom prst="rect">
            <a:avLst/>
          </a:prstGeom>
          <a:noFill/>
          <a:ln>
            <a:noFill/>
          </a:ln>
        </p:spPr>
        <p:txBody>
          <a:bodyPr spcFirstLastPara="1" wrap="square" lIns="91425" tIns="45700" rIns="91425" bIns="45700" anchor="ctr" anchorCtr="0">
            <a:normAutofit/>
          </a:bodyPr>
          <a:lstStyle/>
          <a:p>
            <a:pPr marL="146050" indent="0" algn="just">
              <a:buNone/>
            </a:pP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Khi hình ảnh quá lớn thì lớp Pooling sẽ giúp giảm bớt số lượng tham số. Không gian Pooling lấy mẫu con giúp giảm kích thước map nhưng vẫn giữ lại được những thông tin quan trọng. Có nhiều loại Pooling khác nhau như: Sum Pooling, Max Pooling và Average Pooling.</a:t>
            </a:r>
          </a:p>
          <a:p>
            <a:pPr marL="146050" indent="0" algn="just">
              <a:buNone/>
            </a:pP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Trong đó Max Pooling thường lấy tổng trung bình hoặc lấy phần tử lớn nhất từ ma trận. Tổng tất cả phần tử trong đối tượng map được gọi là Sum Pooling</a:t>
            </a:r>
          </a:p>
        </p:txBody>
      </p:sp>
      <p:cxnSp>
        <p:nvCxnSpPr>
          <p:cNvPr id="119" name="Google Shape;119;p15"/>
          <p:cNvCxnSpPr/>
          <p:nvPr/>
        </p:nvCxnSpPr>
        <p:spPr>
          <a:xfrm rot="10800000">
            <a:off x="838200" y="6485313"/>
            <a:ext cx="10515600" cy="0"/>
          </a:xfrm>
          <a:prstGeom prst="straightConnector1">
            <a:avLst/>
          </a:prstGeom>
          <a:noFill/>
          <a:ln w="57150" cap="flat" cmpd="sng">
            <a:solidFill>
              <a:schemeClr val="accent4"/>
            </a:solidFill>
            <a:prstDash val="solid"/>
            <a:miter lim="800000"/>
            <a:headEnd type="none" w="sm" len="sm"/>
            <a:tailEnd type="none" w="sm" len="sm"/>
          </a:ln>
        </p:spPr>
      </p:cxnSp>
    </p:spTree>
    <p:extLst>
      <p:ext uri="{BB962C8B-B14F-4D97-AF65-F5344CB8AC3E}">
        <p14:creationId xmlns:p14="http://schemas.microsoft.com/office/powerpoint/2010/main" val="23682298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p:nvPr/>
        </p:nvSpPr>
        <p:spPr>
          <a:xfrm>
            <a:off x="0" y="-1"/>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15"/>
          <p:cNvGrpSpPr/>
          <p:nvPr/>
        </p:nvGrpSpPr>
        <p:grpSpPr>
          <a:xfrm>
            <a:off x="-118241" y="3428682"/>
            <a:ext cx="731521" cy="673460"/>
            <a:chOff x="3940602" y="308034"/>
            <a:chExt cx="2116791" cy="3428999"/>
          </a:xfrm>
        </p:grpSpPr>
        <p:sp>
          <p:nvSpPr>
            <p:cNvPr id="113" name="Google Shape;113;p15"/>
            <p:cNvSpPr/>
            <p:nvPr/>
          </p:nvSpPr>
          <p:spPr>
            <a:xfrm>
              <a:off x="3940602"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4" name="Google Shape;114;p15"/>
            <p:cNvSpPr/>
            <p:nvPr/>
          </p:nvSpPr>
          <p:spPr>
            <a:xfrm>
              <a:off x="4715626"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 name="Google Shape;115;p15"/>
            <p:cNvSpPr/>
            <p:nvPr/>
          </p:nvSpPr>
          <p:spPr>
            <a:xfrm>
              <a:off x="5490650"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16" name="Google Shape;116;p15"/>
          <p:cNvSpPr/>
          <p:nvPr/>
        </p:nvSpPr>
        <p:spPr>
          <a:xfrm>
            <a:off x="561246" y="2797861"/>
            <a:ext cx="4249314" cy="1894116"/>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7" name="Google Shape;117;p15"/>
          <p:cNvSpPr txBox="1">
            <a:spLocks noGrp="1"/>
          </p:cNvSpPr>
          <p:nvPr>
            <p:ph type="title"/>
          </p:nvPr>
        </p:nvSpPr>
        <p:spPr>
          <a:xfrm>
            <a:off x="663189" y="2986627"/>
            <a:ext cx="3855545" cy="15544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Play"/>
              <a:buNone/>
            </a:pP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endParaRPr dirty="0">
              <a:latin typeface="Times New Roman" panose="02020603050405020304" pitchFamily="18" charset="0"/>
              <a:cs typeface="Times New Roman" panose="02020603050405020304" pitchFamily="18" charset="0"/>
            </a:endParaRPr>
          </a:p>
        </p:txBody>
      </p:sp>
      <p:cxnSp>
        <p:nvCxnSpPr>
          <p:cNvPr id="119" name="Google Shape;119;p15"/>
          <p:cNvCxnSpPr>
            <a:cxnSpLocks/>
          </p:cNvCxnSpPr>
          <p:nvPr/>
        </p:nvCxnSpPr>
        <p:spPr>
          <a:xfrm flipH="1">
            <a:off x="838200" y="6485313"/>
            <a:ext cx="2197100" cy="0"/>
          </a:xfrm>
          <a:prstGeom prst="straightConnector1">
            <a:avLst/>
          </a:prstGeom>
          <a:noFill/>
          <a:ln w="57150" cap="flat" cmpd="sng">
            <a:solidFill>
              <a:schemeClr val="accent4"/>
            </a:solidFill>
            <a:prstDash val="solid"/>
            <a:miter lim="800000"/>
            <a:headEnd type="none" w="sm" len="sm"/>
            <a:tailEnd type="none" w="sm" len="sm"/>
          </a:ln>
        </p:spPr>
      </p:cxnSp>
      <p:pic>
        <p:nvPicPr>
          <p:cNvPr id="3" name="Picture 2">
            <a:extLst>
              <a:ext uri="{FF2B5EF4-FFF2-40B4-BE49-F238E27FC236}">
                <a16:creationId xmlns:a16="http://schemas.microsoft.com/office/drawing/2014/main" id="{B0A29F33-90D0-421F-99C3-BBBAC00B8734}"/>
              </a:ext>
            </a:extLst>
          </p:cNvPr>
          <p:cNvPicPr>
            <a:picLocks noChangeAspect="1"/>
          </p:cNvPicPr>
          <p:nvPr/>
        </p:nvPicPr>
        <p:blipFill>
          <a:blip r:embed="rId3"/>
          <a:stretch>
            <a:fillRect/>
          </a:stretch>
        </p:blipFill>
        <p:spPr>
          <a:xfrm>
            <a:off x="4518734" y="2241670"/>
            <a:ext cx="6539471" cy="3058959"/>
          </a:xfrm>
          <a:prstGeom prst="rect">
            <a:avLst/>
          </a:prstGeom>
        </p:spPr>
      </p:pic>
    </p:spTree>
    <p:extLst>
      <p:ext uri="{BB962C8B-B14F-4D97-AF65-F5344CB8AC3E}">
        <p14:creationId xmlns:p14="http://schemas.microsoft.com/office/powerpoint/2010/main" val="27864073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p:nvPr/>
        </p:nvSpPr>
        <p:spPr>
          <a:xfrm>
            <a:off x="1"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15"/>
          <p:cNvGrpSpPr/>
          <p:nvPr/>
        </p:nvGrpSpPr>
        <p:grpSpPr>
          <a:xfrm>
            <a:off x="4" y="1216597"/>
            <a:ext cx="731521" cy="673460"/>
            <a:chOff x="3940602" y="308034"/>
            <a:chExt cx="2116791" cy="3428999"/>
          </a:xfrm>
        </p:grpSpPr>
        <p:sp>
          <p:nvSpPr>
            <p:cNvPr id="113" name="Google Shape;113;p15"/>
            <p:cNvSpPr/>
            <p:nvPr/>
          </p:nvSpPr>
          <p:spPr>
            <a:xfrm>
              <a:off x="3940602"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4" name="Google Shape;114;p15"/>
            <p:cNvSpPr/>
            <p:nvPr/>
          </p:nvSpPr>
          <p:spPr>
            <a:xfrm>
              <a:off x="4715626"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 name="Google Shape;115;p15"/>
            <p:cNvSpPr/>
            <p:nvPr/>
          </p:nvSpPr>
          <p:spPr>
            <a:xfrm>
              <a:off x="5490650"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16" name="Google Shape;116;p15"/>
          <p:cNvSpPr/>
          <p:nvPr/>
        </p:nvSpPr>
        <p:spPr>
          <a:xfrm>
            <a:off x="640079" y="613954"/>
            <a:ext cx="10907487" cy="1894116"/>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7" name="Google Shape;117;p15"/>
          <p:cNvSpPr txBox="1">
            <a:spLocks noGrp="1"/>
          </p:cNvSpPr>
          <p:nvPr>
            <p:ph type="title"/>
          </p:nvPr>
        </p:nvSpPr>
        <p:spPr>
          <a:xfrm>
            <a:off x="1043631" y="809898"/>
            <a:ext cx="9942716" cy="15544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Play"/>
              <a:buNone/>
            </a:pPr>
            <a:r>
              <a:rPr lang="en-US" sz="4800" dirty="0" err="1">
                <a:solidFill>
                  <a:schemeClr val="dk1"/>
                </a:solidFill>
                <a:latin typeface="Times New Roman" panose="02020603050405020304" pitchFamily="18" charset="0"/>
                <a:cs typeface="Times New Roman" panose="02020603050405020304" pitchFamily="18" charset="0"/>
                <a:sym typeface="Play"/>
              </a:rPr>
              <a:t>Cấu</a:t>
            </a:r>
            <a:r>
              <a:rPr lang="en-US" sz="4800" dirty="0">
                <a:solidFill>
                  <a:schemeClr val="dk1"/>
                </a:solidFill>
                <a:latin typeface="Times New Roman" panose="02020603050405020304" pitchFamily="18" charset="0"/>
                <a:cs typeface="Times New Roman" panose="02020603050405020304" pitchFamily="18" charset="0"/>
                <a:sym typeface="Play"/>
              </a:rPr>
              <a:t> </a:t>
            </a:r>
            <a:r>
              <a:rPr lang="en-US" sz="4800" dirty="0" err="1">
                <a:solidFill>
                  <a:schemeClr val="dk1"/>
                </a:solidFill>
                <a:latin typeface="Times New Roman" panose="02020603050405020304" pitchFamily="18" charset="0"/>
                <a:cs typeface="Times New Roman" panose="02020603050405020304" pitchFamily="18" charset="0"/>
                <a:sym typeface="Play"/>
              </a:rPr>
              <a:t>trúc</a:t>
            </a:r>
            <a:r>
              <a:rPr lang="en-US" sz="4800" dirty="0">
                <a:solidFill>
                  <a:schemeClr val="dk1"/>
                </a:solidFill>
                <a:latin typeface="Times New Roman" panose="02020603050405020304" pitchFamily="18" charset="0"/>
                <a:cs typeface="Times New Roman" panose="02020603050405020304" pitchFamily="18" charset="0"/>
                <a:sym typeface="Play"/>
              </a:rPr>
              <a:t> </a:t>
            </a:r>
            <a:r>
              <a:rPr lang="en-US" sz="4800" dirty="0" err="1">
                <a:solidFill>
                  <a:schemeClr val="dk1"/>
                </a:solidFill>
                <a:latin typeface="Times New Roman" panose="02020603050405020304" pitchFamily="18" charset="0"/>
                <a:cs typeface="Times New Roman" panose="02020603050405020304" pitchFamily="18" charset="0"/>
                <a:sym typeface="Play"/>
              </a:rPr>
              <a:t>mạng</a:t>
            </a:r>
            <a:r>
              <a:rPr lang="en-US" sz="4800" dirty="0">
                <a:solidFill>
                  <a:schemeClr val="dk1"/>
                </a:solidFill>
                <a:latin typeface="Times New Roman" panose="02020603050405020304" pitchFamily="18" charset="0"/>
                <a:cs typeface="Times New Roman" panose="02020603050405020304" pitchFamily="18" charset="0"/>
                <a:sym typeface="Play"/>
              </a:rPr>
              <a:t> </a:t>
            </a:r>
            <a:r>
              <a:rPr lang="en-US" sz="4800" dirty="0" err="1">
                <a:solidFill>
                  <a:schemeClr val="dk1"/>
                </a:solidFill>
                <a:latin typeface="Times New Roman" panose="02020603050405020304" pitchFamily="18" charset="0"/>
                <a:cs typeface="Times New Roman" panose="02020603050405020304" pitchFamily="18" charset="0"/>
                <a:sym typeface="Play"/>
              </a:rPr>
              <a:t>của</a:t>
            </a:r>
            <a:r>
              <a:rPr lang="en-US" sz="4800" dirty="0">
                <a:solidFill>
                  <a:schemeClr val="dk1"/>
                </a:solidFill>
                <a:latin typeface="Times New Roman" panose="02020603050405020304" pitchFamily="18" charset="0"/>
                <a:cs typeface="Times New Roman" panose="02020603050405020304" pitchFamily="18" charset="0"/>
                <a:sym typeface="Play"/>
              </a:rPr>
              <a:t> </a:t>
            </a:r>
            <a:r>
              <a:rPr lang="en-US" sz="4800" dirty="0" err="1">
                <a:solidFill>
                  <a:schemeClr val="dk1"/>
                </a:solidFill>
                <a:latin typeface="Times New Roman" panose="02020603050405020304" pitchFamily="18" charset="0"/>
                <a:cs typeface="Times New Roman" panose="02020603050405020304" pitchFamily="18" charset="0"/>
                <a:sym typeface="Play"/>
              </a:rPr>
              <a:t>thuật</a:t>
            </a:r>
            <a:r>
              <a:rPr lang="en-US" sz="4800" dirty="0">
                <a:solidFill>
                  <a:schemeClr val="dk1"/>
                </a:solidFill>
                <a:latin typeface="Times New Roman" panose="02020603050405020304" pitchFamily="18" charset="0"/>
                <a:cs typeface="Times New Roman" panose="02020603050405020304" pitchFamily="18" charset="0"/>
                <a:sym typeface="Play"/>
              </a:rPr>
              <a:t> </a:t>
            </a:r>
            <a:r>
              <a:rPr lang="en-US" sz="4800" dirty="0" err="1">
                <a:solidFill>
                  <a:schemeClr val="dk1"/>
                </a:solidFill>
                <a:latin typeface="Times New Roman" panose="02020603050405020304" pitchFamily="18" charset="0"/>
                <a:cs typeface="Times New Roman" panose="02020603050405020304" pitchFamily="18" charset="0"/>
                <a:sym typeface="Play"/>
              </a:rPr>
              <a:t>toán</a:t>
            </a:r>
            <a:r>
              <a:rPr lang="en-US" sz="4800" dirty="0">
                <a:solidFill>
                  <a:schemeClr val="dk1"/>
                </a:solidFill>
                <a:latin typeface="Times New Roman" panose="02020603050405020304" pitchFamily="18" charset="0"/>
                <a:cs typeface="Times New Roman" panose="02020603050405020304" pitchFamily="18" charset="0"/>
                <a:sym typeface="Play"/>
              </a:rPr>
              <a:t> CNN</a:t>
            </a:r>
            <a:endParaRPr lang="vi-VN" sz="4800" dirty="0">
              <a:solidFill>
                <a:schemeClr val="dk1"/>
              </a:solidFill>
              <a:latin typeface="Times New Roman" panose="02020603050405020304" pitchFamily="18" charset="0"/>
              <a:cs typeface="Times New Roman" panose="02020603050405020304" pitchFamily="18" charset="0"/>
              <a:sym typeface="Play"/>
            </a:endParaRPr>
          </a:p>
        </p:txBody>
      </p:sp>
      <p:sp>
        <p:nvSpPr>
          <p:cNvPr id="118" name="Google Shape;118;p15"/>
          <p:cNvSpPr txBox="1">
            <a:spLocks noGrp="1"/>
          </p:cNvSpPr>
          <p:nvPr>
            <p:ph type="body" idx="1"/>
          </p:nvPr>
        </p:nvSpPr>
        <p:spPr>
          <a:xfrm>
            <a:off x="640080" y="2923444"/>
            <a:ext cx="10346268" cy="3124658"/>
          </a:xfrm>
          <a:prstGeom prst="rect">
            <a:avLst/>
          </a:prstGeom>
          <a:noFill/>
          <a:ln>
            <a:noFill/>
          </a:ln>
        </p:spPr>
        <p:txBody>
          <a:bodyPr spcFirstLastPara="1" wrap="square" lIns="91425" tIns="45700" rIns="91425" bIns="45700" anchor="ctr" anchorCtr="0">
            <a:normAutofit lnSpcReduction="10000"/>
          </a:bodyPr>
          <a:lstStyle/>
          <a:p>
            <a:pPr indent="0" algn="just">
              <a:lnSpc>
                <a:spcPct val="100000"/>
              </a:lnSpc>
              <a:spcBef>
                <a:spcPts val="600"/>
              </a:spcBef>
              <a:spcAft>
                <a:spcPts val="600"/>
              </a:spcAft>
              <a:buNone/>
            </a:pP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000" dirty="0">
                <a:effectLst/>
                <a:latin typeface="Times New Roman" panose="02020603050405020304" pitchFamily="18" charset="0"/>
                <a:ea typeface="MS Mincho" panose="02020609040205080304" pitchFamily="49" charset="-128"/>
                <a:cs typeface="Times New Roman" panose="02020603050405020304" pitchFamily="18" charset="0"/>
              </a:rPr>
              <a:t>Mạng CNN là một trong các lớp Convolution chồng lên nhau. Nó sử dụng các hàm kích hoạt phi tuyến (như ReLU và tanh) để tạo ra thông tin trừu tượng và kích hoạt trọng số trong node. Các lớp này cung cấp tính bất biến và tính kết hợp, nhằm giúp mạng hiểu được đối tượng theo nhiều góc độ khác nhau.</a:t>
            </a:r>
            <a:endParaRPr lang="en-US" sz="2000" dirty="0">
              <a:effectLst/>
              <a:latin typeface="Times New Roman" panose="02020603050405020304" pitchFamily="18" charset="0"/>
              <a:ea typeface="MS Mincho" panose="02020609040205080304" pitchFamily="49" charset="-128"/>
              <a:cs typeface="Times New Roman" panose="02020603050405020304" pitchFamily="18" charset="0"/>
            </a:endParaRPr>
          </a:p>
          <a:p>
            <a:pPr indent="0" algn="just">
              <a:lnSpc>
                <a:spcPct val="100000"/>
              </a:lnSpc>
              <a:spcBef>
                <a:spcPts val="600"/>
              </a:spcBef>
              <a:spcAft>
                <a:spcPts val="600"/>
              </a:spcAft>
              <a:buNone/>
            </a:pP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000" dirty="0">
                <a:effectLst/>
                <a:latin typeface="Times New Roman" panose="02020603050405020304" pitchFamily="18" charset="0"/>
                <a:ea typeface="MS Mincho" panose="02020609040205080304" pitchFamily="49" charset="-128"/>
                <a:cs typeface="Times New Roman" panose="02020603050405020304" pitchFamily="18" charset="0"/>
              </a:rPr>
              <a:t>Pooling layer giúp làm cho mạng không nhạy cảm đối với việc dịch chuyển, co giãn và quay hình ảnh. Còn tính kết hợp cục bộ là kết quả của các lớp Convolution liên kết với nhau. Mỗi lớp tiếp theo dựa trên kết quả của lớp Convolution trước đó và đảm bảo kết nối cục bộ hiệu quả nhất. Ngoài ra, có các lớp khác như lớp pooling/subsampling, được sử dụng để lọc thông tin quan trọng và loại bỏ thông tin nhiễu.</a:t>
            </a:r>
            <a:endParaRPr lang="en-US" sz="2000" dirty="0">
              <a:effectLst/>
              <a:latin typeface="Times New Roman" panose="02020603050405020304" pitchFamily="18" charset="0"/>
              <a:ea typeface="MS Mincho" panose="02020609040205080304" pitchFamily="49" charset="-128"/>
              <a:cs typeface="Times New Roman" panose="02020603050405020304" pitchFamily="18" charset="0"/>
            </a:endParaRPr>
          </a:p>
        </p:txBody>
      </p:sp>
      <p:cxnSp>
        <p:nvCxnSpPr>
          <p:cNvPr id="119" name="Google Shape;119;p15"/>
          <p:cNvCxnSpPr/>
          <p:nvPr/>
        </p:nvCxnSpPr>
        <p:spPr>
          <a:xfrm rot="10800000">
            <a:off x="838200" y="6485313"/>
            <a:ext cx="10515600" cy="0"/>
          </a:xfrm>
          <a:prstGeom prst="straightConnector1">
            <a:avLst/>
          </a:prstGeom>
          <a:noFill/>
          <a:ln w="57150" cap="flat" cmpd="sng">
            <a:solidFill>
              <a:schemeClr val="accent4"/>
            </a:solidFill>
            <a:prstDash val="solid"/>
            <a:miter lim="800000"/>
            <a:headEnd type="none" w="sm" len="sm"/>
            <a:tailEnd type="none" w="sm" len="sm"/>
          </a:ln>
        </p:spPr>
      </p:cxnSp>
    </p:spTree>
    <p:extLst>
      <p:ext uri="{BB962C8B-B14F-4D97-AF65-F5344CB8AC3E}">
        <p14:creationId xmlns:p14="http://schemas.microsoft.com/office/powerpoint/2010/main" val="31878320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p:nvPr/>
        </p:nvSpPr>
        <p:spPr>
          <a:xfrm>
            <a:off x="0" y="-1"/>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15"/>
          <p:cNvGrpSpPr/>
          <p:nvPr/>
        </p:nvGrpSpPr>
        <p:grpSpPr>
          <a:xfrm>
            <a:off x="-118241" y="3428682"/>
            <a:ext cx="731521" cy="673460"/>
            <a:chOff x="3940602" y="308034"/>
            <a:chExt cx="2116791" cy="3428999"/>
          </a:xfrm>
        </p:grpSpPr>
        <p:sp>
          <p:nvSpPr>
            <p:cNvPr id="113" name="Google Shape;113;p15"/>
            <p:cNvSpPr/>
            <p:nvPr/>
          </p:nvSpPr>
          <p:spPr>
            <a:xfrm>
              <a:off x="3940602"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4" name="Google Shape;114;p15"/>
            <p:cNvSpPr/>
            <p:nvPr/>
          </p:nvSpPr>
          <p:spPr>
            <a:xfrm>
              <a:off x="4715626"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 name="Google Shape;115;p15"/>
            <p:cNvSpPr/>
            <p:nvPr/>
          </p:nvSpPr>
          <p:spPr>
            <a:xfrm>
              <a:off x="5490650"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16" name="Google Shape;116;p15"/>
          <p:cNvSpPr/>
          <p:nvPr/>
        </p:nvSpPr>
        <p:spPr>
          <a:xfrm>
            <a:off x="561246" y="2797861"/>
            <a:ext cx="4249314" cy="1894116"/>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7" name="Google Shape;117;p15"/>
          <p:cNvSpPr txBox="1">
            <a:spLocks noGrp="1"/>
          </p:cNvSpPr>
          <p:nvPr>
            <p:ph type="title"/>
          </p:nvPr>
        </p:nvSpPr>
        <p:spPr>
          <a:xfrm>
            <a:off x="663188" y="2986627"/>
            <a:ext cx="3369789" cy="15544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Play"/>
              <a:buNone/>
            </a:pPr>
            <a:r>
              <a:rPr lang="vi-VN">
                <a:latin typeface="+mj-lt"/>
              </a:rPr>
              <a:t>Cấu trúc mạng CNN</a:t>
            </a:r>
            <a:endParaRPr>
              <a:latin typeface="+mj-lt"/>
            </a:endParaRPr>
          </a:p>
        </p:txBody>
      </p:sp>
      <p:cxnSp>
        <p:nvCxnSpPr>
          <p:cNvPr id="119" name="Google Shape;119;p15"/>
          <p:cNvCxnSpPr/>
          <p:nvPr/>
        </p:nvCxnSpPr>
        <p:spPr>
          <a:xfrm rot="10800000">
            <a:off x="838200" y="6485313"/>
            <a:ext cx="10515600" cy="0"/>
          </a:xfrm>
          <a:prstGeom prst="straightConnector1">
            <a:avLst/>
          </a:prstGeom>
          <a:noFill/>
          <a:ln w="57150" cap="flat" cmpd="sng">
            <a:solidFill>
              <a:schemeClr val="accent4"/>
            </a:solidFill>
            <a:prstDash val="solid"/>
            <a:miter lim="800000"/>
            <a:headEnd type="none" w="sm" len="sm"/>
            <a:tailEnd type="none" w="sm" len="sm"/>
          </a:ln>
        </p:spPr>
      </p:cxnSp>
      <p:pic>
        <p:nvPicPr>
          <p:cNvPr id="4" name="Picture 3">
            <a:extLst>
              <a:ext uri="{FF2B5EF4-FFF2-40B4-BE49-F238E27FC236}">
                <a16:creationId xmlns:a16="http://schemas.microsoft.com/office/drawing/2014/main" id="{A926F0BA-8D5B-4698-8637-EB99C20B3894}"/>
              </a:ext>
            </a:extLst>
          </p:cNvPr>
          <p:cNvPicPr>
            <a:picLocks noChangeAspect="1"/>
          </p:cNvPicPr>
          <p:nvPr/>
        </p:nvPicPr>
        <p:blipFill>
          <a:blip r:embed="rId3"/>
          <a:stretch>
            <a:fillRect/>
          </a:stretch>
        </p:blipFill>
        <p:spPr>
          <a:xfrm>
            <a:off x="4568643" y="2035079"/>
            <a:ext cx="6120072" cy="3672043"/>
          </a:xfrm>
          <a:prstGeom prst="rect">
            <a:avLst/>
          </a:prstGeom>
        </p:spPr>
      </p:pic>
    </p:spTree>
    <p:extLst>
      <p:ext uri="{BB962C8B-B14F-4D97-AF65-F5344CB8AC3E}">
        <p14:creationId xmlns:p14="http://schemas.microsoft.com/office/powerpoint/2010/main" val="5157637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p:nvPr/>
        </p:nvSpPr>
        <p:spPr>
          <a:xfrm>
            <a:off x="1"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15"/>
          <p:cNvGrpSpPr/>
          <p:nvPr/>
        </p:nvGrpSpPr>
        <p:grpSpPr>
          <a:xfrm>
            <a:off x="4" y="1216597"/>
            <a:ext cx="731521" cy="673460"/>
            <a:chOff x="3940602" y="308034"/>
            <a:chExt cx="2116791" cy="3428999"/>
          </a:xfrm>
        </p:grpSpPr>
        <p:sp>
          <p:nvSpPr>
            <p:cNvPr id="113" name="Google Shape;113;p15"/>
            <p:cNvSpPr/>
            <p:nvPr/>
          </p:nvSpPr>
          <p:spPr>
            <a:xfrm>
              <a:off x="3940602"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4" name="Google Shape;114;p15"/>
            <p:cNvSpPr/>
            <p:nvPr/>
          </p:nvSpPr>
          <p:spPr>
            <a:xfrm>
              <a:off x="4715626"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 name="Google Shape;115;p15"/>
            <p:cNvSpPr/>
            <p:nvPr/>
          </p:nvSpPr>
          <p:spPr>
            <a:xfrm>
              <a:off x="5490650"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16" name="Google Shape;116;p15"/>
          <p:cNvSpPr/>
          <p:nvPr/>
        </p:nvSpPr>
        <p:spPr>
          <a:xfrm>
            <a:off x="640079" y="613954"/>
            <a:ext cx="10907487" cy="1894116"/>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7" name="Google Shape;117;p15"/>
          <p:cNvSpPr txBox="1">
            <a:spLocks noGrp="1"/>
          </p:cNvSpPr>
          <p:nvPr>
            <p:ph type="title"/>
          </p:nvPr>
        </p:nvSpPr>
        <p:spPr>
          <a:xfrm>
            <a:off x="1043631" y="809898"/>
            <a:ext cx="9942716" cy="15544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Play"/>
              <a:buNone/>
            </a:pPr>
            <a:r>
              <a:rPr lang="en-US" sz="4800" dirty="0" err="1">
                <a:solidFill>
                  <a:schemeClr val="dk1"/>
                </a:solidFill>
                <a:latin typeface="Times New Roman" panose="02020603050405020304" pitchFamily="18" charset="0"/>
                <a:cs typeface="Times New Roman" panose="02020603050405020304" pitchFamily="18" charset="0"/>
                <a:sym typeface="Play"/>
              </a:rPr>
              <a:t>Cấu</a:t>
            </a:r>
            <a:r>
              <a:rPr lang="en-US" sz="4800" dirty="0">
                <a:solidFill>
                  <a:schemeClr val="dk1"/>
                </a:solidFill>
                <a:latin typeface="Times New Roman" panose="02020603050405020304" pitchFamily="18" charset="0"/>
                <a:cs typeface="Times New Roman" panose="02020603050405020304" pitchFamily="18" charset="0"/>
                <a:sym typeface="Play"/>
              </a:rPr>
              <a:t> </a:t>
            </a:r>
            <a:r>
              <a:rPr lang="en-US" sz="4800" dirty="0" err="1">
                <a:solidFill>
                  <a:schemeClr val="dk1"/>
                </a:solidFill>
                <a:latin typeface="Times New Roman" panose="02020603050405020304" pitchFamily="18" charset="0"/>
                <a:cs typeface="Times New Roman" panose="02020603050405020304" pitchFamily="18" charset="0"/>
                <a:sym typeface="Play"/>
              </a:rPr>
              <a:t>trúc</a:t>
            </a:r>
            <a:r>
              <a:rPr lang="en-US" sz="4800" dirty="0">
                <a:solidFill>
                  <a:schemeClr val="dk1"/>
                </a:solidFill>
                <a:latin typeface="Times New Roman" panose="02020603050405020304" pitchFamily="18" charset="0"/>
                <a:cs typeface="Times New Roman" panose="02020603050405020304" pitchFamily="18" charset="0"/>
                <a:sym typeface="Play"/>
              </a:rPr>
              <a:t> </a:t>
            </a:r>
            <a:r>
              <a:rPr lang="en-US" sz="4800" dirty="0" err="1">
                <a:solidFill>
                  <a:schemeClr val="dk1"/>
                </a:solidFill>
                <a:latin typeface="Times New Roman" panose="02020603050405020304" pitchFamily="18" charset="0"/>
                <a:cs typeface="Times New Roman" panose="02020603050405020304" pitchFamily="18" charset="0"/>
                <a:sym typeface="Play"/>
              </a:rPr>
              <a:t>mạng</a:t>
            </a:r>
            <a:r>
              <a:rPr lang="en-US" sz="4800" dirty="0">
                <a:solidFill>
                  <a:schemeClr val="dk1"/>
                </a:solidFill>
                <a:latin typeface="Times New Roman" panose="02020603050405020304" pitchFamily="18" charset="0"/>
                <a:cs typeface="Times New Roman" panose="02020603050405020304" pitchFamily="18" charset="0"/>
                <a:sym typeface="Play"/>
              </a:rPr>
              <a:t> </a:t>
            </a:r>
            <a:r>
              <a:rPr lang="en-US" sz="4800" dirty="0" err="1">
                <a:solidFill>
                  <a:schemeClr val="dk1"/>
                </a:solidFill>
                <a:latin typeface="Times New Roman" panose="02020603050405020304" pitchFamily="18" charset="0"/>
                <a:cs typeface="Times New Roman" panose="02020603050405020304" pitchFamily="18" charset="0"/>
                <a:sym typeface="Play"/>
              </a:rPr>
              <a:t>của</a:t>
            </a:r>
            <a:r>
              <a:rPr lang="en-US" sz="4800" dirty="0">
                <a:solidFill>
                  <a:schemeClr val="dk1"/>
                </a:solidFill>
                <a:latin typeface="Times New Roman" panose="02020603050405020304" pitchFamily="18" charset="0"/>
                <a:cs typeface="Times New Roman" panose="02020603050405020304" pitchFamily="18" charset="0"/>
                <a:sym typeface="Play"/>
              </a:rPr>
              <a:t> </a:t>
            </a:r>
            <a:r>
              <a:rPr lang="en-US" sz="4800" dirty="0" err="1">
                <a:solidFill>
                  <a:schemeClr val="dk1"/>
                </a:solidFill>
                <a:latin typeface="Times New Roman" panose="02020603050405020304" pitchFamily="18" charset="0"/>
                <a:cs typeface="Times New Roman" panose="02020603050405020304" pitchFamily="18" charset="0"/>
                <a:sym typeface="Play"/>
              </a:rPr>
              <a:t>thuật</a:t>
            </a:r>
            <a:r>
              <a:rPr lang="en-US" sz="4800" dirty="0">
                <a:solidFill>
                  <a:schemeClr val="dk1"/>
                </a:solidFill>
                <a:latin typeface="Times New Roman" panose="02020603050405020304" pitchFamily="18" charset="0"/>
                <a:cs typeface="Times New Roman" panose="02020603050405020304" pitchFamily="18" charset="0"/>
                <a:sym typeface="Play"/>
              </a:rPr>
              <a:t> </a:t>
            </a:r>
            <a:r>
              <a:rPr lang="en-US" sz="4800" dirty="0" err="1">
                <a:solidFill>
                  <a:schemeClr val="dk1"/>
                </a:solidFill>
                <a:latin typeface="Times New Roman" panose="02020603050405020304" pitchFamily="18" charset="0"/>
                <a:cs typeface="Times New Roman" panose="02020603050405020304" pitchFamily="18" charset="0"/>
                <a:sym typeface="Play"/>
              </a:rPr>
              <a:t>toán</a:t>
            </a:r>
            <a:r>
              <a:rPr lang="en-US" sz="4800" dirty="0">
                <a:solidFill>
                  <a:schemeClr val="dk1"/>
                </a:solidFill>
                <a:latin typeface="Times New Roman" panose="02020603050405020304" pitchFamily="18" charset="0"/>
                <a:cs typeface="Times New Roman" panose="02020603050405020304" pitchFamily="18" charset="0"/>
                <a:sym typeface="Play"/>
              </a:rPr>
              <a:t> CNN</a:t>
            </a:r>
            <a:endParaRPr lang="vi-VN" sz="4800" dirty="0">
              <a:solidFill>
                <a:schemeClr val="dk1"/>
              </a:solidFill>
              <a:latin typeface="Times New Roman" panose="02020603050405020304" pitchFamily="18" charset="0"/>
              <a:cs typeface="Times New Roman" panose="02020603050405020304" pitchFamily="18" charset="0"/>
              <a:sym typeface="Play"/>
            </a:endParaRPr>
          </a:p>
        </p:txBody>
      </p:sp>
      <p:sp>
        <p:nvSpPr>
          <p:cNvPr id="118" name="Google Shape;118;p15"/>
          <p:cNvSpPr txBox="1">
            <a:spLocks noGrp="1"/>
          </p:cNvSpPr>
          <p:nvPr>
            <p:ph type="body" idx="1"/>
          </p:nvPr>
        </p:nvSpPr>
        <p:spPr>
          <a:xfrm>
            <a:off x="932884" y="2923444"/>
            <a:ext cx="9941319" cy="3124658"/>
          </a:xfrm>
          <a:prstGeom prst="rect">
            <a:avLst/>
          </a:prstGeom>
          <a:noFill/>
          <a:ln>
            <a:noFill/>
          </a:ln>
        </p:spPr>
        <p:txBody>
          <a:bodyPr spcFirstLastPara="1" wrap="square" lIns="91425" tIns="45700" rIns="91425" bIns="45700" anchor="ctr" anchorCtr="0">
            <a:normAutofit fontScale="85000" lnSpcReduction="20000"/>
          </a:bodyPr>
          <a:lstStyle/>
          <a:p>
            <a:pPr indent="0" algn="just">
              <a:lnSpc>
                <a:spcPct val="120000"/>
              </a:lnSpc>
              <a:spcBef>
                <a:spcPts val="600"/>
              </a:spcBef>
              <a:spcAft>
                <a:spcPts val="600"/>
              </a:spcAft>
              <a:buNone/>
            </a:pPr>
            <a:r>
              <a:rPr lang="vi-VN" dirty="0">
                <a:latin typeface="Times New Roman" panose="02020603050405020304" pitchFamily="18" charset="0"/>
                <a:cs typeface="Times New Roman" panose="02020603050405020304" pitchFamily="18" charset="0"/>
              </a:rPr>
              <a:t>	Trong quá trình huấn luyện, thuật toán CNN sẽ tự động học cách nhận biết các đặc điểm thông qua việc sử dụng các bộ lọc. Quá trình này tương tự việc bộ não con người nhận diện các đối tượng trong thế giới thực.</a:t>
            </a:r>
            <a:endParaRPr lang="en-US" dirty="0">
              <a:latin typeface="Times New Roman" panose="02020603050405020304" pitchFamily="18" charset="0"/>
              <a:cs typeface="Times New Roman" panose="02020603050405020304" pitchFamily="18" charset="0"/>
            </a:endParaRPr>
          </a:p>
          <a:p>
            <a:pPr indent="0" algn="just">
              <a:lnSpc>
                <a:spcPct val="120000"/>
              </a:lnSpc>
              <a:spcBef>
                <a:spcPts val="600"/>
              </a:spcBef>
              <a:spcAft>
                <a:spcPts val="600"/>
              </a:spcAft>
              <a:buNone/>
            </a:pPr>
            <a:r>
              <a:rPr lang="vi-VN" dirty="0">
                <a:latin typeface="Times New Roman" panose="02020603050405020304" pitchFamily="18" charset="0"/>
                <a:cs typeface="Times New Roman" panose="02020603050405020304" pitchFamily="18" charset="0"/>
              </a:rPr>
              <a:t>	Thuật toán CNN gồm 3 phần chính, đó là:</a:t>
            </a:r>
            <a:endParaRPr lang="en-US" dirty="0">
              <a:latin typeface="Times New Roman" panose="02020603050405020304" pitchFamily="18" charset="0"/>
              <a:cs typeface="Times New Roman" panose="02020603050405020304" pitchFamily="18" charset="0"/>
            </a:endParaRPr>
          </a:p>
          <a:p>
            <a:pPr lvl="2" indent="-457200" algn="just">
              <a:lnSpc>
                <a:spcPct val="120000"/>
              </a:lnSpc>
              <a:spcBef>
                <a:spcPts val="600"/>
              </a:spcBef>
              <a:buFont typeface="Wingdings" panose="05000000000000000000" pitchFamily="2" charset="2"/>
              <a:buChar char="q"/>
            </a:pPr>
            <a:r>
              <a:rPr lang="vi-VN" sz="2600" dirty="0">
                <a:latin typeface="Times New Roman" panose="02020603050405020304" pitchFamily="18" charset="0"/>
                <a:cs typeface="Times New Roman" panose="02020603050405020304" pitchFamily="18" charset="0"/>
              </a:rPr>
              <a:t>Local receptive field (trường cục bộ)</a:t>
            </a:r>
          </a:p>
          <a:p>
            <a:pPr lvl="2" indent="-457200" algn="just">
              <a:lnSpc>
                <a:spcPct val="120000"/>
              </a:lnSpc>
              <a:spcBef>
                <a:spcPts val="600"/>
              </a:spcBef>
              <a:buFont typeface="Wingdings" panose="05000000000000000000" pitchFamily="2" charset="2"/>
              <a:buChar char="q"/>
            </a:pPr>
            <a:r>
              <a:rPr lang="vi-VN" sz="2600" dirty="0">
                <a:latin typeface="Times New Roman" panose="02020603050405020304" pitchFamily="18" charset="0"/>
                <a:cs typeface="Times New Roman" panose="02020603050405020304" pitchFamily="18" charset="0"/>
              </a:rPr>
              <a:t>Shared weights and bias (trọng số và bias chia sẻ)</a:t>
            </a:r>
          </a:p>
          <a:p>
            <a:pPr lvl="2" indent="-457200" algn="just">
              <a:lnSpc>
                <a:spcPct val="120000"/>
              </a:lnSpc>
              <a:spcBef>
                <a:spcPts val="600"/>
              </a:spcBef>
              <a:buFont typeface="Wingdings" panose="05000000000000000000" pitchFamily="2" charset="2"/>
              <a:buChar char="q"/>
            </a:pPr>
            <a:r>
              <a:rPr lang="vi-VN" sz="2600" dirty="0">
                <a:latin typeface="Times New Roman" panose="02020603050405020304" pitchFamily="18" charset="0"/>
                <a:cs typeface="Times New Roman" panose="02020603050405020304" pitchFamily="18" charset="0"/>
              </a:rPr>
              <a:t>Pooling layer (lớp tổng hợp)</a:t>
            </a:r>
            <a:endParaRPr lang="en-US" sz="2600" dirty="0">
              <a:latin typeface="Times New Roman" panose="02020603050405020304" pitchFamily="18" charset="0"/>
              <a:cs typeface="Times New Roman" panose="02020603050405020304" pitchFamily="18" charset="0"/>
            </a:endParaRPr>
          </a:p>
        </p:txBody>
      </p:sp>
      <p:cxnSp>
        <p:nvCxnSpPr>
          <p:cNvPr id="119" name="Google Shape;119;p15"/>
          <p:cNvCxnSpPr/>
          <p:nvPr/>
        </p:nvCxnSpPr>
        <p:spPr>
          <a:xfrm rot="10800000">
            <a:off x="838200" y="6485313"/>
            <a:ext cx="10515600" cy="0"/>
          </a:xfrm>
          <a:prstGeom prst="straightConnector1">
            <a:avLst/>
          </a:prstGeom>
          <a:noFill/>
          <a:ln w="57150" cap="flat" cmpd="sng">
            <a:solidFill>
              <a:schemeClr val="accent4"/>
            </a:solidFill>
            <a:prstDash val="solid"/>
            <a:miter lim="800000"/>
            <a:headEnd type="none" w="sm" len="sm"/>
            <a:tailEnd type="none" w="sm" len="sm"/>
          </a:ln>
        </p:spPr>
      </p:cxnSp>
    </p:spTree>
    <p:extLst>
      <p:ext uri="{BB962C8B-B14F-4D97-AF65-F5344CB8AC3E}">
        <p14:creationId xmlns:p14="http://schemas.microsoft.com/office/powerpoint/2010/main" val="1963827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p:nvPr/>
        </p:nvSpPr>
        <p:spPr>
          <a:xfrm>
            <a:off x="1"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15"/>
          <p:cNvGrpSpPr/>
          <p:nvPr/>
        </p:nvGrpSpPr>
        <p:grpSpPr>
          <a:xfrm>
            <a:off x="4" y="1216597"/>
            <a:ext cx="731521" cy="4342374"/>
            <a:chOff x="3940602" y="308034"/>
            <a:chExt cx="2116791" cy="3428999"/>
          </a:xfrm>
        </p:grpSpPr>
        <p:sp>
          <p:nvSpPr>
            <p:cNvPr id="113" name="Google Shape;113;p15"/>
            <p:cNvSpPr/>
            <p:nvPr/>
          </p:nvSpPr>
          <p:spPr>
            <a:xfrm>
              <a:off x="3940602"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4" name="Google Shape;114;p15"/>
            <p:cNvSpPr/>
            <p:nvPr/>
          </p:nvSpPr>
          <p:spPr>
            <a:xfrm>
              <a:off x="4715626"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 name="Google Shape;115;p15"/>
            <p:cNvSpPr/>
            <p:nvPr/>
          </p:nvSpPr>
          <p:spPr>
            <a:xfrm>
              <a:off x="5490650"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16" name="Google Shape;116;p15"/>
          <p:cNvSpPr/>
          <p:nvPr/>
        </p:nvSpPr>
        <p:spPr>
          <a:xfrm>
            <a:off x="640079" y="613954"/>
            <a:ext cx="10907487" cy="5596346"/>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7" name="Google Shape;117;p15"/>
          <p:cNvSpPr txBox="1">
            <a:spLocks noGrp="1"/>
          </p:cNvSpPr>
          <p:nvPr>
            <p:ph type="title"/>
          </p:nvPr>
        </p:nvSpPr>
        <p:spPr>
          <a:xfrm>
            <a:off x="1043631" y="809898"/>
            <a:ext cx="9942716" cy="1554480"/>
          </a:xfrm>
          <a:prstGeom prst="rect">
            <a:avLst/>
          </a:prstGeom>
          <a:noFill/>
          <a:ln>
            <a:noFill/>
          </a:ln>
        </p:spPr>
        <p:txBody>
          <a:bodyPr spcFirstLastPara="1" wrap="square" lIns="91425" tIns="45700" rIns="91425" bIns="45700" anchor="ctr" anchorCtr="0">
            <a:normAutofit/>
          </a:bodyPr>
          <a:lstStyle/>
          <a:p>
            <a:r>
              <a:rPr lang="vi-VN" sz="3600">
                <a:effectLst/>
                <a:latin typeface="Times New Roman" panose="02020603050405020304" pitchFamily="18" charset="0"/>
                <a:ea typeface="MS Mincho" panose="02020609040205080304" pitchFamily="49" charset="-128"/>
                <a:cs typeface="Times New Roman" panose="02020603050405020304" pitchFamily="18" charset="0"/>
              </a:rPr>
              <a:t>Cách chọn tham số khi sử dụng thuật toán CNN</a:t>
            </a:r>
            <a:endParaRPr lang="vi-VN" sz="8000">
              <a:solidFill>
                <a:schemeClr val="dk1"/>
              </a:solidFill>
              <a:latin typeface="+mj-lt"/>
              <a:ea typeface="Play"/>
              <a:cs typeface="Play"/>
              <a:sym typeface="Play"/>
            </a:endParaRPr>
          </a:p>
        </p:txBody>
      </p:sp>
      <p:sp>
        <p:nvSpPr>
          <p:cNvPr id="118" name="Google Shape;118;p15"/>
          <p:cNvSpPr txBox="1">
            <a:spLocks noGrp="1"/>
          </p:cNvSpPr>
          <p:nvPr>
            <p:ph type="body" idx="1"/>
          </p:nvPr>
        </p:nvSpPr>
        <p:spPr>
          <a:xfrm>
            <a:off x="932884" y="2923444"/>
            <a:ext cx="9941319" cy="3124658"/>
          </a:xfrm>
          <a:prstGeom prst="rect">
            <a:avLst/>
          </a:prstGeom>
          <a:noFill/>
          <a:ln>
            <a:noFill/>
          </a:ln>
        </p:spPr>
        <p:txBody>
          <a:bodyPr spcFirstLastPara="1" wrap="square" lIns="91425" tIns="45700" rIns="91425" bIns="45700" anchor="ctr" anchorCtr="0">
            <a:noAutofit/>
          </a:bodyPr>
          <a:lstStyle/>
          <a:p>
            <a:pPr indent="0" algn="just">
              <a:lnSpc>
                <a:spcPct val="110000"/>
              </a:lnSpc>
              <a:spcBef>
                <a:spcPts val="600"/>
              </a:spcBef>
              <a:spcAft>
                <a:spcPts val="600"/>
              </a:spcAft>
              <a:buNone/>
            </a:pPr>
            <a:r>
              <a:rPr lang="vi-VN" sz="1800" dirty="0">
                <a:latin typeface="+mj-lt"/>
              </a:rPr>
              <a:t>	Convolution layer (lớp tích chập): Số lượng lớp tích chập ảnh. Thông thường, sử dụng từ 3 đến 5 lớp có thể mang lại kết quả mong muốn. Số lượng lớp nhiều hơn có thể cải thiện hiệu suất, nhưng cần cân nhắc để tránh tốn nhiều tài nguyên.</a:t>
            </a:r>
          </a:p>
          <a:p>
            <a:pPr indent="0" algn="just">
              <a:lnSpc>
                <a:spcPct val="110000"/>
              </a:lnSpc>
              <a:spcBef>
                <a:spcPts val="600"/>
              </a:spcBef>
              <a:spcAft>
                <a:spcPts val="600"/>
              </a:spcAft>
              <a:buNone/>
            </a:pPr>
            <a:r>
              <a:rPr lang="vi-VN" sz="1800" dirty="0">
                <a:latin typeface="+mj-lt"/>
              </a:rPr>
              <a:t>	Filter size (kích thước filter): Filter thường có kích thước 3×3 hoặc 5×5. Kích thước này có thể được điều chỉnh để phù hợp với bộ dữ liệu cụ thể.</a:t>
            </a:r>
          </a:p>
          <a:p>
            <a:pPr indent="0" algn="just">
              <a:lnSpc>
                <a:spcPct val="110000"/>
              </a:lnSpc>
              <a:spcBef>
                <a:spcPts val="600"/>
              </a:spcBef>
              <a:spcAft>
                <a:spcPts val="600"/>
              </a:spcAft>
              <a:buNone/>
            </a:pPr>
            <a:r>
              <a:rPr lang="vi-VN" sz="1800" dirty="0">
                <a:latin typeface="+mj-lt"/>
              </a:rPr>
              <a:t>	Pooling size (kích thước pooling): Kích thước pooling thường là 2×2 cho hình ảnh tiêu chuẩn. Đối với hình ảnh lớn hơn, bạn có thể sử dụng kích thước 4×4.</a:t>
            </a:r>
          </a:p>
          <a:p>
            <a:pPr indent="0" algn="just">
              <a:lnSpc>
                <a:spcPct val="110000"/>
              </a:lnSpc>
              <a:spcBef>
                <a:spcPts val="600"/>
              </a:spcBef>
              <a:spcAft>
                <a:spcPts val="600"/>
              </a:spcAft>
              <a:buNone/>
            </a:pPr>
            <a:r>
              <a:rPr lang="vi-VN" sz="1800" dirty="0">
                <a:latin typeface="+mj-lt"/>
              </a:rPr>
              <a:t>	Số lần train và test: Thực hiện nhiều lần train và test để tối ưu hóa các tham số. Điều này giúp mô hình trở nên “thông minh” và hiệu quả hơn.</a:t>
            </a:r>
          </a:p>
        </p:txBody>
      </p:sp>
      <p:cxnSp>
        <p:nvCxnSpPr>
          <p:cNvPr id="119" name="Google Shape;119;p15"/>
          <p:cNvCxnSpPr>
            <a:cxnSpLocks/>
          </p:cNvCxnSpPr>
          <p:nvPr/>
        </p:nvCxnSpPr>
        <p:spPr>
          <a:xfrm flipV="1">
            <a:off x="11353800" y="809898"/>
            <a:ext cx="0" cy="5675415"/>
          </a:xfrm>
          <a:prstGeom prst="straightConnector1">
            <a:avLst/>
          </a:prstGeom>
          <a:noFill/>
          <a:ln w="57150" cap="flat" cmpd="sng">
            <a:solidFill>
              <a:schemeClr val="accent4"/>
            </a:solidFill>
            <a:prstDash val="solid"/>
            <a:miter lim="800000"/>
            <a:headEnd type="none" w="sm" len="sm"/>
            <a:tailEnd type="none" w="sm" len="sm"/>
          </a:ln>
        </p:spPr>
      </p:cxnSp>
    </p:spTree>
    <p:extLst>
      <p:ext uri="{BB962C8B-B14F-4D97-AF65-F5344CB8AC3E}">
        <p14:creationId xmlns:p14="http://schemas.microsoft.com/office/powerpoint/2010/main" val="24298043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6"/>
          <p:cNvSpPr/>
          <p:nvPr/>
        </p:nvSpPr>
        <p:spPr>
          <a:xfrm>
            <a:off x="0"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25" name="Google Shape;125;p16"/>
          <p:cNvGrpSpPr/>
          <p:nvPr/>
        </p:nvGrpSpPr>
        <p:grpSpPr>
          <a:xfrm>
            <a:off x="2522324" y="-15978"/>
            <a:ext cx="7147352" cy="5876916"/>
            <a:chOff x="329184" y="-99107"/>
            <a:chExt cx="524256" cy="5876916"/>
          </a:xfrm>
        </p:grpSpPr>
        <p:cxnSp>
          <p:nvCxnSpPr>
            <p:cNvPr id="126" name="Google Shape;126;p16"/>
            <p:cNvCxnSpPr/>
            <p:nvPr/>
          </p:nvCxnSpPr>
          <p:spPr>
            <a:xfrm rot="10800000">
              <a:off x="329184" y="5777809"/>
              <a:ext cx="523824" cy="0"/>
            </a:xfrm>
            <a:prstGeom prst="straightConnector1">
              <a:avLst/>
            </a:prstGeom>
            <a:noFill/>
            <a:ln w="152400" cap="flat" cmpd="sng">
              <a:solidFill>
                <a:schemeClr val="accent4"/>
              </a:solidFill>
              <a:prstDash val="solid"/>
              <a:miter lim="800000"/>
              <a:headEnd type="none" w="sm" len="sm"/>
              <a:tailEnd type="none" w="sm" len="sm"/>
            </a:ln>
          </p:spPr>
        </p:cxnSp>
        <p:sp>
          <p:nvSpPr>
            <p:cNvPr id="127" name="Google Shape;127;p16"/>
            <p:cNvSpPr/>
            <p:nvPr/>
          </p:nvSpPr>
          <p:spPr>
            <a:xfrm>
              <a:off x="329184" y="-99107"/>
              <a:ext cx="524256" cy="563122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28" name="Google Shape;128;p16"/>
          <p:cNvSpPr/>
          <p:nvPr/>
        </p:nvSpPr>
        <p:spPr>
          <a:xfrm>
            <a:off x="596464" y="1055718"/>
            <a:ext cx="10999072" cy="3358344"/>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9" name="Google Shape;129;p16"/>
          <p:cNvSpPr txBox="1">
            <a:spLocks noGrp="1"/>
          </p:cNvSpPr>
          <p:nvPr>
            <p:ph type="title"/>
          </p:nvPr>
        </p:nvSpPr>
        <p:spPr>
          <a:xfrm>
            <a:off x="1524000" y="1584683"/>
            <a:ext cx="9144000" cy="2551829"/>
          </a:xfrm>
          <a:prstGeom prst="rect">
            <a:avLst/>
          </a:prstGeom>
          <a:noFill/>
          <a:ln>
            <a:noFill/>
          </a:ln>
        </p:spPr>
        <p:txBody>
          <a:bodyPr spcFirstLastPara="1" wrap="square" lIns="91425" tIns="45700" rIns="91425" bIns="45700" anchor="ctr" anchorCtr="0">
            <a:normAutofit/>
          </a:bodyPr>
          <a:lstStyle/>
          <a:p>
            <a:pPr algn="ctr"/>
            <a:r>
              <a:rPr lang="vi-VN" sz="4800">
                <a:effectLst/>
                <a:latin typeface="Times New Roman" panose="02020603050405020304" pitchFamily="18" charset="0"/>
                <a:ea typeface="MS Mincho" panose="02020609040205080304" pitchFamily="49" charset="-128"/>
                <a:cs typeface="Times New Roman" panose="02020603050405020304" pitchFamily="18" charset="0"/>
              </a:rPr>
              <a:t>Phân tích, trực quan hoá dữ liệu</a:t>
            </a:r>
            <a:endParaRPr lang="vi-VN" sz="239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7806939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0"/>
        <p:cNvGrpSpPr/>
        <p:nvPr/>
      </p:nvGrpSpPr>
      <p:grpSpPr>
        <a:xfrm>
          <a:off x="0" y="0"/>
          <a:ext cx="0" cy="0"/>
          <a:chOff x="0" y="0"/>
          <a:chExt cx="0" cy="0"/>
        </a:xfrm>
      </p:grpSpPr>
      <p:sp>
        <p:nvSpPr>
          <p:cNvPr id="111" name="Google Shape;111;p15"/>
          <p:cNvSpPr/>
          <p:nvPr/>
        </p:nvSpPr>
        <p:spPr>
          <a:xfrm>
            <a:off x="1"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15"/>
          <p:cNvGrpSpPr/>
          <p:nvPr/>
        </p:nvGrpSpPr>
        <p:grpSpPr>
          <a:xfrm>
            <a:off x="4" y="1216597"/>
            <a:ext cx="731521" cy="673460"/>
            <a:chOff x="3940602" y="308034"/>
            <a:chExt cx="2116791" cy="3428999"/>
          </a:xfrm>
        </p:grpSpPr>
        <p:sp>
          <p:nvSpPr>
            <p:cNvPr id="113" name="Google Shape;113;p15"/>
            <p:cNvSpPr/>
            <p:nvPr/>
          </p:nvSpPr>
          <p:spPr>
            <a:xfrm>
              <a:off x="3940602"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4" name="Google Shape;114;p15"/>
            <p:cNvSpPr/>
            <p:nvPr/>
          </p:nvSpPr>
          <p:spPr>
            <a:xfrm>
              <a:off x="4715626"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 name="Google Shape;115;p15"/>
            <p:cNvSpPr/>
            <p:nvPr/>
          </p:nvSpPr>
          <p:spPr>
            <a:xfrm>
              <a:off x="5490650"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16" name="Google Shape;116;p15"/>
          <p:cNvSpPr/>
          <p:nvPr/>
        </p:nvSpPr>
        <p:spPr>
          <a:xfrm>
            <a:off x="640079" y="613954"/>
            <a:ext cx="10907487" cy="1894116"/>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7" name="Google Shape;117;p15"/>
          <p:cNvSpPr txBox="1">
            <a:spLocks noGrp="1"/>
          </p:cNvSpPr>
          <p:nvPr>
            <p:ph type="title"/>
          </p:nvPr>
        </p:nvSpPr>
        <p:spPr>
          <a:xfrm>
            <a:off x="1043631" y="809898"/>
            <a:ext cx="9942716" cy="15544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Play"/>
              <a:buNone/>
            </a:pPr>
            <a:r>
              <a:rPr lang="vi-VN" sz="4800">
                <a:solidFill>
                  <a:schemeClr val="dk1"/>
                </a:solidFill>
                <a:latin typeface="+mj-lt"/>
                <a:ea typeface="Play"/>
                <a:cs typeface="Play"/>
                <a:sym typeface="Play"/>
              </a:rPr>
              <a:t>Nội dung</a:t>
            </a:r>
            <a:endParaRPr sz="4800">
              <a:solidFill>
                <a:schemeClr val="dk1"/>
              </a:solidFill>
              <a:latin typeface="+mj-lt"/>
              <a:ea typeface="Play"/>
              <a:cs typeface="Play"/>
              <a:sym typeface="Play"/>
            </a:endParaRPr>
          </a:p>
        </p:txBody>
      </p:sp>
      <p:sp>
        <p:nvSpPr>
          <p:cNvPr id="118" name="Google Shape;118;p15"/>
          <p:cNvSpPr txBox="1">
            <a:spLocks noGrp="1"/>
          </p:cNvSpPr>
          <p:nvPr>
            <p:ph type="body" idx="1"/>
          </p:nvPr>
        </p:nvSpPr>
        <p:spPr>
          <a:xfrm>
            <a:off x="932884" y="2923444"/>
            <a:ext cx="9941319" cy="3124658"/>
          </a:xfrm>
          <a:prstGeom prst="rect">
            <a:avLst/>
          </a:prstGeom>
          <a:noFill/>
          <a:ln>
            <a:noFill/>
          </a:ln>
        </p:spPr>
        <p:txBody>
          <a:bodyPr spcFirstLastPara="1" wrap="square" lIns="91425" tIns="45700" rIns="91425" bIns="45700" anchor="ctr" anchorCtr="0">
            <a:normAutofit/>
          </a:bodyPr>
          <a:lstStyle/>
          <a:p>
            <a:pPr algn="l"/>
            <a:r>
              <a:rPr lang="en-US" dirty="0" err="1">
                <a:solidFill>
                  <a:srgbClr val="000000"/>
                </a:solidFill>
                <a:latin typeface="Times New Roman" panose="02020603050405020304" pitchFamily="18" charset="0"/>
                <a:cs typeface="Times New Roman" panose="02020603050405020304" pitchFamily="18" charset="0"/>
              </a:rPr>
              <a:t>Thuật</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toán</a:t>
            </a:r>
            <a:r>
              <a:rPr lang="en-US" dirty="0">
                <a:solidFill>
                  <a:srgbClr val="000000"/>
                </a:solidFill>
                <a:latin typeface="Times New Roman" panose="02020603050405020304" pitchFamily="18" charset="0"/>
                <a:cs typeface="Times New Roman" panose="02020603050405020304" pitchFamily="18" charset="0"/>
              </a:rPr>
              <a:t> CNN</a:t>
            </a:r>
          </a:p>
          <a:p>
            <a:pPr algn="l"/>
            <a:r>
              <a:rPr lang="vi-VN" sz="2800" dirty="0" err="1">
                <a:latin typeface="Times New Roman" panose="02020603050405020304" pitchFamily="18" charset="0"/>
                <a:ea typeface="MS Mincho" panose="02020609040205080304" pitchFamily="49" charset="-128"/>
                <a:cs typeface="Times New Roman" panose="02020603050405020304" pitchFamily="18" charset="0"/>
              </a:rPr>
              <a:t>Huấn</a:t>
            </a:r>
            <a:r>
              <a:rPr lang="vi-VN" sz="2800" dirty="0">
                <a:latin typeface="Times New Roman" panose="02020603050405020304" pitchFamily="18" charset="0"/>
                <a:ea typeface="MS Mincho" panose="02020609040205080304" pitchFamily="49" charset="-128"/>
                <a:cs typeface="Times New Roman" panose="02020603050405020304" pitchFamily="18" charset="0"/>
              </a:rPr>
              <a:t> </a:t>
            </a:r>
            <a:r>
              <a:rPr lang="vi-VN" sz="2800" dirty="0" err="1">
                <a:latin typeface="Times New Roman" panose="02020603050405020304" pitchFamily="18" charset="0"/>
                <a:ea typeface="MS Mincho" panose="02020609040205080304" pitchFamily="49" charset="-128"/>
                <a:cs typeface="Times New Roman" panose="02020603050405020304" pitchFamily="18" charset="0"/>
              </a:rPr>
              <a:t>luyện</a:t>
            </a:r>
            <a:r>
              <a:rPr lang="vi-VN" sz="2800" dirty="0">
                <a:latin typeface="Times New Roman" panose="02020603050405020304" pitchFamily="18" charset="0"/>
                <a:ea typeface="MS Mincho" panose="02020609040205080304" pitchFamily="49" charset="-128"/>
                <a:cs typeface="Times New Roman" panose="02020603050405020304" pitchFamily="18" charset="0"/>
              </a:rPr>
              <a:t> </a:t>
            </a:r>
            <a:r>
              <a:rPr lang="vi-VN" sz="2800" dirty="0" err="1">
                <a:latin typeface="Times New Roman" panose="02020603050405020304" pitchFamily="18" charset="0"/>
                <a:ea typeface="MS Mincho" panose="02020609040205080304" pitchFamily="49" charset="-128"/>
                <a:cs typeface="Times New Roman" panose="02020603050405020304" pitchFamily="18" charset="0"/>
              </a:rPr>
              <a:t>và</a:t>
            </a:r>
            <a:r>
              <a:rPr lang="vi-VN" sz="2800" dirty="0">
                <a:latin typeface="Times New Roman" panose="02020603050405020304" pitchFamily="18" charset="0"/>
                <a:ea typeface="MS Mincho" panose="02020609040205080304" pitchFamily="49" charset="-128"/>
                <a:cs typeface="Times New Roman" panose="02020603050405020304" pitchFamily="18" charset="0"/>
              </a:rPr>
              <a:t> </a:t>
            </a:r>
            <a:r>
              <a:rPr lang="vi-VN" sz="2800" dirty="0" err="1">
                <a:latin typeface="Times New Roman" panose="02020603050405020304" pitchFamily="18" charset="0"/>
                <a:ea typeface="MS Mincho" panose="02020609040205080304" pitchFamily="49" charset="-128"/>
                <a:cs typeface="Times New Roman" panose="02020603050405020304" pitchFamily="18" charset="0"/>
              </a:rPr>
              <a:t>đánh</a:t>
            </a:r>
            <a:r>
              <a:rPr lang="vi-VN" sz="2800" dirty="0">
                <a:latin typeface="Times New Roman" panose="02020603050405020304" pitchFamily="18" charset="0"/>
                <a:ea typeface="MS Mincho" panose="02020609040205080304" pitchFamily="49" charset="-128"/>
                <a:cs typeface="Times New Roman" panose="02020603050405020304" pitchFamily="18" charset="0"/>
              </a:rPr>
              <a:t> </a:t>
            </a:r>
            <a:r>
              <a:rPr lang="vi-VN" sz="2800" dirty="0" err="1">
                <a:latin typeface="Times New Roman" panose="02020603050405020304" pitchFamily="18" charset="0"/>
                <a:ea typeface="MS Mincho" panose="02020609040205080304" pitchFamily="49" charset="-128"/>
                <a:cs typeface="Times New Roman" panose="02020603050405020304" pitchFamily="18" charset="0"/>
              </a:rPr>
              <a:t>giá</a:t>
            </a:r>
            <a:r>
              <a:rPr lang="vi-VN" sz="2800" dirty="0">
                <a:latin typeface="Times New Roman" panose="02020603050405020304" pitchFamily="18" charset="0"/>
                <a:ea typeface="MS Mincho" panose="02020609040205080304" pitchFamily="49" charset="-128"/>
                <a:cs typeface="Times New Roman" panose="02020603050405020304" pitchFamily="18" charset="0"/>
              </a:rPr>
              <a:t> mô </a:t>
            </a:r>
            <a:r>
              <a:rPr lang="vi-VN" sz="2800" dirty="0" err="1">
                <a:latin typeface="Times New Roman" panose="02020603050405020304" pitchFamily="18" charset="0"/>
                <a:ea typeface="MS Mincho" panose="02020609040205080304" pitchFamily="49" charset="-128"/>
                <a:cs typeface="Times New Roman" panose="02020603050405020304" pitchFamily="18" charset="0"/>
              </a:rPr>
              <a:t>hình</a:t>
            </a:r>
            <a:endParaRPr lang="en-US" dirty="0">
              <a:solidFill>
                <a:srgbClr val="000000"/>
              </a:solidFill>
              <a:latin typeface="Times New Roman" panose="02020603050405020304" pitchFamily="18" charset="0"/>
              <a:cs typeface="Times New Roman" panose="02020603050405020304" pitchFamily="18" charset="0"/>
            </a:endParaRPr>
          </a:p>
        </p:txBody>
      </p:sp>
      <p:cxnSp>
        <p:nvCxnSpPr>
          <p:cNvPr id="119" name="Google Shape;119;p15"/>
          <p:cNvCxnSpPr/>
          <p:nvPr/>
        </p:nvCxnSpPr>
        <p:spPr>
          <a:xfrm rot="10800000">
            <a:off x="838200" y="6485313"/>
            <a:ext cx="10515600" cy="0"/>
          </a:xfrm>
          <a:prstGeom prst="straightConnector1">
            <a:avLst/>
          </a:prstGeom>
          <a:noFill/>
          <a:ln w="57150"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p:nvPr/>
        </p:nvSpPr>
        <p:spPr>
          <a:xfrm>
            <a:off x="1"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15"/>
          <p:cNvGrpSpPr/>
          <p:nvPr/>
        </p:nvGrpSpPr>
        <p:grpSpPr>
          <a:xfrm>
            <a:off x="4" y="1216597"/>
            <a:ext cx="731521" cy="673460"/>
            <a:chOff x="3940602" y="308034"/>
            <a:chExt cx="2116791" cy="3428999"/>
          </a:xfrm>
        </p:grpSpPr>
        <p:sp>
          <p:nvSpPr>
            <p:cNvPr id="113" name="Google Shape;113;p15"/>
            <p:cNvSpPr/>
            <p:nvPr/>
          </p:nvSpPr>
          <p:spPr>
            <a:xfrm>
              <a:off x="3940602"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4" name="Google Shape;114;p15"/>
            <p:cNvSpPr/>
            <p:nvPr/>
          </p:nvSpPr>
          <p:spPr>
            <a:xfrm>
              <a:off x="4715626"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 name="Google Shape;115;p15"/>
            <p:cNvSpPr/>
            <p:nvPr/>
          </p:nvSpPr>
          <p:spPr>
            <a:xfrm>
              <a:off x="5490650"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16" name="Google Shape;116;p15"/>
          <p:cNvSpPr/>
          <p:nvPr/>
        </p:nvSpPr>
        <p:spPr>
          <a:xfrm>
            <a:off x="640079" y="613954"/>
            <a:ext cx="10907487" cy="1894116"/>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7" name="Google Shape;117;p15"/>
          <p:cNvSpPr txBox="1">
            <a:spLocks noGrp="1"/>
          </p:cNvSpPr>
          <p:nvPr>
            <p:ph type="title"/>
          </p:nvPr>
        </p:nvSpPr>
        <p:spPr>
          <a:xfrm>
            <a:off x="1043631" y="809898"/>
            <a:ext cx="9942716" cy="1554480"/>
          </a:xfrm>
          <a:prstGeom prst="rect">
            <a:avLst/>
          </a:prstGeom>
          <a:noFill/>
          <a:ln>
            <a:noFill/>
          </a:ln>
        </p:spPr>
        <p:txBody>
          <a:bodyPr spcFirstLastPara="1" wrap="square" lIns="91425" tIns="45700" rIns="91425" bIns="45700" anchor="ctr" anchorCtr="0">
            <a:normAutofit/>
          </a:bodyPr>
          <a:lstStyle/>
          <a:p>
            <a:r>
              <a:rPr lang="vi-VN" sz="3600">
                <a:latin typeface="Times New Roman" panose="02020603050405020304" pitchFamily="18" charset="0"/>
                <a:ea typeface="MS Mincho" panose="02020609040205080304" pitchFamily="49" charset="-128"/>
                <a:cs typeface="Times New Roman" panose="02020603050405020304" pitchFamily="18" charset="0"/>
              </a:rPr>
              <a:t>T</a:t>
            </a:r>
            <a:r>
              <a:rPr lang="vi-VN" sz="3600">
                <a:effectLst/>
                <a:latin typeface="Times New Roman" panose="02020603050405020304" pitchFamily="18" charset="0"/>
                <a:ea typeface="MS Mincho" panose="02020609040205080304" pitchFamily="49" charset="-128"/>
                <a:cs typeface="Times New Roman" panose="02020603050405020304" pitchFamily="18" charset="0"/>
              </a:rPr>
              <a:t>hu nhập</a:t>
            </a:r>
            <a:endParaRPr lang="vi-VN" sz="8000">
              <a:solidFill>
                <a:schemeClr val="dk1"/>
              </a:solidFill>
              <a:latin typeface="+mj-lt"/>
              <a:ea typeface="Play"/>
              <a:cs typeface="Play"/>
              <a:sym typeface="Play"/>
            </a:endParaRPr>
          </a:p>
        </p:txBody>
      </p:sp>
      <p:sp>
        <p:nvSpPr>
          <p:cNvPr id="118" name="Google Shape;118;p15"/>
          <p:cNvSpPr txBox="1">
            <a:spLocks noGrp="1"/>
          </p:cNvSpPr>
          <p:nvPr>
            <p:ph type="body" idx="1"/>
          </p:nvPr>
        </p:nvSpPr>
        <p:spPr>
          <a:xfrm>
            <a:off x="932884" y="2923444"/>
            <a:ext cx="9941319" cy="3124658"/>
          </a:xfrm>
          <a:prstGeom prst="rect">
            <a:avLst/>
          </a:prstGeom>
          <a:noFill/>
          <a:ln>
            <a:noFill/>
          </a:ln>
        </p:spPr>
        <p:txBody>
          <a:bodyPr spcFirstLastPara="1" wrap="square" lIns="91425" tIns="45700" rIns="91425" bIns="45700" anchor="ctr" anchorCtr="0">
            <a:normAutofit lnSpcReduction="10000"/>
          </a:bodyPr>
          <a:lstStyle/>
          <a:p>
            <a:pPr indent="0" algn="just">
              <a:lnSpc>
                <a:spcPct val="110000"/>
              </a:lnSpc>
              <a:spcBef>
                <a:spcPts val="600"/>
              </a:spcBef>
              <a:spcAft>
                <a:spcPts val="600"/>
              </a:spcAft>
              <a:buNone/>
            </a:pPr>
            <a:r>
              <a:rPr lang="vi-VN"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Sử</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dụng</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bộ</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dữ</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liệu</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tiêu</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chuẩn</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của</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kaggle</a:t>
            </a:r>
            <a:r>
              <a:rPr lang="en-US" sz="2000" kern="0" dirty="0">
                <a:effectLst/>
                <a:latin typeface="Times New Roman" panose="02020603050405020304" pitchFamily="18" charset="0"/>
                <a:ea typeface="MS Mincho" panose="02020609040205080304" pitchFamily="49" charset="-128"/>
              </a:rPr>
              <a:t>. Trong </a:t>
            </a:r>
            <a:r>
              <a:rPr lang="en-US" sz="2000" kern="0" dirty="0" err="1">
                <a:effectLst/>
                <a:latin typeface="Times New Roman" panose="02020603050405020304" pitchFamily="18" charset="0"/>
                <a:ea typeface="MS Mincho" panose="02020609040205080304" pitchFamily="49" charset="-128"/>
              </a:rPr>
              <a:t>hạt</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nhân</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này</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chúng</a:t>
            </a:r>
            <a:r>
              <a:rPr lang="en-US" sz="2000" kern="0" dirty="0">
                <a:effectLst/>
                <a:latin typeface="Times New Roman" panose="02020603050405020304" pitchFamily="18" charset="0"/>
                <a:ea typeface="MS Mincho" panose="02020609040205080304" pitchFamily="49" charset="-128"/>
              </a:rPr>
              <a:t> ta </a:t>
            </a:r>
            <a:r>
              <a:rPr lang="en-US" sz="2000" kern="0" dirty="0" err="1">
                <a:effectLst/>
                <a:latin typeface="Times New Roman" panose="02020603050405020304" pitchFamily="18" charset="0"/>
                <a:ea typeface="MS Mincho" panose="02020609040205080304" pitchFamily="49" charset="-128"/>
              </a:rPr>
              <a:t>chứng</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kiến</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một</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nhóm</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gồm</a:t>
            </a:r>
            <a:r>
              <a:rPr lang="en-US" sz="2000" kern="0" dirty="0">
                <a:effectLst/>
                <a:latin typeface="Times New Roman" panose="02020603050405020304" pitchFamily="18" charset="0"/>
                <a:ea typeface="MS Mincho" panose="02020609040205080304" pitchFamily="49" charset="-128"/>
              </a:rPr>
              <a:t> 15 CNN </a:t>
            </a:r>
            <a:r>
              <a:rPr lang="en-US" sz="2000" kern="0" dirty="0" err="1">
                <a:effectLst/>
                <a:latin typeface="Times New Roman" panose="02020603050405020304" pitchFamily="18" charset="0"/>
                <a:ea typeface="MS Mincho" panose="02020609040205080304" pitchFamily="49" charset="-128"/>
              </a:rPr>
              <a:t>phân</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loại</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các</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chữ</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số</a:t>
            </a:r>
            <a:r>
              <a:rPr lang="en-US" sz="2000" kern="0" dirty="0">
                <a:effectLst/>
                <a:latin typeface="Times New Roman" panose="02020603050405020304" pitchFamily="18" charset="0"/>
                <a:ea typeface="MS Mincho" panose="02020609040205080304" pitchFamily="49" charset="-128"/>
              </a:rPr>
              <a:t> MNIST </a:t>
            </a:r>
            <a:r>
              <a:rPr lang="en-US" sz="2000" kern="0" dirty="0" err="1">
                <a:effectLst/>
                <a:latin typeface="Times New Roman" panose="02020603050405020304" pitchFamily="18" charset="0"/>
                <a:ea typeface="MS Mincho" panose="02020609040205080304" pitchFamily="49" charset="-128"/>
              </a:rPr>
              <a:t>của</a:t>
            </a:r>
            <a:r>
              <a:rPr lang="en-US" sz="2000" kern="0" dirty="0">
                <a:effectLst/>
                <a:latin typeface="Times New Roman" panose="02020603050405020304" pitchFamily="18" charset="0"/>
                <a:ea typeface="MS Mincho" panose="02020609040205080304" pitchFamily="49" charset="-128"/>
              </a:rPr>
              <a:t> Kaggle </a:t>
            </a:r>
            <a:r>
              <a:rPr lang="en-US" sz="2000" kern="0" dirty="0" err="1">
                <a:effectLst/>
                <a:latin typeface="Times New Roman" panose="02020603050405020304" pitchFamily="18" charset="0"/>
                <a:ea typeface="MS Mincho" panose="02020609040205080304" pitchFamily="49" charset="-128"/>
              </a:rPr>
              <a:t>sau</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khi</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huấn</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luyện</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trên</a:t>
            </a:r>
            <a:r>
              <a:rPr lang="en-US" sz="2000" kern="0" dirty="0">
                <a:effectLst/>
                <a:latin typeface="Times New Roman" panose="02020603050405020304" pitchFamily="18" charset="0"/>
                <a:ea typeface="MS Mincho" panose="02020609040205080304" pitchFamily="49" charset="-128"/>
              </a:rPr>
              <a:t> 42.000 </a:t>
            </a:r>
            <a:r>
              <a:rPr lang="en-US" sz="2000" kern="0" dirty="0" err="1">
                <a:effectLst/>
                <a:latin typeface="Times New Roman" panose="02020603050405020304" pitchFamily="18" charset="0"/>
                <a:ea typeface="MS Mincho" panose="02020609040205080304" pitchFamily="49" charset="-128"/>
              </a:rPr>
              <a:t>hình</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ảnh</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của</a:t>
            </a:r>
            <a:r>
              <a:rPr lang="en-US" sz="2000" kern="0" dirty="0">
                <a:effectLst/>
                <a:latin typeface="Times New Roman" panose="02020603050405020304" pitchFamily="18" charset="0"/>
                <a:ea typeface="MS Mincho" panose="02020609040205080304" pitchFamily="49" charset="-128"/>
              </a:rPr>
              <a:t> Kaggle </a:t>
            </a:r>
            <a:r>
              <a:rPr lang="en-US" sz="2000" kern="0" dirty="0" err="1">
                <a:effectLst/>
                <a:latin typeface="Times New Roman" panose="02020603050405020304" pitchFamily="18" charset="0"/>
                <a:ea typeface="MS Mincho" panose="02020609040205080304" pitchFamily="49" charset="-128"/>
              </a:rPr>
              <a:t>trong</a:t>
            </a:r>
            <a:r>
              <a:rPr lang="en-US" sz="2000" kern="0" dirty="0">
                <a:effectLst/>
                <a:latin typeface="Times New Roman" panose="02020603050405020304" pitchFamily="18" charset="0"/>
                <a:ea typeface="MS Mincho" panose="02020609040205080304" pitchFamily="49" charset="-128"/>
              </a:rPr>
              <a:t> "train.csv" </a:t>
            </a:r>
            <a:r>
              <a:rPr lang="en-US" sz="2000" kern="0" dirty="0" err="1">
                <a:effectLst/>
                <a:latin typeface="Times New Roman" panose="02020603050405020304" pitchFamily="18" charset="0"/>
                <a:ea typeface="MS Mincho" panose="02020609040205080304" pitchFamily="49" charset="-128"/>
              </a:rPr>
              <a:t>cùng</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với</a:t>
            </a:r>
            <a:r>
              <a:rPr lang="en-US" sz="2000" kern="0" dirty="0">
                <a:effectLst/>
                <a:latin typeface="Times New Roman" panose="02020603050405020304" pitchFamily="18" charset="0"/>
                <a:ea typeface="MS Mincho" panose="02020609040205080304" pitchFamily="49" charset="-128"/>
              </a:rPr>
              <a:t> 25 </a:t>
            </a:r>
            <a:r>
              <a:rPr lang="en-US" sz="2000" kern="0" dirty="0" err="1">
                <a:effectLst/>
                <a:latin typeface="Times New Roman" panose="02020603050405020304" pitchFamily="18" charset="0"/>
                <a:ea typeface="MS Mincho" panose="02020609040205080304" pitchFamily="49" charset="-128"/>
              </a:rPr>
              <a:t>triệu</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hình</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ảnh</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khác</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được</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tạo</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bằng</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cách</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xoay</a:t>
            </a:r>
            <a:r>
              <a:rPr lang="en-US" sz="2000" kern="0" dirty="0">
                <a:effectLst/>
                <a:latin typeface="Times New Roman" panose="02020603050405020304" pitchFamily="18" charset="0"/>
                <a:ea typeface="MS Mincho" panose="02020609040205080304" pitchFamily="49" charset="-128"/>
              </a:rPr>
              <a:t>, chia </a:t>
            </a:r>
            <a:r>
              <a:rPr lang="en-US" sz="2000" kern="0" dirty="0" err="1">
                <a:effectLst/>
                <a:latin typeface="Times New Roman" panose="02020603050405020304" pitchFamily="18" charset="0"/>
                <a:ea typeface="MS Mincho" panose="02020609040205080304" pitchFamily="49" charset="-128"/>
              </a:rPr>
              <a:t>tỷ</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lệ</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và</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dịch</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chuyển</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hình</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ảnh</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của</a:t>
            </a:r>
            <a:r>
              <a:rPr lang="en-US" sz="2000" kern="0" dirty="0">
                <a:effectLst/>
                <a:latin typeface="Times New Roman" panose="02020603050405020304" pitchFamily="18" charset="0"/>
                <a:ea typeface="MS Mincho" panose="02020609040205080304" pitchFamily="49" charset="-128"/>
              </a:rPr>
              <a:t> Kaggle. </a:t>
            </a:r>
            <a:r>
              <a:rPr lang="en-US" sz="2000" kern="0" dirty="0" err="1">
                <a:effectLst/>
                <a:latin typeface="Times New Roman" panose="02020603050405020304" pitchFamily="18" charset="0"/>
                <a:ea typeface="MS Mincho" panose="02020609040205080304" pitchFamily="49" charset="-128"/>
              </a:rPr>
              <a:t>Học</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từ</a:t>
            </a:r>
            <a:r>
              <a:rPr lang="en-US" sz="2000" kern="0" dirty="0">
                <a:effectLst/>
                <a:latin typeface="Times New Roman" panose="02020603050405020304" pitchFamily="18" charset="0"/>
                <a:ea typeface="MS Mincho" panose="02020609040205080304" pitchFamily="49" charset="-128"/>
              </a:rPr>
              <a:t> 25.042.000 </a:t>
            </a:r>
            <a:r>
              <a:rPr lang="en-US" sz="2000" kern="0" dirty="0" err="1">
                <a:effectLst/>
                <a:latin typeface="Times New Roman" panose="02020603050405020304" pitchFamily="18" charset="0"/>
                <a:ea typeface="MS Mincho" panose="02020609040205080304" pitchFamily="49" charset="-128"/>
              </a:rPr>
              <a:t>hình</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ảnh</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nhóm</a:t>
            </a:r>
            <a:r>
              <a:rPr lang="en-US" sz="2000" kern="0" dirty="0">
                <a:effectLst/>
                <a:latin typeface="Times New Roman" panose="02020603050405020304" pitchFamily="18" charset="0"/>
                <a:ea typeface="MS Mincho" panose="02020609040205080304" pitchFamily="49" charset="-128"/>
              </a:rPr>
              <a:t> CNN </a:t>
            </a:r>
            <a:r>
              <a:rPr lang="en-US" sz="2000" kern="0" dirty="0" err="1">
                <a:effectLst/>
                <a:latin typeface="Times New Roman" panose="02020603050405020304" pitchFamily="18" charset="0"/>
                <a:ea typeface="MS Mincho" panose="02020609040205080304" pitchFamily="49" charset="-128"/>
              </a:rPr>
              <a:t>này</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đạt</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được</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độ</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chính</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xác</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phân</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loại</a:t>
            </a:r>
            <a:r>
              <a:rPr lang="en-US" sz="2000" kern="0" dirty="0">
                <a:effectLst/>
                <a:latin typeface="Times New Roman" panose="02020603050405020304" pitchFamily="18" charset="0"/>
                <a:ea typeface="MS Mincho" panose="02020609040205080304" pitchFamily="49" charset="-128"/>
              </a:rPr>
              <a:t> 99,75%. </a:t>
            </a:r>
            <a:r>
              <a:rPr lang="en-US" sz="2000" kern="0" dirty="0" err="1">
                <a:effectLst/>
                <a:latin typeface="Times New Roman" panose="02020603050405020304" pitchFamily="18" charset="0"/>
                <a:ea typeface="MS Mincho" panose="02020609040205080304" pitchFamily="49" charset="-128"/>
              </a:rPr>
              <a:t>Hạt</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nhân</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này</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sử</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dụng</a:t>
            </a:r>
            <a:r>
              <a:rPr lang="en-US" sz="2000" kern="0" dirty="0">
                <a:effectLst/>
                <a:latin typeface="Times New Roman" panose="02020603050405020304" pitchFamily="18" charset="0"/>
                <a:ea typeface="MS Mincho" panose="02020609040205080304" pitchFamily="49" charset="-128"/>
              </a:rPr>
              <a:t> ý </a:t>
            </a:r>
            <a:r>
              <a:rPr lang="en-US" sz="2000" kern="0" dirty="0" err="1">
                <a:effectLst/>
                <a:latin typeface="Times New Roman" panose="02020603050405020304" pitchFamily="18" charset="0"/>
                <a:ea typeface="MS Mincho" panose="02020609040205080304" pitchFamily="49" charset="-128"/>
              </a:rPr>
              <a:t>tưởng</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từ</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các</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mô</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hình</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được</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xuất</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bản</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tốt</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nhất</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được</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tìm</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thấy</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trên</a:t>
            </a:r>
            <a:r>
              <a:rPr lang="en-US" sz="2000" kern="0" dirty="0">
                <a:effectLst/>
                <a:latin typeface="Times New Roman" panose="02020603050405020304" pitchFamily="18" charset="0"/>
                <a:ea typeface="MS Mincho" panose="02020609040205080304" pitchFamily="49" charset="-128"/>
              </a:rPr>
              <a:t> internet. </a:t>
            </a:r>
            <a:r>
              <a:rPr lang="en-US" sz="2000" kern="0" dirty="0" err="1">
                <a:effectLst/>
                <a:latin typeface="Times New Roman" panose="02020603050405020304" pitchFamily="18" charset="0"/>
                <a:ea typeface="MS Mincho" panose="02020609040205080304" pitchFamily="49" charset="-128"/>
              </a:rPr>
              <a:t>Các</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kỹ</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thuật</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nâng</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cao</a:t>
            </a:r>
            <a:r>
              <a:rPr lang="en-US" sz="2000" kern="0" dirty="0">
                <a:effectLst/>
                <a:latin typeface="Times New Roman" panose="02020603050405020304" pitchFamily="18" charset="0"/>
                <a:ea typeface="MS Mincho" panose="02020609040205080304" pitchFamily="49" charset="-128"/>
              </a:rPr>
              <a:t> bao </a:t>
            </a:r>
            <a:r>
              <a:rPr lang="en-US" sz="2000" kern="0" dirty="0" err="1">
                <a:effectLst/>
                <a:latin typeface="Times New Roman" panose="02020603050405020304" pitchFamily="18" charset="0"/>
                <a:ea typeface="MS Mincho" panose="02020609040205080304" pitchFamily="49" charset="-128"/>
              </a:rPr>
              <a:t>gồm</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tăng</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cường</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dữ</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liệu</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các</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lớp</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tích</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chập</a:t>
            </a:r>
            <a:r>
              <a:rPr lang="en-US" sz="2000" kern="0" dirty="0">
                <a:effectLst/>
                <a:latin typeface="Times New Roman" panose="02020603050405020304" pitchFamily="18" charset="0"/>
                <a:ea typeface="MS Mincho" panose="02020609040205080304" pitchFamily="49" charset="-128"/>
              </a:rPr>
              <a:t> phi </a:t>
            </a:r>
            <a:r>
              <a:rPr lang="en-US" sz="2000" kern="0" dirty="0" err="1">
                <a:effectLst/>
                <a:latin typeface="Times New Roman" panose="02020603050405020304" pitchFamily="18" charset="0"/>
                <a:ea typeface="MS Mincho" panose="02020609040205080304" pitchFamily="49" charset="-128"/>
              </a:rPr>
              <a:t>tuyến</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tính</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các</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lớp</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tổng</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hợp</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có</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thể</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học</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được</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kích</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hoạt</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ReLU</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tập</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hợp</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đóng</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gói</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tốc</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độ</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học</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tập</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phân</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rã</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bỏ</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học</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chuẩn</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hóa</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hàng</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loạt</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và</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tối</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ưu</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hóa</a:t>
            </a:r>
            <a:r>
              <a:rPr lang="en-US" sz="2000" kern="0" dirty="0">
                <a:effectLst/>
                <a:latin typeface="Times New Roman" panose="02020603050405020304" pitchFamily="18" charset="0"/>
                <a:ea typeface="MS Mincho" panose="02020609040205080304" pitchFamily="49" charset="-128"/>
              </a:rPr>
              <a:t> </a:t>
            </a:r>
            <a:r>
              <a:rPr lang="en-US" sz="2000" kern="0" dirty="0" err="1">
                <a:effectLst/>
                <a:latin typeface="Times New Roman" panose="02020603050405020304" pitchFamily="18" charset="0"/>
                <a:ea typeface="MS Mincho" panose="02020609040205080304" pitchFamily="49" charset="-128"/>
              </a:rPr>
              <a:t>adam</a:t>
            </a:r>
            <a:r>
              <a:rPr lang="en-US" sz="2000" kern="0" dirty="0">
                <a:effectLst/>
                <a:latin typeface="Times New Roman" panose="02020603050405020304" pitchFamily="18" charset="0"/>
                <a:ea typeface="MS Mincho" panose="02020609040205080304" pitchFamily="49" charset="-128"/>
              </a:rPr>
              <a:t>.</a:t>
            </a:r>
            <a:endParaRPr lang="vi-VN" sz="2000" dirty="0"/>
          </a:p>
        </p:txBody>
      </p:sp>
      <p:cxnSp>
        <p:nvCxnSpPr>
          <p:cNvPr id="119" name="Google Shape;119;p15"/>
          <p:cNvCxnSpPr/>
          <p:nvPr/>
        </p:nvCxnSpPr>
        <p:spPr>
          <a:xfrm rot="10800000">
            <a:off x="838200" y="6485313"/>
            <a:ext cx="10515600" cy="0"/>
          </a:xfrm>
          <a:prstGeom prst="straightConnector1">
            <a:avLst/>
          </a:prstGeom>
          <a:noFill/>
          <a:ln w="57150" cap="flat" cmpd="sng">
            <a:solidFill>
              <a:schemeClr val="accent4"/>
            </a:solidFill>
            <a:prstDash val="solid"/>
            <a:miter lim="800000"/>
            <a:headEnd type="none" w="sm" len="sm"/>
            <a:tailEnd type="none" w="sm" len="sm"/>
          </a:ln>
        </p:spPr>
      </p:cxnSp>
    </p:spTree>
    <p:extLst>
      <p:ext uri="{BB962C8B-B14F-4D97-AF65-F5344CB8AC3E}">
        <p14:creationId xmlns:p14="http://schemas.microsoft.com/office/powerpoint/2010/main" val="21990617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p:nvPr/>
        </p:nvSpPr>
        <p:spPr>
          <a:xfrm>
            <a:off x="1"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15"/>
          <p:cNvGrpSpPr/>
          <p:nvPr/>
        </p:nvGrpSpPr>
        <p:grpSpPr>
          <a:xfrm>
            <a:off x="4" y="1216597"/>
            <a:ext cx="12191995" cy="673460"/>
            <a:chOff x="3940602" y="308034"/>
            <a:chExt cx="2116791" cy="3428999"/>
          </a:xfrm>
        </p:grpSpPr>
        <p:sp>
          <p:nvSpPr>
            <p:cNvPr id="113" name="Google Shape;113;p15"/>
            <p:cNvSpPr/>
            <p:nvPr/>
          </p:nvSpPr>
          <p:spPr>
            <a:xfrm>
              <a:off x="3940602"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4" name="Google Shape;114;p15"/>
            <p:cNvSpPr/>
            <p:nvPr/>
          </p:nvSpPr>
          <p:spPr>
            <a:xfrm>
              <a:off x="4715626"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 name="Google Shape;115;p15"/>
            <p:cNvSpPr/>
            <p:nvPr/>
          </p:nvSpPr>
          <p:spPr>
            <a:xfrm>
              <a:off x="5490650"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16" name="Google Shape;116;p15"/>
          <p:cNvSpPr/>
          <p:nvPr/>
        </p:nvSpPr>
        <p:spPr>
          <a:xfrm>
            <a:off x="8258629" y="613954"/>
            <a:ext cx="3288937" cy="1894116"/>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7" name="Google Shape;117;p15"/>
          <p:cNvSpPr txBox="1">
            <a:spLocks noGrp="1"/>
          </p:cNvSpPr>
          <p:nvPr>
            <p:ph type="title"/>
          </p:nvPr>
        </p:nvSpPr>
        <p:spPr>
          <a:xfrm>
            <a:off x="8623381" y="809898"/>
            <a:ext cx="2362966" cy="1554480"/>
          </a:xfrm>
          <a:prstGeom prst="rect">
            <a:avLst/>
          </a:prstGeom>
          <a:noFill/>
          <a:ln>
            <a:noFill/>
          </a:ln>
        </p:spPr>
        <p:txBody>
          <a:bodyPr spcFirstLastPara="1" wrap="square" lIns="91425" tIns="45700" rIns="91425" bIns="45700" anchor="ctr" anchorCtr="0">
            <a:normAutofit/>
          </a:bodyPr>
          <a:lstStyle/>
          <a:p>
            <a:r>
              <a:rPr lang="vi-VN" sz="3600" dirty="0">
                <a:latin typeface="Times New Roman" panose="02020603050405020304" pitchFamily="18" charset="0"/>
                <a:ea typeface="MS Mincho" panose="02020609040205080304" pitchFamily="49" charset="-128"/>
                <a:cs typeface="Times New Roman" panose="02020603050405020304" pitchFamily="18" charset="0"/>
              </a:rPr>
              <a:t>Tiền xử lí</a:t>
            </a:r>
            <a:endParaRPr lang="vi-VN" sz="8000" dirty="0">
              <a:solidFill>
                <a:schemeClr val="dk1"/>
              </a:solidFill>
              <a:latin typeface="+mj-lt"/>
              <a:ea typeface="Play"/>
              <a:cs typeface="Play"/>
              <a:sym typeface="Play"/>
            </a:endParaRPr>
          </a:p>
        </p:txBody>
      </p:sp>
      <p:sp>
        <p:nvSpPr>
          <p:cNvPr id="118" name="Google Shape;118;p15"/>
          <p:cNvSpPr txBox="1">
            <a:spLocks noGrp="1"/>
          </p:cNvSpPr>
          <p:nvPr>
            <p:ph type="body" idx="1"/>
          </p:nvPr>
        </p:nvSpPr>
        <p:spPr>
          <a:xfrm>
            <a:off x="838200" y="2771051"/>
            <a:ext cx="10709366" cy="725278"/>
          </a:xfrm>
          <a:prstGeom prst="rect">
            <a:avLst/>
          </a:prstGeom>
          <a:noFill/>
          <a:ln>
            <a:noFill/>
          </a:ln>
        </p:spPr>
        <p:txBody>
          <a:bodyPr spcFirstLastPara="1" wrap="square" lIns="91425" tIns="45700" rIns="91425" bIns="45700" anchor="ctr" anchorCtr="0">
            <a:noAutofit/>
          </a:bodyPr>
          <a:lstStyle/>
          <a:p>
            <a:pPr indent="0" algn="just">
              <a:lnSpc>
                <a:spcPct val="110000"/>
              </a:lnSpc>
              <a:spcBef>
                <a:spcPts val="600"/>
              </a:spcBef>
              <a:spcAft>
                <a:spcPts val="600"/>
              </a:spcAft>
              <a:buNone/>
            </a:pPr>
            <a:r>
              <a:rPr lang="en-US" sz="2000" dirty="0" err="1">
                <a:effectLst/>
                <a:latin typeface="Times New Roman" panose="02020603050405020304" pitchFamily="18" charset="0"/>
                <a:ea typeface="MS Mincho" panose="02020609040205080304" pitchFamily="49" charset="-128"/>
                <a:cs typeface="Times New Roman" panose="02020603050405020304" pitchFamily="18" charset="0"/>
              </a:rPr>
              <a:t>Chuyển</a:t>
            </a: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000" dirty="0" err="1">
                <a:effectLst/>
                <a:latin typeface="Times New Roman" panose="02020603050405020304" pitchFamily="18" charset="0"/>
                <a:ea typeface="MS Mincho" panose="02020609040205080304" pitchFamily="49" charset="-128"/>
                <a:cs typeface="Times New Roman" panose="02020603050405020304" pitchFamily="18" charset="0"/>
              </a:rPr>
              <a:t>đổi</a:t>
            </a: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000" dirty="0" err="1">
                <a:effectLst/>
                <a:latin typeface="Times New Roman" panose="02020603050405020304" pitchFamily="18" charset="0"/>
                <a:ea typeface="MS Mincho" panose="02020609040205080304" pitchFamily="49" charset="-128"/>
                <a:cs typeface="Times New Roman" panose="02020603050405020304" pitchFamily="18" charset="0"/>
              </a:rPr>
              <a:t>hình</a:t>
            </a: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000" dirty="0" err="1">
                <a:effectLst/>
                <a:latin typeface="Times New Roman" panose="02020603050405020304" pitchFamily="18" charset="0"/>
                <a:ea typeface="MS Mincho" panose="02020609040205080304" pitchFamily="49" charset="-128"/>
                <a:cs typeface="Times New Roman" panose="02020603050405020304" pitchFamily="18" charset="0"/>
              </a:rPr>
              <a:t>ảnh</a:t>
            </a: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 sang </a:t>
            </a:r>
            <a:r>
              <a:rPr lang="en-US" sz="2000" dirty="0" err="1">
                <a:effectLst/>
                <a:latin typeface="Times New Roman" panose="02020603050405020304" pitchFamily="18" charset="0"/>
                <a:ea typeface="MS Mincho" panose="02020609040205080304" pitchFamily="49" charset="-128"/>
                <a:cs typeface="Times New Roman" panose="02020603050405020304" pitchFamily="18" charset="0"/>
              </a:rPr>
              <a:t>dạng</a:t>
            </a: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 thang </a:t>
            </a:r>
            <a:r>
              <a:rPr lang="en-US" sz="2000" dirty="0" err="1">
                <a:effectLst/>
                <a:latin typeface="Times New Roman" panose="02020603050405020304" pitchFamily="18" charset="0"/>
                <a:ea typeface="MS Mincho" panose="02020609040205080304" pitchFamily="49" charset="-128"/>
                <a:cs typeface="Times New Roman" panose="02020603050405020304" pitchFamily="18" charset="0"/>
              </a:rPr>
              <a:t>xám</a:t>
            </a: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 (grayscale)</a:t>
            </a:r>
            <a:r>
              <a:rPr lang="vi-VN" sz="20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000" dirty="0" err="1">
                <a:effectLst/>
                <a:latin typeface="Times New Roman" panose="02020603050405020304" pitchFamily="18" charset="0"/>
                <a:ea typeface="MS Mincho" panose="02020609040205080304" pitchFamily="49" charset="-128"/>
                <a:cs typeface="Times New Roman" panose="02020603050405020304" pitchFamily="18" charset="0"/>
              </a:rPr>
              <a:t>và</a:t>
            </a: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000" dirty="0" err="1">
                <a:effectLst/>
                <a:latin typeface="Times New Roman" panose="02020603050405020304" pitchFamily="18" charset="0"/>
                <a:ea typeface="MS Mincho" panose="02020609040205080304" pitchFamily="49" charset="-128"/>
                <a:cs typeface="Times New Roman" panose="02020603050405020304" pitchFamily="18" charset="0"/>
              </a:rPr>
              <a:t>chuẩn</a:t>
            </a: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000" dirty="0" err="1">
                <a:effectLst/>
                <a:latin typeface="Times New Roman" panose="02020603050405020304" pitchFamily="18" charset="0"/>
                <a:ea typeface="MS Mincho" panose="02020609040205080304" pitchFamily="49" charset="-128"/>
                <a:cs typeface="Times New Roman" panose="02020603050405020304" pitchFamily="18" charset="0"/>
              </a:rPr>
              <a:t>hóa</a:t>
            </a: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000" dirty="0" err="1">
                <a:effectLst/>
                <a:latin typeface="Times New Roman" panose="02020603050405020304" pitchFamily="18" charset="0"/>
                <a:ea typeface="MS Mincho" panose="02020609040205080304" pitchFamily="49" charset="-128"/>
                <a:cs typeface="Times New Roman" panose="02020603050405020304" pitchFamily="18" charset="0"/>
              </a:rPr>
              <a:t>kích</a:t>
            </a: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000" dirty="0" err="1">
                <a:effectLst/>
                <a:latin typeface="Times New Roman" panose="02020603050405020304" pitchFamily="18" charset="0"/>
                <a:ea typeface="MS Mincho" panose="02020609040205080304" pitchFamily="49" charset="-128"/>
                <a:cs typeface="Times New Roman" panose="02020603050405020304" pitchFamily="18" charset="0"/>
              </a:rPr>
              <a:t>thước</a:t>
            </a: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000" dirty="0" err="1">
                <a:effectLst/>
                <a:latin typeface="Times New Roman" panose="02020603050405020304" pitchFamily="18" charset="0"/>
                <a:ea typeface="MS Mincho" panose="02020609040205080304" pitchFamily="49" charset="-128"/>
                <a:cs typeface="Times New Roman" panose="02020603050405020304" pitchFamily="18" charset="0"/>
              </a:rPr>
              <a:t>của</a:t>
            </a: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000" dirty="0" err="1">
                <a:effectLst/>
                <a:latin typeface="Times New Roman" panose="02020603050405020304" pitchFamily="18" charset="0"/>
                <a:ea typeface="MS Mincho" panose="02020609040205080304" pitchFamily="49" charset="-128"/>
                <a:cs typeface="Times New Roman" panose="02020603050405020304" pitchFamily="18" charset="0"/>
              </a:rPr>
              <a:t>hình</a:t>
            </a: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000" dirty="0" err="1">
                <a:effectLst/>
                <a:latin typeface="Times New Roman" panose="02020603050405020304" pitchFamily="18" charset="0"/>
                <a:ea typeface="MS Mincho" panose="02020609040205080304" pitchFamily="49" charset="-128"/>
                <a:cs typeface="Times New Roman" panose="02020603050405020304" pitchFamily="18" charset="0"/>
              </a:rPr>
              <a:t>ảnh</a:t>
            </a: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 (28x28 pixel)</a:t>
            </a:r>
          </a:p>
        </p:txBody>
      </p:sp>
      <p:cxnSp>
        <p:nvCxnSpPr>
          <p:cNvPr id="119" name="Google Shape;119;p15"/>
          <p:cNvCxnSpPr/>
          <p:nvPr/>
        </p:nvCxnSpPr>
        <p:spPr>
          <a:xfrm rot="10800000">
            <a:off x="838200" y="6485313"/>
            <a:ext cx="10515600" cy="0"/>
          </a:xfrm>
          <a:prstGeom prst="straightConnector1">
            <a:avLst/>
          </a:prstGeom>
          <a:noFill/>
          <a:ln w="57150" cap="flat" cmpd="sng">
            <a:solidFill>
              <a:schemeClr val="accent4"/>
            </a:solidFill>
            <a:prstDash val="solid"/>
            <a:miter lim="800000"/>
            <a:headEnd type="none" w="sm" len="sm"/>
            <a:tailEnd type="none" w="sm" len="sm"/>
          </a:ln>
        </p:spPr>
      </p:cxnSp>
      <p:pic>
        <p:nvPicPr>
          <p:cNvPr id="11" name="Picture 10">
            <a:extLst>
              <a:ext uri="{FF2B5EF4-FFF2-40B4-BE49-F238E27FC236}">
                <a16:creationId xmlns:a16="http://schemas.microsoft.com/office/drawing/2014/main" id="{B3B87F0C-CADB-47FA-B798-FF26EC61B401}"/>
              </a:ext>
            </a:extLst>
          </p:cNvPr>
          <p:cNvPicPr/>
          <p:nvPr/>
        </p:nvPicPr>
        <p:blipFill>
          <a:blip r:embed="rId3"/>
          <a:stretch>
            <a:fillRect/>
          </a:stretch>
        </p:blipFill>
        <p:spPr>
          <a:xfrm>
            <a:off x="4225555" y="3428682"/>
            <a:ext cx="3355975" cy="2994660"/>
          </a:xfrm>
          <a:prstGeom prst="rect">
            <a:avLst/>
          </a:prstGeom>
        </p:spPr>
      </p:pic>
    </p:spTree>
    <p:extLst>
      <p:ext uri="{BB962C8B-B14F-4D97-AF65-F5344CB8AC3E}">
        <p14:creationId xmlns:p14="http://schemas.microsoft.com/office/powerpoint/2010/main" val="40240600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p:nvPr/>
        </p:nvSpPr>
        <p:spPr>
          <a:xfrm>
            <a:off x="0" y="-1"/>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15"/>
          <p:cNvGrpSpPr/>
          <p:nvPr/>
        </p:nvGrpSpPr>
        <p:grpSpPr>
          <a:xfrm>
            <a:off x="-118241" y="3428682"/>
            <a:ext cx="731521" cy="673460"/>
            <a:chOff x="3940602" y="308034"/>
            <a:chExt cx="2116791" cy="3428999"/>
          </a:xfrm>
        </p:grpSpPr>
        <p:sp>
          <p:nvSpPr>
            <p:cNvPr id="113" name="Google Shape;113;p15"/>
            <p:cNvSpPr/>
            <p:nvPr/>
          </p:nvSpPr>
          <p:spPr>
            <a:xfrm>
              <a:off x="3940602"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4" name="Google Shape;114;p15"/>
            <p:cNvSpPr/>
            <p:nvPr/>
          </p:nvSpPr>
          <p:spPr>
            <a:xfrm>
              <a:off x="4715626"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 name="Google Shape;115;p15"/>
            <p:cNvSpPr/>
            <p:nvPr/>
          </p:nvSpPr>
          <p:spPr>
            <a:xfrm>
              <a:off x="5490650"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16" name="Google Shape;116;p15"/>
          <p:cNvSpPr/>
          <p:nvPr/>
        </p:nvSpPr>
        <p:spPr>
          <a:xfrm>
            <a:off x="561246" y="2797861"/>
            <a:ext cx="4249314" cy="1894116"/>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7" name="Google Shape;117;p15"/>
          <p:cNvSpPr txBox="1">
            <a:spLocks noGrp="1"/>
          </p:cNvSpPr>
          <p:nvPr>
            <p:ph type="title"/>
          </p:nvPr>
        </p:nvSpPr>
        <p:spPr>
          <a:xfrm>
            <a:off x="663188" y="2986627"/>
            <a:ext cx="3369789" cy="15544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Play"/>
              <a:buNone/>
            </a:pPr>
            <a:r>
              <a:rPr lang="vi-VN">
                <a:latin typeface="+mj-lt"/>
              </a:rPr>
              <a:t>Bảng phân phối dữ liệu</a:t>
            </a:r>
            <a:endParaRPr>
              <a:latin typeface="+mj-lt"/>
            </a:endParaRPr>
          </a:p>
        </p:txBody>
      </p:sp>
      <p:cxnSp>
        <p:nvCxnSpPr>
          <p:cNvPr id="119" name="Google Shape;119;p15"/>
          <p:cNvCxnSpPr/>
          <p:nvPr/>
        </p:nvCxnSpPr>
        <p:spPr>
          <a:xfrm rot="10800000">
            <a:off x="838200" y="6485313"/>
            <a:ext cx="10515600" cy="0"/>
          </a:xfrm>
          <a:prstGeom prst="straightConnector1">
            <a:avLst/>
          </a:prstGeom>
          <a:noFill/>
          <a:ln w="57150" cap="flat" cmpd="sng">
            <a:solidFill>
              <a:schemeClr val="accent4"/>
            </a:solidFill>
            <a:prstDash val="solid"/>
            <a:miter lim="800000"/>
            <a:headEnd type="none" w="sm" len="sm"/>
            <a:tailEnd type="none" w="sm" len="sm"/>
          </a:ln>
        </p:spPr>
      </p:cxnSp>
      <p:pic>
        <p:nvPicPr>
          <p:cNvPr id="11" name="Picture 10">
            <a:extLst>
              <a:ext uri="{FF2B5EF4-FFF2-40B4-BE49-F238E27FC236}">
                <a16:creationId xmlns:a16="http://schemas.microsoft.com/office/drawing/2014/main" id="{791AAB74-D862-4491-83DF-711709800219}"/>
              </a:ext>
            </a:extLst>
          </p:cNvPr>
          <p:cNvPicPr/>
          <p:nvPr/>
        </p:nvPicPr>
        <p:blipFill>
          <a:blip r:embed="rId3"/>
          <a:stretch>
            <a:fillRect/>
          </a:stretch>
        </p:blipFill>
        <p:spPr>
          <a:xfrm>
            <a:off x="3941463" y="1921190"/>
            <a:ext cx="6738374" cy="4275423"/>
          </a:xfrm>
          <a:prstGeom prst="rect">
            <a:avLst/>
          </a:prstGeom>
        </p:spPr>
      </p:pic>
    </p:spTree>
    <p:extLst>
      <p:ext uri="{BB962C8B-B14F-4D97-AF65-F5344CB8AC3E}">
        <p14:creationId xmlns:p14="http://schemas.microsoft.com/office/powerpoint/2010/main" val="1058017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p:nvPr/>
        </p:nvSpPr>
        <p:spPr>
          <a:xfrm>
            <a:off x="1"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15"/>
          <p:cNvGrpSpPr/>
          <p:nvPr/>
        </p:nvGrpSpPr>
        <p:grpSpPr>
          <a:xfrm>
            <a:off x="4" y="1216597"/>
            <a:ext cx="731521" cy="673460"/>
            <a:chOff x="3940602" y="308034"/>
            <a:chExt cx="2116791" cy="3428999"/>
          </a:xfrm>
        </p:grpSpPr>
        <p:sp>
          <p:nvSpPr>
            <p:cNvPr id="113" name="Google Shape;113;p15"/>
            <p:cNvSpPr/>
            <p:nvPr/>
          </p:nvSpPr>
          <p:spPr>
            <a:xfrm>
              <a:off x="3940602"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4" name="Google Shape;114;p15"/>
            <p:cNvSpPr/>
            <p:nvPr/>
          </p:nvSpPr>
          <p:spPr>
            <a:xfrm>
              <a:off x="4715626"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 name="Google Shape;115;p15"/>
            <p:cNvSpPr/>
            <p:nvPr/>
          </p:nvSpPr>
          <p:spPr>
            <a:xfrm>
              <a:off x="5490650"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16" name="Google Shape;116;p15"/>
          <p:cNvSpPr/>
          <p:nvPr/>
        </p:nvSpPr>
        <p:spPr>
          <a:xfrm>
            <a:off x="640079" y="613954"/>
            <a:ext cx="10907487" cy="1894116"/>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7" name="Google Shape;117;p15"/>
          <p:cNvSpPr txBox="1">
            <a:spLocks noGrp="1"/>
          </p:cNvSpPr>
          <p:nvPr>
            <p:ph type="title"/>
          </p:nvPr>
        </p:nvSpPr>
        <p:spPr>
          <a:xfrm>
            <a:off x="1043631" y="809898"/>
            <a:ext cx="9942716" cy="1554480"/>
          </a:xfrm>
          <a:prstGeom prst="rect">
            <a:avLst/>
          </a:prstGeom>
          <a:noFill/>
          <a:ln>
            <a:noFill/>
          </a:ln>
        </p:spPr>
        <p:txBody>
          <a:bodyPr spcFirstLastPara="1" wrap="square" lIns="91425" tIns="45700" rIns="91425" bIns="45700" anchor="ctr" anchorCtr="0">
            <a:normAutofit/>
          </a:bodyPr>
          <a:lstStyle/>
          <a:p>
            <a:r>
              <a:rPr lang="vi-VN" sz="3600">
                <a:latin typeface="Times New Roman" panose="02020603050405020304" pitchFamily="18" charset="0"/>
                <a:ea typeface="MS Mincho" panose="02020609040205080304" pitchFamily="49" charset="-128"/>
                <a:cs typeface="Times New Roman" panose="02020603050405020304" pitchFamily="18" charset="0"/>
              </a:rPr>
              <a:t>Trực quan hóa dữ liệu</a:t>
            </a:r>
            <a:endParaRPr lang="vi-VN" sz="8000">
              <a:solidFill>
                <a:schemeClr val="dk1"/>
              </a:solidFill>
              <a:latin typeface="+mj-lt"/>
              <a:ea typeface="Play"/>
              <a:cs typeface="Play"/>
              <a:sym typeface="Play"/>
            </a:endParaRPr>
          </a:p>
        </p:txBody>
      </p:sp>
      <p:sp>
        <p:nvSpPr>
          <p:cNvPr id="118" name="Google Shape;118;p15"/>
          <p:cNvSpPr txBox="1">
            <a:spLocks noGrp="1"/>
          </p:cNvSpPr>
          <p:nvPr>
            <p:ph type="body" idx="1"/>
          </p:nvPr>
        </p:nvSpPr>
        <p:spPr>
          <a:xfrm>
            <a:off x="932884" y="2923443"/>
            <a:ext cx="9941319" cy="3189815"/>
          </a:xfrm>
          <a:prstGeom prst="rect">
            <a:avLst/>
          </a:prstGeom>
          <a:noFill/>
          <a:ln>
            <a:noFill/>
          </a:ln>
        </p:spPr>
        <p:txBody>
          <a:bodyPr spcFirstLastPara="1" wrap="square" lIns="91425" tIns="45700" rIns="91425" bIns="45700" anchor="ctr" anchorCtr="0">
            <a:normAutofit lnSpcReduction="10000"/>
          </a:bodyPr>
          <a:lstStyle/>
          <a:p>
            <a:pPr indent="0" algn="just">
              <a:lnSpc>
                <a:spcPct val="110000"/>
              </a:lnSpc>
              <a:spcBef>
                <a:spcPts val="600"/>
              </a:spcBef>
              <a:spcAft>
                <a:spcPts val="600"/>
              </a:spcAft>
              <a:buNone/>
            </a:pPr>
            <a:r>
              <a:rPr lang="vi-VN" sz="2000" dirty="0">
                <a:effectLst/>
                <a:latin typeface="Times New Roman" panose="02020603050405020304" pitchFamily="18" charset="0"/>
                <a:ea typeface="MS Mincho" panose="02020609040205080304" pitchFamily="49" charset="-128"/>
                <a:cs typeface="Times New Roman" panose="02020603050405020304" pitchFamily="18" charset="0"/>
              </a:rPr>
              <a:t>	Bộ dữ liệu MNIST chứa 42.000 hình ảnh đào tạo về các chữ số viết tay từ 0 đến 9 (10 lớp khác nhau) và 28.000 hình ảnh để thử nghiệm mà không cần mã định danh nhãn (để gửi). Những hình ảnh này là giá trị pixel thang độ xám và được biểu diễn dưới dạng ma trận 28 × 28.</a:t>
            </a:r>
          </a:p>
          <a:p>
            <a:pPr indent="0" algn="just">
              <a:lnSpc>
                <a:spcPct val="110000"/>
              </a:lnSpc>
              <a:spcBef>
                <a:spcPts val="600"/>
              </a:spcBef>
              <a:spcAft>
                <a:spcPts val="600"/>
              </a:spcAft>
              <a:buNone/>
            </a:pPr>
            <a:r>
              <a:rPr lang="vi-VN" sz="2000" dirty="0">
                <a:effectLst/>
                <a:latin typeface="Times New Roman" panose="02020603050405020304" pitchFamily="18" charset="0"/>
                <a:ea typeface="MS Mincho" panose="02020609040205080304" pitchFamily="49" charset="-128"/>
                <a:cs typeface="Times New Roman" panose="02020603050405020304" pitchFamily="18" charset="0"/>
              </a:rPr>
              <a:t>	TSNE - nhúng hàng xóm ngẫu nhiên phân phối t. Đây là thuật toán giảm kích thước được thiết kế để giữ cấu trúc cục bộ trong tập dữ liệu nhiều chiều nhưng ít quan tâm đến cấu trúc toàn cục. Ở đây, chúng tôi sử dụng nó để chuyển từ kích thước 784 pixel của hình ảnh sang hai chiều. Điều này làm cho việc vẽ đồ thị dễ dàng hơn. Thang màu là nhãn MNIST ban đầu và người ta có thể thấy rằng sự tách biệt của các nhãn là rõ ràng.</a:t>
            </a:r>
          </a:p>
        </p:txBody>
      </p:sp>
      <p:cxnSp>
        <p:nvCxnSpPr>
          <p:cNvPr id="119" name="Google Shape;119;p15"/>
          <p:cNvCxnSpPr/>
          <p:nvPr/>
        </p:nvCxnSpPr>
        <p:spPr>
          <a:xfrm rot="10800000">
            <a:off x="838200" y="6485313"/>
            <a:ext cx="10515600" cy="0"/>
          </a:xfrm>
          <a:prstGeom prst="straightConnector1">
            <a:avLst/>
          </a:prstGeom>
          <a:noFill/>
          <a:ln w="57150" cap="flat" cmpd="sng">
            <a:solidFill>
              <a:schemeClr val="accent4"/>
            </a:solidFill>
            <a:prstDash val="solid"/>
            <a:miter lim="800000"/>
            <a:headEnd type="none" w="sm" len="sm"/>
            <a:tailEnd type="none" w="sm" len="sm"/>
          </a:ln>
        </p:spPr>
      </p:cxnSp>
    </p:spTree>
    <p:extLst>
      <p:ext uri="{BB962C8B-B14F-4D97-AF65-F5344CB8AC3E}">
        <p14:creationId xmlns:p14="http://schemas.microsoft.com/office/powerpoint/2010/main" val="27492919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p:nvPr/>
        </p:nvSpPr>
        <p:spPr>
          <a:xfrm>
            <a:off x="0" y="-1"/>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15"/>
          <p:cNvGrpSpPr/>
          <p:nvPr/>
        </p:nvGrpSpPr>
        <p:grpSpPr>
          <a:xfrm>
            <a:off x="-118241" y="3428682"/>
            <a:ext cx="731521" cy="673460"/>
            <a:chOff x="3940602" y="308034"/>
            <a:chExt cx="2116791" cy="3428999"/>
          </a:xfrm>
        </p:grpSpPr>
        <p:sp>
          <p:nvSpPr>
            <p:cNvPr id="113" name="Google Shape;113;p15"/>
            <p:cNvSpPr/>
            <p:nvPr/>
          </p:nvSpPr>
          <p:spPr>
            <a:xfrm>
              <a:off x="3940602"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4" name="Google Shape;114;p15"/>
            <p:cNvSpPr/>
            <p:nvPr/>
          </p:nvSpPr>
          <p:spPr>
            <a:xfrm>
              <a:off x="4715626"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 name="Google Shape;115;p15"/>
            <p:cNvSpPr/>
            <p:nvPr/>
          </p:nvSpPr>
          <p:spPr>
            <a:xfrm>
              <a:off x="5490650"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16" name="Google Shape;116;p15"/>
          <p:cNvSpPr/>
          <p:nvPr/>
        </p:nvSpPr>
        <p:spPr>
          <a:xfrm>
            <a:off x="561246" y="2797861"/>
            <a:ext cx="4249314" cy="1894116"/>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7" name="Google Shape;117;p15"/>
          <p:cNvSpPr txBox="1">
            <a:spLocks noGrp="1"/>
          </p:cNvSpPr>
          <p:nvPr>
            <p:ph type="title"/>
          </p:nvPr>
        </p:nvSpPr>
        <p:spPr>
          <a:xfrm>
            <a:off x="663188" y="2986627"/>
            <a:ext cx="3369789" cy="15544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Play"/>
              <a:buNone/>
            </a:pPr>
            <a:r>
              <a:rPr lang="vi-VN">
                <a:latin typeface="+mj-lt"/>
              </a:rPr>
              <a:t>Phân phối dữ liệu</a:t>
            </a:r>
            <a:endParaRPr>
              <a:latin typeface="+mj-lt"/>
            </a:endParaRPr>
          </a:p>
        </p:txBody>
      </p:sp>
      <p:cxnSp>
        <p:nvCxnSpPr>
          <p:cNvPr id="119" name="Google Shape;119;p15"/>
          <p:cNvCxnSpPr/>
          <p:nvPr/>
        </p:nvCxnSpPr>
        <p:spPr>
          <a:xfrm rot="10800000">
            <a:off x="838200" y="6485313"/>
            <a:ext cx="10515600" cy="0"/>
          </a:xfrm>
          <a:prstGeom prst="straightConnector1">
            <a:avLst/>
          </a:prstGeom>
          <a:noFill/>
          <a:ln w="57150" cap="flat" cmpd="sng">
            <a:solidFill>
              <a:schemeClr val="accent4"/>
            </a:solidFill>
            <a:prstDash val="solid"/>
            <a:miter lim="800000"/>
            <a:headEnd type="none" w="sm" len="sm"/>
            <a:tailEnd type="none" w="sm" len="sm"/>
          </a:ln>
        </p:spPr>
      </p:cxnSp>
      <p:pic>
        <p:nvPicPr>
          <p:cNvPr id="3" name="Picture 2">
            <a:extLst>
              <a:ext uri="{FF2B5EF4-FFF2-40B4-BE49-F238E27FC236}">
                <a16:creationId xmlns:a16="http://schemas.microsoft.com/office/drawing/2014/main" id="{262A0AC4-4C80-45A3-B057-7D93EFDFA5C4}"/>
              </a:ext>
            </a:extLst>
          </p:cNvPr>
          <p:cNvPicPr>
            <a:picLocks noChangeAspect="1"/>
          </p:cNvPicPr>
          <p:nvPr/>
        </p:nvPicPr>
        <p:blipFill>
          <a:blip r:embed="rId3"/>
          <a:stretch>
            <a:fillRect/>
          </a:stretch>
        </p:blipFill>
        <p:spPr>
          <a:xfrm>
            <a:off x="4860468" y="787925"/>
            <a:ext cx="5895910" cy="5325338"/>
          </a:xfrm>
          <a:prstGeom prst="rect">
            <a:avLst/>
          </a:prstGeom>
        </p:spPr>
      </p:pic>
    </p:spTree>
    <p:extLst>
      <p:ext uri="{BB962C8B-B14F-4D97-AF65-F5344CB8AC3E}">
        <p14:creationId xmlns:p14="http://schemas.microsoft.com/office/powerpoint/2010/main" val="16235256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6"/>
          <p:cNvSpPr/>
          <p:nvPr/>
        </p:nvSpPr>
        <p:spPr>
          <a:xfrm>
            <a:off x="0"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25" name="Google Shape;125;p16"/>
          <p:cNvGrpSpPr/>
          <p:nvPr/>
        </p:nvGrpSpPr>
        <p:grpSpPr>
          <a:xfrm>
            <a:off x="2522324" y="-15978"/>
            <a:ext cx="7147352" cy="5876916"/>
            <a:chOff x="329184" y="-99107"/>
            <a:chExt cx="524256" cy="5876916"/>
          </a:xfrm>
        </p:grpSpPr>
        <p:cxnSp>
          <p:nvCxnSpPr>
            <p:cNvPr id="126" name="Google Shape;126;p16"/>
            <p:cNvCxnSpPr/>
            <p:nvPr/>
          </p:nvCxnSpPr>
          <p:spPr>
            <a:xfrm rot="10800000">
              <a:off x="329184" y="5777809"/>
              <a:ext cx="523824" cy="0"/>
            </a:xfrm>
            <a:prstGeom prst="straightConnector1">
              <a:avLst/>
            </a:prstGeom>
            <a:noFill/>
            <a:ln w="152400" cap="flat" cmpd="sng">
              <a:solidFill>
                <a:schemeClr val="accent4"/>
              </a:solidFill>
              <a:prstDash val="solid"/>
              <a:miter lim="800000"/>
              <a:headEnd type="none" w="sm" len="sm"/>
              <a:tailEnd type="none" w="sm" len="sm"/>
            </a:ln>
          </p:spPr>
        </p:cxnSp>
        <p:sp>
          <p:nvSpPr>
            <p:cNvPr id="127" name="Google Shape;127;p16"/>
            <p:cNvSpPr/>
            <p:nvPr/>
          </p:nvSpPr>
          <p:spPr>
            <a:xfrm>
              <a:off x="329184" y="-99107"/>
              <a:ext cx="524256" cy="563122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28" name="Google Shape;128;p16"/>
          <p:cNvSpPr/>
          <p:nvPr/>
        </p:nvSpPr>
        <p:spPr>
          <a:xfrm>
            <a:off x="596464" y="1055718"/>
            <a:ext cx="10999072" cy="3358344"/>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9" name="Google Shape;129;p16"/>
          <p:cNvSpPr txBox="1">
            <a:spLocks noGrp="1"/>
          </p:cNvSpPr>
          <p:nvPr>
            <p:ph type="title"/>
          </p:nvPr>
        </p:nvSpPr>
        <p:spPr>
          <a:xfrm>
            <a:off x="1524000" y="1584683"/>
            <a:ext cx="9144000" cy="2551829"/>
          </a:xfrm>
          <a:prstGeom prst="rect">
            <a:avLst/>
          </a:prstGeom>
          <a:noFill/>
          <a:ln>
            <a:noFill/>
          </a:ln>
        </p:spPr>
        <p:txBody>
          <a:bodyPr spcFirstLastPara="1" wrap="square" lIns="91425" tIns="45700" rIns="91425" bIns="45700" anchor="ctr" anchorCtr="0">
            <a:normAutofit/>
          </a:bodyPr>
          <a:lstStyle/>
          <a:p>
            <a:pPr algn="ctr"/>
            <a:r>
              <a:rPr lang="vi-VN" sz="4800" dirty="0" err="1">
                <a:latin typeface="Times New Roman" panose="02020603050405020304" pitchFamily="18" charset="0"/>
                <a:ea typeface="MS Mincho" panose="02020609040205080304" pitchFamily="49" charset="-128"/>
                <a:cs typeface="Times New Roman" panose="02020603050405020304" pitchFamily="18" charset="0"/>
              </a:rPr>
              <a:t>Huấn</a:t>
            </a:r>
            <a:r>
              <a:rPr lang="vi-VN" sz="4800" dirty="0">
                <a:latin typeface="Times New Roman" panose="02020603050405020304" pitchFamily="18" charset="0"/>
                <a:ea typeface="MS Mincho" panose="02020609040205080304" pitchFamily="49" charset="-128"/>
                <a:cs typeface="Times New Roman" panose="02020603050405020304" pitchFamily="18" charset="0"/>
              </a:rPr>
              <a:t> </a:t>
            </a:r>
            <a:r>
              <a:rPr lang="vi-VN" sz="4800" dirty="0" err="1">
                <a:latin typeface="Times New Roman" panose="02020603050405020304" pitchFamily="18" charset="0"/>
                <a:ea typeface="MS Mincho" panose="02020609040205080304" pitchFamily="49" charset="-128"/>
                <a:cs typeface="Times New Roman" panose="02020603050405020304" pitchFamily="18" charset="0"/>
              </a:rPr>
              <a:t>luyện</a:t>
            </a:r>
            <a:r>
              <a:rPr lang="vi-VN" sz="4800" dirty="0">
                <a:latin typeface="Times New Roman" panose="02020603050405020304" pitchFamily="18" charset="0"/>
                <a:ea typeface="MS Mincho" panose="02020609040205080304" pitchFamily="49" charset="-128"/>
                <a:cs typeface="Times New Roman" panose="02020603050405020304" pitchFamily="18" charset="0"/>
              </a:rPr>
              <a:t> </a:t>
            </a:r>
            <a:r>
              <a:rPr lang="vi-VN" sz="4800" dirty="0" err="1">
                <a:latin typeface="Times New Roman" panose="02020603050405020304" pitchFamily="18" charset="0"/>
                <a:ea typeface="MS Mincho" panose="02020609040205080304" pitchFamily="49" charset="-128"/>
                <a:cs typeface="Times New Roman" panose="02020603050405020304" pitchFamily="18" charset="0"/>
              </a:rPr>
              <a:t>và</a:t>
            </a:r>
            <a:r>
              <a:rPr lang="vi-VN" sz="4800" dirty="0">
                <a:latin typeface="Times New Roman" panose="02020603050405020304" pitchFamily="18" charset="0"/>
                <a:ea typeface="MS Mincho" panose="02020609040205080304" pitchFamily="49" charset="-128"/>
                <a:cs typeface="Times New Roman" panose="02020603050405020304" pitchFamily="18" charset="0"/>
              </a:rPr>
              <a:t> </a:t>
            </a:r>
            <a:r>
              <a:rPr lang="vi-VN" sz="4800" dirty="0" err="1">
                <a:latin typeface="Times New Roman" panose="02020603050405020304" pitchFamily="18" charset="0"/>
                <a:ea typeface="MS Mincho" panose="02020609040205080304" pitchFamily="49" charset="-128"/>
                <a:cs typeface="Times New Roman" panose="02020603050405020304" pitchFamily="18" charset="0"/>
              </a:rPr>
              <a:t>đánh</a:t>
            </a:r>
            <a:r>
              <a:rPr lang="vi-VN" sz="4800" dirty="0">
                <a:latin typeface="Times New Roman" panose="02020603050405020304" pitchFamily="18" charset="0"/>
                <a:ea typeface="MS Mincho" panose="02020609040205080304" pitchFamily="49" charset="-128"/>
                <a:cs typeface="Times New Roman" panose="02020603050405020304" pitchFamily="18" charset="0"/>
              </a:rPr>
              <a:t> </a:t>
            </a:r>
            <a:r>
              <a:rPr lang="vi-VN" sz="4800" dirty="0" err="1">
                <a:latin typeface="Times New Roman" panose="02020603050405020304" pitchFamily="18" charset="0"/>
                <a:ea typeface="MS Mincho" panose="02020609040205080304" pitchFamily="49" charset="-128"/>
                <a:cs typeface="Times New Roman" panose="02020603050405020304" pitchFamily="18" charset="0"/>
              </a:rPr>
              <a:t>giá</a:t>
            </a:r>
            <a:r>
              <a:rPr lang="vi-VN" sz="4800" dirty="0">
                <a:latin typeface="Times New Roman" panose="02020603050405020304" pitchFamily="18" charset="0"/>
                <a:ea typeface="MS Mincho" panose="02020609040205080304" pitchFamily="49" charset="-128"/>
                <a:cs typeface="Times New Roman" panose="02020603050405020304" pitchFamily="18" charset="0"/>
              </a:rPr>
              <a:t> mô </a:t>
            </a:r>
            <a:r>
              <a:rPr lang="vi-VN" sz="4800" dirty="0" err="1">
                <a:latin typeface="Times New Roman" panose="02020603050405020304" pitchFamily="18" charset="0"/>
                <a:ea typeface="MS Mincho" panose="02020609040205080304" pitchFamily="49" charset="-128"/>
                <a:cs typeface="Times New Roman" panose="02020603050405020304" pitchFamily="18" charset="0"/>
              </a:rPr>
              <a:t>hình</a:t>
            </a:r>
            <a:endParaRPr lang="vi-VN" sz="239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7504739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p:nvPr/>
        </p:nvSpPr>
        <p:spPr>
          <a:xfrm>
            <a:off x="1"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15"/>
          <p:cNvGrpSpPr/>
          <p:nvPr/>
        </p:nvGrpSpPr>
        <p:grpSpPr>
          <a:xfrm>
            <a:off x="4" y="1216597"/>
            <a:ext cx="731521" cy="673460"/>
            <a:chOff x="3940602" y="308034"/>
            <a:chExt cx="2116791" cy="3428999"/>
          </a:xfrm>
        </p:grpSpPr>
        <p:sp>
          <p:nvSpPr>
            <p:cNvPr id="113" name="Google Shape;113;p15"/>
            <p:cNvSpPr/>
            <p:nvPr/>
          </p:nvSpPr>
          <p:spPr>
            <a:xfrm>
              <a:off x="3940602"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4" name="Google Shape;114;p15"/>
            <p:cNvSpPr/>
            <p:nvPr/>
          </p:nvSpPr>
          <p:spPr>
            <a:xfrm>
              <a:off x="4715626"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 name="Google Shape;115;p15"/>
            <p:cNvSpPr/>
            <p:nvPr/>
          </p:nvSpPr>
          <p:spPr>
            <a:xfrm>
              <a:off x="5490650"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16" name="Google Shape;116;p15"/>
          <p:cNvSpPr/>
          <p:nvPr/>
        </p:nvSpPr>
        <p:spPr>
          <a:xfrm>
            <a:off x="640079" y="613954"/>
            <a:ext cx="10907487" cy="1894116"/>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7" name="Google Shape;117;p15"/>
          <p:cNvSpPr txBox="1">
            <a:spLocks noGrp="1"/>
          </p:cNvSpPr>
          <p:nvPr>
            <p:ph type="title"/>
          </p:nvPr>
        </p:nvSpPr>
        <p:spPr>
          <a:xfrm>
            <a:off x="1043631" y="809898"/>
            <a:ext cx="9942716" cy="1554480"/>
          </a:xfrm>
          <a:prstGeom prst="rect">
            <a:avLst/>
          </a:prstGeom>
          <a:noFill/>
          <a:ln>
            <a:noFill/>
          </a:ln>
        </p:spPr>
        <p:txBody>
          <a:bodyPr spcFirstLastPara="1" wrap="square" lIns="91425" tIns="45700" rIns="91425" bIns="45700" anchor="ctr" anchorCtr="0">
            <a:normAutofit/>
          </a:bodyPr>
          <a:lstStyle/>
          <a:p>
            <a:r>
              <a:rPr lang="vi-VN" sz="3600" dirty="0" err="1">
                <a:latin typeface="Times New Roman" panose="02020603050405020304" pitchFamily="18" charset="0"/>
                <a:ea typeface="MS Mincho" panose="02020609040205080304" pitchFamily="49" charset="-128"/>
                <a:cs typeface="Times New Roman" panose="02020603050405020304" pitchFamily="18" charset="0"/>
              </a:rPr>
              <a:t>Chuẩn</a:t>
            </a:r>
            <a:r>
              <a:rPr lang="vi-VN" sz="3600" dirty="0">
                <a:latin typeface="Times New Roman" panose="02020603050405020304" pitchFamily="18" charset="0"/>
                <a:ea typeface="MS Mincho" panose="02020609040205080304" pitchFamily="49" charset="-128"/>
                <a:cs typeface="Times New Roman" panose="02020603050405020304" pitchFamily="18" charset="0"/>
              </a:rPr>
              <a:t> </a:t>
            </a:r>
            <a:r>
              <a:rPr lang="vi-VN" sz="3600" dirty="0" err="1">
                <a:latin typeface="Times New Roman" panose="02020603050405020304" pitchFamily="18" charset="0"/>
                <a:ea typeface="MS Mincho" panose="02020609040205080304" pitchFamily="49" charset="-128"/>
                <a:cs typeface="Times New Roman" panose="02020603050405020304" pitchFamily="18" charset="0"/>
              </a:rPr>
              <a:t>bị</a:t>
            </a:r>
            <a:r>
              <a:rPr lang="vi-VN" sz="3600" dirty="0">
                <a:latin typeface="Times New Roman" panose="02020603050405020304" pitchFamily="18" charset="0"/>
                <a:ea typeface="MS Mincho" panose="02020609040205080304" pitchFamily="49" charset="-128"/>
                <a:cs typeface="Times New Roman" panose="02020603050405020304" pitchFamily="18" charset="0"/>
              </a:rPr>
              <a:t> </a:t>
            </a:r>
            <a:r>
              <a:rPr lang="vi-VN" sz="3600" dirty="0" err="1">
                <a:latin typeface="Times New Roman" panose="02020603050405020304" pitchFamily="18" charset="0"/>
                <a:ea typeface="MS Mincho" panose="02020609040205080304" pitchFamily="49" charset="-128"/>
                <a:cs typeface="Times New Roman" panose="02020603050405020304" pitchFamily="18" charset="0"/>
              </a:rPr>
              <a:t>dữ</a:t>
            </a:r>
            <a:r>
              <a:rPr lang="vi-VN" sz="3600" dirty="0">
                <a:latin typeface="Times New Roman" panose="02020603050405020304" pitchFamily="18" charset="0"/>
                <a:ea typeface="MS Mincho" panose="02020609040205080304" pitchFamily="49" charset="-128"/>
                <a:cs typeface="Times New Roman" panose="02020603050405020304" pitchFamily="18" charset="0"/>
              </a:rPr>
              <a:t> </a:t>
            </a:r>
            <a:r>
              <a:rPr lang="vi-VN" sz="3600" dirty="0" err="1">
                <a:latin typeface="Times New Roman" panose="02020603050405020304" pitchFamily="18" charset="0"/>
                <a:ea typeface="MS Mincho" panose="02020609040205080304" pitchFamily="49" charset="-128"/>
                <a:cs typeface="Times New Roman" panose="02020603050405020304" pitchFamily="18" charset="0"/>
              </a:rPr>
              <a:t>liệu</a:t>
            </a:r>
            <a:endParaRPr lang="vi-VN" sz="8000" dirty="0">
              <a:solidFill>
                <a:schemeClr val="dk1"/>
              </a:solidFill>
              <a:latin typeface="+mj-lt"/>
              <a:ea typeface="Play"/>
              <a:cs typeface="Play"/>
              <a:sym typeface="Play"/>
            </a:endParaRPr>
          </a:p>
        </p:txBody>
      </p:sp>
      <p:sp>
        <p:nvSpPr>
          <p:cNvPr id="118" name="Google Shape;118;p15"/>
          <p:cNvSpPr txBox="1">
            <a:spLocks noGrp="1"/>
          </p:cNvSpPr>
          <p:nvPr>
            <p:ph type="body" idx="1"/>
          </p:nvPr>
        </p:nvSpPr>
        <p:spPr>
          <a:xfrm>
            <a:off x="932884" y="2923443"/>
            <a:ext cx="6201341" cy="3189815"/>
          </a:xfrm>
          <a:prstGeom prst="rect">
            <a:avLst/>
          </a:prstGeom>
          <a:noFill/>
          <a:ln>
            <a:noFill/>
          </a:ln>
        </p:spPr>
        <p:txBody>
          <a:bodyPr spcFirstLastPara="1" wrap="square" lIns="91425" tIns="45700" rIns="91425" bIns="45700" anchor="ctr" anchorCtr="0">
            <a:normAutofit lnSpcReduction="10000"/>
          </a:bodyPr>
          <a:lstStyle/>
          <a:p>
            <a:pPr indent="0" algn="just">
              <a:lnSpc>
                <a:spcPct val="110000"/>
              </a:lnSpc>
              <a:spcBef>
                <a:spcPts val="600"/>
              </a:spcBef>
              <a:spcAft>
                <a:spcPts val="600"/>
              </a:spcAft>
              <a:buNone/>
            </a:pP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Tải</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về</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dữ</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liệu</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MNIST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từ</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Kaggle</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(42.000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hình</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ảnh</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huấn</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luyện</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28.000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hình</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ảnh</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kiểm</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tra). Chia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dữ</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liệu</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thành</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tập</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huấn</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luyện</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và</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tập</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kiểm</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tra.</a:t>
            </a:r>
          </a:p>
          <a:p>
            <a:pPr indent="0" algn="just">
              <a:lnSpc>
                <a:spcPct val="110000"/>
              </a:lnSpc>
              <a:spcBef>
                <a:spcPts val="600"/>
              </a:spcBef>
              <a:spcAft>
                <a:spcPts val="600"/>
              </a:spcAft>
              <a:buNone/>
            </a:pP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Chuẩn</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hóa</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dữ</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liệu</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bằng</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cách</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chia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các</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giá</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trị</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pixel</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cho 255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để</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có</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giá</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trị</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nằm</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trong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khoảng</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từ</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0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đến</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1.</a:t>
            </a:r>
          </a:p>
        </p:txBody>
      </p:sp>
      <p:cxnSp>
        <p:nvCxnSpPr>
          <p:cNvPr id="119" name="Google Shape;119;p15"/>
          <p:cNvCxnSpPr/>
          <p:nvPr/>
        </p:nvCxnSpPr>
        <p:spPr>
          <a:xfrm rot="10800000">
            <a:off x="838200" y="6485313"/>
            <a:ext cx="10515600" cy="0"/>
          </a:xfrm>
          <a:prstGeom prst="straightConnector1">
            <a:avLst/>
          </a:prstGeom>
          <a:noFill/>
          <a:ln w="57150" cap="flat" cmpd="sng">
            <a:solidFill>
              <a:schemeClr val="accent4"/>
            </a:solidFill>
            <a:prstDash val="solid"/>
            <a:miter lim="800000"/>
            <a:headEnd type="none" w="sm" len="sm"/>
            <a:tailEnd type="none" w="sm" len="sm"/>
          </a:ln>
        </p:spPr>
      </p:cxnSp>
      <p:pic>
        <p:nvPicPr>
          <p:cNvPr id="5" name="Hình ảnh 4">
            <a:extLst>
              <a:ext uri="{FF2B5EF4-FFF2-40B4-BE49-F238E27FC236}">
                <a16:creationId xmlns:a16="http://schemas.microsoft.com/office/drawing/2014/main" id="{CD561D90-FB44-4F34-B97E-4E801AC9D8A4}"/>
              </a:ext>
            </a:extLst>
          </p:cNvPr>
          <p:cNvPicPr>
            <a:picLocks noChangeAspect="1"/>
          </p:cNvPicPr>
          <p:nvPr/>
        </p:nvPicPr>
        <p:blipFill>
          <a:blip r:embed="rId3"/>
          <a:stretch>
            <a:fillRect/>
          </a:stretch>
        </p:blipFill>
        <p:spPr>
          <a:xfrm>
            <a:off x="7601005" y="3024144"/>
            <a:ext cx="3658111" cy="290553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Tree>
    <p:extLst>
      <p:ext uri="{BB962C8B-B14F-4D97-AF65-F5344CB8AC3E}">
        <p14:creationId xmlns:p14="http://schemas.microsoft.com/office/powerpoint/2010/main" val="23935948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p:nvPr/>
        </p:nvSpPr>
        <p:spPr>
          <a:xfrm>
            <a:off x="1"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15"/>
          <p:cNvGrpSpPr/>
          <p:nvPr/>
        </p:nvGrpSpPr>
        <p:grpSpPr>
          <a:xfrm>
            <a:off x="4" y="1216597"/>
            <a:ext cx="12191995" cy="673460"/>
            <a:chOff x="3940602" y="308034"/>
            <a:chExt cx="2116791" cy="3428999"/>
          </a:xfrm>
        </p:grpSpPr>
        <p:sp>
          <p:nvSpPr>
            <p:cNvPr id="113" name="Google Shape;113;p15"/>
            <p:cNvSpPr/>
            <p:nvPr/>
          </p:nvSpPr>
          <p:spPr>
            <a:xfrm>
              <a:off x="3940602"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4" name="Google Shape;114;p15"/>
            <p:cNvSpPr/>
            <p:nvPr/>
          </p:nvSpPr>
          <p:spPr>
            <a:xfrm>
              <a:off x="4715626"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 name="Google Shape;115;p15"/>
            <p:cNvSpPr/>
            <p:nvPr/>
          </p:nvSpPr>
          <p:spPr>
            <a:xfrm>
              <a:off x="5490650"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16" name="Google Shape;116;p15"/>
          <p:cNvSpPr/>
          <p:nvPr/>
        </p:nvSpPr>
        <p:spPr>
          <a:xfrm>
            <a:off x="7134225" y="613954"/>
            <a:ext cx="4413341" cy="1894116"/>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7" name="Google Shape;117;p15"/>
          <p:cNvSpPr txBox="1">
            <a:spLocks noGrp="1"/>
          </p:cNvSpPr>
          <p:nvPr>
            <p:ph type="title"/>
          </p:nvPr>
        </p:nvSpPr>
        <p:spPr>
          <a:xfrm>
            <a:off x="7669891" y="809898"/>
            <a:ext cx="3316455" cy="1554480"/>
          </a:xfrm>
          <a:prstGeom prst="rect">
            <a:avLst/>
          </a:prstGeom>
          <a:noFill/>
          <a:ln>
            <a:noFill/>
          </a:ln>
        </p:spPr>
        <p:txBody>
          <a:bodyPr spcFirstLastPara="1" wrap="square" lIns="91425" tIns="45700" rIns="91425" bIns="45700" anchor="ctr" anchorCtr="0">
            <a:normAutofit/>
          </a:bodyPr>
          <a:lstStyle/>
          <a:p>
            <a:r>
              <a:rPr lang="vi-VN" sz="3600" dirty="0">
                <a:latin typeface="Times New Roman" panose="02020603050405020304" pitchFamily="18" charset="0"/>
                <a:ea typeface="MS Mincho" panose="02020609040205080304" pitchFamily="49" charset="-128"/>
                <a:cs typeface="Times New Roman" panose="02020603050405020304" pitchFamily="18" charset="0"/>
              </a:rPr>
              <a:t>Mô </a:t>
            </a:r>
            <a:r>
              <a:rPr lang="vi-VN" sz="3600" dirty="0" err="1">
                <a:latin typeface="Times New Roman" panose="02020603050405020304" pitchFamily="18" charset="0"/>
                <a:ea typeface="MS Mincho" panose="02020609040205080304" pitchFamily="49" charset="-128"/>
                <a:cs typeface="Times New Roman" panose="02020603050405020304" pitchFamily="18" charset="0"/>
              </a:rPr>
              <a:t>hình</a:t>
            </a:r>
            <a:r>
              <a:rPr lang="vi-VN" sz="3600" dirty="0">
                <a:latin typeface="Times New Roman" panose="02020603050405020304" pitchFamily="18" charset="0"/>
                <a:ea typeface="MS Mincho" panose="02020609040205080304" pitchFamily="49" charset="-128"/>
                <a:cs typeface="Times New Roman" panose="02020603050405020304" pitchFamily="18" charset="0"/>
              </a:rPr>
              <a:t> </a:t>
            </a:r>
            <a:r>
              <a:rPr lang="vi-VN" sz="3600" dirty="0" err="1">
                <a:latin typeface="Times New Roman" panose="02020603050405020304" pitchFamily="18" charset="0"/>
                <a:ea typeface="MS Mincho" panose="02020609040205080304" pitchFamily="49" charset="-128"/>
                <a:cs typeface="Times New Roman" panose="02020603050405020304" pitchFamily="18" charset="0"/>
              </a:rPr>
              <a:t>học</a:t>
            </a:r>
            <a:r>
              <a:rPr lang="vi-VN" sz="3600" dirty="0">
                <a:latin typeface="Times New Roman" panose="02020603050405020304" pitchFamily="18" charset="0"/>
                <a:ea typeface="MS Mincho" panose="02020609040205080304" pitchFamily="49" charset="-128"/>
                <a:cs typeface="Times New Roman" panose="02020603050405020304" pitchFamily="18" charset="0"/>
              </a:rPr>
              <a:t> sâu</a:t>
            </a:r>
            <a:endParaRPr lang="vi-VN" sz="8000" dirty="0">
              <a:solidFill>
                <a:schemeClr val="dk1"/>
              </a:solidFill>
              <a:latin typeface="+mj-lt"/>
              <a:ea typeface="Play"/>
              <a:cs typeface="Play"/>
              <a:sym typeface="Play"/>
            </a:endParaRPr>
          </a:p>
        </p:txBody>
      </p:sp>
      <p:sp>
        <p:nvSpPr>
          <p:cNvPr id="118" name="Google Shape;118;p15"/>
          <p:cNvSpPr txBox="1">
            <a:spLocks noGrp="1"/>
          </p:cNvSpPr>
          <p:nvPr>
            <p:ph type="body" idx="1"/>
          </p:nvPr>
        </p:nvSpPr>
        <p:spPr>
          <a:xfrm>
            <a:off x="5735377" y="2628904"/>
            <a:ext cx="5812189" cy="3415858"/>
          </a:xfrm>
          <a:prstGeom prst="rect">
            <a:avLst/>
          </a:prstGeom>
          <a:noFill/>
          <a:ln>
            <a:noFill/>
          </a:ln>
        </p:spPr>
        <p:txBody>
          <a:bodyPr spcFirstLastPara="1" wrap="square" lIns="91425" tIns="45700" rIns="91425" bIns="45700" anchor="ctr" anchorCtr="0">
            <a:normAutofit/>
          </a:bodyPr>
          <a:lstStyle/>
          <a:p>
            <a:pPr indent="0" algn="just">
              <a:lnSpc>
                <a:spcPct val="110000"/>
              </a:lnSpc>
              <a:spcBef>
                <a:spcPts val="600"/>
              </a:spcBef>
              <a:spcAft>
                <a:spcPts val="600"/>
              </a:spcAft>
              <a:buNone/>
            </a:pP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Xây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dựng</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mô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hình</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CNN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gồm</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các</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tầng</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Convolution</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Pooling</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và</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Dense</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a:t>
            </a:r>
          </a:p>
          <a:p>
            <a:pPr indent="0" algn="just">
              <a:lnSpc>
                <a:spcPct val="110000"/>
              </a:lnSpc>
              <a:spcBef>
                <a:spcPts val="600"/>
              </a:spcBef>
              <a:spcAft>
                <a:spcPts val="600"/>
              </a:spcAft>
              <a:buNone/>
            </a:pP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Sử</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dụng</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ReLU</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làm</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hàm</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kích</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hoạt</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và</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Adam</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optimizer</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để</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tối</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ưu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hóa</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Thiết</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lập</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tham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số</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như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số</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lớp</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số</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filter</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kích</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thước</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kernel</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tỉ</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lệ</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dropout</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v.v</a:t>
            </a:r>
            <a:endParaRPr lang="vi-VN" sz="2400" dirty="0">
              <a:effectLst/>
              <a:latin typeface="Times New Roman" panose="02020603050405020304" pitchFamily="18" charset="0"/>
              <a:ea typeface="MS Mincho" panose="02020609040205080304" pitchFamily="49" charset="-128"/>
              <a:cs typeface="Times New Roman" panose="02020603050405020304" pitchFamily="18" charset="0"/>
            </a:endParaRPr>
          </a:p>
        </p:txBody>
      </p:sp>
      <p:cxnSp>
        <p:nvCxnSpPr>
          <p:cNvPr id="119" name="Google Shape;119;p15"/>
          <p:cNvCxnSpPr>
            <a:cxnSpLocks/>
          </p:cNvCxnSpPr>
          <p:nvPr/>
        </p:nvCxnSpPr>
        <p:spPr>
          <a:xfrm flipH="1">
            <a:off x="9001125" y="6485313"/>
            <a:ext cx="2352675" cy="0"/>
          </a:xfrm>
          <a:prstGeom prst="straightConnector1">
            <a:avLst/>
          </a:prstGeom>
          <a:noFill/>
          <a:ln w="57150" cap="flat" cmpd="sng">
            <a:solidFill>
              <a:schemeClr val="accent4"/>
            </a:solidFill>
            <a:prstDash val="solid"/>
            <a:miter lim="800000"/>
            <a:headEnd type="none" w="sm" len="sm"/>
            <a:tailEnd type="none" w="sm" len="sm"/>
          </a:ln>
        </p:spPr>
      </p:cxnSp>
      <p:pic>
        <p:nvPicPr>
          <p:cNvPr id="5" name="Hình ảnh 4">
            <a:extLst>
              <a:ext uri="{FF2B5EF4-FFF2-40B4-BE49-F238E27FC236}">
                <a16:creationId xmlns:a16="http://schemas.microsoft.com/office/drawing/2014/main" id="{5EEF2A52-029C-481D-8DFF-2B50C0EE721F}"/>
              </a:ext>
            </a:extLst>
          </p:cNvPr>
          <p:cNvPicPr>
            <a:picLocks noChangeAspect="1"/>
          </p:cNvPicPr>
          <p:nvPr/>
        </p:nvPicPr>
        <p:blipFill>
          <a:blip r:embed="rId3"/>
          <a:stretch>
            <a:fillRect/>
          </a:stretch>
        </p:blipFill>
        <p:spPr>
          <a:xfrm>
            <a:off x="644434" y="1890057"/>
            <a:ext cx="5090943" cy="4432827"/>
          </a:xfrm>
          <a:prstGeom prst="rect">
            <a:avLst/>
          </a:prstGeom>
        </p:spPr>
      </p:pic>
    </p:spTree>
    <p:extLst>
      <p:ext uri="{BB962C8B-B14F-4D97-AF65-F5344CB8AC3E}">
        <p14:creationId xmlns:p14="http://schemas.microsoft.com/office/powerpoint/2010/main" val="3116573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p:nvPr/>
        </p:nvSpPr>
        <p:spPr>
          <a:xfrm>
            <a:off x="1"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15"/>
          <p:cNvGrpSpPr/>
          <p:nvPr/>
        </p:nvGrpSpPr>
        <p:grpSpPr>
          <a:xfrm>
            <a:off x="11420475" y="1216597"/>
            <a:ext cx="771524" cy="673460"/>
            <a:chOff x="3940602" y="308034"/>
            <a:chExt cx="2116791" cy="3428999"/>
          </a:xfrm>
        </p:grpSpPr>
        <p:sp>
          <p:nvSpPr>
            <p:cNvPr id="113" name="Google Shape;113;p15"/>
            <p:cNvSpPr/>
            <p:nvPr/>
          </p:nvSpPr>
          <p:spPr>
            <a:xfrm>
              <a:off x="3940602"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4" name="Google Shape;114;p15"/>
            <p:cNvSpPr/>
            <p:nvPr/>
          </p:nvSpPr>
          <p:spPr>
            <a:xfrm>
              <a:off x="4715626"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 name="Google Shape;115;p15"/>
            <p:cNvSpPr/>
            <p:nvPr/>
          </p:nvSpPr>
          <p:spPr>
            <a:xfrm>
              <a:off x="5490650"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16" name="Google Shape;116;p15"/>
          <p:cNvSpPr/>
          <p:nvPr/>
        </p:nvSpPr>
        <p:spPr>
          <a:xfrm>
            <a:off x="7134225" y="613954"/>
            <a:ext cx="4413341" cy="1894116"/>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7" name="Google Shape;117;p15"/>
          <p:cNvSpPr txBox="1">
            <a:spLocks noGrp="1"/>
          </p:cNvSpPr>
          <p:nvPr>
            <p:ph type="title"/>
          </p:nvPr>
        </p:nvSpPr>
        <p:spPr>
          <a:xfrm>
            <a:off x="7669891" y="809898"/>
            <a:ext cx="3316455" cy="1554480"/>
          </a:xfrm>
          <a:prstGeom prst="rect">
            <a:avLst/>
          </a:prstGeom>
          <a:noFill/>
          <a:ln>
            <a:noFill/>
          </a:ln>
        </p:spPr>
        <p:txBody>
          <a:bodyPr spcFirstLastPara="1" wrap="square" lIns="91425" tIns="45700" rIns="91425" bIns="45700" anchor="ctr" anchorCtr="0">
            <a:normAutofit/>
          </a:bodyPr>
          <a:lstStyle/>
          <a:p>
            <a:r>
              <a:rPr lang="vi-VN" sz="3600" dirty="0">
                <a:latin typeface="Times New Roman" panose="02020603050405020304" pitchFamily="18" charset="0"/>
                <a:ea typeface="MS Mincho" panose="02020609040205080304" pitchFamily="49" charset="-128"/>
                <a:cs typeface="Times New Roman" panose="02020603050405020304" pitchFamily="18" charset="0"/>
              </a:rPr>
              <a:t>Mô </a:t>
            </a:r>
            <a:r>
              <a:rPr lang="vi-VN" sz="3600" dirty="0" err="1">
                <a:latin typeface="Times New Roman" panose="02020603050405020304" pitchFamily="18" charset="0"/>
                <a:ea typeface="MS Mincho" panose="02020609040205080304" pitchFamily="49" charset="-128"/>
                <a:cs typeface="Times New Roman" panose="02020603050405020304" pitchFamily="18" charset="0"/>
              </a:rPr>
              <a:t>hình</a:t>
            </a:r>
            <a:r>
              <a:rPr lang="vi-VN" sz="3600" dirty="0">
                <a:latin typeface="Times New Roman" panose="02020603050405020304" pitchFamily="18" charset="0"/>
                <a:ea typeface="MS Mincho" panose="02020609040205080304" pitchFamily="49" charset="-128"/>
                <a:cs typeface="Times New Roman" panose="02020603050405020304" pitchFamily="18" charset="0"/>
              </a:rPr>
              <a:t> </a:t>
            </a:r>
            <a:r>
              <a:rPr lang="vi-VN" sz="3600" dirty="0" err="1">
                <a:latin typeface="Times New Roman" panose="02020603050405020304" pitchFamily="18" charset="0"/>
                <a:ea typeface="MS Mincho" panose="02020609040205080304" pitchFamily="49" charset="-128"/>
                <a:cs typeface="Times New Roman" panose="02020603050405020304" pitchFamily="18" charset="0"/>
              </a:rPr>
              <a:t>học</a:t>
            </a:r>
            <a:r>
              <a:rPr lang="vi-VN" sz="3600" dirty="0">
                <a:latin typeface="Times New Roman" panose="02020603050405020304" pitchFamily="18" charset="0"/>
                <a:ea typeface="MS Mincho" panose="02020609040205080304" pitchFamily="49" charset="-128"/>
                <a:cs typeface="Times New Roman" panose="02020603050405020304" pitchFamily="18" charset="0"/>
              </a:rPr>
              <a:t> sâu</a:t>
            </a:r>
            <a:endParaRPr lang="vi-VN" sz="8000" dirty="0">
              <a:solidFill>
                <a:schemeClr val="dk1"/>
              </a:solidFill>
              <a:latin typeface="+mj-lt"/>
              <a:ea typeface="Play"/>
              <a:cs typeface="Play"/>
              <a:sym typeface="Play"/>
            </a:endParaRPr>
          </a:p>
        </p:txBody>
      </p:sp>
      <p:sp>
        <p:nvSpPr>
          <p:cNvPr id="118" name="Google Shape;118;p15"/>
          <p:cNvSpPr txBox="1">
            <a:spLocks noGrp="1"/>
          </p:cNvSpPr>
          <p:nvPr>
            <p:ph type="body" idx="1"/>
          </p:nvPr>
        </p:nvSpPr>
        <p:spPr>
          <a:xfrm>
            <a:off x="5200269" y="2544952"/>
            <a:ext cx="5812189" cy="3415858"/>
          </a:xfrm>
          <a:prstGeom prst="rect">
            <a:avLst/>
          </a:prstGeom>
          <a:noFill/>
          <a:ln>
            <a:noFill/>
          </a:ln>
        </p:spPr>
        <p:txBody>
          <a:bodyPr spcFirstLastPara="1" wrap="square" lIns="91425" tIns="45700" rIns="91425" bIns="45700" anchor="ctr" anchorCtr="0">
            <a:normAutofit/>
          </a:bodyPr>
          <a:lstStyle/>
          <a:p>
            <a:pPr indent="0" algn="just">
              <a:lnSpc>
                <a:spcPct val="110000"/>
              </a:lnSpc>
              <a:spcBef>
                <a:spcPts val="600"/>
              </a:spcBef>
              <a:spcAft>
                <a:spcPts val="600"/>
              </a:spcAft>
              <a:buNone/>
            </a:pP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Sử</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dụng</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ImageDataGenerator</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để</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tạo</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ra 25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triệu</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hình</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ảnh</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mới</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bằng</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cách</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áp</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dụng</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các</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phép</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biến</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đổi</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ngẫu</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nhiên như xoay,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dịch</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chuyển</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phóng</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to/thu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nhỏ</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a:t>
            </a:r>
          </a:p>
          <a:p>
            <a:pPr indent="0" algn="just">
              <a:lnSpc>
                <a:spcPct val="110000"/>
              </a:lnSpc>
              <a:spcBef>
                <a:spcPts val="600"/>
              </a:spcBef>
              <a:spcAft>
                <a:spcPts val="600"/>
              </a:spcAft>
              <a:buNone/>
            </a:pP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Tạo</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generator</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để</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cung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cấp</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dữ</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liệu</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huấn</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luyện</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theo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từng</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vi-VN" sz="2400" dirty="0" err="1">
                <a:effectLst/>
                <a:latin typeface="Times New Roman" panose="02020603050405020304" pitchFamily="18" charset="0"/>
                <a:ea typeface="MS Mincho" panose="02020609040205080304" pitchFamily="49" charset="-128"/>
                <a:cs typeface="Times New Roman" panose="02020603050405020304" pitchFamily="18" charset="0"/>
              </a:rPr>
              <a:t>batch</a:t>
            </a:r>
            <a:r>
              <a:rPr lang="vi-VN" sz="2400" dirty="0">
                <a:effectLst/>
                <a:latin typeface="Times New Roman" panose="02020603050405020304" pitchFamily="18" charset="0"/>
                <a:ea typeface="MS Mincho" panose="02020609040205080304" pitchFamily="49" charset="-128"/>
                <a:cs typeface="Times New Roman" panose="02020603050405020304" pitchFamily="18" charset="0"/>
              </a:rPr>
              <a:t>.</a:t>
            </a:r>
          </a:p>
        </p:txBody>
      </p:sp>
      <p:cxnSp>
        <p:nvCxnSpPr>
          <p:cNvPr id="119" name="Google Shape;119;p15"/>
          <p:cNvCxnSpPr>
            <a:cxnSpLocks/>
          </p:cNvCxnSpPr>
          <p:nvPr/>
        </p:nvCxnSpPr>
        <p:spPr>
          <a:xfrm>
            <a:off x="11523758" y="2924175"/>
            <a:ext cx="23808" cy="3123927"/>
          </a:xfrm>
          <a:prstGeom prst="straightConnector1">
            <a:avLst/>
          </a:prstGeom>
          <a:noFill/>
          <a:ln w="57150" cap="flat" cmpd="sng">
            <a:solidFill>
              <a:schemeClr val="accent4"/>
            </a:solidFill>
            <a:prstDash val="solid"/>
            <a:miter lim="800000"/>
            <a:headEnd type="none" w="sm" len="sm"/>
            <a:tailEnd type="none" w="sm" len="sm"/>
          </a:ln>
        </p:spPr>
      </p:cxnSp>
      <p:pic>
        <p:nvPicPr>
          <p:cNvPr id="3" name="Hình ảnh 2">
            <a:extLst>
              <a:ext uri="{FF2B5EF4-FFF2-40B4-BE49-F238E27FC236}">
                <a16:creationId xmlns:a16="http://schemas.microsoft.com/office/drawing/2014/main" id="{7DC591B8-D32F-49EB-B46C-2C617E79661A}"/>
              </a:ext>
            </a:extLst>
          </p:cNvPr>
          <p:cNvPicPr>
            <a:picLocks noChangeAspect="1"/>
          </p:cNvPicPr>
          <p:nvPr/>
        </p:nvPicPr>
        <p:blipFill>
          <a:blip r:embed="rId3"/>
          <a:stretch>
            <a:fillRect/>
          </a:stretch>
        </p:blipFill>
        <p:spPr>
          <a:xfrm>
            <a:off x="644434" y="2924175"/>
            <a:ext cx="4555835" cy="2236197"/>
          </a:xfrm>
          <a:prstGeom prst="rect">
            <a:avLst/>
          </a:prstGeom>
        </p:spPr>
      </p:pic>
    </p:spTree>
    <p:extLst>
      <p:ext uri="{BB962C8B-B14F-4D97-AF65-F5344CB8AC3E}">
        <p14:creationId xmlns:p14="http://schemas.microsoft.com/office/powerpoint/2010/main" val="9064605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p:nvPr/>
        </p:nvSpPr>
        <p:spPr>
          <a:xfrm>
            <a:off x="1"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15"/>
          <p:cNvGrpSpPr/>
          <p:nvPr/>
        </p:nvGrpSpPr>
        <p:grpSpPr>
          <a:xfrm>
            <a:off x="0" y="1216597"/>
            <a:ext cx="644433" cy="673460"/>
            <a:chOff x="3940602" y="308034"/>
            <a:chExt cx="2116791" cy="3428999"/>
          </a:xfrm>
        </p:grpSpPr>
        <p:sp>
          <p:nvSpPr>
            <p:cNvPr id="113" name="Google Shape;113;p15"/>
            <p:cNvSpPr/>
            <p:nvPr/>
          </p:nvSpPr>
          <p:spPr>
            <a:xfrm>
              <a:off x="3940602"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4" name="Google Shape;114;p15"/>
            <p:cNvSpPr/>
            <p:nvPr/>
          </p:nvSpPr>
          <p:spPr>
            <a:xfrm>
              <a:off x="4715626"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 name="Google Shape;115;p15"/>
            <p:cNvSpPr/>
            <p:nvPr/>
          </p:nvSpPr>
          <p:spPr>
            <a:xfrm>
              <a:off x="5490650"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16" name="Google Shape;116;p15"/>
          <p:cNvSpPr/>
          <p:nvPr/>
        </p:nvSpPr>
        <p:spPr>
          <a:xfrm>
            <a:off x="564961" y="613954"/>
            <a:ext cx="10982606" cy="1894116"/>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7" name="Google Shape;117;p15"/>
          <p:cNvSpPr txBox="1">
            <a:spLocks noGrp="1"/>
          </p:cNvSpPr>
          <p:nvPr>
            <p:ph type="title"/>
          </p:nvPr>
        </p:nvSpPr>
        <p:spPr>
          <a:xfrm>
            <a:off x="1057275" y="809898"/>
            <a:ext cx="9929071" cy="1554480"/>
          </a:xfrm>
          <a:prstGeom prst="rect">
            <a:avLst/>
          </a:prstGeom>
          <a:noFill/>
          <a:ln>
            <a:noFill/>
          </a:ln>
        </p:spPr>
        <p:txBody>
          <a:bodyPr spcFirstLastPara="1" wrap="square" lIns="91425" tIns="45700" rIns="91425" bIns="45700" anchor="ctr" anchorCtr="0">
            <a:normAutofit/>
          </a:bodyPr>
          <a:lstStyle/>
          <a:p>
            <a:r>
              <a:rPr lang="vi-VN" sz="3600" dirty="0" err="1">
                <a:latin typeface="Times New Roman" panose="02020603050405020304" pitchFamily="18" charset="0"/>
                <a:ea typeface="MS Mincho" panose="02020609040205080304" pitchFamily="49" charset="-128"/>
                <a:cs typeface="Times New Roman" panose="02020603050405020304" pitchFamily="18" charset="0"/>
              </a:rPr>
              <a:t>Huấn</a:t>
            </a:r>
            <a:r>
              <a:rPr lang="vi-VN" sz="3600" dirty="0">
                <a:latin typeface="Times New Roman" panose="02020603050405020304" pitchFamily="18" charset="0"/>
                <a:ea typeface="MS Mincho" panose="02020609040205080304" pitchFamily="49" charset="-128"/>
                <a:cs typeface="Times New Roman" panose="02020603050405020304" pitchFamily="18" charset="0"/>
              </a:rPr>
              <a:t> </a:t>
            </a:r>
            <a:r>
              <a:rPr lang="vi-VN" sz="3600" dirty="0" err="1">
                <a:latin typeface="Times New Roman" panose="02020603050405020304" pitchFamily="18" charset="0"/>
                <a:ea typeface="MS Mincho" panose="02020609040205080304" pitchFamily="49" charset="-128"/>
                <a:cs typeface="Times New Roman" panose="02020603050405020304" pitchFamily="18" charset="0"/>
              </a:rPr>
              <a:t>luyện</a:t>
            </a:r>
            <a:r>
              <a:rPr lang="vi-VN" sz="3600" dirty="0">
                <a:latin typeface="Times New Roman" panose="02020603050405020304" pitchFamily="18" charset="0"/>
                <a:ea typeface="MS Mincho" panose="02020609040205080304" pitchFamily="49" charset="-128"/>
                <a:cs typeface="Times New Roman" panose="02020603050405020304" pitchFamily="18" charset="0"/>
              </a:rPr>
              <a:t> mô </a:t>
            </a:r>
            <a:r>
              <a:rPr lang="vi-VN" sz="3600" dirty="0" err="1">
                <a:latin typeface="Times New Roman" panose="02020603050405020304" pitchFamily="18" charset="0"/>
                <a:ea typeface="MS Mincho" panose="02020609040205080304" pitchFamily="49" charset="-128"/>
                <a:cs typeface="Times New Roman" panose="02020603050405020304" pitchFamily="18" charset="0"/>
              </a:rPr>
              <a:t>hình</a:t>
            </a:r>
            <a:endParaRPr lang="vi-VN" sz="8000" dirty="0">
              <a:solidFill>
                <a:schemeClr val="dk1"/>
              </a:solidFill>
              <a:latin typeface="+mj-lt"/>
              <a:ea typeface="Play"/>
              <a:cs typeface="Play"/>
              <a:sym typeface="Play"/>
            </a:endParaRPr>
          </a:p>
        </p:txBody>
      </p:sp>
      <p:cxnSp>
        <p:nvCxnSpPr>
          <p:cNvPr id="119" name="Google Shape;119;p15"/>
          <p:cNvCxnSpPr>
            <a:cxnSpLocks/>
          </p:cNvCxnSpPr>
          <p:nvPr/>
        </p:nvCxnSpPr>
        <p:spPr>
          <a:xfrm>
            <a:off x="11523758" y="2924175"/>
            <a:ext cx="23808" cy="3123927"/>
          </a:xfrm>
          <a:prstGeom prst="straightConnector1">
            <a:avLst/>
          </a:prstGeom>
          <a:noFill/>
          <a:ln w="57150" cap="flat" cmpd="sng">
            <a:solidFill>
              <a:schemeClr val="accent4"/>
            </a:solidFill>
            <a:prstDash val="solid"/>
            <a:miter lim="800000"/>
            <a:headEnd type="none" w="sm" len="sm"/>
            <a:tailEnd type="none" w="sm" len="sm"/>
          </a:ln>
        </p:spPr>
      </p:cxnSp>
      <p:pic>
        <p:nvPicPr>
          <p:cNvPr id="4" name="Hình ảnh 3">
            <a:extLst>
              <a:ext uri="{FF2B5EF4-FFF2-40B4-BE49-F238E27FC236}">
                <a16:creationId xmlns:a16="http://schemas.microsoft.com/office/drawing/2014/main" id="{D8F63A3F-9EE5-4063-A379-12AF1FF23187}"/>
              </a:ext>
            </a:extLst>
          </p:cNvPr>
          <p:cNvPicPr>
            <a:picLocks noChangeAspect="1"/>
          </p:cNvPicPr>
          <p:nvPr/>
        </p:nvPicPr>
        <p:blipFill>
          <a:blip r:embed="rId3"/>
          <a:stretch>
            <a:fillRect/>
          </a:stretch>
        </p:blipFill>
        <p:spPr>
          <a:xfrm>
            <a:off x="1852612" y="2924175"/>
            <a:ext cx="8486775" cy="3249723"/>
          </a:xfrm>
          <a:prstGeom prst="rect">
            <a:avLst/>
          </a:prstGeom>
        </p:spPr>
      </p:pic>
    </p:spTree>
    <p:extLst>
      <p:ext uri="{BB962C8B-B14F-4D97-AF65-F5344CB8AC3E}">
        <p14:creationId xmlns:p14="http://schemas.microsoft.com/office/powerpoint/2010/main" val="38008297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3"/>
        <p:cNvGrpSpPr/>
        <p:nvPr/>
      </p:nvGrpSpPr>
      <p:grpSpPr>
        <a:xfrm>
          <a:off x="0" y="0"/>
          <a:ext cx="0" cy="0"/>
          <a:chOff x="0" y="0"/>
          <a:chExt cx="0" cy="0"/>
        </a:xfrm>
      </p:grpSpPr>
      <p:sp>
        <p:nvSpPr>
          <p:cNvPr id="124" name="Google Shape;124;p16"/>
          <p:cNvSpPr/>
          <p:nvPr/>
        </p:nvSpPr>
        <p:spPr>
          <a:xfrm>
            <a:off x="0"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25" name="Google Shape;125;p16"/>
          <p:cNvGrpSpPr/>
          <p:nvPr/>
        </p:nvGrpSpPr>
        <p:grpSpPr>
          <a:xfrm>
            <a:off x="2522324" y="-15978"/>
            <a:ext cx="7147352" cy="5876916"/>
            <a:chOff x="329184" y="-99107"/>
            <a:chExt cx="524256" cy="5876916"/>
          </a:xfrm>
        </p:grpSpPr>
        <p:cxnSp>
          <p:nvCxnSpPr>
            <p:cNvPr id="126" name="Google Shape;126;p16"/>
            <p:cNvCxnSpPr/>
            <p:nvPr/>
          </p:nvCxnSpPr>
          <p:spPr>
            <a:xfrm rot="10800000">
              <a:off x="329184" y="5777809"/>
              <a:ext cx="523824" cy="0"/>
            </a:xfrm>
            <a:prstGeom prst="straightConnector1">
              <a:avLst/>
            </a:prstGeom>
            <a:noFill/>
            <a:ln w="152400" cap="flat" cmpd="sng">
              <a:solidFill>
                <a:schemeClr val="accent4"/>
              </a:solidFill>
              <a:prstDash val="solid"/>
              <a:miter lim="800000"/>
              <a:headEnd type="none" w="sm" len="sm"/>
              <a:tailEnd type="none" w="sm" len="sm"/>
            </a:ln>
          </p:spPr>
        </p:cxnSp>
        <p:sp>
          <p:nvSpPr>
            <p:cNvPr id="127" name="Google Shape;127;p16"/>
            <p:cNvSpPr/>
            <p:nvPr/>
          </p:nvSpPr>
          <p:spPr>
            <a:xfrm>
              <a:off x="329184" y="-99107"/>
              <a:ext cx="524256" cy="563122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28" name="Google Shape;128;p16"/>
          <p:cNvSpPr/>
          <p:nvPr/>
        </p:nvSpPr>
        <p:spPr>
          <a:xfrm>
            <a:off x="596464" y="1055718"/>
            <a:ext cx="10999072" cy="3358344"/>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9" name="Google Shape;129;p16"/>
          <p:cNvSpPr txBox="1">
            <a:spLocks noGrp="1"/>
          </p:cNvSpPr>
          <p:nvPr>
            <p:ph type="title"/>
          </p:nvPr>
        </p:nvSpPr>
        <p:spPr>
          <a:xfrm>
            <a:off x="1524000" y="1584683"/>
            <a:ext cx="9144000" cy="2551829"/>
          </a:xfrm>
          <a:prstGeom prst="rect">
            <a:avLst/>
          </a:prstGeom>
          <a:noFill/>
          <a:ln>
            <a:noFill/>
          </a:ln>
        </p:spPr>
        <p:txBody>
          <a:bodyPr spcFirstLastPara="1" wrap="square" lIns="91425" tIns="45700" rIns="91425" bIns="45700" anchor="ctr" anchorCtr="0">
            <a:normAutofit/>
          </a:bodyPr>
          <a:lstStyle/>
          <a:p>
            <a:pPr algn="ctr"/>
            <a:r>
              <a:rPr lang="en-US" sz="4800" dirty="0" err="1">
                <a:solidFill>
                  <a:srgbClr val="000000"/>
                </a:solidFill>
                <a:latin typeface="Times New Roman" panose="02020603050405020304" pitchFamily="18" charset="0"/>
                <a:cs typeface="Times New Roman" panose="02020603050405020304" pitchFamily="18" charset="0"/>
              </a:rPr>
              <a:t>Thuật</a:t>
            </a:r>
            <a:r>
              <a:rPr lang="en-US" sz="4800" dirty="0">
                <a:solidFill>
                  <a:srgbClr val="000000"/>
                </a:solidFill>
                <a:latin typeface="Times New Roman" panose="02020603050405020304" pitchFamily="18" charset="0"/>
                <a:cs typeface="Times New Roman" panose="02020603050405020304" pitchFamily="18" charset="0"/>
              </a:rPr>
              <a:t> </a:t>
            </a:r>
            <a:r>
              <a:rPr lang="en-US" sz="4800" dirty="0" err="1">
                <a:solidFill>
                  <a:srgbClr val="000000"/>
                </a:solidFill>
                <a:latin typeface="Times New Roman" panose="02020603050405020304" pitchFamily="18" charset="0"/>
                <a:cs typeface="Times New Roman" panose="02020603050405020304" pitchFamily="18" charset="0"/>
              </a:rPr>
              <a:t>toán</a:t>
            </a:r>
            <a:r>
              <a:rPr lang="en-US" sz="4800" dirty="0">
                <a:solidFill>
                  <a:srgbClr val="000000"/>
                </a:solidFill>
                <a:latin typeface="Times New Roman" panose="02020603050405020304" pitchFamily="18" charset="0"/>
                <a:cs typeface="Times New Roman" panose="02020603050405020304" pitchFamily="18" charset="0"/>
              </a:rPr>
              <a:t> CNN</a:t>
            </a:r>
            <a:endParaRPr lang="vi-VN" sz="48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p:nvPr/>
        </p:nvSpPr>
        <p:spPr>
          <a:xfrm>
            <a:off x="1"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15"/>
          <p:cNvGrpSpPr/>
          <p:nvPr/>
        </p:nvGrpSpPr>
        <p:grpSpPr>
          <a:xfrm>
            <a:off x="0" y="1216596"/>
            <a:ext cx="644433" cy="4136453"/>
            <a:chOff x="3940602" y="308034"/>
            <a:chExt cx="2116791" cy="3428999"/>
          </a:xfrm>
        </p:grpSpPr>
        <p:sp>
          <p:nvSpPr>
            <p:cNvPr id="113" name="Google Shape;113;p15"/>
            <p:cNvSpPr/>
            <p:nvPr/>
          </p:nvSpPr>
          <p:spPr>
            <a:xfrm>
              <a:off x="3940602"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4" name="Google Shape;114;p15"/>
            <p:cNvSpPr/>
            <p:nvPr/>
          </p:nvSpPr>
          <p:spPr>
            <a:xfrm>
              <a:off x="4715626"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 name="Google Shape;115;p15"/>
            <p:cNvSpPr/>
            <p:nvPr/>
          </p:nvSpPr>
          <p:spPr>
            <a:xfrm>
              <a:off x="5490650"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16" name="Google Shape;116;p15"/>
          <p:cNvSpPr/>
          <p:nvPr/>
        </p:nvSpPr>
        <p:spPr>
          <a:xfrm>
            <a:off x="564961" y="613954"/>
            <a:ext cx="10982606" cy="5434148"/>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17" name="Google Shape;117;p15"/>
          <p:cNvSpPr txBox="1">
            <a:spLocks noGrp="1"/>
          </p:cNvSpPr>
          <p:nvPr>
            <p:ph type="title"/>
          </p:nvPr>
        </p:nvSpPr>
        <p:spPr>
          <a:xfrm>
            <a:off x="1057275" y="809898"/>
            <a:ext cx="9929071" cy="1554480"/>
          </a:xfrm>
          <a:prstGeom prst="rect">
            <a:avLst/>
          </a:prstGeom>
          <a:noFill/>
          <a:ln>
            <a:noFill/>
          </a:ln>
        </p:spPr>
        <p:txBody>
          <a:bodyPr spcFirstLastPara="1" wrap="square" lIns="91425" tIns="45700" rIns="91425" bIns="45700" anchor="ctr" anchorCtr="0">
            <a:normAutofit/>
          </a:bodyPr>
          <a:lstStyle/>
          <a:p>
            <a:r>
              <a:rPr lang="vi-VN" sz="3600" dirty="0" err="1">
                <a:latin typeface="Times New Roman" panose="02020603050405020304" pitchFamily="18" charset="0"/>
                <a:ea typeface="MS Mincho" panose="02020609040205080304" pitchFamily="49" charset="-128"/>
                <a:cs typeface="Times New Roman" panose="02020603050405020304" pitchFamily="18" charset="0"/>
              </a:rPr>
              <a:t>Đánh</a:t>
            </a:r>
            <a:r>
              <a:rPr lang="vi-VN" sz="3600" dirty="0">
                <a:latin typeface="Times New Roman" panose="02020603050405020304" pitchFamily="18" charset="0"/>
                <a:ea typeface="MS Mincho" panose="02020609040205080304" pitchFamily="49" charset="-128"/>
                <a:cs typeface="Times New Roman" panose="02020603050405020304" pitchFamily="18" charset="0"/>
              </a:rPr>
              <a:t> </a:t>
            </a:r>
            <a:r>
              <a:rPr lang="vi-VN" sz="3600" dirty="0" err="1">
                <a:latin typeface="Times New Roman" panose="02020603050405020304" pitchFamily="18" charset="0"/>
                <a:ea typeface="MS Mincho" panose="02020609040205080304" pitchFamily="49" charset="-128"/>
                <a:cs typeface="Times New Roman" panose="02020603050405020304" pitchFamily="18" charset="0"/>
              </a:rPr>
              <a:t>Giá</a:t>
            </a:r>
            <a:r>
              <a:rPr lang="vi-VN" sz="3600" dirty="0">
                <a:latin typeface="Times New Roman" panose="02020603050405020304" pitchFamily="18" charset="0"/>
                <a:ea typeface="MS Mincho" panose="02020609040205080304" pitchFamily="49" charset="-128"/>
                <a:cs typeface="Times New Roman" panose="02020603050405020304" pitchFamily="18" charset="0"/>
              </a:rPr>
              <a:t> Mô </a:t>
            </a:r>
            <a:r>
              <a:rPr lang="vi-VN" sz="3600" dirty="0" err="1">
                <a:latin typeface="Times New Roman" panose="02020603050405020304" pitchFamily="18" charset="0"/>
                <a:ea typeface="MS Mincho" panose="02020609040205080304" pitchFamily="49" charset="-128"/>
                <a:cs typeface="Times New Roman" panose="02020603050405020304" pitchFamily="18" charset="0"/>
              </a:rPr>
              <a:t>hình</a:t>
            </a:r>
            <a:endParaRPr lang="vi-VN" sz="8000" dirty="0">
              <a:solidFill>
                <a:schemeClr val="dk1"/>
              </a:solidFill>
              <a:latin typeface="+mj-lt"/>
              <a:ea typeface="Play"/>
              <a:cs typeface="Play"/>
              <a:sym typeface="Play"/>
            </a:endParaRPr>
          </a:p>
        </p:txBody>
      </p:sp>
      <p:cxnSp>
        <p:nvCxnSpPr>
          <p:cNvPr id="119" name="Google Shape;119;p15"/>
          <p:cNvCxnSpPr>
            <a:cxnSpLocks/>
          </p:cNvCxnSpPr>
          <p:nvPr/>
        </p:nvCxnSpPr>
        <p:spPr>
          <a:xfrm>
            <a:off x="564961" y="6048102"/>
            <a:ext cx="10982605" cy="0"/>
          </a:xfrm>
          <a:prstGeom prst="straightConnector1">
            <a:avLst/>
          </a:prstGeom>
          <a:noFill/>
          <a:ln w="57150" cap="flat" cmpd="sng">
            <a:solidFill>
              <a:schemeClr val="accent4"/>
            </a:solidFill>
            <a:prstDash val="solid"/>
            <a:miter lim="800000"/>
            <a:headEnd type="none" w="sm" len="sm"/>
            <a:tailEnd type="none" w="sm" len="sm"/>
          </a:ln>
        </p:spPr>
      </p:cxnSp>
      <p:pic>
        <p:nvPicPr>
          <p:cNvPr id="7" name="Hình ảnh 6">
            <a:extLst>
              <a:ext uri="{FF2B5EF4-FFF2-40B4-BE49-F238E27FC236}">
                <a16:creationId xmlns:a16="http://schemas.microsoft.com/office/drawing/2014/main" id="{AD69957E-3577-44FA-B028-9722B9693411}"/>
              </a:ext>
            </a:extLst>
          </p:cNvPr>
          <p:cNvPicPr>
            <a:picLocks noChangeAspect="1"/>
          </p:cNvPicPr>
          <p:nvPr/>
        </p:nvPicPr>
        <p:blipFill>
          <a:blip r:embed="rId3"/>
          <a:stretch>
            <a:fillRect/>
          </a:stretch>
        </p:blipFill>
        <p:spPr>
          <a:xfrm>
            <a:off x="737498" y="1940088"/>
            <a:ext cx="5168679" cy="2128975"/>
          </a:xfrm>
          <a:prstGeom prst="rect">
            <a:avLst/>
          </a:prstGeom>
        </p:spPr>
      </p:pic>
      <p:pic>
        <p:nvPicPr>
          <p:cNvPr id="9" name="Hình ảnh 8">
            <a:extLst>
              <a:ext uri="{FF2B5EF4-FFF2-40B4-BE49-F238E27FC236}">
                <a16:creationId xmlns:a16="http://schemas.microsoft.com/office/drawing/2014/main" id="{E03881FC-D7E3-442B-B233-3AB834A6B506}"/>
              </a:ext>
            </a:extLst>
          </p:cNvPr>
          <p:cNvPicPr>
            <a:picLocks noChangeAspect="1"/>
          </p:cNvPicPr>
          <p:nvPr/>
        </p:nvPicPr>
        <p:blipFill>
          <a:blip r:embed="rId4"/>
          <a:stretch>
            <a:fillRect/>
          </a:stretch>
        </p:blipFill>
        <p:spPr>
          <a:xfrm>
            <a:off x="5918279" y="1940088"/>
            <a:ext cx="5560381" cy="2128975"/>
          </a:xfrm>
          <a:prstGeom prst="rect">
            <a:avLst/>
          </a:prstGeom>
        </p:spPr>
      </p:pic>
      <p:sp>
        <p:nvSpPr>
          <p:cNvPr id="10" name="Hộp Văn bản 9">
            <a:extLst>
              <a:ext uri="{FF2B5EF4-FFF2-40B4-BE49-F238E27FC236}">
                <a16:creationId xmlns:a16="http://schemas.microsoft.com/office/drawing/2014/main" id="{52899C02-E200-47B7-9FAB-2F680E03A611}"/>
              </a:ext>
            </a:extLst>
          </p:cNvPr>
          <p:cNvSpPr txBox="1"/>
          <p:nvPr/>
        </p:nvSpPr>
        <p:spPr>
          <a:xfrm>
            <a:off x="707843" y="4493623"/>
            <a:ext cx="10770817" cy="954107"/>
          </a:xfrm>
          <a:prstGeom prst="rect">
            <a:avLst/>
          </a:prstGeom>
          <a:noFill/>
        </p:spPr>
        <p:txBody>
          <a:bodyPr wrap="square" rtlCol="0">
            <a:spAutoFit/>
          </a:bodyPr>
          <a:lstStyle/>
          <a:p>
            <a:r>
              <a:rPr lang="vi-VN" sz="2800" dirty="0" err="1">
                <a:latin typeface="Times New Roman" panose="02020603050405020304" pitchFamily="18" charset="0"/>
                <a:cs typeface="Times New Roman" panose="02020603050405020304" pitchFamily="18" charset="0"/>
              </a:rPr>
              <a:t>Visualize</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kết</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quả</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dự</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đoán</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của</a:t>
            </a:r>
            <a:r>
              <a:rPr lang="vi-VN" sz="2800" dirty="0">
                <a:latin typeface="Times New Roman" panose="02020603050405020304" pitchFamily="18" charset="0"/>
                <a:cs typeface="Times New Roman" panose="02020603050405020304" pitchFamily="18" charset="0"/>
              </a:rPr>
              <a:t> mô </a:t>
            </a:r>
            <a:r>
              <a:rPr lang="vi-VN" sz="2800" dirty="0" err="1">
                <a:latin typeface="Times New Roman" panose="02020603050405020304" pitchFamily="18" charset="0"/>
                <a:cs typeface="Times New Roman" panose="02020603050405020304" pitchFamily="18" charset="0"/>
              </a:rPr>
              <a:t>hình</a:t>
            </a:r>
            <a:r>
              <a:rPr lang="vi-VN" sz="2800" dirty="0">
                <a:latin typeface="Times New Roman" panose="02020603050405020304" pitchFamily="18" charset="0"/>
                <a:cs typeface="Times New Roman" panose="02020603050405020304" pitchFamily="18" charset="0"/>
              </a:rPr>
              <a:t> trên 40 </a:t>
            </a:r>
            <a:r>
              <a:rPr lang="vi-VN" sz="2800" dirty="0" err="1">
                <a:latin typeface="Times New Roman" panose="02020603050405020304" pitchFamily="18" charset="0"/>
                <a:cs typeface="Times New Roman" panose="02020603050405020304" pitchFamily="18" charset="0"/>
              </a:rPr>
              <a:t>mẫu</a:t>
            </a:r>
            <a:r>
              <a:rPr lang="vi-VN" sz="2800" dirty="0">
                <a:latin typeface="Times New Roman" panose="02020603050405020304" pitchFamily="18" charset="0"/>
                <a:cs typeface="Times New Roman" panose="02020603050405020304" pitchFamily="18" charset="0"/>
              </a:rPr>
              <a:t> trong </a:t>
            </a:r>
            <a:r>
              <a:rPr lang="vi-VN" sz="2800" dirty="0" err="1">
                <a:latin typeface="Times New Roman" panose="02020603050405020304" pitchFamily="18" charset="0"/>
                <a:cs typeface="Times New Roman" panose="02020603050405020304" pitchFamily="18" charset="0"/>
              </a:rPr>
              <a:t>tập</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kiểm</a:t>
            </a:r>
            <a:r>
              <a:rPr lang="vi-VN" sz="2800" dirty="0">
                <a:latin typeface="Times New Roman" panose="02020603050405020304" pitchFamily="18" charset="0"/>
                <a:cs typeface="Times New Roman" panose="02020603050405020304" pitchFamily="18" charset="0"/>
              </a:rPr>
              <a:t> tra </a:t>
            </a:r>
            <a:r>
              <a:rPr lang="vi-VN" sz="2800" dirty="0" err="1">
                <a:latin typeface="Times New Roman" panose="02020603050405020304" pitchFamily="18" charset="0"/>
                <a:cs typeface="Times New Roman" panose="02020603050405020304" pitchFamily="18" charset="0"/>
              </a:rPr>
              <a:t>giúp</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đánh</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giá</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và</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hiểu</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rõ</a:t>
            </a:r>
            <a:r>
              <a:rPr lang="vi-VN" sz="2800" dirty="0">
                <a:latin typeface="Times New Roman" panose="02020603050405020304" pitchFamily="18" charset="0"/>
                <a:cs typeface="Times New Roman" panose="02020603050405020304" pitchFamily="18" charset="0"/>
              </a:rPr>
              <a:t> hơn </a:t>
            </a:r>
            <a:r>
              <a:rPr lang="vi-VN" sz="2800" dirty="0" err="1">
                <a:latin typeface="Times New Roman" panose="02020603050405020304" pitchFamily="18" charset="0"/>
                <a:cs typeface="Times New Roman" panose="02020603050405020304" pitchFamily="18" charset="0"/>
              </a:rPr>
              <a:t>về</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hiệu</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suất</a:t>
            </a:r>
            <a:r>
              <a:rPr lang="vi-VN" sz="2800" dirty="0">
                <a:latin typeface="Times New Roman" panose="02020603050405020304" pitchFamily="18" charset="0"/>
                <a:cs typeface="Times New Roman" panose="02020603050405020304" pitchFamily="18" charset="0"/>
              </a:rPr>
              <a:t> </a:t>
            </a:r>
            <a:r>
              <a:rPr lang="vi-VN" sz="2800" dirty="0" err="1">
                <a:latin typeface="Times New Roman" panose="02020603050405020304" pitchFamily="18" charset="0"/>
                <a:cs typeface="Times New Roman" panose="02020603050405020304" pitchFamily="18" charset="0"/>
              </a:rPr>
              <a:t>của</a:t>
            </a:r>
            <a:r>
              <a:rPr lang="vi-VN" sz="2800" dirty="0">
                <a:latin typeface="Times New Roman" panose="02020603050405020304" pitchFamily="18" charset="0"/>
                <a:cs typeface="Times New Roman" panose="02020603050405020304" pitchFamily="18" charset="0"/>
              </a:rPr>
              <a:t> mô </a:t>
            </a:r>
            <a:r>
              <a:rPr lang="vi-VN" sz="2800" dirty="0" err="1">
                <a:latin typeface="Times New Roman" panose="02020603050405020304" pitchFamily="18" charset="0"/>
                <a:cs typeface="Times New Roman" panose="02020603050405020304" pitchFamily="18" charset="0"/>
              </a:rPr>
              <a:t>hình</a:t>
            </a:r>
            <a:endParaRPr lang="vi-V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08678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6"/>
          <p:cNvSpPr/>
          <p:nvPr/>
        </p:nvSpPr>
        <p:spPr>
          <a:xfrm>
            <a:off x="0"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25" name="Google Shape;125;p16"/>
          <p:cNvGrpSpPr/>
          <p:nvPr/>
        </p:nvGrpSpPr>
        <p:grpSpPr>
          <a:xfrm>
            <a:off x="2522324" y="-15978"/>
            <a:ext cx="7147352" cy="5876916"/>
            <a:chOff x="329184" y="-99107"/>
            <a:chExt cx="524256" cy="5876916"/>
          </a:xfrm>
        </p:grpSpPr>
        <p:cxnSp>
          <p:nvCxnSpPr>
            <p:cNvPr id="126" name="Google Shape;126;p16"/>
            <p:cNvCxnSpPr/>
            <p:nvPr/>
          </p:nvCxnSpPr>
          <p:spPr>
            <a:xfrm rot="10800000">
              <a:off x="329184" y="5777809"/>
              <a:ext cx="523824" cy="0"/>
            </a:xfrm>
            <a:prstGeom prst="straightConnector1">
              <a:avLst/>
            </a:prstGeom>
            <a:noFill/>
            <a:ln w="152400" cap="flat" cmpd="sng">
              <a:solidFill>
                <a:schemeClr val="accent4"/>
              </a:solidFill>
              <a:prstDash val="solid"/>
              <a:miter lim="800000"/>
              <a:headEnd type="none" w="sm" len="sm"/>
              <a:tailEnd type="none" w="sm" len="sm"/>
            </a:ln>
          </p:spPr>
        </p:cxnSp>
        <p:sp>
          <p:nvSpPr>
            <p:cNvPr id="127" name="Google Shape;127;p16"/>
            <p:cNvSpPr/>
            <p:nvPr/>
          </p:nvSpPr>
          <p:spPr>
            <a:xfrm>
              <a:off x="329184" y="-99107"/>
              <a:ext cx="524256" cy="563122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28" name="Google Shape;128;p16"/>
          <p:cNvSpPr/>
          <p:nvPr/>
        </p:nvSpPr>
        <p:spPr>
          <a:xfrm>
            <a:off x="596464" y="1055718"/>
            <a:ext cx="10999072" cy="3358344"/>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9" name="Google Shape;129;p16"/>
          <p:cNvSpPr txBox="1">
            <a:spLocks noGrp="1"/>
          </p:cNvSpPr>
          <p:nvPr>
            <p:ph type="title"/>
          </p:nvPr>
        </p:nvSpPr>
        <p:spPr>
          <a:xfrm>
            <a:off x="1524000" y="1584683"/>
            <a:ext cx="9144000" cy="2551829"/>
          </a:xfrm>
          <a:prstGeom prst="rect">
            <a:avLst/>
          </a:prstGeom>
          <a:noFill/>
          <a:ln>
            <a:noFill/>
          </a:ln>
        </p:spPr>
        <p:txBody>
          <a:bodyPr spcFirstLastPara="1" wrap="square" lIns="91425" tIns="45700" rIns="91425" bIns="45700" anchor="ctr" anchorCtr="0">
            <a:normAutofit/>
          </a:bodyPr>
          <a:lstStyle/>
          <a:p>
            <a:pPr algn="ctr"/>
            <a:r>
              <a:rPr lang="vi-VN" sz="4800">
                <a:latin typeface="Times New Roman" panose="02020603050405020304" pitchFamily="18" charset="0"/>
                <a:ea typeface="MS Mincho" panose="02020609040205080304" pitchFamily="49" charset="-128"/>
                <a:cs typeface="Times New Roman" panose="02020603050405020304" pitchFamily="18" charset="0"/>
              </a:rPr>
              <a:t>Demo</a:t>
            </a:r>
            <a:endParaRPr lang="vi-VN" sz="239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6998418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p:nvPr/>
        </p:nvSpPr>
        <p:spPr>
          <a:xfrm>
            <a:off x="1"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15"/>
          <p:cNvGrpSpPr/>
          <p:nvPr/>
        </p:nvGrpSpPr>
        <p:grpSpPr>
          <a:xfrm>
            <a:off x="4" y="1216597"/>
            <a:ext cx="731521" cy="673460"/>
            <a:chOff x="3940602" y="308034"/>
            <a:chExt cx="2116791" cy="3428999"/>
          </a:xfrm>
        </p:grpSpPr>
        <p:sp>
          <p:nvSpPr>
            <p:cNvPr id="113" name="Google Shape;113;p15"/>
            <p:cNvSpPr/>
            <p:nvPr/>
          </p:nvSpPr>
          <p:spPr>
            <a:xfrm>
              <a:off x="3940602"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4" name="Google Shape;114;p15"/>
            <p:cNvSpPr/>
            <p:nvPr/>
          </p:nvSpPr>
          <p:spPr>
            <a:xfrm>
              <a:off x="4715626"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 name="Google Shape;115;p15"/>
            <p:cNvSpPr/>
            <p:nvPr/>
          </p:nvSpPr>
          <p:spPr>
            <a:xfrm>
              <a:off x="5490650"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16" name="Google Shape;116;p15"/>
          <p:cNvSpPr/>
          <p:nvPr/>
        </p:nvSpPr>
        <p:spPr>
          <a:xfrm>
            <a:off x="640079" y="613954"/>
            <a:ext cx="10907487" cy="1894116"/>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7" name="Google Shape;117;p15"/>
          <p:cNvSpPr txBox="1">
            <a:spLocks noGrp="1"/>
          </p:cNvSpPr>
          <p:nvPr>
            <p:ph type="title"/>
          </p:nvPr>
        </p:nvSpPr>
        <p:spPr>
          <a:xfrm>
            <a:off x="1043631" y="809898"/>
            <a:ext cx="9942716" cy="15544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Play"/>
              <a:buNone/>
            </a:pPr>
            <a:r>
              <a:rPr lang="en-US" sz="4800" dirty="0" err="1">
                <a:latin typeface="Times New Roman" panose="02020603050405020304" pitchFamily="18" charset="0"/>
                <a:cs typeface="Times New Roman" panose="02020603050405020304" pitchFamily="18" charset="0"/>
              </a:rPr>
              <a:t>Khái</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niệm</a:t>
            </a:r>
            <a:endParaRPr sz="4800" dirty="0">
              <a:solidFill>
                <a:schemeClr val="dk1"/>
              </a:solidFill>
              <a:latin typeface="Times New Roman" panose="02020603050405020304" pitchFamily="18" charset="0"/>
              <a:cs typeface="Times New Roman" panose="02020603050405020304" pitchFamily="18" charset="0"/>
              <a:sym typeface="Play"/>
            </a:endParaRPr>
          </a:p>
        </p:txBody>
      </p:sp>
      <p:sp>
        <p:nvSpPr>
          <p:cNvPr id="118" name="Google Shape;118;p15"/>
          <p:cNvSpPr txBox="1">
            <a:spLocks noGrp="1"/>
          </p:cNvSpPr>
          <p:nvPr>
            <p:ph type="body" idx="1"/>
          </p:nvPr>
        </p:nvSpPr>
        <p:spPr>
          <a:xfrm>
            <a:off x="932884" y="2923444"/>
            <a:ext cx="9941319" cy="3124658"/>
          </a:xfrm>
          <a:prstGeom prst="rect">
            <a:avLst/>
          </a:prstGeom>
          <a:noFill/>
          <a:ln>
            <a:noFill/>
          </a:ln>
        </p:spPr>
        <p:txBody>
          <a:bodyPr spcFirstLastPara="1" wrap="square" lIns="91425" tIns="45700" rIns="91425" bIns="45700" anchor="ctr" anchorCtr="0">
            <a:normAutofit/>
          </a:bodyPr>
          <a:lstStyle/>
          <a:p>
            <a:pPr marL="146050" indent="0" algn="just">
              <a:buNone/>
            </a:pPr>
            <a:r>
              <a:rPr lang="en-US" sz="2100" dirty="0">
                <a:solidFill>
                  <a:srgbClr val="000000"/>
                </a:solidFill>
                <a:latin typeface="Times New Roman" panose="02020603050405020304" pitchFamily="18" charset="0"/>
                <a:cs typeface="Times New Roman" panose="02020603050405020304" pitchFamily="18" charset="0"/>
              </a:rPr>
              <a:t>	</a:t>
            </a:r>
            <a:r>
              <a:rPr lang="vi-VN" sz="2100" dirty="0">
                <a:solidFill>
                  <a:srgbClr val="000000"/>
                </a:solidFill>
                <a:latin typeface="Times New Roman" panose="02020603050405020304" pitchFamily="18" charset="0"/>
                <a:cs typeface="Times New Roman" panose="02020603050405020304" pitchFamily="18" charset="0"/>
              </a:rPr>
              <a:t>Convolutional Neural Network (CNN), hay còn gọi là ConvNet, là một loại mạng nơ-ron tích tụ được sử dụng phổ biến trong lĩnh vực xử lý hình ảnh. Thuật toán CNN là một phần quan trọng của Deep Learning – tập hợp các thuật toán nhằm xây dựng mô hình dữ liệu trừu tượng thông qua việc sử dụng nhiều lớp xử lý cấu trúc phức tạp.</a:t>
            </a:r>
            <a:endParaRPr lang="en-US" sz="2100" dirty="0">
              <a:solidFill>
                <a:srgbClr val="000000"/>
              </a:solidFill>
              <a:latin typeface="Times New Roman" panose="02020603050405020304" pitchFamily="18" charset="0"/>
              <a:cs typeface="Times New Roman" panose="02020603050405020304" pitchFamily="18" charset="0"/>
            </a:endParaRPr>
          </a:p>
          <a:p>
            <a:pPr marL="146050" indent="0" algn="just">
              <a:buNone/>
            </a:pP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CNN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hoạt</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động</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dựa</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trên</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dữ</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liệu</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ảnh</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và</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được</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sử</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dụng</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rộng</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rãi</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trong</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các</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ứng</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dụng</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như</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nhận</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dạng</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hình</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ảnh</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và</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khuôn</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mặt</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Thuật</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toán</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CNN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hiện</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nay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đã</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được</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tích</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hợp</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vào</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các</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nền</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tảng</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mạng</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phổ</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biến</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như</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Facebook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và</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Google,…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Khác</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với</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các</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mạng</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nơ-ron</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thông</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thường</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thuật</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toán</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CNN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nhận</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đầu</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vào</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dưới</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dạng</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một</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mảng</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hai</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chiều</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và</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xử</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lý</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trực</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tiếp</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trên</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hình</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ảnh</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giúp</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nó</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trích</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xuất</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các</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đặc</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trưng</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quan</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trọng</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từ</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dữ</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liệu</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hình</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ảnh</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một</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cách</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hiệu</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 </a:t>
            </a:r>
            <a:r>
              <a:rPr lang="en-US" sz="2100" dirty="0" err="1">
                <a:effectLst/>
                <a:latin typeface="Times New Roman" panose="02020603050405020304" pitchFamily="18" charset="0"/>
                <a:ea typeface="MS Mincho" panose="02020609040205080304" pitchFamily="49" charset="-128"/>
                <a:cs typeface="Times New Roman" panose="02020603050405020304" pitchFamily="18" charset="0"/>
              </a:rPr>
              <a:t>quả</a:t>
            </a:r>
            <a:r>
              <a:rPr lang="en-US" sz="2100" dirty="0">
                <a:effectLst/>
                <a:latin typeface="Times New Roman" panose="02020603050405020304" pitchFamily="18" charset="0"/>
                <a:ea typeface="MS Mincho" panose="02020609040205080304" pitchFamily="49" charset="-128"/>
                <a:cs typeface="Times New Roman" panose="02020603050405020304" pitchFamily="18" charset="0"/>
              </a:rPr>
              <a:t>.</a:t>
            </a:r>
          </a:p>
        </p:txBody>
      </p:sp>
      <p:cxnSp>
        <p:nvCxnSpPr>
          <p:cNvPr id="119" name="Google Shape;119;p15"/>
          <p:cNvCxnSpPr/>
          <p:nvPr/>
        </p:nvCxnSpPr>
        <p:spPr>
          <a:xfrm rot="10800000">
            <a:off x="838200" y="6485313"/>
            <a:ext cx="10515600" cy="0"/>
          </a:xfrm>
          <a:prstGeom prst="straightConnector1">
            <a:avLst/>
          </a:prstGeom>
          <a:noFill/>
          <a:ln w="57150" cap="flat" cmpd="sng">
            <a:solidFill>
              <a:schemeClr val="accent4"/>
            </a:solidFill>
            <a:prstDash val="solid"/>
            <a:miter lim="800000"/>
            <a:headEnd type="none" w="sm" len="sm"/>
            <a:tailEnd type="none" w="sm" len="sm"/>
          </a:ln>
        </p:spPr>
      </p:cxnSp>
    </p:spTree>
    <p:extLst>
      <p:ext uri="{BB962C8B-B14F-4D97-AF65-F5344CB8AC3E}">
        <p14:creationId xmlns:p14="http://schemas.microsoft.com/office/powerpoint/2010/main" val="5209816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p:nvPr/>
        </p:nvSpPr>
        <p:spPr>
          <a:xfrm>
            <a:off x="1"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15"/>
          <p:cNvGrpSpPr/>
          <p:nvPr/>
        </p:nvGrpSpPr>
        <p:grpSpPr>
          <a:xfrm>
            <a:off x="4" y="1216597"/>
            <a:ext cx="12191995" cy="673460"/>
            <a:chOff x="3940602" y="308034"/>
            <a:chExt cx="2116791" cy="3428999"/>
          </a:xfrm>
        </p:grpSpPr>
        <p:sp>
          <p:nvSpPr>
            <p:cNvPr id="113" name="Google Shape;113;p15"/>
            <p:cNvSpPr/>
            <p:nvPr/>
          </p:nvSpPr>
          <p:spPr>
            <a:xfrm>
              <a:off x="3940602"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4" name="Google Shape;114;p15"/>
            <p:cNvSpPr/>
            <p:nvPr/>
          </p:nvSpPr>
          <p:spPr>
            <a:xfrm>
              <a:off x="4715626"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 name="Google Shape;115;p15"/>
            <p:cNvSpPr/>
            <p:nvPr/>
          </p:nvSpPr>
          <p:spPr>
            <a:xfrm>
              <a:off x="5490650"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16" name="Google Shape;116;p15"/>
          <p:cNvSpPr/>
          <p:nvPr/>
        </p:nvSpPr>
        <p:spPr>
          <a:xfrm>
            <a:off x="6096001" y="613954"/>
            <a:ext cx="5451566" cy="1894116"/>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7" name="Google Shape;117;p15"/>
          <p:cNvSpPr txBox="1">
            <a:spLocks noGrp="1"/>
          </p:cNvSpPr>
          <p:nvPr>
            <p:ph type="title"/>
          </p:nvPr>
        </p:nvSpPr>
        <p:spPr>
          <a:xfrm>
            <a:off x="6520721" y="809898"/>
            <a:ext cx="4465626" cy="15544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Play"/>
              <a:buNone/>
            </a:pPr>
            <a:r>
              <a:rPr lang="en-US" sz="4800" dirty="0" err="1">
                <a:solidFill>
                  <a:schemeClr val="dk1"/>
                </a:solidFill>
                <a:latin typeface="Times New Roman" panose="02020603050405020304" pitchFamily="18" charset="0"/>
                <a:cs typeface="Times New Roman" panose="02020603050405020304" pitchFamily="18" charset="0"/>
                <a:sym typeface="Play"/>
              </a:rPr>
              <a:t>C</a:t>
            </a:r>
            <a:r>
              <a:rPr lang="en-US" sz="4800" dirty="0" err="1">
                <a:latin typeface="Times New Roman" panose="02020603050405020304" pitchFamily="18" charset="0"/>
                <a:cs typeface="Times New Roman" panose="02020603050405020304" pitchFamily="18" charset="0"/>
              </a:rPr>
              <a:t>ác</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lớp</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cơ</a:t>
            </a:r>
            <a:r>
              <a:rPr lang="en-US" sz="4800" dirty="0">
                <a:latin typeface="Times New Roman" panose="02020603050405020304" pitchFamily="18" charset="0"/>
                <a:cs typeface="Times New Roman" panose="02020603050405020304" pitchFamily="18" charset="0"/>
              </a:rPr>
              <a:t> </a:t>
            </a:r>
            <a:r>
              <a:rPr lang="en-US" sz="4800" dirty="0" err="1">
                <a:latin typeface="Times New Roman" panose="02020603050405020304" pitchFamily="18" charset="0"/>
                <a:cs typeface="Times New Roman" panose="02020603050405020304" pitchFamily="18" charset="0"/>
              </a:rPr>
              <a:t>bản</a:t>
            </a:r>
            <a:endParaRPr sz="4800" dirty="0">
              <a:solidFill>
                <a:schemeClr val="dk1"/>
              </a:solidFill>
              <a:latin typeface="Times New Roman" panose="02020603050405020304" pitchFamily="18" charset="0"/>
              <a:cs typeface="Times New Roman" panose="02020603050405020304" pitchFamily="18" charset="0"/>
              <a:sym typeface="Play"/>
            </a:endParaRPr>
          </a:p>
        </p:txBody>
      </p:sp>
      <p:sp>
        <p:nvSpPr>
          <p:cNvPr id="118" name="Google Shape;118;p15"/>
          <p:cNvSpPr txBox="1">
            <a:spLocks noGrp="1"/>
          </p:cNvSpPr>
          <p:nvPr>
            <p:ph type="body" idx="1"/>
          </p:nvPr>
        </p:nvSpPr>
        <p:spPr>
          <a:xfrm>
            <a:off x="932884" y="2923444"/>
            <a:ext cx="9941319" cy="3124658"/>
          </a:xfrm>
          <a:prstGeom prst="rect">
            <a:avLst/>
          </a:prstGeom>
          <a:noFill/>
          <a:ln>
            <a:noFill/>
          </a:ln>
        </p:spPr>
        <p:txBody>
          <a:bodyPr spcFirstLastPara="1" wrap="square" lIns="91425" tIns="45700" rIns="91425" bIns="45700" anchor="ctr" anchorCtr="0">
            <a:normAutofit/>
          </a:bodyPr>
          <a:lstStyle/>
          <a:p>
            <a:r>
              <a:rPr lang="vi-VN" dirty="0">
                <a:latin typeface="Times New Roman" panose="02020603050405020304" pitchFamily="18" charset="0"/>
                <a:cs typeface="Times New Roman" panose="02020603050405020304" pitchFamily="18" charset="0"/>
              </a:rPr>
              <a:t>Convolution Layer (Lớp tích chập</a:t>
            </a:r>
            <a:r>
              <a:rPr lang="en-US" dirty="0">
                <a:latin typeface="Times New Roman" panose="02020603050405020304" pitchFamily="18" charset="0"/>
                <a:cs typeface="Times New Roman" panose="02020603050405020304" pitchFamily="18" charset="0"/>
              </a:rPr>
              <a:t>)</a:t>
            </a:r>
          </a:p>
          <a:p>
            <a:r>
              <a:rPr lang="vi-VN" dirty="0">
                <a:latin typeface="Times New Roman" panose="02020603050405020304" pitchFamily="18" charset="0"/>
                <a:cs typeface="Times New Roman" panose="02020603050405020304" pitchFamily="18" charset="0"/>
              </a:rPr>
              <a:t>Stride (Bước nhảy)</a:t>
            </a:r>
            <a:endParaRPr lang="en-US"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Padding (Đường viền)</a:t>
            </a:r>
            <a:endParaRPr lang="en-US"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ReLU (Hàm phi tuyến)</a:t>
            </a:r>
            <a:endParaRPr lang="en-US"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Pooling Layer (Lớp gộp)</a:t>
            </a:r>
            <a:endParaRPr lang="en-US" dirty="0">
              <a:latin typeface="Times New Roman" panose="02020603050405020304" pitchFamily="18" charset="0"/>
              <a:cs typeface="Times New Roman" panose="02020603050405020304" pitchFamily="18" charset="0"/>
            </a:endParaRPr>
          </a:p>
        </p:txBody>
      </p:sp>
      <p:cxnSp>
        <p:nvCxnSpPr>
          <p:cNvPr id="119" name="Google Shape;119;p15"/>
          <p:cNvCxnSpPr>
            <a:cxnSpLocks/>
          </p:cNvCxnSpPr>
          <p:nvPr/>
        </p:nvCxnSpPr>
        <p:spPr>
          <a:xfrm>
            <a:off x="10083800" y="2667000"/>
            <a:ext cx="88900" cy="3818313"/>
          </a:xfrm>
          <a:prstGeom prst="straightConnector1">
            <a:avLst/>
          </a:prstGeom>
          <a:noFill/>
          <a:ln w="57150" cap="flat" cmpd="sng">
            <a:solidFill>
              <a:schemeClr val="accent4"/>
            </a:solidFill>
            <a:prstDash val="solid"/>
            <a:miter lim="800000"/>
            <a:headEnd type="none" w="sm" len="sm"/>
            <a:tailEnd type="none" w="sm" len="sm"/>
          </a:ln>
        </p:spPr>
      </p:cxnSp>
    </p:spTree>
    <p:extLst>
      <p:ext uri="{BB962C8B-B14F-4D97-AF65-F5344CB8AC3E}">
        <p14:creationId xmlns:p14="http://schemas.microsoft.com/office/powerpoint/2010/main" val="15666040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p:nvPr/>
        </p:nvSpPr>
        <p:spPr>
          <a:xfrm>
            <a:off x="1"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15"/>
          <p:cNvGrpSpPr/>
          <p:nvPr/>
        </p:nvGrpSpPr>
        <p:grpSpPr>
          <a:xfrm>
            <a:off x="4" y="1216597"/>
            <a:ext cx="731521" cy="673460"/>
            <a:chOff x="3940602" y="308034"/>
            <a:chExt cx="2116791" cy="3428999"/>
          </a:xfrm>
        </p:grpSpPr>
        <p:sp>
          <p:nvSpPr>
            <p:cNvPr id="113" name="Google Shape;113;p15"/>
            <p:cNvSpPr/>
            <p:nvPr/>
          </p:nvSpPr>
          <p:spPr>
            <a:xfrm>
              <a:off x="3940602"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4" name="Google Shape;114;p15"/>
            <p:cNvSpPr/>
            <p:nvPr/>
          </p:nvSpPr>
          <p:spPr>
            <a:xfrm>
              <a:off x="4715626"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 name="Google Shape;115;p15"/>
            <p:cNvSpPr/>
            <p:nvPr/>
          </p:nvSpPr>
          <p:spPr>
            <a:xfrm>
              <a:off x="5490650"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16" name="Google Shape;116;p15"/>
          <p:cNvSpPr/>
          <p:nvPr/>
        </p:nvSpPr>
        <p:spPr>
          <a:xfrm>
            <a:off x="640079" y="613954"/>
            <a:ext cx="10907487" cy="1894116"/>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7" name="Google Shape;117;p15"/>
          <p:cNvSpPr txBox="1">
            <a:spLocks noGrp="1"/>
          </p:cNvSpPr>
          <p:nvPr>
            <p:ph type="title"/>
          </p:nvPr>
        </p:nvSpPr>
        <p:spPr>
          <a:xfrm>
            <a:off x="1043631" y="809898"/>
            <a:ext cx="9942716" cy="1554480"/>
          </a:xfrm>
          <a:prstGeom prst="rect">
            <a:avLst/>
          </a:prstGeom>
          <a:noFill/>
          <a:ln>
            <a:noFill/>
          </a:ln>
        </p:spPr>
        <p:txBody>
          <a:bodyPr spcFirstLastPara="1" wrap="square" lIns="91425" tIns="45700" rIns="91425" bIns="45700" anchor="ctr" anchorCtr="0">
            <a:normAutofit/>
          </a:bodyPr>
          <a:lstStyle/>
          <a:p>
            <a:r>
              <a:rPr lang="en-US" sz="3600" dirty="0">
                <a:latin typeface="Times New Roman" panose="02020603050405020304" pitchFamily="18" charset="0"/>
                <a:cs typeface="Times New Roman" panose="02020603050405020304" pitchFamily="18" charset="0"/>
              </a:rPr>
              <a:t>Convolution Layer (</a:t>
            </a:r>
            <a:r>
              <a:rPr lang="en-US" sz="3600" dirty="0" err="1">
                <a:latin typeface="Times New Roman" panose="02020603050405020304" pitchFamily="18" charset="0"/>
                <a:cs typeface="Times New Roman" panose="02020603050405020304" pitchFamily="18" charset="0"/>
              </a:rPr>
              <a:t>Lớp</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tích</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chập</a:t>
            </a:r>
            <a:r>
              <a:rPr lang="en-US" sz="3600" dirty="0">
                <a:latin typeface="Times New Roman" panose="02020603050405020304" pitchFamily="18" charset="0"/>
                <a:cs typeface="Times New Roman" panose="02020603050405020304" pitchFamily="18" charset="0"/>
              </a:rPr>
              <a:t>)</a:t>
            </a:r>
          </a:p>
        </p:txBody>
      </p:sp>
      <p:sp>
        <p:nvSpPr>
          <p:cNvPr id="118" name="Google Shape;118;p15"/>
          <p:cNvSpPr txBox="1">
            <a:spLocks noGrp="1"/>
          </p:cNvSpPr>
          <p:nvPr>
            <p:ph type="body" idx="1"/>
          </p:nvPr>
        </p:nvSpPr>
        <p:spPr>
          <a:xfrm>
            <a:off x="932884" y="2923444"/>
            <a:ext cx="9941319" cy="3124658"/>
          </a:xfrm>
          <a:prstGeom prst="rect">
            <a:avLst/>
          </a:prstGeom>
          <a:noFill/>
          <a:ln>
            <a:noFill/>
          </a:ln>
        </p:spPr>
        <p:txBody>
          <a:bodyPr spcFirstLastPara="1" wrap="square" lIns="91425" tIns="45700" rIns="91425" bIns="45700" anchor="ctr" anchorCtr="0">
            <a:normAutofit/>
          </a:bodyPr>
          <a:lstStyle/>
          <a:p>
            <a:pPr marL="146050" indent="0" algn="just">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lấy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ảnh</a:t>
            </a:r>
            <a:r>
              <a:rPr lang="en-US" sz="2400" dirty="0">
                <a:latin typeface="Times New Roman" panose="02020603050405020304" pitchFamily="18" charset="0"/>
                <a:cs typeface="Times New Roman" panose="02020603050405020304" pitchFamily="18" charset="0"/>
              </a:rPr>
              <a:t> ban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giữa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pixel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xem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xét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ảnh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qua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ô </a:t>
            </a:r>
            <a:r>
              <a:rPr lang="en-US" sz="2400" dirty="0" err="1">
                <a:latin typeface="Times New Roman" panose="02020603050405020304" pitchFamily="18" charset="0"/>
                <a:cs typeface="Times New Roman" panose="02020603050405020304" pitchFamily="18" charset="0"/>
              </a:rPr>
              <a:t>vuông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nhỏ</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từ</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gốc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Đây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phép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ma </a:t>
            </a:r>
            <a:r>
              <a:rPr lang="en-US" sz="2400" dirty="0" err="1">
                <a:latin typeface="Times New Roman" panose="02020603050405020304" pitchFamily="18" charset="0"/>
                <a:cs typeface="Times New Roman" panose="02020603050405020304" pitchFamily="18" charset="0"/>
              </a:rPr>
              <a:t>trận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ảnh</a:t>
            </a:r>
            <a:r>
              <a:rPr lang="en-US" sz="2400" dirty="0">
                <a:latin typeface="Times New Roman" panose="02020603050405020304" pitchFamily="18" charset="0"/>
                <a:cs typeface="Times New Roman" panose="02020603050405020304" pitchFamily="18" charset="0"/>
              </a:rPr>
              <a:t> ban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lọc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endParaRPr lang="en-US" sz="2400" dirty="0">
              <a:latin typeface="Times New Roman" panose="02020603050405020304" pitchFamily="18" charset="0"/>
              <a:cs typeface="Times New Roman" panose="02020603050405020304" pitchFamily="18" charset="0"/>
            </a:endParaRPr>
          </a:p>
        </p:txBody>
      </p:sp>
      <p:cxnSp>
        <p:nvCxnSpPr>
          <p:cNvPr id="119" name="Google Shape;119;p15"/>
          <p:cNvCxnSpPr/>
          <p:nvPr/>
        </p:nvCxnSpPr>
        <p:spPr>
          <a:xfrm rot="10800000">
            <a:off x="838200" y="6485313"/>
            <a:ext cx="10515600" cy="0"/>
          </a:xfrm>
          <a:prstGeom prst="straightConnector1">
            <a:avLst/>
          </a:prstGeom>
          <a:noFill/>
          <a:ln w="57150" cap="flat" cmpd="sng">
            <a:solidFill>
              <a:schemeClr val="accent4"/>
            </a:solidFill>
            <a:prstDash val="solid"/>
            <a:miter lim="800000"/>
            <a:headEnd type="none" w="sm" len="sm"/>
            <a:tailEnd type="none" w="sm" len="sm"/>
          </a:ln>
        </p:spPr>
      </p:cxnSp>
    </p:spTree>
    <p:extLst>
      <p:ext uri="{BB962C8B-B14F-4D97-AF65-F5344CB8AC3E}">
        <p14:creationId xmlns:p14="http://schemas.microsoft.com/office/powerpoint/2010/main" val="2426388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p:nvPr/>
        </p:nvSpPr>
        <p:spPr>
          <a:xfrm>
            <a:off x="0" y="-1"/>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15"/>
          <p:cNvGrpSpPr/>
          <p:nvPr/>
        </p:nvGrpSpPr>
        <p:grpSpPr>
          <a:xfrm>
            <a:off x="-118241" y="3428682"/>
            <a:ext cx="731521" cy="673460"/>
            <a:chOff x="3940602" y="308034"/>
            <a:chExt cx="2116791" cy="3428999"/>
          </a:xfrm>
        </p:grpSpPr>
        <p:sp>
          <p:nvSpPr>
            <p:cNvPr id="113" name="Google Shape;113;p15"/>
            <p:cNvSpPr/>
            <p:nvPr/>
          </p:nvSpPr>
          <p:spPr>
            <a:xfrm>
              <a:off x="3940602"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4" name="Google Shape;114;p15"/>
            <p:cNvSpPr/>
            <p:nvPr/>
          </p:nvSpPr>
          <p:spPr>
            <a:xfrm>
              <a:off x="4715626"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 name="Google Shape;115;p15"/>
            <p:cNvSpPr/>
            <p:nvPr/>
          </p:nvSpPr>
          <p:spPr>
            <a:xfrm>
              <a:off x="5490650"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16" name="Google Shape;116;p15"/>
          <p:cNvSpPr/>
          <p:nvPr/>
        </p:nvSpPr>
        <p:spPr>
          <a:xfrm>
            <a:off x="561246" y="2797861"/>
            <a:ext cx="4249314" cy="1894116"/>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7" name="Google Shape;117;p15"/>
          <p:cNvSpPr txBox="1">
            <a:spLocks noGrp="1"/>
          </p:cNvSpPr>
          <p:nvPr>
            <p:ph type="title"/>
          </p:nvPr>
        </p:nvSpPr>
        <p:spPr>
          <a:xfrm>
            <a:off x="663189" y="2986627"/>
            <a:ext cx="3855545" cy="15544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Play"/>
              <a:buNone/>
            </a:pP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endParaRPr dirty="0">
              <a:latin typeface="Times New Roman" panose="02020603050405020304" pitchFamily="18" charset="0"/>
              <a:cs typeface="Times New Roman" panose="02020603050405020304" pitchFamily="18" charset="0"/>
            </a:endParaRPr>
          </a:p>
        </p:txBody>
      </p:sp>
      <p:cxnSp>
        <p:nvCxnSpPr>
          <p:cNvPr id="119" name="Google Shape;119;p15"/>
          <p:cNvCxnSpPr>
            <a:cxnSpLocks/>
          </p:cNvCxnSpPr>
          <p:nvPr/>
        </p:nvCxnSpPr>
        <p:spPr>
          <a:xfrm flipH="1">
            <a:off x="838200" y="6485313"/>
            <a:ext cx="2374900" cy="0"/>
          </a:xfrm>
          <a:prstGeom prst="straightConnector1">
            <a:avLst/>
          </a:prstGeom>
          <a:noFill/>
          <a:ln w="57150" cap="flat" cmpd="sng">
            <a:solidFill>
              <a:schemeClr val="accent4"/>
            </a:solidFill>
            <a:prstDash val="solid"/>
            <a:miter lim="800000"/>
            <a:headEnd type="none" w="sm" len="sm"/>
            <a:tailEnd type="none" w="sm" len="sm"/>
          </a:ln>
        </p:spPr>
      </p:cxnSp>
      <p:pic>
        <p:nvPicPr>
          <p:cNvPr id="13" name="Picture 12">
            <a:extLst>
              <a:ext uri="{FF2B5EF4-FFF2-40B4-BE49-F238E27FC236}">
                <a16:creationId xmlns:a16="http://schemas.microsoft.com/office/drawing/2014/main" id="{0773C01E-5749-452E-B7ED-538B9BB38DBD}"/>
              </a:ext>
            </a:extLst>
          </p:cNvPr>
          <p:cNvPicPr/>
          <p:nvPr/>
        </p:nvPicPr>
        <p:blipFill>
          <a:blip r:embed="rId3"/>
          <a:stretch>
            <a:fillRect/>
          </a:stretch>
        </p:blipFill>
        <p:spPr>
          <a:xfrm>
            <a:off x="4817279" y="2005446"/>
            <a:ext cx="5943750" cy="3454321"/>
          </a:xfrm>
          <a:prstGeom prst="rect">
            <a:avLst/>
          </a:prstGeom>
        </p:spPr>
      </p:pic>
    </p:spTree>
    <p:extLst>
      <p:ext uri="{BB962C8B-B14F-4D97-AF65-F5344CB8AC3E}">
        <p14:creationId xmlns:p14="http://schemas.microsoft.com/office/powerpoint/2010/main" val="9942481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p:nvPr/>
        </p:nvSpPr>
        <p:spPr>
          <a:xfrm>
            <a:off x="0" y="-1"/>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15"/>
          <p:cNvGrpSpPr/>
          <p:nvPr/>
        </p:nvGrpSpPr>
        <p:grpSpPr>
          <a:xfrm>
            <a:off x="-118241" y="3428682"/>
            <a:ext cx="731521" cy="673460"/>
            <a:chOff x="3940602" y="308034"/>
            <a:chExt cx="2116791" cy="3428999"/>
          </a:xfrm>
        </p:grpSpPr>
        <p:sp>
          <p:nvSpPr>
            <p:cNvPr id="113" name="Google Shape;113;p15"/>
            <p:cNvSpPr/>
            <p:nvPr/>
          </p:nvSpPr>
          <p:spPr>
            <a:xfrm>
              <a:off x="3940602"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4" name="Google Shape;114;p15"/>
            <p:cNvSpPr/>
            <p:nvPr/>
          </p:nvSpPr>
          <p:spPr>
            <a:xfrm>
              <a:off x="4715626"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 name="Google Shape;115;p15"/>
            <p:cNvSpPr/>
            <p:nvPr/>
          </p:nvSpPr>
          <p:spPr>
            <a:xfrm>
              <a:off x="5490650"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16" name="Google Shape;116;p15"/>
          <p:cNvSpPr/>
          <p:nvPr/>
        </p:nvSpPr>
        <p:spPr>
          <a:xfrm>
            <a:off x="561246" y="2797861"/>
            <a:ext cx="4249314" cy="1894116"/>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7" name="Google Shape;117;p15"/>
          <p:cNvSpPr txBox="1">
            <a:spLocks noGrp="1"/>
          </p:cNvSpPr>
          <p:nvPr>
            <p:ph type="title"/>
          </p:nvPr>
        </p:nvSpPr>
        <p:spPr>
          <a:xfrm>
            <a:off x="663189" y="2986627"/>
            <a:ext cx="3855545" cy="15544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Play"/>
              <a:buNone/>
            </a:pP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cơ</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endParaRPr dirty="0">
              <a:latin typeface="Times New Roman" panose="02020603050405020304" pitchFamily="18" charset="0"/>
              <a:cs typeface="Times New Roman" panose="02020603050405020304" pitchFamily="18" charset="0"/>
            </a:endParaRPr>
          </a:p>
        </p:txBody>
      </p:sp>
      <p:cxnSp>
        <p:nvCxnSpPr>
          <p:cNvPr id="119" name="Google Shape;119;p15"/>
          <p:cNvCxnSpPr/>
          <p:nvPr/>
        </p:nvCxnSpPr>
        <p:spPr>
          <a:xfrm rot="10800000">
            <a:off x="838200" y="6485313"/>
            <a:ext cx="10515600" cy="0"/>
          </a:xfrm>
          <a:prstGeom prst="straightConnector1">
            <a:avLst/>
          </a:prstGeom>
          <a:noFill/>
          <a:ln w="57150" cap="flat" cmpd="sng">
            <a:solidFill>
              <a:schemeClr val="accent4"/>
            </a:solidFill>
            <a:prstDash val="solid"/>
            <a:miter lim="800000"/>
            <a:headEnd type="none" w="sm" len="sm"/>
            <a:tailEnd type="none" w="sm" len="sm"/>
          </a:ln>
        </p:spPr>
      </p:cxnSp>
      <p:pic>
        <p:nvPicPr>
          <p:cNvPr id="11" name="Picture 10">
            <a:extLst>
              <a:ext uri="{FF2B5EF4-FFF2-40B4-BE49-F238E27FC236}">
                <a16:creationId xmlns:a16="http://schemas.microsoft.com/office/drawing/2014/main" id="{57C3EA67-2A42-4B27-A894-A09FB4E39A15}"/>
              </a:ext>
            </a:extLst>
          </p:cNvPr>
          <p:cNvPicPr/>
          <p:nvPr/>
        </p:nvPicPr>
        <p:blipFill>
          <a:blip r:embed="rId3"/>
          <a:stretch>
            <a:fillRect/>
          </a:stretch>
        </p:blipFill>
        <p:spPr>
          <a:xfrm>
            <a:off x="4314548" y="2056156"/>
            <a:ext cx="6514748" cy="3532489"/>
          </a:xfrm>
          <a:prstGeom prst="rect">
            <a:avLst/>
          </a:prstGeom>
        </p:spPr>
      </p:pic>
    </p:spTree>
    <p:extLst>
      <p:ext uri="{BB962C8B-B14F-4D97-AF65-F5344CB8AC3E}">
        <p14:creationId xmlns:p14="http://schemas.microsoft.com/office/powerpoint/2010/main" val="6902382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p:nvPr/>
        </p:nvSpPr>
        <p:spPr>
          <a:xfrm>
            <a:off x="1"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12" name="Google Shape;112;p15"/>
          <p:cNvGrpSpPr/>
          <p:nvPr/>
        </p:nvGrpSpPr>
        <p:grpSpPr>
          <a:xfrm>
            <a:off x="4" y="1216597"/>
            <a:ext cx="731521" cy="673460"/>
            <a:chOff x="3940602" y="308034"/>
            <a:chExt cx="2116791" cy="3428999"/>
          </a:xfrm>
        </p:grpSpPr>
        <p:sp>
          <p:nvSpPr>
            <p:cNvPr id="113" name="Google Shape;113;p15"/>
            <p:cNvSpPr/>
            <p:nvPr/>
          </p:nvSpPr>
          <p:spPr>
            <a:xfrm>
              <a:off x="3940602"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4" name="Google Shape;114;p15"/>
            <p:cNvSpPr/>
            <p:nvPr/>
          </p:nvSpPr>
          <p:spPr>
            <a:xfrm>
              <a:off x="4715626"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5" name="Google Shape;115;p15"/>
            <p:cNvSpPr/>
            <p:nvPr/>
          </p:nvSpPr>
          <p:spPr>
            <a:xfrm>
              <a:off x="5490650"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16" name="Google Shape;116;p15"/>
          <p:cNvSpPr/>
          <p:nvPr/>
        </p:nvSpPr>
        <p:spPr>
          <a:xfrm>
            <a:off x="640079" y="613954"/>
            <a:ext cx="10907487" cy="1894116"/>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17" name="Google Shape;117;p15"/>
          <p:cNvSpPr txBox="1">
            <a:spLocks noGrp="1"/>
          </p:cNvSpPr>
          <p:nvPr>
            <p:ph type="title"/>
          </p:nvPr>
        </p:nvSpPr>
        <p:spPr>
          <a:xfrm>
            <a:off x="1043631" y="809898"/>
            <a:ext cx="9942716" cy="1554480"/>
          </a:xfrm>
          <a:prstGeom prst="rect">
            <a:avLst/>
          </a:prstGeom>
          <a:noFill/>
          <a:ln>
            <a:noFill/>
          </a:ln>
        </p:spPr>
        <p:txBody>
          <a:bodyPr spcFirstLastPara="1" wrap="square" lIns="91425" tIns="45700" rIns="91425" bIns="45700" anchor="ctr" anchorCtr="0">
            <a:normAutofit/>
          </a:bodyPr>
          <a:lstStyle/>
          <a:p>
            <a:r>
              <a:rPr lang="vi-VN" sz="3600">
                <a:latin typeface="+mj-lt"/>
              </a:rPr>
              <a:t>Stride (Bước nhảy)</a:t>
            </a:r>
            <a:endParaRPr lang="en-US" sz="3600">
              <a:latin typeface="+mj-lt"/>
            </a:endParaRPr>
          </a:p>
        </p:txBody>
      </p:sp>
      <p:sp>
        <p:nvSpPr>
          <p:cNvPr id="118" name="Google Shape;118;p15"/>
          <p:cNvSpPr txBox="1">
            <a:spLocks noGrp="1"/>
          </p:cNvSpPr>
          <p:nvPr>
            <p:ph type="body" idx="1"/>
          </p:nvPr>
        </p:nvSpPr>
        <p:spPr>
          <a:xfrm>
            <a:off x="932884" y="2923444"/>
            <a:ext cx="9941319" cy="3124658"/>
          </a:xfrm>
          <a:prstGeom prst="rect">
            <a:avLst/>
          </a:prstGeom>
          <a:noFill/>
          <a:ln>
            <a:noFill/>
          </a:ln>
        </p:spPr>
        <p:txBody>
          <a:bodyPr spcFirstLastPara="1" wrap="square" lIns="91425" tIns="45700" rIns="91425" bIns="45700" anchor="ctr" anchorCtr="0">
            <a:normAutofit/>
          </a:bodyPr>
          <a:lstStyle/>
          <a:p>
            <a:pPr marL="146050" indent="0" algn="just">
              <a:buNone/>
            </a:pPr>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Stride chính là số pixel luôn thay đổi trên ma trận đầu vào. Khi stride là 1, ta di chuyển kernel 1 pixel, nếu stride là 2 thì di chuyển kernel 2 pixel,…</a:t>
            </a:r>
            <a:endParaRPr lang="en-US" dirty="0">
              <a:latin typeface="Times New Roman" panose="02020603050405020304" pitchFamily="18" charset="0"/>
              <a:cs typeface="Times New Roman" panose="02020603050405020304" pitchFamily="18" charset="0"/>
            </a:endParaRPr>
          </a:p>
        </p:txBody>
      </p:sp>
      <p:cxnSp>
        <p:nvCxnSpPr>
          <p:cNvPr id="119" name="Google Shape;119;p15"/>
          <p:cNvCxnSpPr/>
          <p:nvPr/>
        </p:nvCxnSpPr>
        <p:spPr>
          <a:xfrm rot="10800000">
            <a:off x="838200" y="6485313"/>
            <a:ext cx="10515600" cy="0"/>
          </a:xfrm>
          <a:prstGeom prst="straightConnector1">
            <a:avLst/>
          </a:prstGeom>
          <a:noFill/>
          <a:ln w="57150" cap="flat" cmpd="sng">
            <a:solidFill>
              <a:schemeClr val="accent4"/>
            </a:solidFill>
            <a:prstDash val="solid"/>
            <a:miter lim="800000"/>
            <a:headEnd type="none" w="sm" len="sm"/>
            <a:tailEnd type="none" w="sm" len="sm"/>
          </a:ln>
        </p:spPr>
      </p:cxnSp>
    </p:spTree>
    <p:extLst>
      <p:ext uri="{BB962C8B-B14F-4D97-AF65-F5344CB8AC3E}">
        <p14:creationId xmlns:p14="http://schemas.microsoft.com/office/powerpoint/2010/main" val="39636760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Chủ đề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hủ đề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1831</TotalTime>
  <Words>2037</Words>
  <Application>Microsoft Office PowerPoint</Application>
  <PresentationFormat>Widescreen</PresentationFormat>
  <Paragraphs>84</Paragraphs>
  <Slides>31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Wingdings</vt:lpstr>
      <vt:lpstr>Arial</vt:lpstr>
      <vt:lpstr>Times New Roman</vt:lpstr>
      <vt:lpstr>Play</vt:lpstr>
      <vt:lpstr>Symbol</vt:lpstr>
      <vt:lpstr>Chủ đề Office</vt:lpstr>
      <vt:lpstr>PowerPoint Presentation</vt:lpstr>
      <vt:lpstr>Nội dung</vt:lpstr>
      <vt:lpstr>Thuật toán CNN</vt:lpstr>
      <vt:lpstr>Khái niệm</vt:lpstr>
      <vt:lpstr>Các lớp cơ bản</vt:lpstr>
      <vt:lpstr>Convolution Layer (Lớp tích chập)</vt:lpstr>
      <vt:lpstr>Các lớp cơ bản</vt:lpstr>
      <vt:lpstr>Các lớp cơ bản</vt:lpstr>
      <vt:lpstr>Stride (Bước nhảy)</vt:lpstr>
      <vt:lpstr>Các lớp cơ bản</vt:lpstr>
      <vt:lpstr>Padding (Đường viền)</vt:lpstr>
      <vt:lpstr>ReLU (Hàm phi tuyến)</vt:lpstr>
      <vt:lpstr>Pooling Layer (Lớp gộp)</vt:lpstr>
      <vt:lpstr>Các lớp cơ bản</vt:lpstr>
      <vt:lpstr>Cấu trúc mạng của thuật toán CNN</vt:lpstr>
      <vt:lpstr>Cấu trúc mạng CNN</vt:lpstr>
      <vt:lpstr>Cấu trúc mạng của thuật toán CNN</vt:lpstr>
      <vt:lpstr>Cách chọn tham số khi sử dụng thuật toán CNN</vt:lpstr>
      <vt:lpstr>Phân tích, trực quan hoá dữ liệu</vt:lpstr>
      <vt:lpstr>Thu nhập</vt:lpstr>
      <vt:lpstr>Tiền xử lí</vt:lpstr>
      <vt:lpstr>Bảng phân phối dữ liệu</vt:lpstr>
      <vt:lpstr>Trực quan hóa dữ liệu</vt:lpstr>
      <vt:lpstr>Phân phối dữ liệu</vt:lpstr>
      <vt:lpstr>Huấn luyện và đánh giá mô hình</vt:lpstr>
      <vt:lpstr>Chuẩn bị dữ liệu</vt:lpstr>
      <vt:lpstr>Mô hình học sâu</vt:lpstr>
      <vt:lpstr>Mô hình học sâu</vt:lpstr>
      <vt:lpstr>Huấn luyện mô hình</vt:lpstr>
      <vt:lpstr>Đánh Giá Mô hình</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cp:lastModifiedBy>Nguyễn Hữu Lý</cp:lastModifiedBy>
  <cp:revision>101</cp:revision>
  <dcterms:modified xsi:type="dcterms:W3CDTF">2024-05-28T04:05:16Z</dcterms:modified>
</cp:coreProperties>
</file>