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2" r:id="rId5"/>
    <p:sldId id="304" r:id="rId6"/>
    <p:sldId id="303" r:id="rId7"/>
    <p:sldId id="305" r:id="rId8"/>
    <p:sldId id="307" r:id="rId9"/>
    <p:sldId id="306" r:id="rId10"/>
    <p:sldId id="309" r:id="rId11"/>
    <p:sldId id="308" r:id="rId12"/>
    <p:sldId id="31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8CB"/>
    <a:srgbClr val="EBEBEC"/>
    <a:srgbClr val="FFFFFF"/>
    <a:srgbClr val="AF2323"/>
    <a:srgbClr val="E0E1E2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180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C5FFF-7B63-4363-A851-3104C4FC299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9D2F8-DFFC-47A5-AAD8-C5793513E55A}">
      <dgm:prSet phldrT="[Text]"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42A46635-DB21-496F-BCA3-19B12A9A36DA}" type="parTrans" cxnId="{A8A505C0-8682-4302-A4A8-B13CEDE10A33}">
      <dgm:prSet/>
      <dgm:spPr/>
      <dgm:t>
        <a:bodyPr/>
        <a:lstStyle/>
        <a:p>
          <a:endParaRPr lang="en-US"/>
        </a:p>
      </dgm:t>
    </dgm:pt>
    <dgm:pt modelId="{8C903B5F-2246-48CF-8BDA-474C11841290}" type="sibTrans" cxnId="{A8A505C0-8682-4302-A4A8-B13CEDE10A33}">
      <dgm:prSet/>
      <dgm:spPr/>
      <dgm:t>
        <a:bodyPr/>
        <a:lstStyle/>
        <a:p>
          <a:endParaRPr lang="en-US" dirty="0"/>
        </a:p>
      </dgm:t>
    </dgm:pt>
    <dgm:pt modelId="{D1C8A55F-41A3-4E56-91E4-7EC1E19C9446}">
      <dgm:prSet phldrT="[Text]"/>
      <dgm:spPr>
        <a:solidFill>
          <a:schemeClr val="accent5"/>
        </a:solidFill>
      </dgm:spPr>
      <dgm:t>
        <a:bodyPr/>
        <a:lstStyle/>
        <a:p>
          <a:endParaRPr lang="en-US" dirty="0"/>
        </a:p>
      </dgm:t>
    </dgm:pt>
    <dgm:pt modelId="{1EAC2179-2FD5-45D1-BCD5-4581FF565B86}" type="parTrans" cxnId="{8B8779E4-0563-487F-BB5F-52DB9A088D3C}">
      <dgm:prSet/>
      <dgm:spPr/>
      <dgm:t>
        <a:bodyPr/>
        <a:lstStyle/>
        <a:p>
          <a:endParaRPr lang="en-US"/>
        </a:p>
      </dgm:t>
    </dgm:pt>
    <dgm:pt modelId="{3E10EABA-F7C2-4D6C-922B-06A4B91095E5}" type="sibTrans" cxnId="{8B8779E4-0563-487F-BB5F-52DB9A088D3C}">
      <dgm:prSet/>
      <dgm:spPr>
        <a:solidFill>
          <a:schemeClr val="accent5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5278FCCE-80DC-4668-B429-04EE39D2E4F8}">
      <dgm:prSet phldrT="[Text]"/>
      <dgm:spPr>
        <a:solidFill>
          <a:schemeClr val="accent5"/>
        </a:solidFill>
      </dgm:spPr>
      <dgm:t>
        <a:bodyPr/>
        <a:lstStyle/>
        <a:p>
          <a:pPr algn="ctr"/>
          <a:r>
            <a:rPr lang="en-US" dirty="0" smtClean="0"/>
            <a:t>SQL Database</a:t>
          </a:r>
          <a:endParaRPr lang="en-US" dirty="0"/>
        </a:p>
      </dgm:t>
    </dgm:pt>
    <dgm:pt modelId="{DB095B26-F13D-46A9-A268-98DDFBBC8228}" type="parTrans" cxnId="{32D66339-F801-4C00-94DD-7140424C46C9}">
      <dgm:prSet/>
      <dgm:spPr/>
      <dgm:t>
        <a:bodyPr/>
        <a:lstStyle/>
        <a:p>
          <a:endParaRPr lang="en-US"/>
        </a:p>
      </dgm:t>
    </dgm:pt>
    <dgm:pt modelId="{DE96E7BE-6F4D-48C1-9CFA-286276334ADD}" type="sibTrans" cxnId="{32D66339-F801-4C00-94DD-7140424C46C9}">
      <dgm:prSet/>
      <dgm:spPr/>
      <dgm:t>
        <a:bodyPr/>
        <a:lstStyle/>
        <a:p>
          <a:endParaRPr lang="en-US"/>
        </a:p>
      </dgm:t>
    </dgm:pt>
    <dgm:pt modelId="{7B08D443-6706-4743-B28C-54AA15C3D44A}" type="pres">
      <dgm:prSet presAssocID="{1F0C5FFF-7B63-4363-A851-3104C4FC299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D517C-47CC-44F5-8884-1D008F00859F}" type="pres">
      <dgm:prSet presAssocID="{1F0C5FFF-7B63-4363-A851-3104C4FC299E}" presName="dummyMaxCanvas" presStyleCnt="0">
        <dgm:presLayoutVars/>
      </dgm:prSet>
      <dgm:spPr/>
    </dgm:pt>
    <dgm:pt modelId="{9E88930F-4029-49CE-A9F0-B99D60E2C0E7}" type="pres">
      <dgm:prSet presAssocID="{1F0C5FFF-7B63-4363-A851-3104C4FC299E}" presName="ThreeNodes_1" presStyleLbl="node1" presStyleIdx="0" presStyleCnt="3" custLinFactNeighborX="-426" custLinFactNeighborY="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BA5AF-1A39-4102-8E84-417577BC09C2}" type="pres">
      <dgm:prSet presAssocID="{1F0C5FFF-7B63-4363-A851-3104C4FC299E}" presName="ThreeNodes_2" presStyleLbl="node1" presStyleIdx="1" presStyleCnt="3" custScaleY="164379" custLinFactNeighborX="624" custLinFactNeighborY="24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96405-3802-4BA8-AC0D-061CC3AA31BD}" type="pres">
      <dgm:prSet presAssocID="{1F0C5FFF-7B63-4363-A851-3104C4FC299E}" presName="ThreeNodes_3" presStyleLbl="node1" presStyleIdx="2" presStyleCnt="3" custScaleX="79015" custScaleY="41490" custLinFactNeighborX="6013" custLinFactNeighborY="14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E63FE-9045-46B2-8D2F-BA15FEBB9E6B}" type="pres">
      <dgm:prSet presAssocID="{1F0C5FFF-7B63-4363-A851-3104C4FC299E}" presName="ThreeConn_1-2" presStyleLbl="fgAccFollowNode1" presStyleIdx="0" presStyleCnt="2" custAng="0" custScaleX="4760" custScaleY="106867" custLinFactX="-400000" custLinFactNeighborX="-455699" custLinFactNeighborY="40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A1043-1678-4EEF-B81C-AF65D2F17BA4}" type="pres">
      <dgm:prSet presAssocID="{1F0C5FFF-7B63-4363-A851-3104C4FC299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E0393-FB25-4ACF-BB81-A803D70D2EF8}" type="pres">
      <dgm:prSet presAssocID="{1F0C5FFF-7B63-4363-A851-3104C4FC299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81E52-9D93-4E17-9003-6FD47DAB7DB1}" type="pres">
      <dgm:prSet presAssocID="{1F0C5FFF-7B63-4363-A851-3104C4FC299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171C1-81C2-4C06-BA0B-5B152C9E7F4F}" type="pres">
      <dgm:prSet presAssocID="{1F0C5FFF-7B63-4363-A851-3104C4FC299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FE83E6-1C71-4DE0-BCAD-CA18AB76E69B}" type="presOf" srcId="{5278FCCE-80DC-4668-B429-04EE39D2E4F8}" destId="{675171C1-81C2-4C06-BA0B-5B152C9E7F4F}" srcOrd="1" destOrd="0" presId="urn:microsoft.com/office/officeart/2005/8/layout/vProcess5"/>
    <dgm:cxn modelId="{B0086B5E-27E7-406F-9048-05A6C9423C41}" type="presOf" srcId="{2C39D2F8-DFFC-47A5-AAD8-C5793513E55A}" destId="{9AAE0393-FB25-4ACF-BB81-A803D70D2EF8}" srcOrd="1" destOrd="0" presId="urn:microsoft.com/office/officeart/2005/8/layout/vProcess5"/>
    <dgm:cxn modelId="{CAD583DB-AB8D-48E1-A323-979EB4BB903E}" type="presOf" srcId="{8C903B5F-2246-48CF-8BDA-474C11841290}" destId="{6A0E63FE-9045-46B2-8D2F-BA15FEBB9E6B}" srcOrd="0" destOrd="0" presId="urn:microsoft.com/office/officeart/2005/8/layout/vProcess5"/>
    <dgm:cxn modelId="{32D66339-F801-4C00-94DD-7140424C46C9}" srcId="{1F0C5FFF-7B63-4363-A851-3104C4FC299E}" destId="{5278FCCE-80DC-4668-B429-04EE39D2E4F8}" srcOrd="2" destOrd="0" parTransId="{DB095B26-F13D-46A9-A268-98DDFBBC8228}" sibTransId="{DE96E7BE-6F4D-48C1-9CFA-286276334ADD}"/>
    <dgm:cxn modelId="{A8A505C0-8682-4302-A4A8-B13CEDE10A33}" srcId="{1F0C5FFF-7B63-4363-A851-3104C4FC299E}" destId="{2C39D2F8-DFFC-47A5-AAD8-C5793513E55A}" srcOrd="0" destOrd="0" parTransId="{42A46635-DB21-496F-BCA3-19B12A9A36DA}" sibTransId="{8C903B5F-2246-48CF-8BDA-474C11841290}"/>
    <dgm:cxn modelId="{9A817742-4F65-44A8-A58A-9F9AAC85204A}" type="presOf" srcId="{2C39D2F8-DFFC-47A5-AAD8-C5793513E55A}" destId="{9E88930F-4029-49CE-A9F0-B99D60E2C0E7}" srcOrd="0" destOrd="0" presId="urn:microsoft.com/office/officeart/2005/8/layout/vProcess5"/>
    <dgm:cxn modelId="{8B8779E4-0563-487F-BB5F-52DB9A088D3C}" srcId="{1F0C5FFF-7B63-4363-A851-3104C4FC299E}" destId="{D1C8A55F-41A3-4E56-91E4-7EC1E19C9446}" srcOrd="1" destOrd="0" parTransId="{1EAC2179-2FD5-45D1-BCD5-4581FF565B86}" sibTransId="{3E10EABA-F7C2-4D6C-922B-06A4B91095E5}"/>
    <dgm:cxn modelId="{C9D5B009-3167-4DCC-BCDC-8F00B281F765}" type="presOf" srcId="{1F0C5FFF-7B63-4363-A851-3104C4FC299E}" destId="{7B08D443-6706-4743-B28C-54AA15C3D44A}" srcOrd="0" destOrd="0" presId="urn:microsoft.com/office/officeart/2005/8/layout/vProcess5"/>
    <dgm:cxn modelId="{782D5D82-D6EE-4546-A814-873DE2448ABD}" type="presOf" srcId="{3E10EABA-F7C2-4D6C-922B-06A4B91095E5}" destId="{04FA1043-1678-4EEF-B81C-AF65D2F17BA4}" srcOrd="0" destOrd="0" presId="urn:microsoft.com/office/officeart/2005/8/layout/vProcess5"/>
    <dgm:cxn modelId="{9590432D-3C29-4638-AAF6-F4E297618C20}" type="presOf" srcId="{D1C8A55F-41A3-4E56-91E4-7EC1E19C9446}" destId="{07581E52-9D93-4E17-9003-6FD47DAB7DB1}" srcOrd="1" destOrd="0" presId="urn:microsoft.com/office/officeart/2005/8/layout/vProcess5"/>
    <dgm:cxn modelId="{EF9DD443-2513-408B-B77E-1903ECC9D637}" type="presOf" srcId="{D1C8A55F-41A3-4E56-91E4-7EC1E19C9446}" destId="{43FBA5AF-1A39-4102-8E84-417577BC09C2}" srcOrd="0" destOrd="0" presId="urn:microsoft.com/office/officeart/2005/8/layout/vProcess5"/>
    <dgm:cxn modelId="{719CEFEE-C3CD-46E2-B1BB-1F74D9DA0820}" type="presOf" srcId="{5278FCCE-80DC-4668-B429-04EE39D2E4F8}" destId="{96496405-3802-4BA8-AC0D-061CC3AA31BD}" srcOrd="0" destOrd="0" presId="urn:microsoft.com/office/officeart/2005/8/layout/vProcess5"/>
    <dgm:cxn modelId="{936ABFAB-9522-462D-B75E-E15C3324B36F}" type="presParOf" srcId="{7B08D443-6706-4743-B28C-54AA15C3D44A}" destId="{1E2D517C-47CC-44F5-8884-1D008F00859F}" srcOrd="0" destOrd="0" presId="urn:microsoft.com/office/officeart/2005/8/layout/vProcess5"/>
    <dgm:cxn modelId="{D4A9E939-FB55-4585-A2D5-386A001FC3C4}" type="presParOf" srcId="{7B08D443-6706-4743-B28C-54AA15C3D44A}" destId="{9E88930F-4029-49CE-A9F0-B99D60E2C0E7}" srcOrd="1" destOrd="0" presId="urn:microsoft.com/office/officeart/2005/8/layout/vProcess5"/>
    <dgm:cxn modelId="{DBD6B9D1-2EDE-4EAF-8910-4B726586910A}" type="presParOf" srcId="{7B08D443-6706-4743-B28C-54AA15C3D44A}" destId="{43FBA5AF-1A39-4102-8E84-417577BC09C2}" srcOrd="2" destOrd="0" presId="urn:microsoft.com/office/officeart/2005/8/layout/vProcess5"/>
    <dgm:cxn modelId="{C3F2959E-7DA6-4742-A3BE-40998530D516}" type="presParOf" srcId="{7B08D443-6706-4743-B28C-54AA15C3D44A}" destId="{96496405-3802-4BA8-AC0D-061CC3AA31BD}" srcOrd="3" destOrd="0" presId="urn:microsoft.com/office/officeart/2005/8/layout/vProcess5"/>
    <dgm:cxn modelId="{F2E734FA-ACFF-4FD7-A7F1-EA437BE253EF}" type="presParOf" srcId="{7B08D443-6706-4743-B28C-54AA15C3D44A}" destId="{6A0E63FE-9045-46B2-8D2F-BA15FEBB9E6B}" srcOrd="4" destOrd="0" presId="urn:microsoft.com/office/officeart/2005/8/layout/vProcess5"/>
    <dgm:cxn modelId="{367411C2-AC7B-401B-8F4B-BEAEF58F758A}" type="presParOf" srcId="{7B08D443-6706-4743-B28C-54AA15C3D44A}" destId="{04FA1043-1678-4EEF-B81C-AF65D2F17BA4}" srcOrd="5" destOrd="0" presId="urn:microsoft.com/office/officeart/2005/8/layout/vProcess5"/>
    <dgm:cxn modelId="{C14843DE-B48B-44D7-B914-8BB985B6F01F}" type="presParOf" srcId="{7B08D443-6706-4743-B28C-54AA15C3D44A}" destId="{9AAE0393-FB25-4ACF-BB81-A803D70D2EF8}" srcOrd="6" destOrd="0" presId="urn:microsoft.com/office/officeart/2005/8/layout/vProcess5"/>
    <dgm:cxn modelId="{614E2A21-81EE-48A8-8405-5F0554431854}" type="presParOf" srcId="{7B08D443-6706-4743-B28C-54AA15C3D44A}" destId="{07581E52-9D93-4E17-9003-6FD47DAB7DB1}" srcOrd="7" destOrd="0" presId="urn:microsoft.com/office/officeart/2005/8/layout/vProcess5"/>
    <dgm:cxn modelId="{6F4CA154-8968-456A-8C38-63B27501B3AD}" type="presParOf" srcId="{7B08D443-6706-4743-B28C-54AA15C3D44A}" destId="{675171C1-81C2-4C06-BA0B-5B152C9E7F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9985A-3C39-4222-A10D-C638E611185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E17C932-9345-4CCF-97B4-B90366F57FD3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A3BCBC6A-6D4D-4F16-B8DD-5C250D012246}" type="parTrans" cxnId="{B36C4C30-F53B-4959-AF1B-8C4D25829DAE}">
      <dgm:prSet/>
      <dgm:spPr/>
      <dgm:t>
        <a:bodyPr/>
        <a:lstStyle/>
        <a:p>
          <a:endParaRPr lang="en-US"/>
        </a:p>
      </dgm:t>
    </dgm:pt>
    <dgm:pt modelId="{4BBA53C0-CF9D-4D83-9E58-F56BE2BDDDA8}" type="sibTrans" cxnId="{B36C4C30-F53B-4959-AF1B-8C4D25829DAE}">
      <dgm:prSet/>
      <dgm:spPr/>
      <dgm:t>
        <a:bodyPr/>
        <a:lstStyle/>
        <a:p>
          <a:endParaRPr lang="en-US"/>
        </a:p>
      </dgm:t>
    </dgm:pt>
    <dgm:pt modelId="{1C90232C-003A-4881-8201-D60C36EA64A1}">
      <dgm:prSet phldrT="[Text]"/>
      <dgm:spPr/>
      <dgm:t>
        <a:bodyPr/>
        <a:lstStyle/>
        <a:p>
          <a:r>
            <a:rPr lang="en-US" dirty="0" smtClean="0"/>
            <a:t>Repository</a:t>
          </a:r>
        </a:p>
      </dgm:t>
    </dgm:pt>
    <dgm:pt modelId="{8CA6B70B-A2FC-4A2F-AD42-A853A668247B}" type="parTrans" cxnId="{9BD05021-0743-406E-BEA3-47511D60DF83}">
      <dgm:prSet/>
      <dgm:spPr/>
      <dgm:t>
        <a:bodyPr/>
        <a:lstStyle/>
        <a:p>
          <a:endParaRPr lang="en-US"/>
        </a:p>
      </dgm:t>
    </dgm:pt>
    <dgm:pt modelId="{51368386-F359-4932-85CF-68D6FDF65A02}" type="sibTrans" cxnId="{9BD05021-0743-406E-BEA3-47511D60DF83}">
      <dgm:prSet/>
      <dgm:spPr/>
      <dgm:t>
        <a:bodyPr/>
        <a:lstStyle/>
        <a:p>
          <a:endParaRPr lang="en-US"/>
        </a:p>
      </dgm:t>
    </dgm:pt>
    <dgm:pt modelId="{1571FE9C-FE4D-4C65-BD1F-9A5870C1833C}">
      <dgm:prSet phldrT="[Text]"/>
      <dgm:spPr/>
      <dgm:t>
        <a:bodyPr/>
        <a:lstStyle/>
        <a:p>
          <a:r>
            <a:rPr lang="en-US" dirty="0" smtClean="0"/>
            <a:t>Data Access Object</a:t>
          </a:r>
          <a:endParaRPr lang="en-US" dirty="0"/>
        </a:p>
      </dgm:t>
    </dgm:pt>
    <dgm:pt modelId="{FA2B574C-72F2-41A7-8D95-B03D515EE63E}" type="parTrans" cxnId="{7AD4FE60-E4DE-40BA-811A-6C479F3C3FAB}">
      <dgm:prSet/>
      <dgm:spPr/>
      <dgm:t>
        <a:bodyPr/>
        <a:lstStyle/>
        <a:p>
          <a:endParaRPr lang="en-US"/>
        </a:p>
      </dgm:t>
    </dgm:pt>
    <dgm:pt modelId="{BE7B1461-E402-4A44-9FA2-30DACDA36845}" type="sibTrans" cxnId="{7AD4FE60-E4DE-40BA-811A-6C479F3C3FAB}">
      <dgm:prSet/>
      <dgm:spPr/>
      <dgm:t>
        <a:bodyPr/>
        <a:lstStyle/>
        <a:p>
          <a:endParaRPr lang="en-US"/>
        </a:p>
      </dgm:t>
    </dgm:pt>
    <dgm:pt modelId="{B7F47762-CE1D-4C8C-99FE-196219242FEB}" type="pres">
      <dgm:prSet presAssocID="{F4E9985A-3C39-4222-A10D-C638E611185D}" presName="Name0" presStyleCnt="0">
        <dgm:presLayoutVars>
          <dgm:dir/>
          <dgm:resizeHandles val="exact"/>
        </dgm:presLayoutVars>
      </dgm:prSet>
      <dgm:spPr/>
    </dgm:pt>
    <dgm:pt modelId="{11B88552-5F6A-4CAC-8A7E-0ECD01D6D776}" type="pres">
      <dgm:prSet presAssocID="{CE17C932-9345-4CCF-97B4-B90366F57FD3}" presName="composite" presStyleCnt="0"/>
      <dgm:spPr/>
    </dgm:pt>
    <dgm:pt modelId="{B1DF968F-BA91-41CB-94CF-0F01A8F03B41}" type="pres">
      <dgm:prSet presAssocID="{CE17C932-9345-4CCF-97B4-B90366F57FD3}" presName="bgChev" presStyleLbl="node1" presStyleIdx="0" presStyleCnt="3" custLinFactNeighborX="-474"/>
      <dgm:spPr>
        <a:solidFill>
          <a:schemeClr val="accent2"/>
        </a:solidFill>
      </dgm:spPr>
    </dgm:pt>
    <dgm:pt modelId="{0B9CA05A-E561-4B95-8608-6C9B613F9875}" type="pres">
      <dgm:prSet presAssocID="{CE17C932-9345-4CCF-97B4-B90366F57FD3}" presName="txNode" presStyleLbl="fgAcc1" presStyleIdx="0" presStyleCnt="3" custLinFactNeighborX="-8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BA419-CD97-4C5F-AE4A-4F9C4B413B6E}" type="pres">
      <dgm:prSet presAssocID="{4BBA53C0-CF9D-4D83-9E58-F56BE2BDDDA8}" presName="compositeSpace" presStyleCnt="0"/>
      <dgm:spPr/>
    </dgm:pt>
    <dgm:pt modelId="{743E385C-5366-4C39-9E3C-59F1EF093090}" type="pres">
      <dgm:prSet presAssocID="{1C90232C-003A-4881-8201-D60C36EA64A1}" presName="composite" presStyleCnt="0"/>
      <dgm:spPr/>
    </dgm:pt>
    <dgm:pt modelId="{AEA78246-756D-4585-A65C-A272DCA5EDD3}" type="pres">
      <dgm:prSet presAssocID="{1C90232C-003A-4881-8201-D60C36EA64A1}" presName="bgChev" presStyleLbl="node1" presStyleIdx="1" presStyleCnt="3"/>
      <dgm:spPr>
        <a:solidFill>
          <a:schemeClr val="accent4"/>
        </a:solidFill>
      </dgm:spPr>
    </dgm:pt>
    <dgm:pt modelId="{614954F2-B467-4D1B-945F-CF589C332D93}" type="pres">
      <dgm:prSet presAssocID="{1C90232C-003A-4881-8201-D60C36EA64A1}" presName="txNode" presStyleLbl="fgAcc1" presStyleIdx="1" presStyleCnt="3" custScaleY="97458" custLinFactNeighborX="1864" custLinFactNeighborY="-1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C1284-0DD0-473F-95BA-0B94FEE736D4}" type="pres">
      <dgm:prSet presAssocID="{51368386-F359-4932-85CF-68D6FDF65A02}" presName="compositeSpace" presStyleCnt="0"/>
      <dgm:spPr/>
    </dgm:pt>
    <dgm:pt modelId="{76B9B533-D6CA-4E64-A7F4-8D3226576625}" type="pres">
      <dgm:prSet presAssocID="{1571FE9C-FE4D-4C65-BD1F-9A5870C1833C}" presName="composite" presStyleCnt="0"/>
      <dgm:spPr/>
    </dgm:pt>
    <dgm:pt modelId="{B08A0AD5-3871-4890-82CA-4F67DA542D7E}" type="pres">
      <dgm:prSet presAssocID="{1571FE9C-FE4D-4C65-BD1F-9A5870C1833C}" presName="bgChev" presStyleLbl="node1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44CD796B-552A-4126-8F98-8997B3727A86}" type="pres">
      <dgm:prSet presAssocID="{1571FE9C-FE4D-4C65-BD1F-9A5870C1833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D914C-0250-448E-A288-76E01A5D88A0}" type="presOf" srcId="{1C90232C-003A-4881-8201-D60C36EA64A1}" destId="{614954F2-B467-4D1B-945F-CF589C332D93}" srcOrd="0" destOrd="0" presId="urn:microsoft.com/office/officeart/2005/8/layout/chevronAccent+Icon"/>
    <dgm:cxn modelId="{5B6A950C-B2DF-411E-9671-F6FAD7C960F7}" type="presOf" srcId="{1571FE9C-FE4D-4C65-BD1F-9A5870C1833C}" destId="{44CD796B-552A-4126-8F98-8997B3727A86}" srcOrd="0" destOrd="0" presId="urn:microsoft.com/office/officeart/2005/8/layout/chevronAccent+Icon"/>
    <dgm:cxn modelId="{B36C4C30-F53B-4959-AF1B-8C4D25829DAE}" srcId="{F4E9985A-3C39-4222-A10D-C638E611185D}" destId="{CE17C932-9345-4CCF-97B4-B90366F57FD3}" srcOrd="0" destOrd="0" parTransId="{A3BCBC6A-6D4D-4F16-B8DD-5C250D012246}" sibTransId="{4BBA53C0-CF9D-4D83-9E58-F56BE2BDDDA8}"/>
    <dgm:cxn modelId="{7AD4FE60-E4DE-40BA-811A-6C479F3C3FAB}" srcId="{F4E9985A-3C39-4222-A10D-C638E611185D}" destId="{1571FE9C-FE4D-4C65-BD1F-9A5870C1833C}" srcOrd="2" destOrd="0" parTransId="{FA2B574C-72F2-41A7-8D95-B03D515EE63E}" sibTransId="{BE7B1461-E402-4A44-9FA2-30DACDA36845}"/>
    <dgm:cxn modelId="{59457607-9359-4972-B8CE-414096B0F125}" type="presOf" srcId="{CE17C932-9345-4CCF-97B4-B90366F57FD3}" destId="{0B9CA05A-E561-4B95-8608-6C9B613F9875}" srcOrd="0" destOrd="0" presId="urn:microsoft.com/office/officeart/2005/8/layout/chevronAccent+Icon"/>
    <dgm:cxn modelId="{9BD05021-0743-406E-BEA3-47511D60DF83}" srcId="{F4E9985A-3C39-4222-A10D-C638E611185D}" destId="{1C90232C-003A-4881-8201-D60C36EA64A1}" srcOrd="1" destOrd="0" parTransId="{8CA6B70B-A2FC-4A2F-AD42-A853A668247B}" sibTransId="{51368386-F359-4932-85CF-68D6FDF65A02}"/>
    <dgm:cxn modelId="{72604686-E723-4F30-AEFF-3E36A3EB4C4B}" type="presOf" srcId="{F4E9985A-3C39-4222-A10D-C638E611185D}" destId="{B7F47762-CE1D-4C8C-99FE-196219242FEB}" srcOrd="0" destOrd="0" presId="urn:microsoft.com/office/officeart/2005/8/layout/chevronAccent+Icon"/>
    <dgm:cxn modelId="{EC88E371-9C21-4B03-AB83-44079ECBCCB9}" type="presParOf" srcId="{B7F47762-CE1D-4C8C-99FE-196219242FEB}" destId="{11B88552-5F6A-4CAC-8A7E-0ECD01D6D776}" srcOrd="0" destOrd="0" presId="urn:microsoft.com/office/officeart/2005/8/layout/chevronAccent+Icon"/>
    <dgm:cxn modelId="{94BD6582-2892-4343-B777-ACBEE2DFD0C5}" type="presParOf" srcId="{11B88552-5F6A-4CAC-8A7E-0ECD01D6D776}" destId="{B1DF968F-BA91-41CB-94CF-0F01A8F03B41}" srcOrd="0" destOrd="0" presId="urn:microsoft.com/office/officeart/2005/8/layout/chevronAccent+Icon"/>
    <dgm:cxn modelId="{715B15B4-7A70-4044-84F1-D584E05BF9EE}" type="presParOf" srcId="{11B88552-5F6A-4CAC-8A7E-0ECD01D6D776}" destId="{0B9CA05A-E561-4B95-8608-6C9B613F9875}" srcOrd="1" destOrd="0" presId="urn:microsoft.com/office/officeart/2005/8/layout/chevronAccent+Icon"/>
    <dgm:cxn modelId="{8B53A003-252E-488F-8FA9-89EE2CC707C4}" type="presParOf" srcId="{B7F47762-CE1D-4C8C-99FE-196219242FEB}" destId="{DFDBA419-CD97-4C5F-AE4A-4F9C4B413B6E}" srcOrd="1" destOrd="0" presId="urn:microsoft.com/office/officeart/2005/8/layout/chevronAccent+Icon"/>
    <dgm:cxn modelId="{E1D7CCCA-6E0F-49AC-9086-310929F9D4F1}" type="presParOf" srcId="{B7F47762-CE1D-4C8C-99FE-196219242FEB}" destId="{743E385C-5366-4C39-9E3C-59F1EF093090}" srcOrd="2" destOrd="0" presId="urn:microsoft.com/office/officeart/2005/8/layout/chevronAccent+Icon"/>
    <dgm:cxn modelId="{BCF45F9A-1D97-4BF2-96BF-281226DF3FDA}" type="presParOf" srcId="{743E385C-5366-4C39-9E3C-59F1EF093090}" destId="{AEA78246-756D-4585-A65C-A272DCA5EDD3}" srcOrd="0" destOrd="0" presId="urn:microsoft.com/office/officeart/2005/8/layout/chevronAccent+Icon"/>
    <dgm:cxn modelId="{E39AF301-CB93-4B7B-B65B-92C37881DA3F}" type="presParOf" srcId="{743E385C-5366-4C39-9E3C-59F1EF093090}" destId="{614954F2-B467-4D1B-945F-CF589C332D93}" srcOrd="1" destOrd="0" presId="urn:microsoft.com/office/officeart/2005/8/layout/chevronAccent+Icon"/>
    <dgm:cxn modelId="{8881491D-FCA6-4F89-B575-26EC13338885}" type="presParOf" srcId="{B7F47762-CE1D-4C8C-99FE-196219242FEB}" destId="{D59C1284-0DD0-473F-95BA-0B94FEE736D4}" srcOrd="3" destOrd="0" presId="urn:microsoft.com/office/officeart/2005/8/layout/chevronAccent+Icon"/>
    <dgm:cxn modelId="{FD54F9D6-A4C2-4E9B-A33D-FCD880630E15}" type="presParOf" srcId="{B7F47762-CE1D-4C8C-99FE-196219242FEB}" destId="{76B9B533-D6CA-4E64-A7F4-8D3226576625}" srcOrd="4" destOrd="0" presId="urn:microsoft.com/office/officeart/2005/8/layout/chevronAccent+Icon"/>
    <dgm:cxn modelId="{0978CE95-2F16-4698-AC60-94E33B9DBC37}" type="presParOf" srcId="{76B9B533-D6CA-4E64-A7F4-8D3226576625}" destId="{B08A0AD5-3871-4890-82CA-4F67DA542D7E}" srcOrd="0" destOrd="0" presId="urn:microsoft.com/office/officeart/2005/8/layout/chevronAccent+Icon"/>
    <dgm:cxn modelId="{9D4BDFD5-FBBB-4FFE-9B37-3CB135578C61}" type="presParOf" srcId="{76B9B533-D6CA-4E64-A7F4-8D3226576625}" destId="{44CD796B-552A-4126-8F98-8997B3727A8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8930F-4029-49CE-A9F0-B99D60E2C0E7}">
      <dsp:nvSpPr>
        <dsp:cNvPr id="0" name=""/>
        <dsp:cNvSpPr/>
      </dsp:nvSpPr>
      <dsp:spPr>
        <a:xfrm>
          <a:off x="0" y="1541"/>
          <a:ext cx="9474084" cy="163968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48025" y="49566"/>
        <a:ext cx="7704735" cy="1543635"/>
      </dsp:txXfrm>
    </dsp:sp>
    <dsp:sp modelId="{43FBA5AF-1A39-4102-8E84-417577BC09C2}">
      <dsp:nvSpPr>
        <dsp:cNvPr id="0" name=""/>
        <dsp:cNvSpPr/>
      </dsp:nvSpPr>
      <dsp:spPr>
        <a:xfrm>
          <a:off x="895066" y="1780012"/>
          <a:ext cx="9474084" cy="269529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974009" y="1858955"/>
        <a:ext cx="7414454" cy="2537412"/>
      </dsp:txXfrm>
    </dsp:sp>
    <dsp:sp modelId="{96496405-3802-4BA8-AC0D-061CC3AA31BD}">
      <dsp:nvSpPr>
        <dsp:cNvPr id="0" name=""/>
        <dsp:cNvSpPr/>
      </dsp:nvSpPr>
      <dsp:spPr>
        <a:xfrm>
          <a:off x="3235642" y="4545328"/>
          <a:ext cx="7485948" cy="68030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 Database</a:t>
          </a:r>
          <a:endParaRPr lang="en-US" sz="2800" kern="1200" dirty="0"/>
        </a:p>
      </dsp:txBody>
      <dsp:txXfrm>
        <a:off x="3255567" y="4565253"/>
        <a:ext cx="5943434" cy="640455"/>
      </dsp:txXfrm>
    </dsp:sp>
    <dsp:sp modelId="{6A0E63FE-9045-46B2-8D2F-BA15FEBB9E6B}">
      <dsp:nvSpPr>
        <dsp:cNvPr id="0" name=""/>
        <dsp:cNvSpPr/>
      </dsp:nvSpPr>
      <dsp:spPr>
        <a:xfrm>
          <a:off x="0" y="1639930"/>
          <a:ext cx="50731" cy="1138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1414" y="1639930"/>
        <a:ext cx="27903" cy="1126427"/>
      </dsp:txXfrm>
    </dsp:sp>
    <dsp:sp modelId="{04FA1043-1678-4EEF-B81C-AF65D2F17BA4}">
      <dsp:nvSpPr>
        <dsp:cNvPr id="0" name=""/>
        <dsp:cNvSpPr/>
      </dsp:nvSpPr>
      <dsp:spPr>
        <a:xfrm>
          <a:off x="9244237" y="3145463"/>
          <a:ext cx="1065795" cy="10657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484041" y="3145463"/>
        <a:ext cx="586187" cy="802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F968F-BA91-41CB-94CF-0F01A8F03B41}">
      <dsp:nvSpPr>
        <dsp:cNvPr id="0" name=""/>
        <dsp:cNvSpPr/>
      </dsp:nvSpPr>
      <dsp:spPr>
        <a:xfrm>
          <a:off x="0" y="541334"/>
          <a:ext cx="1993050" cy="769317"/>
        </a:xfrm>
        <a:prstGeom prst="chevron">
          <a:avLst>
            <a:gd name="adj" fmla="val 4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CA05A-E561-4B95-8608-6C9B613F9875}">
      <dsp:nvSpPr>
        <dsp:cNvPr id="0" name=""/>
        <dsp:cNvSpPr/>
      </dsp:nvSpPr>
      <dsp:spPr>
        <a:xfrm>
          <a:off x="381222" y="733663"/>
          <a:ext cx="1683020" cy="769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Controller</a:t>
          </a:r>
          <a:endParaRPr lang="en-US" sz="1600" kern="1200" dirty="0"/>
        </a:p>
      </dsp:txBody>
      <dsp:txXfrm>
        <a:off x="403755" y="756196"/>
        <a:ext cx="1637954" cy="724251"/>
      </dsp:txXfrm>
    </dsp:sp>
    <dsp:sp modelId="{AEA78246-756D-4585-A65C-A272DCA5EDD3}">
      <dsp:nvSpPr>
        <dsp:cNvPr id="0" name=""/>
        <dsp:cNvSpPr/>
      </dsp:nvSpPr>
      <dsp:spPr>
        <a:xfrm>
          <a:off x="2277299" y="546223"/>
          <a:ext cx="1993050" cy="769317"/>
        </a:xfrm>
        <a:prstGeom prst="chevron">
          <a:avLst>
            <a:gd name="adj" fmla="val 4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954F2-B467-4D1B-945F-CF589C332D93}">
      <dsp:nvSpPr>
        <dsp:cNvPr id="0" name=""/>
        <dsp:cNvSpPr/>
      </dsp:nvSpPr>
      <dsp:spPr>
        <a:xfrm>
          <a:off x="2840150" y="738714"/>
          <a:ext cx="1683020" cy="74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Repository</a:t>
          </a:r>
        </a:p>
      </dsp:txBody>
      <dsp:txXfrm>
        <a:off x="2862110" y="760674"/>
        <a:ext cx="1639100" cy="705841"/>
      </dsp:txXfrm>
    </dsp:sp>
    <dsp:sp modelId="{B08A0AD5-3871-4890-82CA-4F67DA542D7E}">
      <dsp:nvSpPr>
        <dsp:cNvPr id="0" name=""/>
        <dsp:cNvSpPr/>
      </dsp:nvSpPr>
      <dsp:spPr>
        <a:xfrm>
          <a:off x="4553805" y="541334"/>
          <a:ext cx="1993050" cy="769317"/>
        </a:xfrm>
        <a:prstGeom prst="chevron">
          <a:avLst>
            <a:gd name="adj" fmla="val 4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D796B-552A-4126-8F98-8997B3727A86}">
      <dsp:nvSpPr>
        <dsp:cNvPr id="0" name=""/>
        <dsp:cNvSpPr/>
      </dsp:nvSpPr>
      <dsp:spPr>
        <a:xfrm>
          <a:off x="5085285" y="733663"/>
          <a:ext cx="1683020" cy="7693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Access Object</a:t>
          </a:r>
          <a:endParaRPr lang="en-US" sz="1600" kern="1200" dirty="0"/>
        </a:p>
      </dsp:txBody>
      <dsp:txXfrm>
        <a:off x="5107818" y="756196"/>
        <a:ext cx="1637954" cy="724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EB57-0084-47A2-B33B-2578150FCB6E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21941-1314-4533-B909-7F4A5860BFCA}" type="slidenum">
              <a:rPr lang="fr-FR" smtClean="0"/>
              <a:t>‹#›</a:t>
            </a:fld>
            <a:endParaRPr lang="fr-FR"/>
          </a:p>
        </p:txBody>
      </p:sp>
      <p:pic>
        <p:nvPicPr>
          <p:cNvPr id="6" name="Espace réservé pour une image 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875" b="-22875"/>
          <a:stretch/>
        </p:blipFill>
        <p:spPr>
          <a:xfrm>
            <a:off x="2724489" y="33769"/>
            <a:ext cx="1407436" cy="4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B116-3272-4BAB-8158-EC5CC357757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46618"/>
            <a:ext cx="62992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71484" y="4354947"/>
            <a:ext cx="6315032" cy="4144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E6462-0EE7-407C-A1EC-7992EB756446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pour une image 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75" b="-22875"/>
          <a:stretch/>
        </p:blipFill>
        <p:spPr>
          <a:xfrm>
            <a:off x="2724489" y="33769"/>
            <a:ext cx="1407436" cy="4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9400" y="646113"/>
            <a:ext cx="6299200" cy="354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6462-0EE7-407C-A1EC-7992EB7564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6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9400" y="646113"/>
            <a:ext cx="6299200" cy="354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6462-0EE7-407C-A1EC-7992EB75644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94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 userDrawn="1"/>
        </p:nvSpPr>
        <p:spPr>
          <a:xfrm>
            <a:off x="-13941" y="0"/>
            <a:ext cx="12205941" cy="6870722"/>
          </a:xfrm>
          <a:prstGeom prst="rect">
            <a:avLst/>
          </a:prstGeom>
          <a:solidFill>
            <a:srgbClr val="000000">
              <a:alpha val="4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 lang="en-GB" dirty="0"/>
          </a:p>
        </p:txBody>
      </p:sp>
      <p:pic>
        <p:nvPicPr>
          <p:cNvPr id="12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941" y="0"/>
            <a:ext cx="12205941" cy="6870722"/>
          </a:xfrm>
          <a:prstGeom prst="rect">
            <a:avLst/>
          </a:prstGeom>
        </p:spPr>
      </p:pic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828054" y="2687576"/>
            <a:ext cx="7154334" cy="1655763"/>
          </a:xfrm>
        </p:spPr>
        <p:txBody>
          <a:bodyPr tIns="36000" bIns="0"/>
          <a:lstStyle>
            <a:lvl1pPr algn="l">
              <a:defRPr sz="4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28054" y="4348483"/>
            <a:ext cx="7154334" cy="1655762"/>
          </a:xfrm>
        </p:spPr>
        <p:txBody>
          <a:bodyPr t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4200" b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6" name="Shape 305"/>
          <p:cNvSpPr/>
          <p:nvPr userDrawn="1"/>
        </p:nvSpPr>
        <p:spPr>
          <a:xfrm>
            <a:off x="10846277" y="1384982"/>
            <a:ext cx="39504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3" name="Shape 304"/>
          <p:cNvSpPr/>
          <p:nvPr userDrawn="1"/>
        </p:nvSpPr>
        <p:spPr>
          <a:xfrm>
            <a:off x="9673591" y="5178386"/>
            <a:ext cx="1554479" cy="6394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>
                <a:alpha val="3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GB" dirty="0"/>
          </a:p>
        </p:txBody>
      </p:sp>
      <p:sp>
        <p:nvSpPr>
          <p:cNvPr id="14" name="Shape 305"/>
          <p:cNvSpPr/>
          <p:nvPr userDrawn="1"/>
        </p:nvSpPr>
        <p:spPr>
          <a:xfrm>
            <a:off x="11222737" y="5491599"/>
            <a:ext cx="969264" cy="0"/>
          </a:xfrm>
          <a:prstGeom prst="line">
            <a:avLst/>
          </a:prstGeom>
          <a:ln w="12700">
            <a:solidFill>
              <a:srgbClr val="FFFFFF">
                <a:alpha val="3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9213623" y="1322668"/>
            <a:ext cx="1632178" cy="138499"/>
          </a:xfrm>
        </p:spPr>
        <p:txBody>
          <a:bodyPr wrap="none" tIns="0" bIns="0" anchor="ctr">
            <a:spAutoFit/>
          </a:bodyPr>
          <a:lstStyle>
            <a:lvl1pPr marL="0" indent="0" algn="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client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9704142" y="1515073"/>
            <a:ext cx="1141658" cy="138499"/>
          </a:xfrm>
        </p:spPr>
        <p:txBody>
          <a:bodyPr wrap="none" tIns="0" bIns="0" anchor="ctr">
            <a:spAutoFit/>
          </a:bodyPr>
          <a:lstStyle>
            <a:lvl1pPr marL="0" indent="0" algn="r">
              <a:buNone/>
              <a:defRPr sz="10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date</a:t>
            </a:r>
          </a:p>
        </p:txBody>
      </p:sp>
      <p:pic>
        <p:nvPicPr>
          <p:cNvPr id="15" name="Imag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20" y="5992020"/>
            <a:ext cx="850820" cy="18574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2287374" y="0"/>
            <a:ext cx="1885826" cy="1323439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solidFill>
              <a:srgbClr val="C4C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To add a background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Right click on the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Click Format background”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Select “picture or texture”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Select File &gt; choose your image in your file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>
                <a:solidFill>
                  <a:srgbClr val="595959"/>
                </a:solidFill>
              </a:rPr>
              <a:t>We recommend to use a landscape picture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125720" y="106946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00" b="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ELCA</a:t>
            </a:r>
            <a:r>
              <a:rPr lang="de-CH" sz="1000" baseline="0" dirty="0"/>
              <a:t> </a:t>
            </a:r>
            <a:r>
              <a:rPr lang="de-CH" sz="1000" b="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for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6" hasCustomPrompt="1"/>
          </p:nvPr>
        </p:nvSpPr>
        <p:spPr>
          <a:xfrm>
            <a:off x="9871230" y="5279970"/>
            <a:ext cx="1159200" cy="45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0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792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871537"/>
            <a:ext cx="5041023" cy="3376663"/>
          </a:xfrm>
        </p:spPr>
        <p:txBody>
          <a:bodyPr bIns="72000" anchor="b">
            <a:normAutofit/>
          </a:bodyPr>
          <a:lstStyle>
            <a:lvl1pPr marL="0" indent="0" algn="r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Quote / Questions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555625" y="4248200"/>
            <a:ext cx="5041023" cy="1946225"/>
          </a:xfrm>
        </p:spPr>
        <p:txBody>
          <a:bodyPr tIns="72000" anchor="t">
            <a:normAutofit/>
          </a:bodyPr>
          <a:lstStyle>
            <a:lvl1pPr marL="0" indent="0" algn="r">
              <a:buNone/>
              <a:defRPr sz="1600" b="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49700" y="341248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9700" y="6503801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296"/>
          <p:cNvSpPr/>
          <p:nvPr userDrawn="1"/>
        </p:nvSpPr>
        <p:spPr>
          <a:xfrm>
            <a:off x="6079233" y="0"/>
            <a:ext cx="6164054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03"/>
          <a:stretch/>
        </p:blipFill>
        <p:spPr>
          <a:xfrm>
            <a:off x="6096000" y="0"/>
            <a:ext cx="6053669" cy="68707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8366607" y="0"/>
            <a:ext cx="1885826" cy="1323439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To change the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Right click on the grey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Click “Format background”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We recommend to use a landscape picture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To</a:t>
            </a:r>
            <a:r>
              <a:rPr lang="en-GB" sz="1000" baseline="0" dirty="0">
                <a:solidFill>
                  <a:srgbClr val="595959"/>
                </a:solidFill>
              </a:rPr>
              <a:t> select the wished part of your picture, use the “Offset-Function”</a:t>
            </a:r>
            <a:endParaRPr lang="en-GB" sz="1000" dirty="0">
              <a:solidFill>
                <a:srgbClr val="595959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2287374" y="0"/>
            <a:ext cx="1885826" cy="1323439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To change the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Right click on the grey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Click “Format background”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We recommend to use a portrait picture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To</a:t>
            </a:r>
            <a:r>
              <a:rPr lang="en-GB" sz="1000" baseline="0" dirty="0">
                <a:solidFill>
                  <a:srgbClr val="595959"/>
                </a:solidFill>
              </a:rPr>
              <a:t> select the wished part of your picture, use the “Offset-Function”</a:t>
            </a:r>
            <a:endParaRPr lang="en-GB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ing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fr-FR" dirty="0"/>
              <a:t>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951984" cy="6858000"/>
          </a:xfrm>
          <a:prstGeom prst="rect">
            <a:avLst/>
          </a:prstGeom>
        </p:spPr>
      </p:pic>
      <p:sp>
        <p:nvSpPr>
          <p:cNvPr id="1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854700" y="3230484"/>
            <a:ext cx="5540375" cy="397032"/>
          </a:xfrm>
        </p:spPr>
        <p:txBody>
          <a:bodyPr wrap="square" lIns="0" rIns="0" anchor="ctr">
            <a:spAutoFit/>
          </a:bodyPr>
          <a:lstStyle>
            <a:lvl1pPr marL="714375" indent="-536575">
              <a:spcBef>
                <a:spcPts val="3000"/>
              </a:spcBef>
              <a:buClr>
                <a:schemeClr val="bg1"/>
              </a:buClr>
              <a:buSzPct val="120000"/>
              <a:buFont typeface="Segoe UI" panose="020B0502040204020203" pitchFamily="34" charset="0"/>
              <a:buChar char="―"/>
              <a:defRPr sz="2200" b="0">
                <a:solidFill>
                  <a:schemeClr val="bg1"/>
                </a:solidFill>
              </a:defRPr>
            </a:lvl1pPr>
            <a:lvl2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2pPr>
            <a:lvl3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3pPr>
            <a:lvl4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4pPr>
            <a:lvl5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5pPr>
          </a:lstStyle>
          <a:p>
            <a:pPr lvl="0"/>
            <a:r>
              <a:rPr lang="en-GB" dirty="0"/>
              <a:t>First chapter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721561" y="6503801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21561" y="341248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810636" y="1460734"/>
            <a:ext cx="4270082" cy="4270082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>
            <a:normAutofit/>
          </a:bodyPr>
          <a:lstStyle>
            <a:lvl1pPr marL="0" indent="0" algn="ctr">
              <a:buNone/>
              <a:defRPr sz="1600" b="0"/>
            </a:lvl1pPr>
            <a:lvl2pPr marL="311150" indent="0">
              <a:buNone/>
              <a:defRPr/>
            </a:lvl2pPr>
            <a:lvl3pPr marL="666750" indent="0">
              <a:buNone/>
              <a:defRPr/>
            </a:lvl3pPr>
            <a:lvl4pPr marL="1028700" indent="0">
              <a:buNone/>
              <a:defRPr/>
            </a:lvl4pPr>
            <a:lvl5pPr marL="13843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111281" y="1460734"/>
            <a:ext cx="4270082" cy="4270082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>
            <a:normAutofit/>
          </a:bodyPr>
          <a:lstStyle>
            <a:lvl1pPr marL="0" indent="0" algn="ctr">
              <a:buNone/>
              <a:defRPr sz="1600" b="0"/>
            </a:lvl1pPr>
            <a:lvl2pPr marL="311150" indent="0">
              <a:buNone/>
              <a:defRPr/>
            </a:lvl2pPr>
            <a:lvl3pPr marL="666750" indent="0">
              <a:buNone/>
              <a:defRPr/>
            </a:lvl3pPr>
            <a:lvl4pPr marL="1028700" indent="0">
              <a:buNone/>
              <a:defRPr/>
            </a:lvl4pPr>
            <a:lvl5pPr marL="13843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80718" y="3123629"/>
            <a:ext cx="2030564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9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4053840" y="1621265"/>
            <a:ext cx="4084320" cy="4084320"/>
          </a:xfrm>
          <a:prstGeom prst="ellipse">
            <a:avLst/>
          </a:prstGeom>
          <a:solidFill>
            <a:schemeClr val="tx2"/>
          </a:solidFill>
        </p:spPr>
        <p:txBody>
          <a:bodyPr lIns="0" rIns="0"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311150" indent="0">
              <a:buNone/>
              <a:defRPr/>
            </a:lvl2pPr>
            <a:lvl3pPr marL="666750" indent="0">
              <a:buNone/>
              <a:defRPr/>
            </a:lvl3pPr>
            <a:lvl4pPr marL="1028700" indent="0">
              <a:buNone/>
              <a:defRPr/>
            </a:lvl4pPr>
            <a:lvl5pPr marL="13843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4" hasCustomPrompt="1"/>
          </p:nvPr>
        </p:nvSpPr>
        <p:spPr>
          <a:xfrm>
            <a:off x="3717555" y="3281420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15" name="Espace réservé pour une image  6"/>
          <p:cNvSpPr>
            <a:spLocks noGrp="1"/>
          </p:cNvSpPr>
          <p:nvPr>
            <p:ph type="pic" sz="quarter" idx="15" hasCustomPrompt="1"/>
          </p:nvPr>
        </p:nvSpPr>
        <p:spPr>
          <a:xfrm>
            <a:off x="7710435" y="3281420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17" name="Espace réservé pour une image  6"/>
          <p:cNvSpPr>
            <a:spLocks noGrp="1"/>
          </p:cNvSpPr>
          <p:nvPr>
            <p:ph type="pic" sz="quarter" idx="16" hasCustomPrompt="1"/>
          </p:nvPr>
        </p:nvSpPr>
        <p:spPr>
          <a:xfrm>
            <a:off x="4139753" y="1852452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19" name="Espace réservé pour une image  6"/>
          <p:cNvSpPr>
            <a:spLocks noGrp="1"/>
          </p:cNvSpPr>
          <p:nvPr>
            <p:ph type="pic" sz="quarter" idx="17" hasCustomPrompt="1"/>
          </p:nvPr>
        </p:nvSpPr>
        <p:spPr>
          <a:xfrm>
            <a:off x="4139753" y="4713421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5" name="Espace réservé pour une image  6"/>
          <p:cNvSpPr>
            <a:spLocks noGrp="1"/>
          </p:cNvSpPr>
          <p:nvPr>
            <p:ph type="pic" sz="quarter" idx="18" hasCustomPrompt="1"/>
          </p:nvPr>
        </p:nvSpPr>
        <p:spPr>
          <a:xfrm>
            <a:off x="7288236" y="1852452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19" hasCustomPrompt="1"/>
          </p:nvPr>
        </p:nvSpPr>
        <p:spPr>
          <a:xfrm>
            <a:off x="7288236" y="4713421"/>
            <a:ext cx="764010" cy="764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20"/>
          </p:nvPr>
        </p:nvSpPr>
        <p:spPr>
          <a:xfrm>
            <a:off x="566738" y="1860147"/>
            <a:ext cx="3573462" cy="75328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1"/>
          </p:nvPr>
        </p:nvSpPr>
        <p:spPr>
          <a:xfrm>
            <a:off x="566738" y="3278387"/>
            <a:ext cx="3150817" cy="75328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22"/>
          </p:nvPr>
        </p:nvSpPr>
        <p:spPr>
          <a:xfrm>
            <a:off x="566738" y="4724149"/>
            <a:ext cx="3573462" cy="75328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23"/>
          </p:nvPr>
        </p:nvSpPr>
        <p:spPr>
          <a:xfrm>
            <a:off x="8051272" y="1860147"/>
            <a:ext cx="3573462" cy="75328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24"/>
          </p:nvPr>
        </p:nvSpPr>
        <p:spPr>
          <a:xfrm>
            <a:off x="8473917" y="3278387"/>
            <a:ext cx="3150817" cy="75328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25"/>
          </p:nvPr>
        </p:nvSpPr>
        <p:spPr>
          <a:xfrm>
            <a:off x="8051272" y="4724149"/>
            <a:ext cx="3573462" cy="75328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Vit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0"/>
          <p:cNvSpPr/>
          <p:nvPr userDrawn="1"/>
        </p:nvSpPr>
        <p:spPr>
          <a:xfrm>
            <a:off x="0" y="0"/>
            <a:ext cx="12192000" cy="1848938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>
              <a:latin typeface="Avenir LT Std 55 Roman" panose="020B05030202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7267" y="176169"/>
            <a:ext cx="6464837" cy="1452632"/>
          </a:xfrm>
        </p:spPr>
        <p:txBody>
          <a:bodyPr tIns="108000"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Role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2" hasCustomPrompt="1"/>
          </p:nvPr>
        </p:nvSpPr>
        <p:spPr>
          <a:xfrm>
            <a:off x="7432902" y="176169"/>
            <a:ext cx="1672769" cy="16727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9340778" y="1011977"/>
            <a:ext cx="838691" cy="152349"/>
          </a:xfrm>
        </p:spPr>
        <p:txBody>
          <a:bodyPr wrap="none" tIns="0" bIns="0" anchor="t">
            <a:spAutoFit/>
          </a:bodyPr>
          <a:lstStyle>
            <a:lvl1pPr marL="0" indent="0" algn="l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Firstname</a:t>
            </a:r>
            <a:endParaRPr lang="fr-FR" dirty="0"/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9340778" y="822862"/>
            <a:ext cx="816249" cy="152349"/>
          </a:xfrm>
        </p:spPr>
        <p:txBody>
          <a:bodyPr wrap="none" tIns="0" bIns="0" anchor="b">
            <a:spAutoFit/>
          </a:bodyPr>
          <a:lstStyle>
            <a:lvl1pPr marL="0" indent="0" algn="l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Lastname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432902" y="1848938"/>
            <a:ext cx="4193948" cy="4151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5" hasCustomPrompt="1"/>
          </p:nvPr>
        </p:nvSpPr>
        <p:spPr>
          <a:xfrm>
            <a:off x="567267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1" name="Espace réservé pour une image  7"/>
          <p:cNvSpPr>
            <a:spLocks noGrp="1"/>
          </p:cNvSpPr>
          <p:nvPr>
            <p:ph type="pic" sz="quarter" idx="16" hasCustomPrompt="1"/>
          </p:nvPr>
        </p:nvSpPr>
        <p:spPr>
          <a:xfrm>
            <a:off x="1698743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2830219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3" name="Espace réservé pour une image  7"/>
          <p:cNvSpPr>
            <a:spLocks noGrp="1"/>
          </p:cNvSpPr>
          <p:nvPr>
            <p:ph type="pic" sz="quarter" idx="18" hasCustomPrompt="1"/>
          </p:nvPr>
        </p:nvSpPr>
        <p:spPr>
          <a:xfrm>
            <a:off x="3961695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4" name="Espace réservé pour une image  7"/>
          <p:cNvSpPr>
            <a:spLocks noGrp="1"/>
          </p:cNvSpPr>
          <p:nvPr>
            <p:ph type="pic" sz="quarter" idx="19" hasCustomPrompt="1"/>
          </p:nvPr>
        </p:nvSpPr>
        <p:spPr>
          <a:xfrm>
            <a:off x="5093171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5" name="Espace réservé pour une image  7"/>
          <p:cNvSpPr>
            <a:spLocks noGrp="1"/>
          </p:cNvSpPr>
          <p:nvPr>
            <p:ph type="pic" sz="quarter" idx="20" hasCustomPrompt="1"/>
          </p:nvPr>
        </p:nvSpPr>
        <p:spPr>
          <a:xfrm>
            <a:off x="6224649" y="5164252"/>
            <a:ext cx="1064237" cy="836498"/>
          </a:xfrm>
          <a:noFill/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GB" dirty="0"/>
              <a:t>.</a:t>
            </a:r>
            <a:endParaRPr lang="fr-FR" dirty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567267" y="2205038"/>
            <a:ext cx="6465887" cy="2663825"/>
          </a:xfrm>
        </p:spPr>
        <p:txBody>
          <a:bodyPr anchor="ctr"/>
          <a:lstStyle>
            <a:lvl1pPr>
              <a:defRPr/>
            </a:lvl1pPr>
            <a:lvl3pPr marL="835025" indent="-228600">
              <a:buFont typeface="Symbol" panose="05050102010706020507" pitchFamily="18" charset="2"/>
              <a:buChar char="-"/>
              <a:defRPr/>
            </a:lvl3pPr>
            <a:lvl4pPr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Key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2" hasCustomPrompt="1"/>
          </p:nvPr>
        </p:nvSpPr>
        <p:spPr>
          <a:xfrm>
            <a:off x="7712937" y="2209529"/>
            <a:ext cx="1842025" cy="275254"/>
          </a:xfrm>
          <a:solidFill>
            <a:schemeClr val="tx2"/>
          </a:solidFill>
        </p:spPr>
        <p:txBody>
          <a:bodyPr wrap="none" lIns="72000" tIns="72000" rIns="72000" bIns="36000">
            <a:spAutoFit/>
          </a:bodyPr>
          <a:lstStyle>
            <a:lvl1pPr marL="0" indent="0">
              <a:buFontTx/>
              <a:buNone/>
              <a:defRPr sz="1200" cap="all" baseline="0">
                <a:solidFill>
                  <a:schemeClr val="bg1"/>
                </a:solidFill>
              </a:defRPr>
            </a:lvl1pPr>
            <a:lvl2pPr marL="368300" indent="0">
              <a:buFontTx/>
              <a:buNone/>
              <a:defRPr/>
            </a:lvl2pPr>
            <a:lvl3pPr marL="606425" indent="0">
              <a:buFontTx/>
              <a:buNone/>
              <a:defRPr/>
            </a:lvl3pPr>
            <a:lvl4pPr marL="1116013" indent="0">
              <a:buFontTx/>
              <a:buNone/>
              <a:defRPr/>
            </a:lvl4pPr>
            <a:lvl5pPr marL="13843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YOUR KEY SKILLS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712937" y="4105139"/>
            <a:ext cx="1935192" cy="275254"/>
          </a:xfrm>
          <a:solidFill>
            <a:schemeClr val="tx2"/>
          </a:solidFill>
        </p:spPr>
        <p:txBody>
          <a:bodyPr wrap="none" lIns="72000" tIns="72000" rIns="72000" bIns="36000">
            <a:spAutoFit/>
          </a:bodyPr>
          <a:lstStyle>
            <a:lvl1pPr marL="0" indent="0">
              <a:buFontTx/>
              <a:buNone/>
              <a:defRPr sz="1200" cap="all" baseline="0">
                <a:solidFill>
                  <a:schemeClr val="bg1"/>
                </a:solidFill>
              </a:defRPr>
            </a:lvl1pPr>
            <a:lvl2pPr marL="368300" indent="0">
              <a:buFontTx/>
              <a:buNone/>
              <a:defRPr/>
            </a:lvl2pPr>
            <a:lvl3pPr marL="606425" indent="0">
              <a:buFontTx/>
              <a:buNone/>
              <a:defRPr/>
            </a:lvl3pPr>
            <a:lvl4pPr marL="1116013" indent="0">
              <a:buFontTx/>
              <a:buNone/>
              <a:defRPr/>
            </a:lvl4pPr>
            <a:lvl5pPr marL="13843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YOUR EDUCATION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24"/>
          </p:nvPr>
        </p:nvSpPr>
        <p:spPr>
          <a:xfrm>
            <a:off x="7713663" y="2565400"/>
            <a:ext cx="3782937" cy="1450975"/>
          </a:xfrm>
        </p:spPr>
        <p:txBody>
          <a:bodyPr lIns="0" rIns="0">
            <a:normAutofit/>
          </a:bodyPr>
          <a:lstStyle>
            <a:lvl1pPr marL="92075" indent="-92075">
              <a:buClr>
                <a:schemeClr val="tx1"/>
              </a:buClr>
              <a:buSzPct val="100000"/>
              <a:buFont typeface="Arial" charset="0"/>
              <a:buChar char="•"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Espace réservé du texte 31"/>
          <p:cNvSpPr>
            <a:spLocks noGrp="1"/>
          </p:cNvSpPr>
          <p:nvPr>
            <p:ph type="body" sz="quarter" idx="25"/>
          </p:nvPr>
        </p:nvSpPr>
        <p:spPr>
          <a:xfrm>
            <a:off x="7713663" y="4465307"/>
            <a:ext cx="3782937" cy="1450975"/>
          </a:xfrm>
        </p:spPr>
        <p:txBody>
          <a:bodyPr lIns="0" rIns="0">
            <a:normAutofit/>
          </a:bodyPr>
          <a:lstStyle>
            <a:lvl1pPr marL="92075" indent="-92075">
              <a:buClr>
                <a:schemeClr val="tx1"/>
              </a:buClr>
              <a:buSzPct val="100000"/>
              <a:buFont typeface="Arial" charset="0"/>
              <a:buChar char="•"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E0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567266" y="1619249"/>
            <a:ext cx="3451661" cy="438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67266" y="1346200"/>
            <a:ext cx="3451661" cy="1460500"/>
          </a:xfrm>
          <a:custGeom>
            <a:avLst/>
            <a:gdLst>
              <a:gd name="connsiteX0" fmla="*/ 0 w 3451663"/>
              <a:gd name="connsiteY0" fmla="*/ 0 h 1460500"/>
              <a:gd name="connsiteX1" fmla="*/ 3451663 w 3451663"/>
              <a:gd name="connsiteY1" fmla="*/ 0 h 1460500"/>
              <a:gd name="connsiteX2" fmla="*/ 3451663 w 3451663"/>
              <a:gd name="connsiteY2" fmla="*/ 1460500 h 1460500"/>
              <a:gd name="connsiteX3" fmla="*/ 1813612 w 3451663"/>
              <a:gd name="connsiteY3" fmla="*/ 1460500 h 1460500"/>
              <a:gd name="connsiteX4" fmla="*/ 1725831 w 3451663"/>
              <a:gd name="connsiteY4" fmla="*/ 1372720 h 1460500"/>
              <a:gd name="connsiteX5" fmla="*/ 1638051 w 3451663"/>
              <a:gd name="connsiteY5" fmla="*/ 1460500 h 1460500"/>
              <a:gd name="connsiteX6" fmla="*/ 0 w 3451663"/>
              <a:gd name="connsiteY6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1663" h="1460500">
                <a:moveTo>
                  <a:pt x="0" y="0"/>
                </a:moveTo>
                <a:lnTo>
                  <a:pt x="3451663" y="0"/>
                </a:lnTo>
                <a:lnTo>
                  <a:pt x="3451663" y="1460500"/>
                </a:lnTo>
                <a:lnTo>
                  <a:pt x="1813612" y="1460500"/>
                </a:lnTo>
                <a:lnTo>
                  <a:pt x="1725831" y="1372720"/>
                </a:lnTo>
                <a:lnTo>
                  <a:pt x="1638051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/>
          </p:cNvSpPr>
          <p:nvPr userDrawn="1"/>
        </p:nvSpPr>
        <p:spPr>
          <a:xfrm>
            <a:off x="8168941" y="1619249"/>
            <a:ext cx="3451661" cy="438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8168941" y="1346200"/>
            <a:ext cx="3451661" cy="1460500"/>
          </a:xfrm>
          <a:custGeom>
            <a:avLst/>
            <a:gdLst>
              <a:gd name="connsiteX0" fmla="*/ 0 w 3451663"/>
              <a:gd name="connsiteY0" fmla="*/ 0 h 1460500"/>
              <a:gd name="connsiteX1" fmla="*/ 3451663 w 3451663"/>
              <a:gd name="connsiteY1" fmla="*/ 0 h 1460500"/>
              <a:gd name="connsiteX2" fmla="*/ 3451663 w 3451663"/>
              <a:gd name="connsiteY2" fmla="*/ 1460500 h 1460500"/>
              <a:gd name="connsiteX3" fmla="*/ 1813612 w 3451663"/>
              <a:gd name="connsiteY3" fmla="*/ 1460500 h 1460500"/>
              <a:gd name="connsiteX4" fmla="*/ 1725831 w 3451663"/>
              <a:gd name="connsiteY4" fmla="*/ 1372720 h 1460500"/>
              <a:gd name="connsiteX5" fmla="*/ 1638051 w 3451663"/>
              <a:gd name="connsiteY5" fmla="*/ 1460500 h 1460500"/>
              <a:gd name="connsiteX6" fmla="*/ 0 w 3451663"/>
              <a:gd name="connsiteY6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1663" h="1460500">
                <a:moveTo>
                  <a:pt x="0" y="0"/>
                </a:moveTo>
                <a:lnTo>
                  <a:pt x="3451663" y="0"/>
                </a:lnTo>
                <a:lnTo>
                  <a:pt x="3451663" y="1460500"/>
                </a:lnTo>
                <a:lnTo>
                  <a:pt x="1813612" y="1460500"/>
                </a:lnTo>
                <a:lnTo>
                  <a:pt x="1725831" y="1372720"/>
                </a:lnTo>
                <a:lnTo>
                  <a:pt x="1638051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357188" lvl="0" indent="-357188" algn="ctr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>
            <a:spLocks/>
          </p:cNvSpPr>
          <p:nvPr userDrawn="1"/>
        </p:nvSpPr>
        <p:spPr>
          <a:xfrm>
            <a:off x="4373184" y="1619249"/>
            <a:ext cx="3451661" cy="438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4373184" y="1346200"/>
            <a:ext cx="3451661" cy="1460500"/>
          </a:xfrm>
          <a:custGeom>
            <a:avLst/>
            <a:gdLst>
              <a:gd name="connsiteX0" fmla="*/ 0 w 3451663"/>
              <a:gd name="connsiteY0" fmla="*/ 0 h 1460500"/>
              <a:gd name="connsiteX1" fmla="*/ 3451663 w 3451663"/>
              <a:gd name="connsiteY1" fmla="*/ 0 h 1460500"/>
              <a:gd name="connsiteX2" fmla="*/ 3451663 w 3451663"/>
              <a:gd name="connsiteY2" fmla="*/ 1460500 h 1460500"/>
              <a:gd name="connsiteX3" fmla="*/ 1813612 w 3451663"/>
              <a:gd name="connsiteY3" fmla="*/ 1460500 h 1460500"/>
              <a:gd name="connsiteX4" fmla="*/ 1725831 w 3451663"/>
              <a:gd name="connsiteY4" fmla="*/ 1372720 h 1460500"/>
              <a:gd name="connsiteX5" fmla="*/ 1638051 w 3451663"/>
              <a:gd name="connsiteY5" fmla="*/ 1460500 h 1460500"/>
              <a:gd name="connsiteX6" fmla="*/ 0 w 3451663"/>
              <a:gd name="connsiteY6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1663" h="1460500">
                <a:moveTo>
                  <a:pt x="0" y="0"/>
                </a:moveTo>
                <a:lnTo>
                  <a:pt x="3451663" y="0"/>
                </a:lnTo>
                <a:lnTo>
                  <a:pt x="3451663" y="1460500"/>
                </a:lnTo>
                <a:lnTo>
                  <a:pt x="1813612" y="1460500"/>
                </a:lnTo>
                <a:lnTo>
                  <a:pt x="1725831" y="1372720"/>
                </a:lnTo>
                <a:lnTo>
                  <a:pt x="1638051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266700" lvl="0" indent="-266700" algn="ctr"/>
            <a:r>
              <a:rPr lang="en-US" smtClean="0"/>
              <a:t>Click to edit Master text styles</a:t>
            </a:r>
          </a:p>
        </p:txBody>
      </p:sp>
      <p:sp>
        <p:nvSpPr>
          <p:cNvPr id="14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6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©copyright 2017</a:t>
            </a:r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space réservé du contenu 2"/>
          <p:cNvSpPr>
            <a:spLocks noGrp="1"/>
          </p:cNvSpPr>
          <p:nvPr>
            <p:ph idx="22" hasCustomPrompt="1"/>
          </p:nvPr>
        </p:nvSpPr>
        <p:spPr>
          <a:xfrm>
            <a:off x="4563165" y="3079623"/>
            <a:ext cx="3034378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 algn="l">
              <a:defRPr lang="fr-FR" sz="1800" dirty="0"/>
            </a:lvl1pPr>
            <a:lvl2pPr algn="l">
              <a:defRPr lang="fr-FR" sz="1400" baseline="0" dirty="0"/>
            </a:lvl2pPr>
            <a:lvl3pPr algn="l">
              <a:buFont typeface="Symbol" panose="05050102010706020507" pitchFamily="18" charset="2"/>
              <a:buChar char="-"/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23" hasCustomPrompt="1"/>
          </p:nvPr>
        </p:nvSpPr>
        <p:spPr>
          <a:xfrm>
            <a:off x="8390214" y="3079623"/>
            <a:ext cx="3034378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>
              <a:defRPr lang="fr-FR" sz="1800" dirty="0"/>
            </a:lvl1pPr>
            <a:lvl2pPr>
              <a:defRPr lang="fr-FR" sz="1400" baseline="0" dirty="0"/>
            </a:lvl2pPr>
            <a:lvl3pPr>
              <a:buFont typeface="Symbol" panose="05050102010706020507" pitchFamily="18" charset="2"/>
              <a:buChar char="-"/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24" hasCustomPrompt="1"/>
          </p:nvPr>
        </p:nvSpPr>
        <p:spPr>
          <a:xfrm>
            <a:off x="767408" y="3091020"/>
            <a:ext cx="3034378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 algn="l">
              <a:defRPr lang="fr-FR" sz="1800" dirty="0"/>
            </a:lvl1pPr>
            <a:lvl2pPr algn="l">
              <a:defRPr lang="fr-FR" sz="1400" baseline="0" dirty="0"/>
            </a:lvl2pPr>
            <a:lvl3pPr algn="l">
              <a:buFont typeface="Symbol" panose="05050102010706020507" pitchFamily="18" charset="2"/>
              <a:buChar char="-"/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22096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5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E0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7" name="Freeform 16"/>
          <p:cNvSpPr>
            <a:spLocks/>
          </p:cNvSpPr>
          <p:nvPr userDrawn="1"/>
        </p:nvSpPr>
        <p:spPr>
          <a:xfrm>
            <a:off x="6271001" y="1988840"/>
            <a:ext cx="5353200" cy="4011910"/>
          </a:xfrm>
          <a:custGeom>
            <a:avLst/>
            <a:gdLst>
              <a:gd name="connsiteX0" fmla="*/ 0 w 5322456"/>
              <a:gd name="connsiteY0" fmla="*/ 0 h 4324351"/>
              <a:gd name="connsiteX1" fmla="*/ 5322456 w 5322456"/>
              <a:gd name="connsiteY1" fmla="*/ 0 h 4324351"/>
              <a:gd name="connsiteX2" fmla="*/ 5322456 w 5322456"/>
              <a:gd name="connsiteY2" fmla="*/ 4324351 h 4324351"/>
              <a:gd name="connsiteX3" fmla="*/ 0 w 5322456"/>
              <a:gd name="connsiteY3" fmla="*/ 4324351 h 432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456" h="4324351">
                <a:moveTo>
                  <a:pt x="0" y="0"/>
                </a:moveTo>
                <a:lnTo>
                  <a:pt x="5322456" y="0"/>
                </a:lnTo>
                <a:lnTo>
                  <a:pt x="5322456" y="4324351"/>
                </a:lnTo>
                <a:lnTo>
                  <a:pt x="0" y="43243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271001" y="1346201"/>
            <a:ext cx="5353200" cy="1460500"/>
          </a:xfrm>
          <a:custGeom>
            <a:avLst/>
            <a:gdLst>
              <a:gd name="connsiteX0" fmla="*/ 0 w 5328804"/>
              <a:gd name="connsiteY0" fmla="*/ 0 h 1460500"/>
              <a:gd name="connsiteX1" fmla="*/ 5328804 w 5328804"/>
              <a:gd name="connsiteY1" fmla="*/ 0 h 1460500"/>
              <a:gd name="connsiteX2" fmla="*/ 5328804 w 5328804"/>
              <a:gd name="connsiteY2" fmla="*/ 1460500 h 1460500"/>
              <a:gd name="connsiteX3" fmla="*/ 2742655 w 5328804"/>
              <a:gd name="connsiteY3" fmla="*/ 1460500 h 1460500"/>
              <a:gd name="connsiteX4" fmla="*/ 2664402 w 5328804"/>
              <a:gd name="connsiteY4" fmla="*/ 1382248 h 1460500"/>
              <a:gd name="connsiteX5" fmla="*/ 2586150 w 5328804"/>
              <a:gd name="connsiteY5" fmla="*/ 1460500 h 1460500"/>
              <a:gd name="connsiteX6" fmla="*/ 0 w 5328804"/>
              <a:gd name="connsiteY6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8804" h="1460500">
                <a:moveTo>
                  <a:pt x="0" y="0"/>
                </a:moveTo>
                <a:lnTo>
                  <a:pt x="5328804" y="0"/>
                </a:lnTo>
                <a:lnTo>
                  <a:pt x="5328804" y="1460500"/>
                </a:lnTo>
                <a:lnTo>
                  <a:pt x="2742655" y="1460500"/>
                </a:lnTo>
                <a:lnTo>
                  <a:pt x="2664402" y="1382248"/>
                </a:lnTo>
                <a:lnTo>
                  <a:pt x="2586150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266700" lvl="0" indent="-266700" algn="ctr"/>
            <a:r>
              <a:rPr lang="en-US" smtClean="0"/>
              <a:t>Click to edit Master text styles</a:t>
            </a:r>
          </a:p>
        </p:txBody>
      </p:sp>
      <p:sp>
        <p:nvSpPr>
          <p:cNvPr id="27" name="Freeform 26"/>
          <p:cNvSpPr>
            <a:spLocks/>
          </p:cNvSpPr>
          <p:nvPr userDrawn="1"/>
        </p:nvSpPr>
        <p:spPr>
          <a:xfrm>
            <a:off x="569277" y="1988840"/>
            <a:ext cx="5353200" cy="4011910"/>
          </a:xfrm>
          <a:custGeom>
            <a:avLst/>
            <a:gdLst>
              <a:gd name="connsiteX0" fmla="*/ 0 w 5322456"/>
              <a:gd name="connsiteY0" fmla="*/ 0 h 4324351"/>
              <a:gd name="connsiteX1" fmla="*/ 5322456 w 5322456"/>
              <a:gd name="connsiteY1" fmla="*/ 0 h 4324351"/>
              <a:gd name="connsiteX2" fmla="*/ 5322456 w 5322456"/>
              <a:gd name="connsiteY2" fmla="*/ 4324351 h 4324351"/>
              <a:gd name="connsiteX3" fmla="*/ 0 w 5322456"/>
              <a:gd name="connsiteY3" fmla="*/ 4324351 h 432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2456" h="4324351">
                <a:moveTo>
                  <a:pt x="0" y="0"/>
                </a:moveTo>
                <a:lnTo>
                  <a:pt x="5322456" y="0"/>
                </a:lnTo>
                <a:lnTo>
                  <a:pt x="5322456" y="4324351"/>
                </a:lnTo>
                <a:lnTo>
                  <a:pt x="0" y="43243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569277" y="1346201"/>
            <a:ext cx="5353200" cy="1460500"/>
          </a:xfrm>
          <a:custGeom>
            <a:avLst/>
            <a:gdLst>
              <a:gd name="connsiteX0" fmla="*/ 0 w 5328804"/>
              <a:gd name="connsiteY0" fmla="*/ 0 h 1460500"/>
              <a:gd name="connsiteX1" fmla="*/ 5328804 w 5328804"/>
              <a:gd name="connsiteY1" fmla="*/ 0 h 1460500"/>
              <a:gd name="connsiteX2" fmla="*/ 5328804 w 5328804"/>
              <a:gd name="connsiteY2" fmla="*/ 1460500 h 1460500"/>
              <a:gd name="connsiteX3" fmla="*/ 2742655 w 5328804"/>
              <a:gd name="connsiteY3" fmla="*/ 1460500 h 1460500"/>
              <a:gd name="connsiteX4" fmla="*/ 2664402 w 5328804"/>
              <a:gd name="connsiteY4" fmla="*/ 1382248 h 1460500"/>
              <a:gd name="connsiteX5" fmla="*/ 2586150 w 5328804"/>
              <a:gd name="connsiteY5" fmla="*/ 1460500 h 1460500"/>
              <a:gd name="connsiteX6" fmla="*/ 0 w 5328804"/>
              <a:gd name="connsiteY6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8804" h="1460500">
                <a:moveTo>
                  <a:pt x="0" y="0"/>
                </a:moveTo>
                <a:lnTo>
                  <a:pt x="5328804" y="0"/>
                </a:lnTo>
                <a:lnTo>
                  <a:pt x="5328804" y="1460500"/>
                </a:lnTo>
                <a:lnTo>
                  <a:pt x="2742655" y="1460500"/>
                </a:lnTo>
                <a:lnTo>
                  <a:pt x="2664402" y="1382248"/>
                </a:lnTo>
                <a:lnTo>
                  <a:pt x="2586150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266700" lvl="0" indent="-266700" algn="ctr"/>
            <a:r>
              <a:rPr lang="en-US" smtClean="0"/>
              <a:t>Click to edit Master text styles</a:t>
            </a:r>
          </a:p>
        </p:txBody>
      </p:sp>
      <p:sp>
        <p:nvSpPr>
          <p:cNvPr id="11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©copyright 2017</a:t>
            </a:r>
          </a:p>
        </p:txBody>
      </p: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7408" y="3079748"/>
            <a:ext cx="4935794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>
              <a:defRPr lang="fr-FR" sz="1800" dirty="0"/>
            </a:lvl1pPr>
            <a:lvl2pPr>
              <a:defRPr lang="fr-FR" sz="1400" baseline="0" dirty="0"/>
            </a:lvl2pPr>
            <a:lvl3pPr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7" hasCustomPrompt="1"/>
          </p:nvPr>
        </p:nvSpPr>
        <p:spPr>
          <a:xfrm>
            <a:off x="6479704" y="3079748"/>
            <a:ext cx="4935794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>
              <a:defRPr lang="fr-FR" sz="1800" dirty="0"/>
            </a:lvl1pPr>
            <a:lvl2pPr>
              <a:defRPr lang="fr-FR" sz="1400" baseline="0" dirty="0"/>
            </a:lvl2pPr>
            <a:lvl3pPr>
              <a:buFont typeface="Symbol" panose="05050102010706020507" pitchFamily="18" charset="2"/>
              <a:buChar char="-"/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312020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5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E0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68800" y="1619248"/>
            <a:ext cx="11055036" cy="43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/>
          </p:nvPr>
        </p:nvSpPr>
        <p:spPr>
          <a:xfrm>
            <a:off x="565150" y="1346200"/>
            <a:ext cx="11061700" cy="1460500"/>
          </a:xfrm>
          <a:custGeom>
            <a:avLst/>
            <a:gdLst>
              <a:gd name="connsiteX0" fmla="*/ 0 w 10797862"/>
              <a:gd name="connsiteY0" fmla="*/ 0 h 1460500"/>
              <a:gd name="connsiteX1" fmla="*/ 2722516 w 10797862"/>
              <a:gd name="connsiteY1" fmla="*/ 0 h 1460500"/>
              <a:gd name="connsiteX2" fmla="*/ 2987675 w 10797862"/>
              <a:gd name="connsiteY2" fmla="*/ 0 h 1460500"/>
              <a:gd name="connsiteX3" fmla="*/ 7851776 w 10797862"/>
              <a:gd name="connsiteY3" fmla="*/ 0 h 1460500"/>
              <a:gd name="connsiteX4" fmla="*/ 8078837 w 10797862"/>
              <a:gd name="connsiteY4" fmla="*/ 0 h 1460500"/>
              <a:gd name="connsiteX5" fmla="*/ 10797862 w 10797862"/>
              <a:gd name="connsiteY5" fmla="*/ 0 h 1460500"/>
              <a:gd name="connsiteX6" fmla="*/ 10797862 w 10797862"/>
              <a:gd name="connsiteY6" fmla="*/ 1460500 h 1460500"/>
              <a:gd name="connsiteX7" fmla="*/ 8078837 w 10797862"/>
              <a:gd name="connsiteY7" fmla="*/ 1460500 h 1460500"/>
              <a:gd name="connsiteX8" fmla="*/ 7851776 w 10797862"/>
              <a:gd name="connsiteY8" fmla="*/ 1460500 h 1460500"/>
              <a:gd name="connsiteX9" fmla="*/ 5478929 w 10797862"/>
              <a:gd name="connsiteY9" fmla="*/ 1460500 h 1460500"/>
              <a:gd name="connsiteX10" fmla="*/ 5400675 w 10797862"/>
              <a:gd name="connsiteY10" fmla="*/ 1382247 h 1460500"/>
              <a:gd name="connsiteX11" fmla="*/ 5322422 w 10797862"/>
              <a:gd name="connsiteY11" fmla="*/ 1460500 h 1460500"/>
              <a:gd name="connsiteX12" fmla="*/ 2987675 w 10797862"/>
              <a:gd name="connsiteY12" fmla="*/ 1460500 h 1460500"/>
              <a:gd name="connsiteX13" fmla="*/ 2722516 w 10797862"/>
              <a:gd name="connsiteY13" fmla="*/ 1460500 h 1460500"/>
              <a:gd name="connsiteX14" fmla="*/ 0 w 10797862"/>
              <a:gd name="connsiteY14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97862" h="1460500">
                <a:moveTo>
                  <a:pt x="0" y="0"/>
                </a:moveTo>
                <a:lnTo>
                  <a:pt x="2722516" y="0"/>
                </a:lnTo>
                <a:lnTo>
                  <a:pt x="2987675" y="0"/>
                </a:lnTo>
                <a:lnTo>
                  <a:pt x="7851776" y="0"/>
                </a:lnTo>
                <a:lnTo>
                  <a:pt x="8078837" y="0"/>
                </a:lnTo>
                <a:lnTo>
                  <a:pt x="10797862" y="0"/>
                </a:lnTo>
                <a:lnTo>
                  <a:pt x="10797862" y="1460500"/>
                </a:lnTo>
                <a:lnTo>
                  <a:pt x="8078837" y="1460500"/>
                </a:lnTo>
                <a:lnTo>
                  <a:pt x="7851776" y="1460500"/>
                </a:lnTo>
                <a:lnTo>
                  <a:pt x="5478929" y="1460500"/>
                </a:lnTo>
                <a:lnTo>
                  <a:pt x="5400675" y="1382247"/>
                </a:lnTo>
                <a:lnTo>
                  <a:pt x="5322422" y="1460500"/>
                </a:lnTo>
                <a:lnTo>
                  <a:pt x="2987675" y="1460500"/>
                </a:lnTo>
                <a:lnTo>
                  <a:pt x="2722516" y="1460500"/>
                </a:lnTo>
                <a:lnTo>
                  <a:pt x="0" y="1460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306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fr-FR" sz="2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sp>
        <p:nvSpPr>
          <p:cNvPr id="9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2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©copyright 2017</a:t>
            </a:r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7408" y="3079748"/>
            <a:ext cx="10657184" cy="980644"/>
          </a:xfrm>
        </p:spPr>
        <p:txBody>
          <a:bodyPr vert="horz" wrap="square" lIns="0" tIns="36000" rIns="0" bIns="36000" rtlCol="0" anchor="t" anchorCtr="0">
            <a:spAutoFit/>
          </a:bodyPr>
          <a:lstStyle>
            <a:lvl1pPr>
              <a:defRPr lang="fr-FR" sz="1800" dirty="0"/>
            </a:lvl1pPr>
            <a:lvl2pPr>
              <a:defRPr lang="fr-FR" sz="1400" baseline="0" dirty="0"/>
            </a:lvl2pPr>
            <a:lvl3pPr>
              <a:buFont typeface="Symbol" panose="05050102010706020507" pitchFamily="18" charset="2"/>
              <a:buChar char="-"/>
              <a:defRPr lang="fr-FR" sz="1200" dirty="0"/>
            </a:lvl3pPr>
          </a:lstStyle>
          <a:p>
            <a:pPr marL="266700" lvl="0" indent="-266700" algn="just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marL="449263" lvl="1" indent="-182563" algn="just">
              <a:lnSpc>
                <a:spcPct val="100000"/>
              </a:lnSpc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630238" lvl="2" indent="-180975" algn="just">
              <a:lnSpc>
                <a:spcPct val="100000"/>
              </a:lnSpc>
              <a:buClr>
                <a:srgbClr val="C4C8CB"/>
              </a:buClr>
              <a:buFont typeface="Segoe UI" panose="020B0502040204020203" pitchFamily="34" charset="0"/>
              <a:buChar char="–"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4270401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E0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149" y="2082800"/>
            <a:ext cx="11071225" cy="39192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2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©copyright 2017</a:t>
            </a:r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8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E0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7266" y="1346201"/>
            <a:ext cx="11069108" cy="5003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2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©copyright 2017</a:t>
            </a:r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2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dots_60_chapter.png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867" y="-1905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008882" y="1465398"/>
            <a:ext cx="8501956" cy="559785"/>
          </a:xfrm>
        </p:spPr>
        <p:txBody>
          <a:bodyPr>
            <a:normAutofit/>
          </a:bodyPr>
          <a:lstStyle>
            <a:lvl1pPr marL="901700" indent="0" algn="l">
              <a:defRPr sz="2400" baseline="0"/>
            </a:lvl1pPr>
          </a:lstStyle>
          <a:p>
            <a:r>
              <a:rPr lang="en-GB" dirty="0"/>
              <a:t>Click to add a title for the agenda slide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890344" y="2731129"/>
            <a:ext cx="8829676" cy="3505200"/>
          </a:xfrm>
        </p:spPr>
        <p:txBody>
          <a:bodyPr tIns="0" bIns="0">
            <a:normAutofit/>
          </a:bodyPr>
          <a:lstStyle>
            <a:lvl1pPr marL="998538" marR="0" indent="-582613" algn="l" defTabSz="9144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egoe UI" panose="020B0502040204020203" pitchFamily="34" charset="0"/>
              <a:buChar char="―"/>
              <a:tabLst>
                <a:tab pos="8612188" algn="r"/>
              </a:tabLst>
              <a:defRPr sz="2000" b="0"/>
            </a:lvl1pPr>
            <a:lvl2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2pPr>
            <a:lvl3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3pPr>
            <a:lvl4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4pPr>
            <a:lvl5pPr marL="449263" indent="-449263">
              <a:spcBef>
                <a:spcPts val="1200"/>
              </a:spcBef>
              <a:buSzPct val="65000"/>
              <a:buFont typeface="Segoe UI" panose="020B0502040204020203" pitchFamily="34" charset="0"/>
              <a:buChar char="—"/>
              <a:defRPr sz="2400"/>
            </a:lvl5pPr>
          </a:lstStyle>
          <a:p>
            <a:pPr lvl="0"/>
            <a:r>
              <a:rPr lang="en-GB" dirty="0"/>
              <a:t>First chapter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1752233" y="2731128"/>
            <a:ext cx="475192" cy="3473347"/>
          </a:xfrm>
        </p:spPr>
        <p:txBody>
          <a:bodyPr tIns="72000" anchor="t">
            <a:normAutofit/>
          </a:bodyPr>
          <a:lstStyle>
            <a:lvl1pPr marL="0" indent="0" algn="ctr">
              <a:lnSpc>
                <a:spcPct val="110000"/>
              </a:lnSpc>
              <a:spcBef>
                <a:spcPts val="1900"/>
              </a:spcBef>
              <a:buNone/>
              <a:defRPr sz="1600" b="0">
                <a:latin typeface="+mn-lt"/>
              </a:defRPr>
            </a:lvl1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288688" y="35413"/>
            <a:ext cx="2347068" cy="1169551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There are two text areas: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The 1</a:t>
            </a:r>
            <a:r>
              <a:rPr lang="en-GB" sz="1000" baseline="30000" dirty="0">
                <a:solidFill>
                  <a:srgbClr val="595959"/>
                </a:solidFill>
              </a:rPr>
              <a:t>st</a:t>
            </a:r>
            <a:r>
              <a:rPr lang="en-GB" sz="1000" dirty="0">
                <a:solidFill>
                  <a:srgbClr val="595959"/>
                </a:solidFill>
              </a:rPr>
              <a:t> one is for the number of chapter. Click on “enter” between each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The 2</a:t>
            </a:r>
            <a:r>
              <a:rPr lang="en-GB" sz="1000" baseline="30000" dirty="0">
                <a:solidFill>
                  <a:srgbClr val="595959"/>
                </a:solidFill>
              </a:rPr>
              <a:t>nd</a:t>
            </a:r>
            <a:r>
              <a:rPr lang="en-GB" sz="1000" dirty="0">
                <a:solidFill>
                  <a:srgbClr val="595959"/>
                </a:solidFill>
              </a:rPr>
              <a:t> one is for the name of chapter. Click “enter” between each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8687" y="1465398"/>
            <a:ext cx="2347069" cy="4401205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create your chapter slides you have different possibilities: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“VIEW” &gt; “MACRO”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all your chapter slides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CreateAllChapterTitleSlides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ENTER number of Chapter Slides needed &gt; RUN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one chapter slide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CreateSingleChapterTitleSlide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Choose the Chapter Slide number and the total number of chapter slides &gt; RUN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all your chapter slides by copy / paste your agenda content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Copy your Agenda Content 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CreateChapterTitleSlidesFromClipboard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RUN</a:t>
            </a:r>
          </a:p>
          <a:p>
            <a:pPr marL="228600" indent="-228600">
              <a:buFont typeface="+mj-lt"/>
              <a:buAutoNum type="arabicPeriod"/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+mj-lt"/>
              <a:buNone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create your Summary/Agenda based on existing chapter slides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“VIEW” &gt; “MACRO” &gt; Select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GB" sz="1000" baseline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CreateSummary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RUN 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it is not necessary to choose an option in the popup.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264733" y="6326612"/>
            <a:ext cx="360001" cy="36000"/>
          </a:xfrm>
          <a:solidFill>
            <a:schemeClr val="tx2"/>
          </a:solidFill>
        </p:spPr>
        <p:txBody>
          <a:bodyPr wrap="none" lIns="0" tIns="0" rIns="0" bIns="0">
            <a:noAutofit/>
          </a:bodyPr>
          <a:lstStyle>
            <a:lvl1pPr marL="0" indent="0" algn="ctr">
              <a:defRPr sz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Texte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4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s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264733" y="6326612"/>
            <a:ext cx="360001" cy="36000"/>
          </a:xfrm>
          <a:solidFill>
            <a:schemeClr val="tx2"/>
          </a:solidFill>
        </p:spPr>
        <p:txBody>
          <a:bodyPr wrap="none" lIns="0" tIns="0" rIns="0" bIns="0">
            <a:noAutofit/>
          </a:bodyPr>
          <a:lstStyle>
            <a:lvl1pPr marL="0" indent="0" algn="ctr">
              <a:defRPr sz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Texte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 hasCustomPrompt="1"/>
          </p:nvPr>
        </p:nvSpPr>
        <p:spPr>
          <a:xfrm>
            <a:off x="565150" y="1294007"/>
            <a:ext cx="3373200" cy="313932"/>
          </a:xfrm>
        </p:spPr>
        <p:txBody>
          <a:bodyPr wrap="square" lIns="0" anchor="ctr">
            <a:spAutoFit/>
          </a:bodyPr>
          <a:lstStyle>
            <a:lvl1pPr marL="0" indent="0">
              <a:spcBef>
                <a:spcPts val="3000"/>
              </a:spcBef>
              <a:buNone/>
              <a:defRPr sz="1600" b="1" baseline="0">
                <a:latin typeface="+mn-lt"/>
              </a:defRPr>
            </a:lvl1pPr>
            <a:lvl2pPr>
              <a:defRPr sz="1200"/>
            </a:lvl2pPr>
            <a:lvl3pPr>
              <a:buSzPct val="100000"/>
              <a:defRPr sz="1100"/>
            </a:lvl3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column</a:t>
            </a:r>
            <a:r>
              <a:rPr lang="fr-FR" dirty="0"/>
              <a:t> 1 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7" hasCustomPrompt="1"/>
          </p:nvPr>
        </p:nvSpPr>
        <p:spPr>
          <a:xfrm>
            <a:off x="4437728" y="1281980"/>
            <a:ext cx="3373200" cy="313932"/>
          </a:xfrm>
        </p:spPr>
        <p:txBody>
          <a:bodyPr wrap="square" lIns="0" anchor="ctr">
            <a:spAutoFit/>
          </a:bodyPr>
          <a:lstStyle>
            <a:lvl1pPr marL="0" indent="0">
              <a:spcBef>
                <a:spcPts val="3000"/>
              </a:spcBef>
              <a:buNone/>
              <a:defRPr sz="1600" b="1" baseline="0">
                <a:latin typeface="+mn-lt"/>
              </a:defRPr>
            </a:lvl1pPr>
            <a:lvl2pPr>
              <a:defRPr sz="1200"/>
            </a:lvl2pPr>
            <a:lvl3pPr>
              <a:buSzPct val="100000"/>
              <a:defRPr sz="1100"/>
            </a:lvl3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column</a:t>
            </a:r>
            <a:r>
              <a:rPr lang="fr-FR" dirty="0"/>
              <a:t> 2 </a:t>
            </a:r>
          </a:p>
        </p:txBody>
      </p:sp>
      <p:sp>
        <p:nvSpPr>
          <p:cNvPr id="23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3595" y="1760643"/>
            <a:ext cx="3373200" cy="849839"/>
          </a:xfrm>
        </p:spPr>
        <p:txBody>
          <a:bodyPr wrap="square" lIns="0" tIns="36000" rIns="0" bIns="36000" anchor="t" anchorCtr="0">
            <a:spAutoFit/>
          </a:bodyPr>
          <a:lstStyle>
            <a:lvl1pPr marL="0" indent="144000" algn="just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defRPr sz="1400">
                <a:latin typeface="+mn-lt"/>
              </a:defRPr>
            </a:lvl1pPr>
            <a:lvl2pPr marL="540000" indent="-10800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100" baseline="0"/>
            </a:lvl2pPr>
            <a:lvl3pPr marL="864000" indent="-108000" algn="just">
              <a:lnSpc>
                <a:spcPct val="100000"/>
              </a:lnSpc>
              <a:buClr>
                <a:srgbClr val="C4C8CB"/>
              </a:buClr>
              <a:buSzPct val="100000"/>
              <a:buFont typeface="Symbol" panose="05050102010706020507" pitchFamily="18" charset="2"/>
              <a:buChar char="-"/>
              <a:defRPr sz="1050"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8" hasCustomPrompt="1"/>
          </p:nvPr>
        </p:nvSpPr>
        <p:spPr>
          <a:xfrm>
            <a:off x="4430291" y="1760643"/>
            <a:ext cx="3373200" cy="849839"/>
          </a:xfrm>
        </p:spPr>
        <p:txBody>
          <a:bodyPr wrap="square" lIns="0" tIns="36000" rIns="0" bIns="36000" anchor="t" anchorCtr="0">
            <a:spAutoFit/>
          </a:bodyPr>
          <a:lstStyle>
            <a:lvl1pPr marL="0" indent="144000" algn="just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defRPr sz="1400">
                <a:latin typeface="+mn-lt"/>
              </a:defRPr>
            </a:lvl1pPr>
            <a:lvl2pPr marL="540000" indent="-10800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100" baseline="0"/>
            </a:lvl2pPr>
            <a:lvl3pPr marL="864000" indent="-108000" algn="just">
              <a:lnSpc>
                <a:spcPct val="100000"/>
              </a:lnSpc>
              <a:buClr>
                <a:srgbClr val="C4C8CB"/>
              </a:buClr>
              <a:buSzPct val="100000"/>
              <a:buFont typeface="Symbol" panose="05050102010706020507" pitchFamily="18" charset="2"/>
              <a:buChar char="-"/>
              <a:defRPr sz="1050"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9" hasCustomPrompt="1"/>
          </p:nvPr>
        </p:nvSpPr>
        <p:spPr>
          <a:xfrm>
            <a:off x="8257891" y="1287810"/>
            <a:ext cx="3373200" cy="313932"/>
          </a:xfrm>
        </p:spPr>
        <p:txBody>
          <a:bodyPr wrap="square" lIns="0" anchor="ctr">
            <a:spAutoFit/>
          </a:bodyPr>
          <a:lstStyle>
            <a:lvl1pPr marL="0" indent="0">
              <a:spcBef>
                <a:spcPts val="3000"/>
              </a:spcBef>
              <a:buNone/>
              <a:defRPr sz="1600" b="1" baseline="0">
                <a:latin typeface="+mn-lt"/>
              </a:defRPr>
            </a:lvl1pPr>
            <a:lvl2pPr>
              <a:defRPr sz="1200"/>
            </a:lvl2pPr>
            <a:lvl3pPr>
              <a:buSzPct val="100000"/>
              <a:defRPr sz="1100"/>
            </a:lvl3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column</a:t>
            </a:r>
            <a:r>
              <a:rPr lang="fr-FR" dirty="0"/>
              <a:t> 3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20" hasCustomPrompt="1"/>
          </p:nvPr>
        </p:nvSpPr>
        <p:spPr>
          <a:xfrm>
            <a:off x="8250454" y="1766473"/>
            <a:ext cx="3373200" cy="849839"/>
          </a:xfrm>
        </p:spPr>
        <p:txBody>
          <a:bodyPr wrap="square" lIns="0" tIns="36000" rIns="0" bIns="36000" anchor="t" anchorCtr="0">
            <a:spAutoFit/>
          </a:bodyPr>
          <a:lstStyle>
            <a:lvl1pPr marL="0" indent="144000" algn="just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defRPr sz="1400">
                <a:latin typeface="+mn-lt"/>
              </a:defRPr>
            </a:lvl1pPr>
            <a:lvl2pPr marL="540000" indent="-10800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100" baseline="0"/>
            </a:lvl2pPr>
            <a:lvl3pPr marL="864000" indent="-108000" algn="just">
              <a:lnSpc>
                <a:spcPct val="100000"/>
              </a:lnSpc>
              <a:buClr>
                <a:srgbClr val="C4C8CB"/>
              </a:buClr>
              <a:buSzPct val="100000"/>
              <a:buFont typeface="Symbol" panose="05050102010706020507" pitchFamily="18" charset="2"/>
              <a:buChar char="-"/>
              <a:defRPr sz="1050"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2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s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267" y="314325"/>
            <a:ext cx="11057467" cy="559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264733" y="6326612"/>
            <a:ext cx="360001" cy="36000"/>
          </a:xfrm>
          <a:solidFill>
            <a:schemeClr val="tx2"/>
          </a:solidFill>
        </p:spPr>
        <p:txBody>
          <a:bodyPr wrap="none" lIns="0" tIns="0" rIns="0" bIns="0">
            <a:noAutofit/>
          </a:bodyPr>
          <a:lstStyle>
            <a:lvl1pPr marL="0" indent="0" algn="ctr">
              <a:defRPr sz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Texte</a:t>
            </a:r>
            <a:endParaRPr lang="en-GB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 hasCustomPrompt="1"/>
          </p:nvPr>
        </p:nvSpPr>
        <p:spPr>
          <a:xfrm>
            <a:off x="565150" y="1294007"/>
            <a:ext cx="5040000" cy="313932"/>
          </a:xfrm>
        </p:spPr>
        <p:txBody>
          <a:bodyPr wrap="square" lIns="0" anchor="ctr">
            <a:spAutoFit/>
          </a:bodyPr>
          <a:lstStyle>
            <a:lvl1pPr marL="0" indent="0">
              <a:spcBef>
                <a:spcPts val="3000"/>
              </a:spcBef>
              <a:buNone/>
              <a:defRPr sz="1600" b="1" baseline="0">
                <a:latin typeface="+mn-lt"/>
              </a:defRPr>
            </a:lvl1pPr>
            <a:lvl2pPr>
              <a:defRPr sz="1200"/>
            </a:lvl2pPr>
            <a:lvl3pPr>
              <a:buSzPct val="100000"/>
              <a:defRPr sz="1100"/>
            </a:lvl3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column</a:t>
            </a:r>
            <a:r>
              <a:rPr lang="fr-FR" dirty="0"/>
              <a:t> 1 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7" hasCustomPrompt="1"/>
          </p:nvPr>
        </p:nvSpPr>
        <p:spPr>
          <a:xfrm>
            <a:off x="6600616" y="1281980"/>
            <a:ext cx="5040000" cy="313932"/>
          </a:xfrm>
        </p:spPr>
        <p:txBody>
          <a:bodyPr wrap="square" lIns="0" anchor="ctr">
            <a:spAutoFit/>
          </a:bodyPr>
          <a:lstStyle>
            <a:lvl1pPr marL="0" indent="0">
              <a:spcBef>
                <a:spcPts val="3000"/>
              </a:spcBef>
              <a:buNone/>
              <a:defRPr sz="1600" b="1" baseline="0">
                <a:latin typeface="+mn-lt"/>
              </a:defRPr>
            </a:lvl1pPr>
            <a:lvl2pPr>
              <a:defRPr sz="1200"/>
            </a:lvl2pPr>
            <a:lvl3pPr>
              <a:buSzPct val="100000"/>
              <a:defRPr sz="1100"/>
            </a:lvl3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column</a:t>
            </a:r>
            <a:r>
              <a:rPr lang="fr-FR" dirty="0"/>
              <a:t> 2 </a:t>
            </a:r>
          </a:p>
        </p:txBody>
      </p:sp>
      <p:sp>
        <p:nvSpPr>
          <p:cNvPr id="23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3595" y="1760643"/>
            <a:ext cx="5031555" cy="849839"/>
          </a:xfrm>
        </p:spPr>
        <p:txBody>
          <a:bodyPr wrap="square" lIns="0" tIns="36000" rIns="0" bIns="36000" anchor="t" anchorCtr="0">
            <a:spAutoFit/>
          </a:bodyPr>
          <a:lstStyle>
            <a:lvl1pPr marL="0" indent="144000" algn="just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defRPr sz="1400">
                <a:latin typeface="+mn-lt"/>
              </a:defRPr>
            </a:lvl1pPr>
            <a:lvl2pPr marL="540000" indent="-10800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100" baseline="0"/>
            </a:lvl2pPr>
            <a:lvl3pPr marL="864000" indent="-108000" algn="just">
              <a:lnSpc>
                <a:spcPct val="100000"/>
              </a:lnSpc>
              <a:buClr>
                <a:srgbClr val="C4C8CB"/>
              </a:buClr>
              <a:buSzPct val="100000"/>
              <a:buFont typeface="Symbol" panose="05050102010706020507" pitchFamily="18" charset="2"/>
              <a:buChar char="-"/>
              <a:defRPr sz="1050"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8" hasCustomPrompt="1"/>
          </p:nvPr>
        </p:nvSpPr>
        <p:spPr>
          <a:xfrm>
            <a:off x="6593179" y="1760643"/>
            <a:ext cx="5031555" cy="849839"/>
          </a:xfrm>
        </p:spPr>
        <p:txBody>
          <a:bodyPr wrap="square" lIns="0" tIns="36000" rIns="0" bIns="36000" anchor="t" anchorCtr="0">
            <a:spAutoFit/>
          </a:bodyPr>
          <a:lstStyle>
            <a:lvl1pPr marL="0" indent="144000" algn="just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defRPr sz="1400">
                <a:latin typeface="+mn-lt"/>
              </a:defRPr>
            </a:lvl1pPr>
            <a:lvl2pPr marL="540000" indent="-108000" algn="just">
              <a:lnSpc>
                <a:spcPct val="100000"/>
              </a:lnSpc>
              <a:buClr>
                <a:schemeClr val="bg1">
                  <a:lumMod val="50000"/>
                </a:schemeClr>
              </a:buClr>
              <a:defRPr sz="1100" baseline="0"/>
            </a:lvl2pPr>
            <a:lvl3pPr marL="864000" indent="-108000" algn="just">
              <a:lnSpc>
                <a:spcPct val="100000"/>
              </a:lnSpc>
              <a:buClr>
                <a:srgbClr val="C4C8CB"/>
              </a:buClr>
              <a:buSzPct val="100000"/>
              <a:buFont typeface="Symbol" panose="05050102010706020507" pitchFamily="18" charset="2"/>
              <a:buChar char="-"/>
              <a:defRPr sz="1050"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12595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567267" y="1844824"/>
            <a:ext cx="11057467" cy="109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6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1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srgbClr val="0C0C0C">
                    <a:tint val="75000"/>
                  </a:srgbClr>
                </a:solidFill>
              </a:rPr>
              <a:t>Final Presentation - Olivia Merkli-Robert</a:t>
            </a:r>
            <a:endParaRPr lang="en-GB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>
                <a:solidFill>
                  <a:srgbClr val="0C0C0C">
                    <a:tint val="7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279576" y="2420888"/>
            <a:ext cx="788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14344"/>
                </a:solidFill>
              </a:rPr>
              <a:t>Thanks for your attention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20324" y="5301208"/>
            <a:ext cx="3409397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Bef>
                <a:spcPts val="300"/>
              </a:spcBef>
              <a:buClr>
                <a:prstClr val="white"/>
              </a:buClr>
              <a:buFont typeface="+mj-lt"/>
              <a:buNone/>
              <a:defRPr/>
            </a:pPr>
            <a:r>
              <a:rPr lang="en-US" sz="1200" dirty="0">
                <a:solidFill>
                  <a:srgbClr val="414344"/>
                </a:solidFill>
              </a:rPr>
              <a:t>ELCA Information Technology (Vietnam) Limited</a:t>
            </a:r>
          </a:p>
          <a:p>
            <a:pPr marL="361950" indent="-361950">
              <a:spcBef>
                <a:spcPts val="300"/>
              </a:spcBef>
              <a:buClr>
                <a:prstClr val="white"/>
              </a:buClr>
              <a:buFont typeface="+mj-lt"/>
              <a:buNone/>
              <a:defRPr/>
            </a:pPr>
            <a:r>
              <a:rPr lang="de-DE" sz="1200" dirty="0">
                <a:solidFill>
                  <a:srgbClr val="414344"/>
                </a:solidFill>
              </a:rPr>
              <a:t>Melody-2 Tower | 7th floor | N1 Dien Bien Phu</a:t>
            </a:r>
          </a:p>
          <a:p>
            <a:pPr marL="361950" indent="-361950">
              <a:spcBef>
                <a:spcPts val="300"/>
              </a:spcBef>
              <a:buClr>
                <a:prstClr val="white"/>
              </a:buClr>
              <a:buFont typeface="+mj-lt"/>
              <a:buNone/>
              <a:defRPr/>
            </a:pPr>
            <a:r>
              <a:rPr lang="de-DE" sz="1200" dirty="0">
                <a:solidFill>
                  <a:srgbClr val="414344"/>
                </a:solidFill>
              </a:rPr>
              <a:t>Binh Thanh District | Ho Chi Minh City, Vietnam</a:t>
            </a:r>
          </a:p>
          <a:p>
            <a:pPr marL="361950" indent="-361950">
              <a:spcBef>
                <a:spcPts val="300"/>
              </a:spcBef>
              <a:buClr>
                <a:prstClr val="white"/>
              </a:buClr>
              <a:buFont typeface="+mj-lt"/>
              <a:buNone/>
              <a:defRPr/>
            </a:pPr>
            <a:r>
              <a:rPr lang="de-DE" sz="1400" dirty="0">
                <a:solidFill>
                  <a:srgbClr val="414344"/>
                </a:solidFill>
                <a:latin typeface="Segoe UI Semibold"/>
              </a:rPr>
              <a:t>www.elca.vn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2190" y="5157192"/>
            <a:ext cx="110244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3315" y="4083374"/>
            <a:ext cx="1611707" cy="1089529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5000"/>
              </a:lnSpc>
              <a:spcBef>
                <a:spcPts val="2400"/>
              </a:spcBef>
              <a:buClr>
                <a:schemeClr val="tx2"/>
              </a:buClr>
              <a:buNone/>
              <a:defRPr sz="1200">
                <a:latin typeface="+mn-lt"/>
              </a:defRPr>
            </a:lvl1pPr>
            <a:lvl2pPr marL="368300" indent="0">
              <a:buClr>
                <a:schemeClr val="bg1">
                  <a:lumMod val="50000"/>
                </a:schemeClr>
              </a:buClr>
              <a:buNone/>
              <a:defRPr baseline="0"/>
            </a:lvl2pPr>
            <a:lvl3pPr marL="606425" indent="0">
              <a:buClr>
                <a:srgbClr val="C4C8CB"/>
              </a:buClr>
              <a:buSzPct val="100000"/>
              <a:buFont typeface="Segoe UI" panose="020B0502040204020203" pitchFamily="34" charset="0"/>
              <a:buNone/>
              <a:defRPr baseline="0"/>
            </a:lvl3pPr>
          </a:lstStyle>
          <a:p>
            <a:pPr lvl="0"/>
            <a:r>
              <a:rPr lang="fr-FR" dirty="0" smtClean="0"/>
              <a:t>Contact</a:t>
            </a:r>
          </a:p>
          <a:p>
            <a:pPr lvl="0"/>
            <a:r>
              <a:rPr lang="fr-FR" dirty="0" smtClean="0"/>
              <a:t>Name</a:t>
            </a:r>
          </a:p>
          <a:p>
            <a:pPr lvl="0"/>
            <a:r>
              <a:rPr lang="fr-FR" dirty="0" smtClean="0"/>
              <a:t>Visa</a:t>
            </a:r>
          </a:p>
          <a:p>
            <a:pPr lvl="0"/>
            <a:r>
              <a:rPr lang="fr-FR" dirty="0" smtClean="0"/>
              <a:t>E-mail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6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for use with macros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288687" y="1465398"/>
            <a:ext cx="2347069" cy="4401205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create your chapter slides you have different possibilities: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“VIEW” &gt; “MACRO”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all your chapter slides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CreateAllChapterTitleSlides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ENTER number of Chapter Slides needed &gt; RUN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one chapter slide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CreateSingleChapterTitleSlide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Choose the Chapter Slide number and the total number of chapter slides &gt; RUN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 want to create all your chapter slides by copy / paste your agenda content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Copy your Agenda Content &gt; Select “</a:t>
            </a:r>
            <a:r>
              <a:rPr lang="en-GB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CreateChapterTitleSlidesFromClipboard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RUN</a:t>
            </a:r>
          </a:p>
          <a:p>
            <a:pPr marL="228600" indent="-228600">
              <a:buFont typeface="+mj-lt"/>
              <a:buAutoNum type="arabicPeriod"/>
            </a:pP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+mj-lt"/>
              <a:buNone/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create your Summary/Agenda based on existing chapter slides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“VIEW” &gt; “MACRO” &gt; Select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GB" sz="1000" baseline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CreateSummary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&gt; RUN </a:t>
            </a:r>
            <a:r>
              <a:rPr lang="en-GB" sz="1000" baseline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it is not necessary to choose an option in the popup.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267" y="314325"/>
            <a:ext cx="11057467" cy="559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218014" y="3080446"/>
            <a:ext cx="7755973" cy="1165960"/>
          </a:xfrm>
        </p:spPr>
        <p:txBody>
          <a:bodyPr anchor="ctr">
            <a:spAutoFit/>
          </a:bodyPr>
          <a:lstStyle>
            <a:lvl1pPr>
              <a:lnSpc>
                <a:spcPts val="2900"/>
              </a:lnSpc>
              <a:spcBef>
                <a:spcPts val="2400"/>
              </a:spcBef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bg1">
                  <a:lumMod val="50000"/>
                </a:schemeClr>
              </a:buClr>
              <a:defRPr baseline="0"/>
            </a:lvl2pPr>
            <a:lvl3pPr marL="835025" indent="-228600">
              <a:buClr>
                <a:srgbClr val="C4C8CB"/>
              </a:buClr>
              <a:buSzPct val="100000"/>
              <a:buFont typeface="Segoe UI" panose="020B0502040204020203" pitchFamily="34" charset="0"/>
              <a:buChar char="–"/>
              <a:defRPr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4733" y="6356350"/>
            <a:ext cx="360001" cy="360001"/>
          </a:xfrm>
        </p:spPr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" name="Rectangle 8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(more den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267" y="314325"/>
            <a:ext cx="11057467" cy="5597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7268" y="3080446"/>
            <a:ext cx="11057466" cy="1165960"/>
          </a:xfrm>
        </p:spPr>
        <p:txBody>
          <a:bodyPr wrap="square" anchor="ctr">
            <a:spAutoFit/>
          </a:bodyPr>
          <a:lstStyle>
            <a:lvl1pPr>
              <a:lnSpc>
                <a:spcPts val="2900"/>
              </a:lnSpc>
              <a:spcBef>
                <a:spcPts val="2400"/>
              </a:spcBef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bg1">
                  <a:lumMod val="50000"/>
                </a:schemeClr>
              </a:buClr>
              <a:defRPr baseline="0"/>
            </a:lvl2pPr>
            <a:lvl3pPr marL="835025" indent="-228600">
              <a:buClr>
                <a:srgbClr val="C4C8CB"/>
              </a:buClr>
              <a:buSzPct val="100000"/>
              <a:buFont typeface="Segoe UI" panose="020B0502040204020203" pitchFamily="34" charset="0"/>
              <a:buChar char="–"/>
              <a:defRPr baseline="0"/>
            </a:lvl3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lvl="2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19405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266" y="3129792"/>
            <a:ext cx="11057467" cy="598419"/>
          </a:xfrm>
        </p:spPr>
        <p:txBody>
          <a:bodyPr anchor="ctr">
            <a:sp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6" name="Shape 362"/>
          <p:cNvSpPr/>
          <p:nvPr userDrawn="1"/>
        </p:nvSpPr>
        <p:spPr>
          <a:xfrm>
            <a:off x="5833836" y="2917325"/>
            <a:ext cx="524328" cy="0"/>
          </a:xfrm>
          <a:prstGeom prst="line">
            <a:avLst/>
          </a:prstGeom>
          <a:ln w="635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" name="Shape 362"/>
          <p:cNvSpPr/>
          <p:nvPr userDrawn="1"/>
        </p:nvSpPr>
        <p:spPr>
          <a:xfrm>
            <a:off x="5833836" y="3941791"/>
            <a:ext cx="524328" cy="0"/>
          </a:xfrm>
          <a:prstGeom prst="line">
            <a:avLst/>
          </a:prstGeom>
          <a:ln w="635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bIns="108000"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1460498" y="1860331"/>
            <a:ext cx="9271002" cy="31373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3200">
                <a:latin typeface="+mn-lt"/>
              </a:defRPr>
            </a:lvl1pPr>
            <a:lvl2pPr marL="311150" indent="0" algn="ctr">
              <a:buNone/>
              <a:defRPr>
                <a:latin typeface="+mj-lt"/>
              </a:defRPr>
            </a:lvl2pPr>
            <a:lvl3pPr marL="666750" indent="0" algn="ctr">
              <a:buNone/>
              <a:defRPr>
                <a:latin typeface="+mj-lt"/>
              </a:defRPr>
            </a:lvl3pPr>
            <a:lvl4pPr marL="1028700" indent="0" algn="ctr">
              <a:buNone/>
              <a:defRPr>
                <a:latin typeface="+mj-lt"/>
              </a:defRPr>
            </a:lvl4pPr>
            <a:lvl5pPr marL="13843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hape 362"/>
          <p:cNvSpPr/>
          <p:nvPr userDrawn="1"/>
        </p:nvSpPr>
        <p:spPr>
          <a:xfrm>
            <a:off x="5833836" y="970500"/>
            <a:ext cx="524328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96"/>
          <p:cNvSpPr/>
          <p:nvPr userDrawn="1"/>
        </p:nvSpPr>
        <p:spPr>
          <a:xfrm>
            <a:off x="0" y="0"/>
            <a:ext cx="1220594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pic>
        <p:nvPicPr>
          <p:cNvPr id="11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941" y="0"/>
            <a:ext cx="12205941" cy="6870722"/>
          </a:xfrm>
          <a:prstGeom prst="rect">
            <a:avLst/>
          </a:prstGeom>
        </p:spPr>
      </p:pic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55625" y="1860331"/>
            <a:ext cx="11080748" cy="3137338"/>
          </a:xfrm>
        </p:spPr>
        <p:txBody>
          <a:bodyPr anchor="ctr">
            <a:normAutofit/>
          </a:bodyPr>
          <a:lstStyle>
            <a:lvl1pPr marL="0" indent="0" algn="ctr">
              <a:lnSpc>
                <a:spcPts val="46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311150" indent="0" algn="ctr">
              <a:buNone/>
              <a:defRPr>
                <a:latin typeface="+mj-lt"/>
              </a:defRPr>
            </a:lvl2pPr>
            <a:lvl3pPr marL="666750" indent="0" algn="ctr">
              <a:buNone/>
              <a:defRPr>
                <a:latin typeface="+mj-lt"/>
              </a:defRPr>
            </a:lvl3pPr>
            <a:lvl4pPr marL="1028700" indent="0" algn="ctr">
              <a:buNone/>
              <a:defRPr>
                <a:latin typeface="+mj-lt"/>
              </a:defRPr>
            </a:lvl4pPr>
            <a:lvl5pPr marL="1384300" indent="0" algn="ctr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Your key messages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374" y="0"/>
            <a:ext cx="1885826" cy="1323439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solidFill>
              <a:srgbClr val="C4C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To add a background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Right click on the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Click Format background”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Select “picture or texture”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Select File &gt; choose your image in your file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>
                <a:solidFill>
                  <a:srgbClr val="595959"/>
                </a:solidFill>
              </a:rPr>
              <a:t>We recommend to use a landscape picture </a:t>
            </a:r>
          </a:p>
        </p:txBody>
      </p:sp>
    </p:spTree>
    <p:extLst>
      <p:ext uri="{BB962C8B-B14F-4D97-AF65-F5344CB8AC3E}">
        <p14:creationId xmlns:p14="http://schemas.microsoft.com/office/powerpoint/2010/main" val="4011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164054" y="0"/>
            <a:ext cx="602794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6595352" y="871537"/>
            <a:ext cx="5041023" cy="3376663"/>
          </a:xfrm>
        </p:spPr>
        <p:txBody>
          <a:bodyPr bIns="72000" anchor="b">
            <a:norm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Quote / Questions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5352" y="4248200"/>
            <a:ext cx="5041023" cy="1946225"/>
          </a:xfrm>
        </p:spPr>
        <p:txBody>
          <a:bodyPr tIns="72000" anchor="t">
            <a:normAutofit/>
          </a:bodyPr>
          <a:lstStyle>
            <a:lvl1pPr marL="0" indent="0">
              <a:buNone/>
              <a:defRPr sz="1600" b="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721561" y="6503801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1721561" y="341248"/>
            <a:ext cx="25200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296"/>
          <p:cNvSpPr/>
          <p:nvPr userDrawn="1"/>
        </p:nvSpPr>
        <p:spPr>
          <a:xfrm>
            <a:off x="0" y="0"/>
            <a:ext cx="6164054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5"/>
                </a:solidFill>
              </a:defRPr>
            </a:pPr>
            <a:endParaRPr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03"/>
          <a:stretch/>
        </p:blipFill>
        <p:spPr>
          <a:xfrm>
            <a:off x="-13940" y="0"/>
            <a:ext cx="6164054" cy="687072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287374" y="0"/>
            <a:ext cx="1885826" cy="1323439"/>
          </a:xfrm>
          <a:prstGeom prst="rect">
            <a:avLst/>
          </a:prstGeom>
          <a:solidFill>
            <a:srgbClr val="FF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GB" sz="1000" dirty="0">
                <a:solidFill>
                  <a:srgbClr val="595959"/>
                </a:solidFill>
              </a:rPr>
              <a:t>To change the image: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Right click on the grey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Click “Format background”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We recommend to use a portrait picture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595959"/>
                </a:solidFill>
              </a:rPr>
              <a:t>To</a:t>
            </a:r>
            <a:r>
              <a:rPr lang="en-GB" sz="1000" baseline="0" dirty="0">
                <a:solidFill>
                  <a:srgbClr val="595959"/>
                </a:solidFill>
              </a:rPr>
              <a:t> select the wished part of your picture, use the “Offset-Function”</a:t>
            </a:r>
            <a:endParaRPr lang="en-GB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67267" y="314325"/>
            <a:ext cx="11057467" cy="559785"/>
          </a:xfrm>
          <a:prstGeom prst="rect">
            <a:avLst/>
          </a:prstGeom>
        </p:spPr>
        <p:txBody>
          <a:bodyPr vert="horz" lIns="91440" tIns="45720" rIns="91440" bIns="108000" rtlCol="0" anchor="b">
            <a:normAutofit/>
          </a:bodyPr>
          <a:lstStyle/>
          <a:p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67267" y="1817914"/>
            <a:ext cx="11057467" cy="435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1 </a:t>
            </a:r>
          </a:p>
          <a:p>
            <a:pPr lvl="1"/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2 </a:t>
            </a:r>
          </a:p>
          <a:p>
            <a:pPr marL="835025" lvl="2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C4C8CB"/>
              </a:buClr>
              <a:buSzPct val="100000"/>
              <a:buFont typeface="Segoe UI" panose="020B0502040204020203" pitchFamily="34" charset="0"/>
              <a:buChar char="–"/>
              <a:tabLst/>
            </a:pPr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content </a:t>
            </a:r>
            <a:r>
              <a:rPr lang="fr-FR" dirty="0" err="1"/>
              <a:t>level</a:t>
            </a:r>
            <a:r>
              <a:rPr lang="fr-FR" dirty="0"/>
              <a:t> 3 </a:t>
            </a:r>
          </a:p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624" y="6356350"/>
            <a:ext cx="8741589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Title of the presentation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264734" y="6356350"/>
            <a:ext cx="360000" cy="360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8672-A67E-450C-B5F0-6774677CF26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Shape 356"/>
          <p:cNvSpPr/>
          <p:nvPr userDrawn="1"/>
        </p:nvSpPr>
        <p:spPr>
          <a:xfrm>
            <a:off x="567267" y="6356350"/>
            <a:ext cx="11057467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lang="en-GB" dirty="0"/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114162" y="6356350"/>
            <a:ext cx="1955878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defPPr>
              <a:defRPr lang="fr-FR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dirty="0"/>
              <a:t>copyright 2017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6" y="6474971"/>
            <a:ext cx="546897" cy="1215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264733" y="6326612"/>
            <a:ext cx="360001" cy="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49" r:id="rId3"/>
    <p:sldLayoutId id="2147483650" r:id="rId4"/>
    <p:sldLayoutId id="2147483692" r:id="rId5"/>
    <p:sldLayoutId id="2147483682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93" r:id="rId13"/>
    <p:sldLayoutId id="2147483694" r:id="rId14"/>
    <p:sldLayoutId id="2147483680" r:id="rId15"/>
    <p:sldLayoutId id="2147483681" r:id="rId16"/>
    <p:sldLayoutId id="2147483684" r:id="rId17"/>
    <p:sldLayoutId id="2147483654" r:id="rId18"/>
    <p:sldLayoutId id="2147483691" r:id="rId19"/>
    <p:sldLayoutId id="2147483739" r:id="rId20"/>
    <p:sldLayoutId id="2147483750" r:id="rId21"/>
    <p:sldLayoutId id="2147483748" r:id="rId22"/>
    <p:sldLayoutId id="2147483746" r:id="rId23"/>
    <p:sldLayoutId id="2147483751" r:id="rId24"/>
    <p:sldLayoutId id="2147483752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900"/>
        </a:spcBef>
        <a:buClr>
          <a:schemeClr val="tx2"/>
        </a:buClr>
        <a:buSzPct val="120000"/>
        <a:buFont typeface="Segoe UI" panose="020B0502040204020203" pitchFamily="34" charset="0"/>
        <a:buChar char="–"/>
        <a:defRPr sz="2200" b="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96900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35025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bg1">
            <a:lumMod val="65000"/>
          </a:schemeClr>
        </a:buClr>
        <a:buSzPct val="100000"/>
        <a:buFont typeface="Arial" panose="020B0604020202020204" pitchFamily="34" charset="0"/>
        <a:buChar char="•"/>
        <a:tabLst/>
        <a:defRPr lang="fr-FR" sz="1600" kern="1200" baseline="0" dirty="0" smtClean="0">
          <a:solidFill>
            <a:schemeClr val="accent2"/>
          </a:solidFill>
          <a:latin typeface="+mn-lt"/>
          <a:ea typeface="+mn-ea"/>
          <a:cs typeface="+mn-cs"/>
        </a:defRPr>
      </a:lvl3pPr>
      <a:lvl4pPr marL="1344613" indent="-228600" algn="l" defTabSz="914400" rtl="0" eaLnBrk="1" latinLnBrk="0" hangingPunct="1">
        <a:lnSpc>
          <a:spcPct val="90000"/>
        </a:lnSpc>
        <a:spcBef>
          <a:spcPts val="900"/>
        </a:spcBef>
        <a:buSzPct val="10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16129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551" userDrawn="1">
          <p15:clr>
            <a:srgbClr val="F26B43"/>
          </p15:clr>
        </p15:guide>
        <p15:guide id="4" orient="horz" pos="198" userDrawn="1">
          <p15:clr>
            <a:srgbClr val="F26B43"/>
          </p15:clr>
        </p15:guide>
        <p15:guide id="5" pos="356" userDrawn="1">
          <p15:clr>
            <a:srgbClr val="F26B43"/>
          </p15:clr>
        </p15:guide>
        <p15:guide id="6" pos="7324" userDrawn="1">
          <p15:clr>
            <a:srgbClr val="F26B43"/>
          </p15:clr>
        </p15:guide>
        <p15:guide id="7" orient="horz" pos="3892" userDrawn="1">
          <p15:clr>
            <a:srgbClr val="F26B43"/>
          </p15:clr>
        </p15:guide>
        <p15:guide id="8" orient="horz" pos="11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1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362612"/>
          </a:xfrm>
          <a:prstGeom prst="rect">
            <a:avLst/>
          </a:prstGeom>
          <a:solidFill>
            <a:srgbClr val="DCDEE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75356"/>
            <a:ext cx="2880320" cy="6288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5329" y="1065543"/>
            <a:ext cx="11001342" cy="1819426"/>
          </a:xfrm>
          <a:prstGeom prst="rect">
            <a:avLst/>
          </a:prstGeom>
          <a:solidFill>
            <a:srgbClr val="E544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kern="0" dirty="0" err="1" smtClean="0">
                <a:solidFill>
                  <a:prstClr val="white"/>
                </a:solidFill>
                <a:latin typeface="Segoe UI"/>
              </a:rPr>
              <a:t>ONBOARDING</a:t>
            </a:r>
            <a:r>
              <a:rPr lang="fr-FR" sz="3500" kern="0" dirty="0" smtClean="0">
                <a:solidFill>
                  <a:prstClr val="white"/>
                </a:solidFill>
                <a:latin typeface="Segoe UI"/>
              </a:rPr>
              <a:t> PRESENTATION</a:t>
            </a:r>
            <a:endParaRPr kumimoji="0" lang="fr-FR" sz="3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3045672"/>
            <a:ext cx="73448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Name: 		Nguyen Thien Nhan (</a:t>
            </a:r>
            <a:r>
              <a:rPr lang="en-US" sz="2200" dirty="0" err="1" smtClean="0"/>
              <a:t>NGT</a:t>
            </a:r>
            <a:r>
              <a:rPr lang="en-US" sz="22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Position:   		.NET Associate Engineer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Coach:	+	Nguyen Tran Vong (</a:t>
            </a:r>
            <a:r>
              <a:rPr lang="en-US" sz="2200" dirty="0" err="1" smtClean="0"/>
              <a:t>TVN</a:t>
            </a:r>
            <a:r>
              <a:rPr lang="en-US" sz="2200" dirty="0" smtClean="0"/>
              <a:t>)</a:t>
            </a:r>
          </a:p>
          <a:p>
            <a:pPr lvl="4">
              <a:lnSpc>
                <a:spcPct val="150000"/>
              </a:lnSpc>
            </a:pPr>
            <a:r>
              <a:rPr lang="en-US" sz="2200" dirty="0" smtClean="0"/>
              <a:t>+	Tran </a:t>
            </a:r>
            <a:r>
              <a:rPr lang="en-US" sz="2200" dirty="0"/>
              <a:t>Minh Phuoc (</a:t>
            </a:r>
            <a:r>
              <a:rPr lang="en-US" sz="2200" dirty="0" err="1"/>
              <a:t>MPT</a:t>
            </a:r>
            <a:r>
              <a:rPr lang="en-US" sz="2200" dirty="0" smtClean="0"/>
              <a:t>)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err="1" smtClean="0"/>
              <a:t>Devision</a:t>
            </a:r>
            <a:r>
              <a:rPr lang="en-US" sz="2200" dirty="0" smtClean="0"/>
              <a:t> Manager	</a:t>
            </a:r>
            <a:r>
              <a:rPr lang="en-US" sz="2200" dirty="0" err="1" smtClean="0"/>
              <a:t>Zindel</a:t>
            </a:r>
            <a:r>
              <a:rPr lang="en-US" sz="2200" dirty="0" smtClean="0"/>
              <a:t> Dominik (</a:t>
            </a:r>
            <a:r>
              <a:rPr lang="en-US" sz="2200" dirty="0" err="1" smtClean="0"/>
              <a:t>DZI</a:t>
            </a:r>
            <a:r>
              <a:rPr lang="en-US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4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252" y="1431945"/>
            <a:ext cx="8501956" cy="559785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6128" y="2542887"/>
            <a:ext cx="8829676" cy="3513355"/>
          </a:xfrm>
        </p:spPr>
        <p:txBody>
          <a:bodyPr>
            <a:normAutofit/>
          </a:bodyPr>
          <a:lstStyle/>
          <a:p>
            <a:pPr marL="873125" indent="-457200">
              <a:buFont typeface="+mj-lt"/>
              <a:buAutoNum type="arabicPeriod"/>
            </a:pPr>
            <a:r>
              <a:rPr lang="en-US" dirty="0" smtClean="0"/>
              <a:t>Who am I?</a:t>
            </a:r>
          </a:p>
          <a:p>
            <a:pPr marL="873125" indent="-457200">
              <a:buFont typeface="+mj-lt"/>
              <a:buAutoNum type="arabicPeriod"/>
            </a:pPr>
            <a:r>
              <a:rPr lang="en-US" dirty="0" smtClean="0"/>
              <a:t>What have I learnt in </a:t>
            </a:r>
            <a:r>
              <a:rPr lang="en-US" dirty="0" err="1" smtClean="0"/>
              <a:t>ELCA</a:t>
            </a:r>
            <a:r>
              <a:rPr lang="en-US" dirty="0" smtClean="0"/>
              <a:t>?</a:t>
            </a:r>
          </a:p>
          <a:p>
            <a:pPr marL="873125" indent="-457200">
              <a:buFont typeface="+mj-lt"/>
              <a:buAutoNum type="arabicPeriod"/>
            </a:pPr>
            <a:r>
              <a:rPr lang="en-US" dirty="0"/>
              <a:t>What did I do in </a:t>
            </a:r>
            <a:r>
              <a:rPr lang="en-US" dirty="0" err="1"/>
              <a:t>ELCA</a:t>
            </a:r>
            <a:r>
              <a:rPr lang="en-US" dirty="0" smtClean="0"/>
              <a:t>?</a:t>
            </a:r>
          </a:p>
          <a:p>
            <a:pPr marL="873125" indent="-457200">
              <a:buFont typeface="+mj-lt"/>
              <a:buAutoNum type="arabicPeriod"/>
            </a:pPr>
            <a:r>
              <a:rPr lang="en-US" dirty="0" smtClean="0"/>
              <a:t>Demo Final Exercise</a:t>
            </a:r>
          </a:p>
          <a:p>
            <a:pPr marL="873125" indent="-457200">
              <a:buFont typeface="+mj-lt"/>
              <a:buAutoNum type="arabicPeriod"/>
            </a:pPr>
            <a:r>
              <a:rPr lang="en-US" dirty="0" smtClean="0"/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12361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3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5440" y="1268760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Name: 		Nguyen Thien Nhan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VISA:		</a:t>
            </a:r>
            <a:r>
              <a:rPr lang="en-US" sz="2200" dirty="0" err="1" smtClean="0"/>
              <a:t>NGT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Position:   		.NET Associate Engineer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Start date:		April 2, 2018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Study in:		Bach </a:t>
            </a:r>
            <a:r>
              <a:rPr lang="en-US" sz="2200" dirty="0" err="1" smtClean="0"/>
              <a:t>Khoa</a:t>
            </a:r>
            <a:r>
              <a:rPr lang="en-US" sz="2200" dirty="0" smtClean="0"/>
              <a:t> University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548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LEARNT IN </a:t>
            </a:r>
            <a:r>
              <a:rPr lang="en-US" dirty="0" err="1" smtClean="0"/>
              <a:t>ELCA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4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5400" y="1196752"/>
            <a:ext cx="108732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Onboarding training: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1" dirty="0" smtClean="0"/>
              <a:t>Basic Know-How: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C#, .NET framework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Object-oriented programming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Coding best practice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Multi-tier architecture, Multilingual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Design </a:t>
            </a:r>
            <a:r>
              <a:rPr lang="en-US" dirty="0" smtClean="0"/>
              <a:t>Pattern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b)  </a:t>
            </a:r>
            <a:r>
              <a:rPr lang="en-US" b="1" dirty="0" smtClean="0"/>
              <a:t>Backend: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SQL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Concurrent update, Transaction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Unit Test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Entity framework</a:t>
            </a:r>
          </a:p>
          <a:p>
            <a:pPr marL="800100" lvl="1" indent="-342900">
              <a:lnSpc>
                <a:spcPct val="150000"/>
              </a:lnSpc>
              <a:buAutoNum type="alphaLcParenR" startAt="3"/>
            </a:pPr>
            <a:r>
              <a:rPr lang="en-US" b="1" dirty="0" smtClean="0"/>
              <a:t>Frontend: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Angular +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ASP.NET Web API</a:t>
            </a:r>
          </a:p>
          <a:p>
            <a:pPr marL="358775" lvl="1" indent="-358775">
              <a:lnSpc>
                <a:spcPct val="150000"/>
              </a:lnSpc>
            </a:pPr>
            <a:r>
              <a:rPr lang="en-US" dirty="0" smtClean="0"/>
              <a:t>2.  </a:t>
            </a:r>
            <a:r>
              <a:rPr lang="en-US" b="1" dirty="0" smtClean="0"/>
              <a:t>PIM Tool Final Exercise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DO IN </a:t>
            </a:r>
            <a:r>
              <a:rPr lang="en-US" dirty="0" err="1" smtClean="0"/>
              <a:t>ELCA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5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1905"/>
            <a:ext cx="7056784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36" y="2780928"/>
            <a:ext cx="5960821" cy="3581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95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 TOOL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6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54037"/>
              </p:ext>
            </p:extLst>
          </p:nvPr>
        </p:nvGraphicFramePr>
        <p:xfrm>
          <a:off x="335360" y="867552"/>
          <a:ext cx="11145982" cy="546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4" y="874764"/>
            <a:ext cx="1398151" cy="1398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5457" y="1030232"/>
            <a:ext cx="417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Application 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CLIENT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02076510"/>
              </p:ext>
            </p:extLst>
          </p:nvPr>
        </p:nvGraphicFramePr>
        <p:xfrm>
          <a:off x="3359696" y="2403341"/>
          <a:ext cx="6769099" cy="204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204879" y="4349420"/>
            <a:ext cx="1652156" cy="7377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Transfer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7030957" y="3871439"/>
            <a:ext cx="0" cy="4779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3" y="4287073"/>
            <a:ext cx="1569667" cy="82407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7857035" y="4694905"/>
            <a:ext cx="629738" cy="4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59805" y="3871439"/>
            <a:ext cx="0" cy="426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376" y="3051720"/>
            <a:ext cx="84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 API</a:t>
            </a:r>
            <a:endParaRPr lang="en-US" sz="2000" dirty="0"/>
          </a:p>
        </p:txBody>
      </p:sp>
      <p:sp>
        <p:nvSpPr>
          <p:cNvPr id="16" name="Bent Arrow 15"/>
          <p:cNvSpPr/>
          <p:nvPr/>
        </p:nvSpPr>
        <p:spPr>
          <a:xfrm flipV="1">
            <a:off x="1427935" y="5266912"/>
            <a:ext cx="2159780" cy="596481"/>
          </a:xfrm>
          <a:prstGeom prst="bentArrow">
            <a:avLst>
              <a:gd name="adj1" fmla="val 25000"/>
              <a:gd name="adj2" fmla="val 18836"/>
              <a:gd name="adj3" fmla="val 25000"/>
              <a:gd name="adj4" fmla="val 4375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V="1">
            <a:off x="418454" y="2418826"/>
            <a:ext cx="820910" cy="1992023"/>
          </a:xfrm>
          <a:prstGeom prst="bentArrow">
            <a:avLst>
              <a:gd name="adj1" fmla="val 25000"/>
              <a:gd name="adj2" fmla="val 18836"/>
              <a:gd name="adj3" fmla="val 25000"/>
              <a:gd name="adj4" fmla="val 4375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8" y="4037604"/>
            <a:ext cx="2622017" cy="12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2348880"/>
            <a:ext cx="8501956" cy="156789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DEMO PIM TOOL FINAL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24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Title of the presentation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672-A67E-450C-B5F0-6774677CF265}" type="slidenum">
              <a:rPr lang="fr-FR" smtClean="0"/>
              <a:t>8</a:t>
            </a:fld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408" y="1076669"/>
            <a:ext cx="100091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ELCA</a:t>
            </a:r>
            <a:r>
              <a:rPr lang="en-US" dirty="0" smtClean="0"/>
              <a:t> Company: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Work environment is very good for staff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The Onboard Training program is extremely effective and thorough with newcomer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Effective teamwork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It is possible to apply the learned technology </a:t>
            </a:r>
            <a:r>
              <a:rPr lang="en-US" dirty="0" smtClean="0"/>
              <a:t>and knowledge to </a:t>
            </a:r>
            <a:r>
              <a:rPr lang="en-US" dirty="0"/>
              <a:t>the actual project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Everyone is very friendly and </a:t>
            </a:r>
            <a:r>
              <a:rPr lang="en-US" dirty="0" smtClean="0"/>
              <a:t>sociable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Guided enthusiastically when having the problem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Having a lot of the funny events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smtClean="0"/>
              <a:t>Project development processing are very professional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C0C0C">
                    <a:tint val="75000"/>
                  </a:srgbClr>
                </a:solidFill>
              </a:rPr>
              <a:t>How to use the new template?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118672-A67E-450C-B5F0-6774677CF265}" type="slidenum">
              <a:rPr lang="en-GB" smtClean="0">
                <a:solidFill>
                  <a:srgbClr val="0C0C0C">
                    <a:tint val="75000"/>
                  </a:srgbClr>
                </a:solidFill>
              </a:rPr>
              <a:pPr/>
              <a:t>9</a:t>
            </a:fld>
            <a:endParaRPr lang="en-GB" dirty="0">
              <a:solidFill>
                <a:srgbClr val="0C0C0C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689" y="4305778"/>
            <a:ext cx="1769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Nguyen Thien Nhan</a:t>
            </a: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NGT</a:t>
            </a:r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ngt@elca.vn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67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ELCA 16/9">
  <a:themeElements>
    <a:clrScheme name="ELCA New Template 16:9 - Release April 2017">
      <a:dk1>
        <a:srgbClr val="0C0C0C"/>
      </a:dk1>
      <a:lt1>
        <a:sysClr val="window" lastClr="FFFFFF"/>
      </a:lt1>
      <a:dk2>
        <a:srgbClr val="E5442F"/>
      </a:dk2>
      <a:lt2>
        <a:srgbClr val="B82A17"/>
      </a:lt2>
      <a:accent1>
        <a:srgbClr val="831A1A"/>
      </a:accent1>
      <a:accent2>
        <a:srgbClr val="414344"/>
      </a:accent2>
      <a:accent3>
        <a:srgbClr val="DCDEE0"/>
      </a:accent3>
      <a:accent4>
        <a:srgbClr val="00AEEF"/>
      </a:accent4>
      <a:accent5>
        <a:srgbClr val="27AF8F"/>
      </a:accent5>
      <a:accent6>
        <a:srgbClr val="FFCA4C"/>
      </a:accent6>
      <a:hlink>
        <a:srgbClr val="0563C1"/>
      </a:hlink>
      <a:folHlink>
        <a:srgbClr val="954F72"/>
      </a:folHlink>
    </a:clrScheme>
    <a:fontScheme name="Personnalisé 14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70420_ENGLISH_ELCATemplate_with_macro" id="{9E2F6449-0E04-40AC-A2BB-C15A98FBD379}" vid="{3C407BE2-8BB9-47F0-B475-8A58E52DBF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9950B02F88741A8055153F5972826" ma:contentTypeVersion="1" ma:contentTypeDescription="Create a new document." ma:contentTypeScope="" ma:versionID="3cd535e0648591efb532a29727e357c8">
  <xsd:schema xmlns:xsd="http://www.w3.org/2001/XMLSchema" xmlns:xs="http://www.w3.org/2001/XMLSchema" xmlns:p="http://schemas.microsoft.com/office/2006/metadata/properties" xmlns:ns2="a50fa654-09b0-4765-ba95-425bd48f76c6" targetNamespace="http://schemas.microsoft.com/office/2006/metadata/properties" ma:root="true" ma:fieldsID="785ad93693490b062bce138503bfcf24" ns2:_="">
    <xsd:import namespace="a50fa654-09b0-4765-ba95-425bd48f76c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fa654-09b0-4765-ba95-425bd48f76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FC7A4-2DA5-4A23-9AB3-15DE30F2D1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fa654-09b0-4765-ba95-425bd48f76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9CA967-4790-476F-9DF8-6484C0B7C4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50fa654-09b0-4765-ba95-425bd48f76c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63EBD9-23CC-4D54-B41D-D6D282E6D5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ENGLISH_ELCATemplate_with_macro</Template>
  <TotalTime>188</TotalTime>
  <Words>229</Words>
  <Application>Microsoft Office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LT Std 55 Roman</vt:lpstr>
      <vt:lpstr>Calibri</vt:lpstr>
      <vt:lpstr>Segoe UI</vt:lpstr>
      <vt:lpstr>Segoe UI Semibold</vt:lpstr>
      <vt:lpstr>Symbol</vt:lpstr>
      <vt:lpstr>Wingdings</vt:lpstr>
      <vt:lpstr>Template ELCA 16/9</vt:lpstr>
      <vt:lpstr>PowerPoint Presentation</vt:lpstr>
      <vt:lpstr>Table of content</vt:lpstr>
      <vt:lpstr>WHO AM I</vt:lpstr>
      <vt:lpstr>WHAT HAVE I LEARNT IN ELCA?</vt:lpstr>
      <vt:lpstr>WHAT DID I DO IN ELCA?</vt:lpstr>
      <vt:lpstr>PIM TOOL ARCHITECTURE</vt:lpstr>
      <vt:lpstr>DEMO PIM TOOL FINAL PROJECT</vt:lpstr>
      <vt:lpstr>FEEDBACK</vt:lpstr>
      <vt:lpstr>PowerPoint Presentation</vt:lpstr>
    </vt:vector>
  </TitlesOfParts>
  <Company>ELCA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Nguyen Thien Nhan</dc:creator>
  <cp:lastModifiedBy>Nhan Nguyen Thien</cp:lastModifiedBy>
  <cp:revision>12</cp:revision>
  <dcterms:created xsi:type="dcterms:W3CDTF">2018-05-22T10:38:19Z</dcterms:created>
  <dcterms:modified xsi:type="dcterms:W3CDTF">2018-05-22T16:59:38Z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0x01010033A9950B02F88741A8055153F5972826</vt:lpwstr>
  </property>
</Properties>
</file>