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7"/>
  </p:notesMasterIdLst>
  <p:handoutMasterIdLst>
    <p:handoutMasterId r:id="rId28"/>
  </p:handoutMasterIdLst>
  <p:sldIdLst>
    <p:sldId id="283" r:id="rId4"/>
    <p:sldId id="272" r:id="rId5"/>
    <p:sldId id="359" r:id="rId6"/>
    <p:sldId id="361" r:id="rId7"/>
    <p:sldId id="362" r:id="rId8"/>
    <p:sldId id="363" r:id="rId9"/>
    <p:sldId id="368" r:id="rId10"/>
    <p:sldId id="278" r:id="rId11"/>
    <p:sldId id="364" r:id="rId12"/>
    <p:sldId id="365" r:id="rId13"/>
    <p:sldId id="366" r:id="rId14"/>
    <p:sldId id="367" r:id="rId15"/>
    <p:sldId id="297" r:id="rId16"/>
    <p:sldId id="369" r:id="rId17"/>
    <p:sldId id="370" r:id="rId18"/>
    <p:sldId id="371" r:id="rId19"/>
    <p:sldId id="302" r:id="rId20"/>
    <p:sldId id="372" r:id="rId21"/>
    <p:sldId id="373" r:id="rId22"/>
    <p:sldId id="374" r:id="rId23"/>
    <p:sldId id="375" r:id="rId24"/>
    <p:sldId id="376" r:id="rId25"/>
    <p:sldId id="3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2" autoAdjust="0"/>
    <p:restoredTop sz="96404" autoAdjust="0"/>
  </p:normalViewPr>
  <p:slideViewPr>
    <p:cSldViewPr snapToGrid="0" showGuides="1">
      <p:cViewPr varScale="1">
        <p:scale>
          <a:sx n="61" d="100"/>
          <a:sy n="61" d="100"/>
        </p:scale>
        <p:origin x="72" y="1278"/>
      </p:cViewPr>
      <p:guideLst>
        <p:guide orient="horz" pos="213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7CF5C2C-04CF-4049-9CAB-24DF01FF70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E0E153A-E233-4E98-A643-6CC8F8977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F05374-AB5E-4E21-8A4B-CE55966C7BBC}" type="datetimeFigureOut">
              <a:rPr lang="en-US" smtClean="0"/>
              <a:t>5/2/2019</a:t>
            </a:fld>
            <a:endParaRPr lang="en-US"/>
          </a:p>
        </p:txBody>
      </p:sp>
      <p:sp>
        <p:nvSpPr>
          <p:cNvPr id="4" name="Footer Placeholder 3">
            <a:extLst>
              <a:ext uri="{FF2B5EF4-FFF2-40B4-BE49-F238E27FC236}">
                <a16:creationId xmlns:a16="http://schemas.microsoft.com/office/drawing/2014/main" id="{7E9D8DB4-BD42-458A-A29D-FBA986753D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371118-AEA9-462D-A93F-C6120FABF5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9B57ED-7740-4ABC-B4ED-3BE39287CF66}" type="slidenum">
              <a:rPr lang="en-US" smtClean="0"/>
              <a:t>‹#›</a:t>
            </a:fld>
            <a:endParaRPr lang="en-US"/>
          </a:p>
        </p:txBody>
      </p:sp>
    </p:spTree>
    <p:extLst>
      <p:ext uri="{BB962C8B-B14F-4D97-AF65-F5344CB8AC3E}">
        <p14:creationId xmlns:p14="http://schemas.microsoft.com/office/powerpoint/2010/main" val="284352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0ED2C6-10E0-4A7C-AB22-C231623A6E8E}" type="datetimeFigureOut">
              <a:rPr lang="en-US" smtClean="0"/>
              <a:t>5/2/2019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BA002-EE9D-4AAD-95D8-611292D92FD3}" type="slidenum">
              <a:rPr lang="en-US" smtClean="0"/>
              <a:t>‹#›</a:t>
            </a:fld>
            <a:endParaRPr lang="en-US"/>
          </a:p>
        </p:txBody>
      </p:sp>
    </p:spTree>
    <p:extLst>
      <p:ext uri="{BB962C8B-B14F-4D97-AF65-F5344CB8AC3E}">
        <p14:creationId xmlns:p14="http://schemas.microsoft.com/office/powerpoint/2010/main" val="345566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B32FE9E-0110-435E-BEDF-9C8B53840C20}"/>
              </a:ext>
            </a:extLst>
          </p:cNvPr>
          <p:cNvSpPr/>
          <p:nvPr userDrawn="1"/>
        </p:nvSpPr>
        <p:spPr>
          <a:xfrm flipH="1">
            <a:off x="0" y="0"/>
            <a:ext cx="12192001" cy="6858000"/>
          </a:xfrm>
          <a:custGeom>
            <a:avLst/>
            <a:gdLst>
              <a:gd name="connsiteX0" fmla="*/ 12192001 w 12192001"/>
              <a:gd name="connsiteY0" fmla="*/ 0 h 6858000"/>
              <a:gd name="connsiteX1" fmla="*/ 3518686 w 12192001"/>
              <a:gd name="connsiteY1" fmla="*/ 0 h 6858000"/>
              <a:gd name="connsiteX2" fmla="*/ 0 w 12192001"/>
              <a:gd name="connsiteY2" fmla="*/ 3092154 h 6858000"/>
              <a:gd name="connsiteX3" fmla="*/ 0 w 12192001"/>
              <a:gd name="connsiteY3" fmla="*/ 6858000 h 6858000"/>
              <a:gd name="connsiteX4" fmla="*/ 5603032 w 12192001"/>
              <a:gd name="connsiteY4" fmla="*/ 6858000 h 6858000"/>
              <a:gd name="connsiteX5" fmla="*/ 12192001 w 12192001"/>
              <a:gd name="connsiteY5" fmla="*/ 10677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1" h="6858000">
                <a:moveTo>
                  <a:pt x="12192001" y="0"/>
                </a:moveTo>
                <a:lnTo>
                  <a:pt x="3518686" y="0"/>
                </a:lnTo>
                <a:lnTo>
                  <a:pt x="0" y="3092154"/>
                </a:lnTo>
                <a:lnTo>
                  <a:pt x="0" y="6858000"/>
                </a:lnTo>
                <a:lnTo>
                  <a:pt x="5603032" y="6858000"/>
                </a:lnTo>
                <a:lnTo>
                  <a:pt x="12192001" y="106774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5486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06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4_Images &amp; Contents Layout">
    <p:spTree>
      <p:nvGrpSpPr>
        <p:cNvPr id="1" name=""/>
        <p:cNvGrpSpPr/>
        <p:nvPr/>
      </p:nvGrpSpPr>
      <p:grpSpPr>
        <a:xfrm>
          <a:off x="0" y="0"/>
          <a:ext cx="0" cy="0"/>
          <a:chOff x="0" y="0"/>
          <a:chExt cx="0" cy="0"/>
        </a:xfrm>
      </p:grpSpPr>
      <p:sp>
        <p:nvSpPr>
          <p:cNvPr id="9" name="Rectangle 14">
            <a:extLst>
              <a:ext uri="{FF2B5EF4-FFF2-40B4-BE49-F238E27FC236}">
                <a16:creationId xmlns:a16="http://schemas.microsoft.com/office/drawing/2014/main" id="{BDD51FB4-1B36-409D-899E-5B0AB0DF70DE}"/>
              </a:ext>
            </a:extLst>
          </p:cNvPr>
          <p:cNvSpPr/>
          <p:nvPr userDrawn="1"/>
        </p:nvSpPr>
        <p:spPr>
          <a:xfrm>
            <a:off x="0" y="4702631"/>
            <a:ext cx="12192000" cy="2155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a:extLst>
              <a:ext uri="{FF2B5EF4-FFF2-40B4-BE49-F238E27FC236}">
                <a16:creationId xmlns:a16="http://schemas.microsoft.com/office/drawing/2014/main" id="{E463CCC2-FD29-4FEC-BBBB-C122D82F3C18}"/>
              </a:ext>
            </a:extLst>
          </p:cNvPr>
          <p:cNvSpPr>
            <a:spLocks noGrp="1"/>
          </p:cNvSpPr>
          <p:nvPr>
            <p:ph type="pic" idx="10" hasCustomPrompt="1"/>
          </p:nvPr>
        </p:nvSpPr>
        <p:spPr>
          <a:xfrm>
            <a:off x="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64622F30-85C3-4FF9-A148-AF5042CF3F87}"/>
              </a:ext>
            </a:extLst>
          </p:cNvPr>
          <p:cNvSpPr>
            <a:spLocks noGrp="1"/>
          </p:cNvSpPr>
          <p:nvPr>
            <p:ph type="pic" idx="11" hasCustomPrompt="1"/>
          </p:nvPr>
        </p:nvSpPr>
        <p:spPr>
          <a:xfrm>
            <a:off x="4060800" y="1393369"/>
            <a:ext cx="407431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1487AD8E-D8EF-4D5C-A0EA-47B7190BA0A7}"/>
              </a:ext>
            </a:extLst>
          </p:cNvPr>
          <p:cNvSpPr>
            <a:spLocks noGrp="1"/>
          </p:cNvSpPr>
          <p:nvPr>
            <p:ph type="pic" idx="12" hasCustomPrompt="1"/>
          </p:nvPr>
        </p:nvSpPr>
        <p:spPr>
          <a:xfrm>
            <a:off x="8131200" y="1393369"/>
            <a:ext cx="4060800" cy="3309261"/>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Text Placeholder 9">
            <a:extLst>
              <a:ext uri="{FF2B5EF4-FFF2-40B4-BE49-F238E27FC236}">
                <a16:creationId xmlns:a16="http://schemas.microsoft.com/office/drawing/2014/main" id="{1A5FCF1D-44E7-4881-AEE6-C04E806B84D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449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5_Images &amp; Contents Layou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A8672015-9EB8-4432-88B6-7F04596A16A3}"/>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8" name="Picture Placeholder 5">
            <a:extLst>
              <a:ext uri="{FF2B5EF4-FFF2-40B4-BE49-F238E27FC236}">
                <a16:creationId xmlns:a16="http://schemas.microsoft.com/office/drawing/2014/main" id="{F00C50F2-81AD-4E1A-A9B1-7A68EB7994CC}"/>
              </a:ext>
            </a:extLst>
          </p:cNvPr>
          <p:cNvSpPr>
            <a:spLocks noGrp="1"/>
          </p:cNvSpPr>
          <p:nvPr>
            <p:ph type="pic" sz="quarter" idx="11" hasCustomPrompt="1"/>
          </p:nvPr>
        </p:nvSpPr>
        <p:spPr>
          <a:xfrm>
            <a:off x="6481869"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a:extLst>
              <a:ext uri="{FF2B5EF4-FFF2-40B4-BE49-F238E27FC236}">
                <a16:creationId xmlns:a16="http://schemas.microsoft.com/office/drawing/2014/main" id="{23B902C7-8AEF-4A99-A35E-C4E754D4ECDA}"/>
              </a:ext>
            </a:extLst>
          </p:cNvPr>
          <p:cNvSpPr>
            <a:spLocks noGrp="1"/>
          </p:cNvSpPr>
          <p:nvPr>
            <p:ph type="pic" sz="quarter" idx="12" hasCustomPrompt="1"/>
          </p:nvPr>
        </p:nvSpPr>
        <p:spPr>
          <a:xfrm>
            <a:off x="9050307" y="1459515"/>
            <a:ext cx="2571107"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47916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AFF87D-E341-421E-B5D2-6EF873F29528}" type="datetimeFigureOut">
              <a:rPr lang="vi-VN" smtClean="0"/>
              <a:t>02/05/2019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8AE78DD-4B9B-457F-A209-C870FF35B01A}" type="slidenum">
              <a:rPr lang="vi-VN" smtClean="0"/>
              <a:t>‹#›</a:t>
            </a:fld>
            <a:endParaRPr lang="vi-VN"/>
          </a:p>
        </p:txBody>
      </p:sp>
    </p:spTree>
    <p:extLst>
      <p:ext uri="{BB962C8B-B14F-4D97-AF65-F5344CB8AC3E}">
        <p14:creationId xmlns:p14="http://schemas.microsoft.com/office/powerpoint/2010/main" val="1558655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F3E96B-F41C-466A-9F7A-C597C8A73509}"/>
              </a:ext>
            </a:extLst>
          </p:cNvPr>
          <p:cNvSpPr/>
          <p:nvPr userDrawn="1"/>
        </p:nvSpPr>
        <p:spPr>
          <a:xfrm>
            <a:off x="0" y="0"/>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A09BFC-FB6E-4A07-AC20-5CA1F5A01095}"/>
              </a:ext>
            </a:extLst>
          </p:cNvPr>
          <p:cNvSpPr/>
          <p:nvPr userDrawn="1"/>
        </p:nvSpPr>
        <p:spPr>
          <a:xfrm>
            <a:off x="0" y="5170396"/>
            <a:ext cx="12192000" cy="17036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2494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3" r:id="rId3"/>
    <p:sldLayoutId id="2147483669" r:id="rId4"/>
    <p:sldLayoutId id="2147483670" r:id="rId5"/>
    <p:sldLayoutId id="214748367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0B11D52-2D2A-47E9-8A08-27A67ED5F477}"/>
              </a:ext>
            </a:extLst>
          </p:cNvPr>
          <p:cNvGrpSpPr/>
          <p:nvPr/>
        </p:nvGrpSpPr>
        <p:grpSpPr>
          <a:xfrm>
            <a:off x="3087158" y="284905"/>
            <a:ext cx="6067597" cy="3998426"/>
            <a:chOff x="2010490" y="69385"/>
            <a:chExt cx="6067597" cy="3998426"/>
          </a:xfrm>
        </p:grpSpPr>
        <p:sp>
          <p:nvSpPr>
            <p:cNvPr id="9" name="Oval 50">
              <a:extLst>
                <a:ext uri="{FF2B5EF4-FFF2-40B4-BE49-F238E27FC236}">
                  <a16:creationId xmlns:a16="http://schemas.microsoft.com/office/drawing/2014/main" id="{51110724-A962-449F-B99C-76700914436F}"/>
                </a:ext>
              </a:extLst>
            </p:cNvPr>
            <p:cNvSpPr>
              <a:spLocks noChangeAspect="1"/>
            </p:cNvSpPr>
            <p:nvPr/>
          </p:nvSpPr>
          <p:spPr>
            <a:xfrm>
              <a:off x="4800227" y="1782227"/>
              <a:ext cx="590289" cy="666693"/>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0" name="Heart 17">
              <a:extLst>
                <a:ext uri="{FF2B5EF4-FFF2-40B4-BE49-F238E27FC236}">
                  <a16:creationId xmlns:a16="http://schemas.microsoft.com/office/drawing/2014/main" id="{DF9D1AFD-FED6-4037-84B1-E5BB31FB3022}"/>
                </a:ext>
              </a:extLst>
            </p:cNvPr>
            <p:cNvSpPr/>
            <p:nvPr/>
          </p:nvSpPr>
          <p:spPr>
            <a:xfrm>
              <a:off x="5877356" y="1187920"/>
              <a:ext cx="630815" cy="618490"/>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1" name="Rounded Rectangle 25">
              <a:extLst>
                <a:ext uri="{FF2B5EF4-FFF2-40B4-BE49-F238E27FC236}">
                  <a16:creationId xmlns:a16="http://schemas.microsoft.com/office/drawing/2014/main" id="{FE9ADF17-55F7-4487-BB69-F3E550716E67}"/>
                </a:ext>
              </a:extLst>
            </p:cNvPr>
            <p:cNvSpPr/>
            <p:nvPr/>
          </p:nvSpPr>
          <p:spPr>
            <a:xfrm>
              <a:off x="3663862" y="1179969"/>
              <a:ext cx="626244" cy="527796"/>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2" name="Chord 32">
              <a:extLst>
                <a:ext uri="{FF2B5EF4-FFF2-40B4-BE49-F238E27FC236}">
                  <a16:creationId xmlns:a16="http://schemas.microsoft.com/office/drawing/2014/main" id="{AE04F637-FE9F-4F26-8171-ABB5AD542A1C}"/>
                </a:ext>
              </a:extLst>
            </p:cNvPr>
            <p:cNvSpPr/>
            <p:nvPr/>
          </p:nvSpPr>
          <p:spPr>
            <a:xfrm>
              <a:off x="4769069" y="3060549"/>
              <a:ext cx="626244" cy="62075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3" name="Rounded Rectangle 40">
              <a:extLst>
                <a:ext uri="{FF2B5EF4-FFF2-40B4-BE49-F238E27FC236}">
                  <a16:creationId xmlns:a16="http://schemas.microsoft.com/office/drawing/2014/main" id="{E265DB81-A870-416F-BBA8-9C4DA5494FCD}"/>
                </a:ext>
              </a:extLst>
            </p:cNvPr>
            <p:cNvSpPr/>
            <p:nvPr/>
          </p:nvSpPr>
          <p:spPr>
            <a:xfrm rot="2942052">
              <a:off x="4794935" y="521557"/>
              <a:ext cx="582119" cy="619285"/>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4" name="Rounded Rectangle 17">
              <a:extLst>
                <a:ext uri="{FF2B5EF4-FFF2-40B4-BE49-F238E27FC236}">
                  <a16:creationId xmlns:a16="http://schemas.microsoft.com/office/drawing/2014/main" id="{8CB9F5E6-2F81-4998-927D-9CD3E6DBA345}"/>
                </a:ext>
              </a:extLst>
            </p:cNvPr>
            <p:cNvSpPr>
              <a:spLocks noChangeAspect="1"/>
            </p:cNvSpPr>
            <p:nvPr/>
          </p:nvSpPr>
          <p:spPr>
            <a:xfrm>
              <a:off x="5949946" y="2388764"/>
              <a:ext cx="419021" cy="666693"/>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5" name="Oval 25">
              <a:extLst>
                <a:ext uri="{FF2B5EF4-FFF2-40B4-BE49-F238E27FC236}">
                  <a16:creationId xmlns:a16="http://schemas.microsoft.com/office/drawing/2014/main" id="{DE59C326-BB9E-4F3F-A091-9EB785FE6973}"/>
                </a:ext>
              </a:extLst>
            </p:cNvPr>
            <p:cNvSpPr>
              <a:spLocks noChangeAspect="1"/>
            </p:cNvSpPr>
            <p:nvPr/>
          </p:nvSpPr>
          <p:spPr>
            <a:xfrm>
              <a:off x="6985679" y="1760667"/>
              <a:ext cx="665788" cy="66669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16" name="Block Arc 20">
              <a:extLst>
                <a:ext uri="{FF2B5EF4-FFF2-40B4-BE49-F238E27FC236}">
                  <a16:creationId xmlns:a16="http://schemas.microsoft.com/office/drawing/2014/main" id="{25F860C6-D857-4DAE-98BB-48F618B36A6F}"/>
                </a:ext>
              </a:extLst>
            </p:cNvPr>
            <p:cNvSpPr>
              <a:spLocks noChangeAspect="1"/>
            </p:cNvSpPr>
            <p:nvPr/>
          </p:nvSpPr>
          <p:spPr>
            <a:xfrm rot="10800000">
              <a:off x="3611777" y="2385438"/>
              <a:ext cx="690373" cy="748576"/>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latin typeface="Times New Roman" panose="02020603050405020304" pitchFamily="18" charset="0"/>
                <a:cs typeface="Times New Roman" panose="02020603050405020304" pitchFamily="18" charset="0"/>
              </a:endParaRPr>
            </a:p>
          </p:txBody>
        </p:sp>
        <p:sp>
          <p:nvSpPr>
            <p:cNvPr id="17" name="Trapezoid 28">
              <a:extLst>
                <a:ext uri="{FF2B5EF4-FFF2-40B4-BE49-F238E27FC236}">
                  <a16:creationId xmlns:a16="http://schemas.microsoft.com/office/drawing/2014/main" id="{B608ACD4-AF3D-4EB2-8BD0-604B865AEF64}"/>
                </a:ext>
              </a:extLst>
            </p:cNvPr>
            <p:cNvSpPr>
              <a:spLocks noChangeAspect="1"/>
            </p:cNvSpPr>
            <p:nvPr/>
          </p:nvSpPr>
          <p:spPr>
            <a:xfrm>
              <a:off x="2598936" y="1729045"/>
              <a:ext cx="550124" cy="666693"/>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bg1">
                <a:alpha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18" name="Freeform: Shape 17">
              <a:extLst>
                <a:ext uri="{FF2B5EF4-FFF2-40B4-BE49-F238E27FC236}">
                  <a16:creationId xmlns:a16="http://schemas.microsoft.com/office/drawing/2014/main" id="{0427E8AB-D05D-4436-B0C1-33034CD3DCE0}"/>
                </a:ext>
              </a:extLst>
            </p:cNvPr>
            <p:cNvSpPr/>
            <p:nvPr/>
          </p:nvSpPr>
          <p:spPr>
            <a:xfrm>
              <a:off x="2010490" y="69385"/>
              <a:ext cx="6067597" cy="3998426"/>
            </a:xfrm>
            <a:custGeom>
              <a:avLst/>
              <a:gdLst>
                <a:gd name="connsiteX0" fmla="*/ 2751292 w 6067597"/>
                <a:gd name="connsiteY0" fmla="*/ 2648105 h 3998426"/>
                <a:gd name="connsiteX1" fmla="*/ 2745981 w 6067597"/>
                <a:gd name="connsiteY1" fmla="*/ 2673756 h 3998426"/>
                <a:gd name="connsiteX2" fmla="*/ 2667699 w 6067597"/>
                <a:gd name="connsiteY2" fmla="*/ 2726031 h 3998426"/>
                <a:gd name="connsiteX3" fmla="*/ 2648849 w 6067597"/>
                <a:gd name="connsiteY3" fmla="*/ 2722128 h 3998426"/>
                <a:gd name="connsiteX4" fmla="*/ 2365394 w 6067597"/>
                <a:gd name="connsiteY4" fmla="*/ 3213923 h 3998426"/>
                <a:gd name="connsiteX5" fmla="*/ 2379798 w 6067597"/>
                <a:gd name="connsiteY5" fmla="*/ 3235111 h 3998426"/>
                <a:gd name="connsiteX6" fmla="*/ 2386589 w 6067597"/>
                <a:gd name="connsiteY6" fmla="*/ 3267909 h 3998426"/>
                <a:gd name="connsiteX7" fmla="*/ 2379798 w 6067597"/>
                <a:gd name="connsiteY7" fmla="*/ 3300707 h 3998426"/>
                <a:gd name="connsiteX8" fmla="*/ 2363037 w 6067597"/>
                <a:gd name="connsiteY8" fmla="*/ 3325361 h 3998426"/>
                <a:gd name="connsiteX9" fmla="*/ 2654946 w 6067597"/>
                <a:gd name="connsiteY9" fmla="*/ 3832069 h 3998426"/>
                <a:gd name="connsiteX10" fmla="*/ 2673246 w 6067597"/>
                <a:gd name="connsiteY10" fmla="*/ 3828280 h 3998426"/>
                <a:gd name="connsiteX11" fmla="*/ 2733121 w 6067597"/>
                <a:gd name="connsiteY11" fmla="*/ 3853478 h 3998426"/>
                <a:gd name="connsiteX12" fmla="*/ 2748996 w 6067597"/>
                <a:gd name="connsiteY12" fmla="*/ 3876830 h 3998426"/>
                <a:gd name="connsiteX13" fmla="*/ 3362832 w 6067597"/>
                <a:gd name="connsiteY13" fmla="*/ 3876830 h 3998426"/>
                <a:gd name="connsiteX14" fmla="*/ 3378334 w 6067597"/>
                <a:gd name="connsiteY14" fmla="*/ 3853478 h 3998426"/>
                <a:gd name="connsiteX15" fmla="*/ 3405323 w 6067597"/>
                <a:gd name="connsiteY15" fmla="*/ 3835071 h 3998426"/>
                <a:gd name="connsiteX16" fmla="*/ 3411361 w 6067597"/>
                <a:gd name="connsiteY16" fmla="*/ 3833850 h 3998426"/>
                <a:gd name="connsiteX17" fmla="*/ 3701314 w 6067597"/>
                <a:gd name="connsiteY17" fmla="*/ 3331887 h 3998426"/>
                <a:gd name="connsiteX18" fmla="*/ 3695277 w 6067597"/>
                <a:gd name="connsiteY18" fmla="*/ 3327783 h 3998426"/>
                <a:gd name="connsiteX19" fmla="*/ 3670079 w 6067597"/>
                <a:gd name="connsiteY19" fmla="*/ 3267909 h 3998426"/>
                <a:gd name="connsiteX20" fmla="*/ 3695971 w 6067597"/>
                <a:gd name="connsiteY20" fmla="*/ 3208034 h 3998426"/>
                <a:gd name="connsiteX21" fmla="*/ 3699014 w 6067597"/>
                <a:gd name="connsiteY21" fmla="*/ 3205932 h 3998426"/>
                <a:gd name="connsiteX22" fmla="*/ 3421549 w 6067597"/>
                <a:gd name="connsiteY22" fmla="*/ 2725730 h 3998426"/>
                <a:gd name="connsiteX23" fmla="*/ 3411162 w 6067597"/>
                <a:gd name="connsiteY23" fmla="*/ 2727881 h 3998426"/>
                <a:gd name="connsiteX24" fmla="*/ 3332879 w 6067597"/>
                <a:gd name="connsiteY24" fmla="*/ 2675606 h 3998426"/>
                <a:gd name="connsiteX25" fmla="*/ 3327185 w 6067597"/>
                <a:gd name="connsiteY25" fmla="*/ 2648105 h 3998426"/>
                <a:gd name="connsiteX26" fmla="*/ 3861774 w 6067597"/>
                <a:gd name="connsiteY26" fmla="*/ 2038357 h 3998426"/>
                <a:gd name="connsiteX27" fmla="*/ 3861174 w 6067597"/>
                <a:gd name="connsiteY27" fmla="*/ 2041257 h 3998426"/>
                <a:gd name="connsiteX28" fmla="*/ 3782892 w 6067597"/>
                <a:gd name="connsiteY28" fmla="*/ 2093532 h 3998426"/>
                <a:gd name="connsiteX29" fmla="*/ 3759616 w 6067597"/>
                <a:gd name="connsiteY29" fmla="*/ 2088713 h 3998426"/>
                <a:gd name="connsiteX30" fmla="*/ 3473610 w 6067597"/>
                <a:gd name="connsiteY30" fmla="*/ 2586718 h 3998426"/>
                <a:gd name="connsiteX31" fmla="*/ 3489444 w 6067597"/>
                <a:gd name="connsiteY31" fmla="*/ 2610010 h 3998426"/>
                <a:gd name="connsiteX32" fmla="*/ 3496235 w 6067597"/>
                <a:gd name="connsiteY32" fmla="*/ 2642808 h 3998426"/>
                <a:gd name="connsiteX33" fmla="*/ 3489444 w 6067597"/>
                <a:gd name="connsiteY33" fmla="*/ 2675606 h 3998426"/>
                <a:gd name="connsiteX34" fmla="*/ 3472559 w 6067597"/>
                <a:gd name="connsiteY34" fmla="*/ 2700443 h 3998426"/>
                <a:gd name="connsiteX35" fmla="*/ 3750370 w 6067597"/>
                <a:gd name="connsiteY35" fmla="*/ 3183834 h 3998426"/>
                <a:gd name="connsiteX36" fmla="*/ 3755152 w 6067597"/>
                <a:gd name="connsiteY36" fmla="*/ 3182836 h 3998426"/>
                <a:gd name="connsiteX37" fmla="*/ 3833434 w 6067597"/>
                <a:gd name="connsiteY37" fmla="*/ 3235111 h 3998426"/>
                <a:gd name="connsiteX38" fmla="*/ 3840054 w 6067597"/>
                <a:gd name="connsiteY38" fmla="*/ 3267082 h 3998426"/>
                <a:gd name="connsiteX39" fmla="*/ 4494338 w 6067597"/>
                <a:gd name="connsiteY39" fmla="*/ 3267082 h 3998426"/>
                <a:gd name="connsiteX40" fmla="*/ 4816006 w 6067597"/>
                <a:gd name="connsiteY40" fmla="*/ 2710216 h 3998426"/>
                <a:gd name="connsiteX41" fmla="*/ 4804923 w 6067597"/>
                <a:gd name="connsiteY41" fmla="*/ 2702682 h 3998426"/>
                <a:gd name="connsiteX42" fmla="*/ 4779725 w 6067597"/>
                <a:gd name="connsiteY42" fmla="*/ 2642808 h 3998426"/>
                <a:gd name="connsiteX43" fmla="*/ 4804923 w 6067597"/>
                <a:gd name="connsiteY43" fmla="*/ 2582933 h 3998426"/>
                <a:gd name="connsiteX44" fmla="*/ 4807166 w 6067597"/>
                <a:gd name="connsiteY44" fmla="*/ 2581408 h 3998426"/>
                <a:gd name="connsiteX45" fmla="*/ 4520363 w 6067597"/>
                <a:gd name="connsiteY45" fmla="*/ 2082014 h 3998426"/>
                <a:gd name="connsiteX46" fmla="*/ 4500463 w 6067597"/>
                <a:gd name="connsiteY46" fmla="*/ 2086134 h 3998426"/>
                <a:gd name="connsiteX47" fmla="*/ 4453227 w 6067597"/>
                <a:gd name="connsiteY47" fmla="*/ 2071407 h 3998426"/>
                <a:gd name="connsiteX48" fmla="*/ 4425900 w 6067597"/>
                <a:gd name="connsiteY48" fmla="*/ 2038357 h 3998426"/>
                <a:gd name="connsiteX49" fmla="*/ 1622108 w 6067597"/>
                <a:gd name="connsiteY49" fmla="*/ 2038357 h 3998426"/>
                <a:gd name="connsiteX50" fmla="*/ 1610530 w 6067597"/>
                <a:gd name="connsiteY50" fmla="*/ 2055388 h 3998426"/>
                <a:gd name="connsiteX51" fmla="*/ 1550655 w 6067597"/>
                <a:gd name="connsiteY51" fmla="*/ 2080587 h 3998426"/>
                <a:gd name="connsiteX52" fmla="*/ 1548886 w 6067597"/>
                <a:gd name="connsiteY52" fmla="*/ 2080220 h 3998426"/>
                <a:gd name="connsiteX53" fmla="*/ 1264284 w 6067597"/>
                <a:gd name="connsiteY53" fmla="*/ 2575779 h 3998426"/>
                <a:gd name="connsiteX54" fmla="*/ 1272087 w 6067597"/>
                <a:gd name="connsiteY54" fmla="*/ 2581083 h 3998426"/>
                <a:gd name="connsiteX55" fmla="*/ 1297285 w 6067597"/>
                <a:gd name="connsiteY55" fmla="*/ 2640958 h 3998426"/>
                <a:gd name="connsiteX56" fmla="*/ 1272087 w 6067597"/>
                <a:gd name="connsiteY56" fmla="*/ 2700832 h 3998426"/>
                <a:gd name="connsiteX57" fmla="*/ 1253858 w 6067597"/>
                <a:gd name="connsiteY57" fmla="*/ 2713225 h 3998426"/>
                <a:gd name="connsiteX58" fmla="*/ 1537858 w 6067597"/>
                <a:gd name="connsiteY58" fmla="*/ 3206206 h 3998426"/>
                <a:gd name="connsiteX59" fmla="*/ 1549297 w 6067597"/>
                <a:gd name="connsiteY59" fmla="*/ 3198613 h 3998426"/>
                <a:gd name="connsiteX60" fmla="*/ 1582094 w 6067597"/>
                <a:gd name="connsiteY60" fmla="*/ 3192082 h 3998426"/>
                <a:gd name="connsiteX61" fmla="*/ 1660376 w 6067597"/>
                <a:gd name="connsiteY61" fmla="*/ 3244357 h 3998426"/>
                <a:gd name="connsiteX62" fmla="*/ 1665081 w 6067597"/>
                <a:gd name="connsiteY62" fmla="*/ 3267082 h 3998426"/>
                <a:gd name="connsiteX63" fmla="*/ 2216614 w 6067597"/>
                <a:gd name="connsiteY63" fmla="*/ 3267082 h 3998426"/>
                <a:gd name="connsiteX64" fmla="*/ 2223233 w 6067597"/>
                <a:gd name="connsiteY64" fmla="*/ 3235111 h 3998426"/>
                <a:gd name="connsiteX65" fmla="*/ 2301516 w 6067597"/>
                <a:gd name="connsiteY65" fmla="*/ 3182836 h 3998426"/>
                <a:gd name="connsiteX66" fmla="*/ 2316723 w 6067597"/>
                <a:gd name="connsiteY66" fmla="*/ 3185985 h 3998426"/>
                <a:gd name="connsiteX67" fmla="*/ 2601556 w 6067597"/>
                <a:gd name="connsiteY67" fmla="*/ 2691613 h 3998426"/>
                <a:gd name="connsiteX68" fmla="*/ 2589416 w 6067597"/>
                <a:gd name="connsiteY68" fmla="*/ 2673756 h 3998426"/>
                <a:gd name="connsiteX69" fmla="*/ 2582626 w 6067597"/>
                <a:gd name="connsiteY69" fmla="*/ 2640958 h 3998426"/>
                <a:gd name="connsiteX70" fmla="*/ 2589157 w 6067597"/>
                <a:gd name="connsiteY70" fmla="*/ 2608160 h 3998426"/>
                <a:gd name="connsiteX71" fmla="*/ 2598681 w 6067597"/>
                <a:gd name="connsiteY71" fmla="*/ 2593811 h 3998426"/>
                <a:gd name="connsiteX72" fmla="*/ 2309617 w 6067597"/>
                <a:gd name="connsiteY72" fmla="*/ 2090479 h 3998426"/>
                <a:gd name="connsiteX73" fmla="*/ 2304235 w 6067597"/>
                <a:gd name="connsiteY73" fmla="*/ 2089643 h 3998426"/>
                <a:gd name="connsiteX74" fmla="*/ 2250973 w 6067597"/>
                <a:gd name="connsiteY74" fmla="*/ 2041257 h 3998426"/>
                <a:gd name="connsiteX75" fmla="*/ 2250373 w 6067597"/>
                <a:gd name="connsiteY75" fmla="*/ 2038357 h 3998426"/>
                <a:gd name="connsiteX76" fmla="*/ 2713096 w 6067597"/>
                <a:gd name="connsiteY76" fmla="*/ 1403586 h 3998426"/>
                <a:gd name="connsiteX77" fmla="*/ 2687550 w 6067597"/>
                <a:gd name="connsiteY77" fmla="*/ 1420953 h 3998426"/>
                <a:gd name="connsiteX78" fmla="*/ 2654752 w 6067597"/>
                <a:gd name="connsiteY78" fmla="*/ 1427744 h 3998426"/>
                <a:gd name="connsiteX79" fmla="*/ 2654437 w 6067597"/>
                <a:gd name="connsiteY79" fmla="*/ 1427679 h 3998426"/>
                <a:gd name="connsiteX80" fmla="*/ 2364036 w 6067597"/>
                <a:gd name="connsiteY80" fmla="*/ 1931525 h 3998426"/>
                <a:gd name="connsiteX81" fmla="*/ 2389130 w 6067597"/>
                <a:gd name="connsiteY81" fmla="*/ 1948584 h 3998426"/>
                <a:gd name="connsiteX82" fmla="*/ 2414329 w 6067597"/>
                <a:gd name="connsiteY82" fmla="*/ 2008459 h 3998426"/>
                <a:gd name="connsiteX83" fmla="*/ 2389130 w 6067597"/>
                <a:gd name="connsiteY83" fmla="*/ 2068333 h 3998426"/>
                <a:gd name="connsiteX84" fmla="*/ 2362362 w 6067597"/>
                <a:gd name="connsiteY84" fmla="*/ 2086531 h 3998426"/>
                <a:gd name="connsiteX85" fmla="*/ 2635812 w 6067597"/>
                <a:gd name="connsiteY85" fmla="*/ 2562334 h 3998426"/>
                <a:gd name="connsiteX86" fmla="*/ 2667699 w 6067597"/>
                <a:gd name="connsiteY86" fmla="*/ 2555885 h 3998426"/>
                <a:gd name="connsiteX87" fmla="*/ 2727573 w 6067597"/>
                <a:gd name="connsiteY87" fmla="*/ 2581083 h 3998426"/>
                <a:gd name="connsiteX88" fmla="*/ 2740760 w 6067597"/>
                <a:gd name="connsiteY88" fmla="*/ 2600480 h 3998426"/>
                <a:gd name="connsiteX89" fmla="*/ 3338945 w 6067597"/>
                <a:gd name="connsiteY89" fmla="*/ 2600480 h 3998426"/>
                <a:gd name="connsiteX90" fmla="*/ 3350594 w 6067597"/>
                <a:gd name="connsiteY90" fmla="*/ 2582933 h 3998426"/>
                <a:gd name="connsiteX91" fmla="*/ 3411162 w 6067597"/>
                <a:gd name="connsiteY91" fmla="*/ 2557735 h 3998426"/>
                <a:gd name="connsiteX92" fmla="*/ 3432626 w 6067597"/>
                <a:gd name="connsiteY92" fmla="*/ 2562179 h 3998426"/>
                <a:gd name="connsiteX93" fmla="*/ 3719845 w 6067597"/>
                <a:gd name="connsiteY93" fmla="*/ 2063667 h 3998426"/>
                <a:gd name="connsiteX94" fmla="*/ 3704610 w 6067597"/>
                <a:gd name="connsiteY94" fmla="*/ 2041257 h 3998426"/>
                <a:gd name="connsiteX95" fmla="*/ 3697819 w 6067597"/>
                <a:gd name="connsiteY95" fmla="*/ 2008459 h 3998426"/>
                <a:gd name="connsiteX96" fmla="*/ 3704610 w 6067597"/>
                <a:gd name="connsiteY96" fmla="*/ 1975661 h 3998426"/>
                <a:gd name="connsiteX97" fmla="*/ 3718602 w 6067597"/>
                <a:gd name="connsiteY97" fmla="*/ 1955078 h 3998426"/>
                <a:gd name="connsiteX98" fmla="*/ 3428683 w 6067597"/>
                <a:gd name="connsiteY98" fmla="*/ 1453324 h 3998426"/>
                <a:gd name="connsiteX99" fmla="*/ 3409311 w 6067597"/>
                <a:gd name="connsiteY99" fmla="*/ 1457335 h 3998426"/>
                <a:gd name="connsiteX100" fmla="*/ 3331029 w 6067597"/>
                <a:gd name="connsiteY100" fmla="*/ 1405060 h 3998426"/>
                <a:gd name="connsiteX101" fmla="*/ 3330724 w 6067597"/>
                <a:gd name="connsiteY101" fmla="*/ 1403586 h 3998426"/>
                <a:gd name="connsiteX102" fmla="*/ 4945558 w 6067597"/>
                <a:gd name="connsiteY102" fmla="*/ 1393089 h 3998426"/>
                <a:gd name="connsiteX103" fmla="*/ 4943080 w 6067597"/>
                <a:gd name="connsiteY103" fmla="*/ 1405060 h 3998426"/>
                <a:gd name="connsiteX104" fmla="*/ 4864798 w 6067597"/>
                <a:gd name="connsiteY104" fmla="*/ 1457335 h 3998426"/>
                <a:gd name="connsiteX105" fmla="*/ 4854215 w 6067597"/>
                <a:gd name="connsiteY105" fmla="*/ 1455144 h 3998426"/>
                <a:gd name="connsiteX106" fmla="*/ 4567772 w 6067597"/>
                <a:gd name="connsiteY106" fmla="*/ 1952122 h 3998426"/>
                <a:gd name="connsiteX107" fmla="*/ 4578745 w 6067597"/>
                <a:gd name="connsiteY107" fmla="*/ 1968263 h 3998426"/>
                <a:gd name="connsiteX108" fmla="*/ 4585536 w 6067597"/>
                <a:gd name="connsiteY108" fmla="*/ 2001061 h 3998426"/>
                <a:gd name="connsiteX109" fmla="*/ 4578745 w 6067597"/>
                <a:gd name="connsiteY109" fmla="*/ 2033859 h 3998426"/>
                <a:gd name="connsiteX110" fmla="*/ 4562461 w 6067597"/>
                <a:gd name="connsiteY110" fmla="*/ 2057813 h 3998426"/>
                <a:gd name="connsiteX111" fmla="*/ 4851988 w 6067597"/>
                <a:gd name="connsiteY111" fmla="*/ 2560387 h 3998426"/>
                <a:gd name="connsiteX112" fmla="*/ 4864798 w 6067597"/>
                <a:gd name="connsiteY112" fmla="*/ 2557735 h 3998426"/>
                <a:gd name="connsiteX113" fmla="*/ 4943080 w 6067597"/>
                <a:gd name="connsiteY113" fmla="*/ 2610010 h 3998426"/>
                <a:gd name="connsiteX114" fmla="*/ 4945524 w 6067597"/>
                <a:gd name="connsiteY114" fmla="*/ 2621814 h 3998426"/>
                <a:gd name="connsiteX115" fmla="*/ 5510489 w 6067597"/>
                <a:gd name="connsiteY115" fmla="*/ 2621814 h 3998426"/>
                <a:gd name="connsiteX116" fmla="*/ 5510241 w 6067597"/>
                <a:gd name="connsiteY116" fmla="*/ 2620615 h 3998426"/>
                <a:gd name="connsiteX117" fmla="*/ 5595314 w 6067597"/>
                <a:gd name="connsiteY117" fmla="*/ 2535542 h 3998426"/>
                <a:gd name="connsiteX118" fmla="*/ 5628112 w 6067597"/>
                <a:gd name="connsiteY118" fmla="*/ 2542333 h 3998426"/>
                <a:gd name="connsiteX119" fmla="*/ 5635993 w 6067597"/>
                <a:gd name="connsiteY119" fmla="*/ 2547691 h 3998426"/>
                <a:gd name="connsiteX120" fmla="*/ 5922730 w 6067597"/>
                <a:gd name="connsiteY120" fmla="*/ 2051297 h 3998426"/>
                <a:gd name="connsiteX121" fmla="*/ 5922650 w 6067597"/>
                <a:gd name="connsiteY121" fmla="*/ 2051242 h 3998426"/>
                <a:gd name="connsiteX122" fmla="*/ 5897451 w 6067597"/>
                <a:gd name="connsiteY122" fmla="*/ 1991369 h 3998426"/>
                <a:gd name="connsiteX123" fmla="*/ 5904242 w 6067597"/>
                <a:gd name="connsiteY123" fmla="*/ 1957790 h 3998426"/>
                <a:gd name="connsiteX124" fmla="*/ 5911949 w 6067597"/>
                <a:gd name="connsiteY124" fmla="*/ 1946490 h 3998426"/>
                <a:gd name="connsiteX125" fmla="*/ 5618559 w 6067597"/>
                <a:gd name="connsiteY125" fmla="*/ 1435627 h 3998426"/>
                <a:gd name="connsiteX126" fmla="*/ 5611959 w 6067597"/>
                <a:gd name="connsiteY126" fmla="*/ 1436993 h 3998426"/>
                <a:gd name="connsiteX127" fmla="*/ 5552084 w 6067597"/>
                <a:gd name="connsiteY127" fmla="*/ 1411794 h 3998426"/>
                <a:gd name="connsiteX128" fmla="*/ 5539368 w 6067597"/>
                <a:gd name="connsiteY128" fmla="*/ 1393089 h 3998426"/>
                <a:gd name="connsiteX129" fmla="*/ 553209 w 6067597"/>
                <a:gd name="connsiteY129" fmla="*/ 1393089 h 3998426"/>
                <a:gd name="connsiteX130" fmla="*/ 550730 w 6067597"/>
                <a:gd name="connsiteY130" fmla="*/ 1405060 h 3998426"/>
                <a:gd name="connsiteX131" fmla="*/ 472448 w 6067597"/>
                <a:gd name="connsiteY131" fmla="*/ 1457335 h 3998426"/>
                <a:gd name="connsiteX132" fmla="*/ 440939 w 6067597"/>
                <a:gd name="connsiteY132" fmla="*/ 1450811 h 3998426"/>
                <a:gd name="connsiteX133" fmla="*/ 145534 w 6067597"/>
                <a:gd name="connsiteY133" fmla="*/ 1965181 h 3998426"/>
                <a:gd name="connsiteX134" fmla="*/ 163355 w 6067597"/>
                <a:gd name="connsiteY134" fmla="*/ 1991395 h 3998426"/>
                <a:gd name="connsiteX135" fmla="*/ 170146 w 6067597"/>
                <a:gd name="connsiteY135" fmla="*/ 2024194 h 3998426"/>
                <a:gd name="connsiteX136" fmla="*/ 163355 w 6067597"/>
                <a:gd name="connsiteY136" fmla="*/ 2056992 h 3998426"/>
                <a:gd name="connsiteX137" fmla="*/ 155423 w 6067597"/>
                <a:gd name="connsiteY137" fmla="*/ 2068659 h 3998426"/>
                <a:gd name="connsiteX138" fmla="*/ 435185 w 6067597"/>
                <a:gd name="connsiteY138" fmla="*/ 2554283 h 3998426"/>
                <a:gd name="connsiteX139" fmla="*/ 439651 w 6067597"/>
                <a:gd name="connsiteY139" fmla="*/ 2551319 h 3998426"/>
                <a:gd name="connsiteX140" fmla="*/ 472448 w 6067597"/>
                <a:gd name="connsiteY140" fmla="*/ 2544788 h 3998426"/>
                <a:gd name="connsiteX141" fmla="*/ 550730 w 6067597"/>
                <a:gd name="connsiteY141" fmla="*/ 2597063 h 3998426"/>
                <a:gd name="connsiteX142" fmla="*/ 555855 w 6067597"/>
                <a:gd name="connsiteY142" fmla="*/ 2621814 h 3998426"/>
                <a:gd name="connsiteX143" fmla="*/ 1131103 w 6067597"/>
                <a:gd name="connsiteY143" fmla="*/ 2621814 h 3998426"/>
                <a:gd name="connsiteX144" fmla="*/ 1133930 w 6067597"/>
                <a:gd name="connsiteY144" fmla="*/ 2608160 h 3998426"/>
                <a:gd name="connsiteX145" fmla="*/ 1212212 w 6067597"/>
                <a:gd name="connsiteY145" fmla="*/ 2555885 h 3998426"/>
                <a:gd name="connsiteX146" fmla="*/ 1217359 w 6067597"/>
                <a:gd name="connsiteY146" fmla="*/ 2556951 h 3998426"/>
                <a:gd name="connsiteX147" fmla="*/ 1502485 w 6067597"/>
                <a:gd name="connsiteY147" fmla="*/ 2063345 h 3998426"/>
                <a:gd name="connsiteX148" fmla="*/ 1490781 w 6067597"/>
                <a:gd name="connsiteY148" fmla="*/ 2055388 h 3998426"/>
                <a:gd name="connsiteX149" fmla="*/ 1465582 w 6067597"/>
                <a:gd name="connsiteY149" fmla="*/ 1995515 h 3998426"/>
                <a:gd name="connsiteX150" fmla="*/ 1490781 w 6067597"/>
                <a:gd name="connsiteY150" fmla="*/ 1934947 h 3998426"/>
                <a:gd name="connsiteX151" fmla="*/ 1491201 w 6067597"/>
                <a:gd name="connsiteY151" fmla="*/ 1934668 h 3998426"/>
                <a:gd name="connsiteX152" fmla="*/ 1197912 w 6067597"/>
                <a:gd name="connsiteY152" fmla="*/ 1427081 h 3998426"/>
                <a:gd name="connsiteX153" fmla="*/ 1168318 w 6067597"/>
                <a:gd name="connsiteY153" fmla="*/ 1420954 h 3998426"/>
                <a:gd name="connsiteX154" fmla="*/ 1134618 w 6067597"/>
                <a:gd name="connsiteY154" fmla="*/ 1393089 h 3998426"/>
                <a:gd name="connsiteX155" fmla="*/ 3863568 w 6067597"/>
                <a:gd name="connsiteY155" fmla="*/ 753603 h 3998426"/>
                <a:gd name="connsiteX156" fmla="*/ 3861174 w 6067597"/>
                <a:gd name="connsiteY156" fmla="*/ 765163 h 3998426"/>
                <a:gd name="connsiteX157" fmla="*/ 3782892 w 6067597"/>
                <a:gd name="connsiteY157" fmla="*/ 817439 h 3998426"/>
                <a:gd name="connsiteX158" fmla="*/ 3756139 w 6067597"/>
                <a:gd name="connsiteY158" fmla="*/ 811899 h 3998426"/>
                <a:gd name="connsiteX159" fmla="*/ 3468099 w 6067597"/>
                <a:gd name="connsiteY159" fmla="*/ 1311649 h 3998426"/>
                <a:gd name="connsiteX160" fmla="*/ 3469186 w 6067597"/>
                <a:gd name="connsiteY160" fmla="*/ 1312387 h 3998426"/>
                <a:gd name="connsiteX161" fmla="*/ 3494384 w 6067597"/>
                <a:gd name="connsiteY161" fmla="*/ 1372262 h 3998426"/>
                <a:gd name="connsiteX162" fmla="*/ 3487593 w 6067597"/>
                <a:gd name="connsiteY162" fmla="*/ 1405060 h 3998426"/>
                <a:gd name="connsiteX163" fmla="*/ 3470480 w 6067597"/>
                <a:gd name="connsiteY163" fmla="*/ 1430233 h 3998426"/>
                <a:gd name="connsiteX164" fmla="*/ 3757597 w 6067597"/>
                <a:gd name="connsiteY164" fmla="*/ 1928624 h 3998426"/>
                <a:gd name="connsiteX165" fmla="*/ 3782892 w 6067597"/>
                <a:gd name="connsiteY165" fmla="*/ 1923387 h 3998426"/>
                <a:gd name="connsiteX166" fmla="*/ 3861174 w 6067597"/>
                <a:gd name="connsiteY166" fmla="*/ 1975661 h 3998426"/>
                <a:gd name="connsiteX167" fmla="*/ 3862555 w 6067597"/>
                <a:gd name="connsiteY167" fmla="*/ 1982329 h 3998426"/>
                <a:gd name="connsiteX168" fmla="*/ 4419178 w 6067597"/>
                <a:gd name="connsiteY168" fmla="*/ 1982329 h 3998426"/>
                <a:gd name="connsiteX169" fmla="*/ 4422181 w 6067597"/>
                <a:gd name="connsiteY169" fmla="*/ 1967483 h 3998426"/>
                <a:gd name="connsiteX170" fmla="*/ 4500463 w 6067597"/>
                <a:gd name="connsiteY170" fmla="*/ 1915989 h 3998426"/>
                <a:gd name="connsiteX171" fmla="*/ 4528636 w 6067597"/>
                <a:gd name="connsiteY171" fmla="*/ 1921822 h 3998426"/>
                <a:gd name="connsiteX172" fmla="*/ 4809123 w 6067597"/>
                <a:gd name="connsiteY172" fmla="*/ 1434992 h 3998426"/>
                <a:gd name="connsiteX173" fmla="*/ 4804923 w 6067597"/>
                <a:gd name="connsiteY173" fmla="*/ 1432137 h 3998426"/>
                <a:gd name="connsiteX174" fmla="*/ 4779725 w 6067597"/>
                <a:gd name="connsiteY174" fmla="*/ 1372262 h 3998426"/>
                <a:gd name="connsiteX175" fmla="*/ 4804923 w 6067597"/>
                <a:gd name="connsiteY175" fmla="*/ 1311694 h 3998426"/>
                <a:gd name="connsiteX176" fmla="*/ 4812801 w 6067597"/>
                <a:gd name="connsiteY176" fmla="*/ 1306465 h 3998426"/>
                <a:gd name="connsiteX177" fmla="*/ 4533745 w 6067597"/>
                <a:gd name="connsiteY177" fmla="*/ 820561 h 3998426"/>
                <a:gd name="connsiteX178" fmla="*/ 4504162 w 6067597"/>
                <a:gd name="connsiteY178" fmla="*/ 826687 h 3998426"/>
                <a:gd name="connsiteX179" fmla="*/ 4425880 w 6067597"/>
                <a:gd name="connsiteY179" fmla="*/ 774412 h 3998426"/>
                <a:gd name="connsiteX180" fmla="*/ 4421571 w 6067597"/>
                <a:gd name="connsiteY180" fmla="*/ 753603 h 3998426"/>
                <a:gd name="connsiteX181" fmla="*/ 1647674 w 6067597"/>
                <a:gd name="connsiteY181" fmla="*/ 753603 h 3998426"/>
                <a:gd name="connsiteX182" fmla="*/ 1632723 w 6067597"/>
                <a:gd name="connsiteY182" fmla="*/ 775596 h 3998426"/>
                <a:gd name="connsiteX183" fmla="*/ 1572848 w 6067597"/>
                <a:gd name="connsiteY183" fmla="*/ 800795 h 3998426"/>
                <a:gd name="connsiteX184" fmla="*/ 1548698 w 6067597"/>
                <a:gd name="connsiteY184" fmla="*/ 795794 h 3998426"/>
                <a:gd name="connsiteX185" fmla="*/ 1265337 w 6067597"/>
                <a:gd name="connsiteY185" fmla="*/ 1289191 h 3998426"/>
                <a:gd name="connsiteX186" fmla="*/ 1279398 w 6067597"/>
                <a:gd name="connsiteY186" fmla="*/ 1309873 h 3998426"/>
                <a:gd name="connsiteX187" fmla="*/ 1286189 w 6067597"/>
                <a:gd name="connsiteY187" fmla="*/ 1342672 h 3998426"/>
                <a:gd name="connsiteX188" fmla="*/ 1260990 w 6067597"/>
                <a:gd name="connsiteY188" fmla="*/ 1402546 h 3998426"/>
                <a:gd name="connsiteX189" fmla="*/ 1246811 w 6067597"/>
                <a:gd name="connsiteY189" fmla="*/ 1412185 h 3998426"/>
                <a:gd name="connsiteX190" fmla="*/ 1534962 w 6067597"/>
                <a:gd name="connsiteY190" fmla="*/ 1913567 h 3998426"/>
                <a:gd name="connsiteX191" fmla="*/ 1550655 w 6067597"/>
                <a:gd name="connsiteY191" fmla="*/ 1910442 h 3998426"/>
                <a:gd name="connsiteX192" fmla="*/ 1628937 w 6067597"/>
                <a:gd name="connsiteY192" fmla="*/ 1962716 h 3998426"/>
                <a:gd name="connsiteX193" fmla="*/ 1632998 w 6067597"/>
                <a:gd name="connsiteY193" fmla="*/ 1982328 h 3998426"/>
                <a:gd name="connsiteX194" fmla="*/ 2249386 w 6067597"/>
                <a:gd name="connsiteY194" fmla="*/ 1982328 h 3998426"/>
                <a:gd name="connsiteX195" fmla="*/ 2250714 w 6067597"/>
                <a:gd name="connsiteY195" fmla="*/ 1975661 h 3998426"/>
                <a:gd name="connsiteX196" fmla="*/ 2295678 w 6067597"/>
                <a:gd name="connsiteY196" fmla="*/ 1930178 h 3998426"/>
                <a:gd name="connsiteX197" fmla="*/ 2310597 w 6067597"/>
                <a:gd name="connsiteY197" fmla="*/ 1927161 h 3998426"/>
                <a:gd name="connsiteX198" fmla="*/ 2608346 w 6067597"/>
                <a:gd name="connsiteY198" fmla="*/ 1411702 h 3998426"/>
                <a:gd name="connsiteX199" fmla="*/ 2594877 w 6067597"/>
                <a:gd name="connsiteY199" fmla="*/ 1402546 h 3998426"/>
                <a:gd name="connsiteX200" fmla="*/ 2569679 w 6067597"/>
                <a:gd name="connsiteY200" fmla="*/ 1342672 h 3998426"/>
                <a:gd name="connsiteX201" fmla="*/ 2576470 w 6067597"/>
                <a:gd name="connsiteY201" fmla="*/ 1309873 h 3998426"/>
                <a:gd name="connsiteX202" fmla="*/ 2588764 w 6067597"/>
                <a:gd name="connsiteY202" fmla="*/ 1291789 h 3998426"/>
                <a:gd name="connsiteX203" fmla="*/ 2474142 w 6067597"/>
                <a:gd name="connsiteY203" fmla="*/ 1092204 h 3998426"/>
                <a:gd name="connsiteX204" fmla="*/ 2313494 w 6067597"/>
                <a:gd name="connsiteY204" fmla="*/ 814175 h 3998426"/>
                <a:gd name="connsiteX205" fmla="*/ 2296457 w 6067597"/>
                <a:gd name="connsiteY205" fmla="*/ 810648 h 3998426"/>
                <a:gd name="connsiteX206" fmla="*/ 2258909 w 6067597"/>
                <a:gd name="connsiteY206" fmla="*/ 779601 h 3998426"/>
                <a:gd name="connsiteX207" fmla="*/ 2250804 w 6067597"/>
                <a:gd name="connsiteY207" fmla="*/ 753603 h 3998426"/>
                <a:gd name="connsiteX208" fmla="*/ 2726667 w 6067597"/>
                <a:gd name="connsiteY208" fmla="*/ 127236 h 3998426"/>
                <a:gd name="connsiteX209" fmla="*/ 2714627 w 6067597"/>
                <a:gd name="connsiteY209" fmla="*/ 144947 h 3998426"/>
                <a:gd name="connsiteX210" fmla="*/ 2687550 w 6067597"/>
                <a:gd name="connsiteY210" fmla="*/ 163354 h 3998426"/>
                <a:gd name="connsiteX211" fmla="*/ 2656270 w 6067597"/>
                <a:gd name="connsiteY211" fmla="*/ 169831 h 3998426"/>
                <a:gd name="connsiteX212" fmla="*/ 2373638 w 6067597"/>
                <a:gd name="connsiteY212" fmla="*/ 661959 h 3998426"/>
                <a:gd name="connsiteX213" fmla="*/ 2389130 w 6067597"/>
                <a:gd name="connsiteY213" fmla="*/ 672491 h 3998426"/>
                <a:gd name="connsiteX214" fmla="*/ 2414329 w 6067597"/>
                <a:gd name="connsiteY214" fmla="*/ 732366 h 3998426"/>
                <a:gd name="connsiteX215" fmla="*/ 2389130 w 6067597"/>
                <a:gd name="connsiteY215" fmla="*/ 792240 h 3998426"/>
                <a:gd name="connsiteX216" fmla="*/ 2365941 w 6067597"/>
                <a:gd name="connsiteY216" fmla="*/ 808005 h 3998426"/>
                <a:gd name="connsiteX217" fmla="*/ 2627563 w 6067597"/>
                <a:gd name="connsiteY217" fmla="*/ 1263228 h 3998426"/>
                <a:gd name="connsiteX218" fmla="*/ 2654752 w 6067597"/>
                <a:gd name="connsiteY218" fmla="*/ 1257599 h 3998426"/>
                <a:gd name="connsiteX219" fmla="*/ 2739825 w 6067597"/>
                <a:gd name="connsiteY219" fmla="*/ 1342672 h 3998426"/>
                <a:gd name="connsiteX220" fmla="*/ 2737073 w 6067597"/>
                <a:gd name="connsiteY220" fmla="*/ 1355961 h 3998426"/>
                <a:gd name="connsiteX221" fmla="*/ 3327534 w 6067597"/>
                <a:gd name="connsiteY221" fmla="*/ 1355961 h 3998426"/>
                <a:gd name="connsiteX222" fmla="*/ 3331029 w 6067597"/>
                <a:gd name="connsiteY222" fmla="*/ 1338684 h 3998426"/>
                <a:gd name="connsiteX223" fmla="*/ 3409311 w 6067597"/>
                <a:gd name="connsiteY223" fmla="*/ 1287189 h 3998426"/>
                <a:gd name="connsiteX224" fmla="*/ 3424449 w 6067597"/>
                <a:gd name="connsiteY224" fmla="*/ 1290324 h 3998426"/>
                <a:gd name="connsiteX225" fmla="*/ 3713854 w 6067597"/>
                <a:gd name="connsiteY225" fmla="*/ 789310 h 3998426"/>
                <a:gd name="connsiteX226" fmla="*/ 3717144 w 6067597"/>
                <a:gd name="connsiteY226" fmla="*/ 783600 h 3998426"/>
                <a:gd name="connsiteX227" fmla="*/ 3704610 w 6067597"/>
                <a:gd name="connsiteY227" fmla="*/ 765163 h 3998426"/>
                <a:gd name="connsiteX228" fmla="*/ 3697819 w 6067597"/>
                <a:gd name="connsiteY228" fmla="*/ 732366 h 3998426"/>
                <a:gd name="connsiteX229" fmla="*/ 3704610 w 6067597"/>
                <a:gd name="connsiteY229" fmla="*/ 699567 h 3998426"/>
                <a:gd name="connsiteX230" fmla="*/ 3710880 w 6067597"/>
                <a:gd name="connsiteY230" fmla="*/ 690343 h 3998426"/>
                <a:gd name="connsiteX231" fmla="*/ 3422665 w 6067597"/>
                <a:gd name="connsiteY231" fmla="*/ 188490 h 3998426"/>
                <a:gd name="connsiteX232" fmla="*/ 3413010 w 6067597"/>
                <a:gd name="connsiteY232" fmla="*/ 190489 h 3998426"/>
                <a:gd name="connsiteX233" fmla="*/ 3334728 w 6067597"/>
                <a:gd name="connsiteY233" fmla="*/ 138214 h 3998426"/>
                <a:gd name="connsiteX234" fmla="*/ 3332455 w 6067597"/>
                <a:gd name="connsiteY234" fmla="*/ 127236 h 3998426"/>
                <a:gd name="connsiteX235" fmla="*/ 2654752 w 6067597"/>
                <a:gd name="connsiteY235" fmla="*/ 0 h 3998426"/>
                <a:gd name="connsiteX236" fmla="*/ 2733034 w 6067597"/>
                <a:gd name="connsiteY236" fmla="*/ 52274 h 3998426"/>
                <a:gd name="connsiteX237" fmla="*/ 2738694 w 6067597"/>
                <a:gd name="connsiteY237" fmla="*/ 79611 h 3998426"/>
                <a:gd name="connsiteX238" fmla="*/ 3333155 w 6067597"/>
                <a:gd name="connsiteY238" fmla="*/ 79611 h 3998426"/>
                <a:gd name="connsiteX239" fmla="*/ 3334728 w 6067597"/>
                <a:gd name="connsiteY239" fmla="*/ 71838 h 3998426"/>
                <a:gd name="connsiteX240" fmla="*/ 3413010 w 6067597"/>
                <a:gd name="connsiteY240" fmla="*/ 20343 h 3998426"/>
                <a:gd name="connsiteX241" fmla="*/ 3498083 w 6067597"/>
                <a:gd name="connsiteY241" fmla="*/ 105416 h 3998426"/>
                <a:gd name="connsiteX242" fmla="*/ 3472885 w 6067597"/>
                <a:gd name="connsiteY242" fmla="*/ 165290 h 3998426"/>
                <a:gd name="connsiteX243" fmla="*/ 3466747 w 6067597"/>
                <a:gd name="connsiteY243" fmla="*/ 169463 h 3998426"/>
                <a:gd name="connsiteX244" fmla="*/ 3746622 w 6067597"/>
                <a:gd name="connsiteY244" fmla="*/ 656444 h 3998426"/>
                <a:gd name="connsiteX245" fmla="*/ 3750094 w 6067597"/>
                <a:gd name="connsiteY245" fmla="*/ 654083 h 3998426"/>
                <a:gd name="connsiteX246" fmla="*/ 3782892 w 6067597"/>
                <a:gd name="connsiteY246" fmla="*/ 647293 h 3998426"/>
                <a:gd name="connsiteX247" fmla="*/ 3861174 w 6067597"/>
                <a:gd name="connsiteY247" fmla="*/ 699567 h 3998426"/>
                <a:gd name="connsiteX248" fmla="*/ 3862501 w 6067597"/>
                <a:gd name="connsiteY248" fmla="*/ 705978 h 3998426"/>
                <a:gd name="connsiteX249" fmla="*/ 4427808 w 6067597"/>
                <a:gd name="connsiteY249" fmla="*/ 705978 h 3998426"/>
                <a:gd name="connsiteX250" fmla="*/ 4444287 w 6067597"/>
                <a:gd name="connsiteY250" fmla="*/ 681739 h 3998426"/>
                <a:gd name="connsiteX251" fmla="*/ 4504162 w 6067597"/>
                <a:gd name="connsiteY251" fmla="*/ 656541 h 3998426"/>
                <a:gd name="connsiteX252" fmla="*/ 4589235 w 6067597"/>
                <a:gd name="connsiteY252" fmla="*/ 741614 h 3998426"/>
                <a:gd name="connsiteX253" fmla="*/ 4582444 w 6067597"/>
                <a:gd name="connsiteY253" fmla="*/ 774412 h 3998426"/>
                <a:gd name="connsiteX254" fmla="*/ 4571497 w 6067597"/>
                <a:gd name="connsiteY254" fmla="*/ 790515 h 3998426"/>
                <a:gd name="connsiteX255" fmla="*/ 4857749 w 6067597"/>
                <a:gd name="connsiteY255" fmla="*/ 1288593 h 3998426"/>
                <a:gd name="connsiteX256" fmla="*/ 4864798 w 6067597"/>
                <a:gd name="connsiteY256" fmla="*/ 1287189 h 3998426"/>
                <a:gd name="connsiteX257" fmla="*/ 4943080 w 6067597"/>
                <a:gd name="connsiteY257" fmla="*/ 1339464 h 3998426"/>
                <a:gd name="connsiteX258" fmla="*/ 4944322 w 6067597"/>
                <a:gd name="connsiteY258" fmla="*/ 1345464 h 3998426"/>
                <a:gd name="connsiteX259" fmla="*/ 5528171 w 6067597"/>
                <a:gd name="connsiteY259" fmla="*/ 1345464 h 3998426"/>
                <a:gd name="connsiteX260" fmla="*/ 5533417 w 6067597"/>
                <a:gd name="connsiteY260" fmla="*/ 1319122 h 3998426"/>
                <a:gd name="connsiteX261" fmla="*/ 5611959 w 6067597"/>
                <a:gd name="connsiteY261" fmla="*/ 1266847 h 3998426"/>
                <a:gd name="connsiteX262" fmla="*/ 5697032 w 6067597"/>
                <a:gd name="connsiteY262" fmla="*/ 1351920 h 3998426"/>
                <a:gd name="connsiteX263" fmla="*/ 5671833 w 6067597"/>
                <a:gd name="connsiteY263" fmla="*/ 1411794 h 3998426"/>
                <a:gd name="connsiteX264" fmla="*/ 5663233 w 6067597"/>
                <a:gd name="connsiteY264" fmla="*/ 1417641 h 3998426"/>
                <a:gd name="connsiteX265" fmla="*/ 5948348 w 6067597"/>
                <a:gd name="connsiteY265" fmla="*/ 1913741 h 3998426"/>
                <a:gd name="connsiteX266" fmla="*/ 5949726 w 6067597"/>
                <a:gd name="connsiteY266" fmla="*/ 1912826 h 3998426"/>
                <a:gd name="connsiteX267" fmla="*/ 5982524 w 6067597"/>
                <a:gd name="connsiteY267" fmla="*/ 1906296 h 3998426"/>
                <a:gd name="connsiteX268" fmla="*/ 6067597 w 6067597"/>
                <a:gd name="connsiteY268" fmla="*/ 1991369 h 3998426"/>
                <a:gd name="connsiteX269" fmla="*/ 5982524 w 6067597"/>
                <a:gd name="connsiteY269" fmla="*/ 2076441 h 3998426"/>
                <a:gd name="connsiteX270" fmla="*/ 5965562 w 6067597"/>
                <a:gd name="connsiteY270" fmla="*/ 2072929 h 3998426"/>
                <a:gd name="connsiteX271" fmla="*/ 5670999 w 6067597"/>
                <a:gd name="connsiteY271" fmla="*/ 2583996 h 3998426"/>
                <a:gd name="connsiteX272" fmla="*/ 5673596 w 6067597"/>
                <a:gd name="connsiteY272" fmla="*/ 2587817 h 3998426"/>
                <a:gd name="connsiteX273" fmla="*/ 5680387 w 6067597"/>
                <a:gd name="connsiteY273" fmla="*/ 2620615 h 3998426"/>
                <a:gd name="connsiteX274" fmla="*/ 5595314 w 6067597"/>
                <a:gd name="connsiteY274" fmla="*/ 2705688 h 3998426"/>
                <a:gd name="connsiteX275" fmla="*/ 5535439 w 6067597"/>
                <a:gd name="connsiteY275" fmla="*/ 2680489 h 3998426"/>
                <a:gd name="connsiteX276" fmla="*/ 5527927 w 6067597"/>
                <a:gd name="connsiteY276" fmla="*/ 2669439 h 3998426"/>
                <a:gd name="connsiteX277" fmla="*/ 4944357 w 6067597"/>
                <a:gd name="connsiteY277" fmla="*/ 2669439 h 3998426"/>
                <a:gd name="connsiteX278" fmla="*/ 4943080 w 6067597"/>
                <a:gd name="connsiteY278" fmla="*/ 2675606 h 3998426"/>
                <a:gd name="connsiteX279" fmla="*/ 4864798 w 6067597"/>
                <a:gd name="connsiteY279" fmla="*/ 2727881 h 3998426"/>
                <a:gd name="connsiteX280" fmla="*/ 4861531 w 6067597"/>
                <a:gd name="connsiteY280" fmla="*/ 2727204 h 3998426"/>
                <a:gd name="connsiteX281" fmla="*/ 4522913 w 6067597"/>
                <a:gd name="connsiteY281" fmla="*/ 3314707 h 3998426"/>
                <a:gd name="connsiteX282" fmla="*/ 3823916 w 6067597"/>
                <a:gd name="connsiteY282" fmla="*/ 3314707 h 3998426"/>
                <a:gd name="connsiteX283" fmla="*/ 3815027 w 6067597"/>
                <a:gd name="connsiteY283" fmla="*/ 3327783 h 3998426"/>
                <a:gd name="connsiteX284" fmla="*/ 3755152 w 6067597"/>
                <a:gd name="connsiteY284" fmla="*/ 3352982 h 3998426"/>
                <a:gd name="connsiteX285" fmla="*/ 3745625 w 6067597"/>
                <a:gd name="connsiteY285" fmla="*/ 3351009 h 3998426"/>
                <a:gd name="connsiteX286" fmla="*/ 3467168 w 6067597"/>
                <a:gd name="connsiteY286" fmla="*/ 3834133 h 3998426"/>
                <a:gd name="connsiteX287" fmla="*/ 3471699 w 6067597"/>
                <a:gd name="connsiteY287" fmla="*/ 3835071 h 3998426"/>
                <a:gd name="connsiteX288" fmla="*/ 3523975 w 6067597"/>
                <a:gd name="connsiteY288" fmla="*/ 3913353 h 3998426"/>
                <a:gd name="connsiteX289" fmla="*/ 3438902 w 6067597"/>
                <a:gd name="connsiteY289" fmla="*/ 3998426 h 3998426"/>
                <a:gd name="connsiteX290" fmla="*/ 3360619 w 6067597"/>
                <a:gd name="connsiteY290" fmla="*/ 3946151 h 3998426"/>
                <a:gd name="connsiteX291" fmla="*/ 3356127 w 6067597"/>
                <a:gd name="connsiteY291" fmla="*/ 3924455 h 3998426"/>
                <a:gd name="connsiteX292" fmla="*/ 2756020 w 6067597"/>
                <a:gd name="connsiteY292" fmla="*/ 3924455 h 3998426"/>
                <a:gd name="connsiteX293" fmla="*/ 2751528 w 6067597"/>
                <a:gd name="connsiteY293" fmla="*/ 3946151 h 3998426"/>
                <a:gd name="connsiteX294" fmla="*/ 2673246 w 6067597"/>
                <a:gd name="connsiteY294" fmla="*/ 3998426 h 3998426"/>
                <a:gd name="connsiteX295" fmla="*/ 2588173 w 6067597"/>
                <a:gd name="connsiteY295" fmla="*/ 3913353 h 3998426"/>
                <a:gd name="connsiteX296" fmla="*/ 2594964 w 6067597"/>
                <a:gd name="connsiteY296" fmla="*/ 3880555 h 3998426"/>
                <a:gd name="connsiteX297" fmla="*/ 2613198 w 6067597"/>
                <a:gd name="connsiteY297" fmla="*/ 3853733 h 3998426"/>
                <a:gd name="connsiteX298" fmla="*/ 2321471 w 6067597"/>
                <a:gd name="connsiteY298" fmla="*/ 3348850 h 3998426"/>
                <a:gd name="connsiteX299" fmla="*/ 2301516 w 6067597"/>
                <a:gd name="connsiteY299" fmla="*/ 3352982 h 3998426"/>
                <a:gd name="connsiteX300" fmla="*/ 2241641 w 6067597"/>
                <a:gd name="connsiteY300" fmla="*/ 3327783 h 3998426"/>
                <a:gd name="connsiteX301" fmla="*/ 2232751 w 6067597"/>
                <a:gd name="connsiteY301" fmla="*/ 3314707 h 3998426"/>
                <a:gd name="connsiteX302" fmla="*/ 1657144 w 6067597"/>
                <a:gd name="connsiteY302" fmla="*/ 3314707 h 3998426"/>
                <a:gd name="connsiteX303" fmla="*/ 1641969 w 6067597"/>
                <a:gd name="connsiteY303" fmla="*/ 3337029 h 3998426"/>
                <a:gd name="connsiteX304" fmla="*/ 1582094 w 6067597"/>
                <a:gd name="connsiteY304" fmla="*/ 3362228 h 3998426"/>
                <a:gd name="connsiteX305" fmla="*/ 1497021 w 6067597"/>
                <a:gd name="connsiteY305" fmla="*/ 3277155 h 3998426"/>
                <a:gd name="connsiteX306" fmla="*/ 1503812 w 6067597"/>
                <a:gd name="connsiteY306" fmla="*/ 3243577 h 3998426"/>
                <a:gd name="connsiteX307" fmla="*/ 1504541 w 6067597"/>
                <a:gd name="connsiteY307" fmla="*/ 3242508 h 3998426"/>
                <a:gd name="connsiteX308" fmla="*/ 1205513 w 6067597"/>
                <a:gd name="connsiteY308" fmla="*/ 2724990 h 3998426"/>
                <a:gd name="connsiteX309" fmla="*/ 1187193 w 6067597"/>
                <a:gd name="connsiteY309" fmla="*/ 2722142 h 3998426"/>
                <a:gd name="connsiteX310" fmla="*/ 1133930 w 6067597"/>
                <a:gd name="connsiteY310" fmla="*/ 2673756 h 3998426"/>
                <a:gd name="connsiteX311" fmla="*/ 1133036 w 6067597"/>
                <a:gd name="connsiteY311" fmla="*/ 2669439 h 3998426"/>
                <a:gd name="connsiteX312" fmla="*/ 546121 w 6067597"/>
                <a:gd name="connsiteY312" fmla="*/ 2669439 h 3998426"/>
                <a:gd name="connsiteX313" fmla="*/ 532323 w 6067597"/>
                <a:gd name="connsiteY313" fmla="*/ 2689735 h 3998426"/>
                <a:gd name="connsiteX314" fmla="*/ 472448 w 6067597"/>
                <a:gd name="connsiteY314" fmla="*/ 2714934 h 3998426"/>
                <a:gd name="connsiteX315" fmla="*/ 387375 w 6067597"/>
                <a:gd name="connsiteY315" fmla="*/ 2629861 h 3998426"/>
                <a:gd name="connsiteX316" fmla="*/ 394166 w 6067597"/>
                <a:gd name="connsiteY316" fmla="*/ 2596283 h 3998426"/>
                <a:gd name="connsiteX317" fmla="*/ 400111 w 6067597"/>
                <a:gd name="connsiteY317" fmla="*/ 2587565 h 3998426"/>
                <a:gd name="connsiteX318" fmla="*/ 119272 w 6067597"/>
                <a:gd name="connsiteY318" fmla="*/ 2101524 h 3998426"/>
                <a:gd name="connsiteX319" fmla="*/ 117871 w 6067597"/>
                <a:gd name="connsiteY319" fmla="*/ 2102476 h 3998426"/>
                <a:gd name="connsiteX320" fmla="*/ 85073 w 6067597"/>
                <a:gd name="connsiteY320" fmla="*/ 2109267 h 3998426"/>
                <a:gd name="connsiteX321" fmla="*/ 0 w 6067597"/>
                <a:gd name="connsiteY321" fmla="*/ 2024194 h 3998426"/>
                <a:gd name="connsiteX322" fmla="*/ 85073 w 6067597"/>
                <a:gd name="connsiteY322" fmla="*/ 1939121 h 3998426"/>
                <a:gd name="connsiteX323" fmla="*/ 103219 w 6067597"/>
                <a:gd name="connsiteY323" fmla="*/ 1942878 h 3998426"/>
                <a:gd name="connsiteX324" fmla="*/ 404405 w 6067597"/>
                <a:gd name="connsiteY324" fmla="*/ 1420121 h 3998426"/>
                <a:gd name="connsiteX325" fmla="*/ 394166 w 6067597"/>
                <a:gd name="connsiteY325" fmla="*/ 1405060 h 3998426"/>
                <a:gd name="connsiteX326" fmla="*/ 387375 w 6067597"/>
                <a:gd name="connsiteY326" fmla="*/ 1372262 h 3998426"/>
                <a:gd name="connsiteX327" fmla="*/ 472448 w 6067597"/>
                <a:gd name="connsiteY327" fmla="*/ 1287189 h 3998426"/>
                <a:gd name="connsiteX328" fmla="*/ 550730 w 6067597"/>
                <a:gd name="connsiteY328" fmla="*/ 1339464 h 3998426"/>
                <a:gd name="connsiteX329" fmla="*/ 551972 w 6067597"/>
                <a:gd name="connsiteY329" fmla="*/ 1345464 h 3998426"/>
                <a:gd name="connsiteX330" fmla="*/ 1116914 w 6067597"/>
                <a:gd name="connsiteY330" fmla="*/ 1345464 h 3998426"/>
                <a:gd name="connsiteX331" fmla="*/ 1116043 w 6067597"/>
                <a:gd name="connsiteY331" fmla="*/ 1342672 h 3998426"/>
                <a:gd name="connsiteX332" fmla="*/ 1201116 w 6067597"/>
                <a:gd name="connsiteY332" fmla="*/ 1257599 h 3998426"/>
                <a:gd name="connsiteX333" fmla="*/ 1225529 w 6067597"/>
                <a:gd name="connsiteY333" fmla="*/ 1262653 h 3998426"/>
                <a:gd name="connsiteX334" fmla="*/ 1509279 w 6067597"/>
                <a:gd name="connsiteY334" fmla="*/ 770162 h 3998426"/>
                <a:gd name="connsiteX335" fmla="*/ 1494566 w 6067597"/>
                <a:gd name="connsiteY335" fmla="*/ 748520 h 3998426"/>
                <a:gd name="connsiteX336" fmla="*/ 1487775 w 6067597"/>
                <a:gd name="connsiteY336" fmla="*/ 715722 h 3998426"/>
                <a:gd name="connsiteX337" fmla="*/ 1572848 w 6067597"/>
                <a:gd name="connsiteY337" fmla="*/ 630649 h 3998426"/>
                <a:gd name="connsiteX338" fmla="*/ 1651130 w 6067597"/>
                <a:gd name="connsiteY338" fmla="*/ 682924 h 3998426"/>
                <a:gd name="connsiteX339" fmla="*/ 1655904 w 6067597"/>
                <a:gd name="connsiteY339" fmla="*/ 705978 h 3998426"/>
                <a:gd name="connsiteX340" fmla="*/ 2252137 w 6067597"/>
                <a:gd name="connsiteY340" fmla="*/ 705978 h 3998426"/>
                <a:gd name="connsiteX341" fmla="*/ 2258422 w 6067597"/>
                <a:gd name="connsiteY341" fmla="*/ 685130 h 3998426"/>
                <a:gd name="connsiteX342" fmla="*/ 2295678 w 6067597"/>
                <a:gd name="connsiteY342" fmla="*/ 654084 h 3998426"/>
                <a:gd name="connsiteX343" fmla="*/ 2326693 w 6067597"/>
                <a:gd name="connsiteY343" fmla="*/ 647811 h 3998426"/>
                <a:gd name="connsiteX344" fmla="*/ 2610356 w 6067597"/>
                <a:gd name="connsiteY344" fmla="*/ 155470 h 3998426"/>
                <a:gd name="connsiteX345" fmla="*/ 2594877 w 6067597"/>
                <a:gd name="connsiteY345" fmla="*/ 144947 h 3998426"/>
                <a:gd name="connsiteX346" fmla="*/ 2569679 w 6067597"/>
                <a:gd name="connsiteY346" fmla="*/ 85072 h 3998426"/>
                <a:gd name="connsiteX347" fmla="*/ 2654752 w 6067597"/>
                <a:gd name="connsiteY347" fmla="*/ 0 h 399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Lst>
              <a:rect l="l" t="t" r="r" b="b"/>
              <a:pathLst>
                <a:path w="6067597" h="3998426">
                  <a:moveTo>
                    <a:pt x="2751292" y="2648105"/>
                  </a:moveTo>
                  <a:lnTo>
                    <a:pt x="2745981" y="2673756"/>
                  </a:lnTo>
                  <a:cubicBezTo>
                    <a:pt x="2732890" y="2704184"/>
                    <a:pt x="2702374" y="2726031"/>
                    <a:pt x="2667699" y="2726031"/>
                  </a:cubicBezTo>
                  <a:lnTo>
                    <a:pt x="2648849" y="2722128"/>
                  </a:lnTo>
                  <a:lnTo>
                    <a:pt x="2365394" y="3213923"/>
                  </a:lnTo>
                  <a:lnTo>
                    <a:pt x="2379798" y="3235111"/>
                  </a:lnTo>
                  <a:cubicBezTo>
                    <a:pt x="2384161" y="3245253"/>
                    <a:pt x="2386589" y="3256350"/>
                    <a:pt x="2386589" y="3267909"/>
                  </a:cubicBezTo>
                  <a:cubicBezTo>
                    <a:pt x="2386589" y="3279468"/>
                    <a:pt x="2384161" y="3290564"/>
                    <a:pt x="2379798" y="3300707"/>
                  </a:cubicBezTo>
                  <a:lnTo>
                    <a:pt x="2363037" y="3325361"/>
                  </a:lnTo>
                  <a:lnTo>
                    <a:pt x="2654946" y="3832069"/>
                  </a:lnTo>
                  <a:lnTo>
                    <a:pt x="2673246" y="3828280"/>
                  </a:lnTo>
                  <a:cubicBezTo>
                    <a:pt x="2696364" y="3828280"/>
                    <a:pt x="2717632" y="3837989"/>
                    <a:pt x="2733121" y="3853478"/>
                  </a:cubicBezTo>
                  <a:lnTo>
                    <a:pt x="2748996" y="3876830"/>
                  </a:lnTo>
                  <a:lnTo>
                    <a:pt x="3362832" y="3876830"/>
                  </a:lnTo>
                  <a:lnTo>
                    <a:pt x="3378334" y="3853478"/>
                  </a:lnTo>
                  <a:cubicBezTo>
                    <a:pt x="3385962" y="3845734"/>
                    <a:pt x="3395094" y="3839434"/>
                    <a:pt x="3405323" y="3835071"/>
                  </a:cubicBezTo>
                  <a:lnTo>
                    <a:pt x="3411361" y="3833850"/>
                  </a:lnTo>
                  <a:lnTo>
                    <a:pt x="3701314" y="3331887"/>
                  </a:lnTo>
                  <a:lnTo>
                    <a:pt x="3695277" y="3327783"/>
                  </a:lnTo>
                  <a:cubicBezTo>
                    <a:pt x="3679788" y="3312294"/>
                    <a:pt x="3670079" y="3291026"/>
                    <a:pt x="3670079" y="3267909"/>
                  </a:cubicBezTo>
                  <a:cubicBezTo>
                    <a:pt x="3671004" y="3244791"/>
                    <a:pt x="3680714" y="3223523"/>
                    <a:pt x="3695971" y="3208034"/>
                  </a:cubicBezTo>
                  <a:lnTo>
                    <a:pt x="3699014" y="3205932"/>
                  </a:lnTo>
                  <a:lnTo>
                    <a:pt x="3421549" y="2725730"/>
                  </a:lnTo>
                  <a:lnTo>
                    <a:pt x="3411162" y="2727881"/>
                  </a:lnTo>
                  <a:cubicBezTo>
                    <a:pt x="3376484" y="2727881"/>
                    <a:pt x="3345969" y="2706034"/>
                    <a:pt x="3332879" y="2675606"/>
                  </a:cubicBezTo>
                  <a:lnTo>
                    <a:pt x="3327185" y="2648105"/>
                  </a:lnTo>
                  <a:close/>
                  <a:moveTo>
                    <a:pt x="3861774" y="2038357"/>
                  </a:moveTo>
                  <a:lnTo>
                    <a:pt x="3861174" y="2041257"/>
                  </a:lnTo>
                  <a:cubicBezTo>
                    <a:pt x="3848084" y="2071685"/>
                    <a:pt x="3817569" y="2093532"/>
                    <a:pt x="3782892" y="2093532"/>
                  </a:cubicBezTo>
                  <a:lnTo>
                    <a:pt x="3759616" y="2088713"/>
                  </a:lnTo>
                  <a:lnTo>
                    <a:pt x="3473610" y="2586718"/>
                  </a:lnTo>
                  <a:lnTo>
                    <a:pt x="3489444" y="2610010"/>
                  </a:lnTo>
                  <a:cubicBezTo>
                    <a:pt x="3493807" y="2620152"/>
                    <a:pt x="3496235" y="2631249"/>
                    <a:pt x="3496235" y="2642808"/>
                  </a:cubicBezTo>
                  <a:cubicBezTo>
                    <a:pt x="3496235" y="2654367"/>
                    <a:pt x="3493807" y="2665463"/>
                    <a:pt x="3489444" y="2675606"/>
                  </a:cubicBezTo>
                  <a:lnTo>
                    <a:pt x="3472559" y="2700443"/>
                  </a:lnTo>
                  <a:lnTo>
                    <a:pt x="3750370" y="3183834"/>
                  </a:lnTo>
                  <a:lnTo>
                    <a:pt x="3755152" y="3182836"/>
                  </a:lnTo>
                  <a:cubicBezTo>
                    <a:pt x="3789829" y="3182836"/>
                    <a:pt x="3820344" y="3204682"/>
                    <a:pt x="3833434" y="3235111"/>
                  </a:cubicBezTo>
                  <a:lnTo>
                    <a:pt x="3840054" y="3267082"/>
                  </a:lnTo>
                  <a:lnTo>
                    <a:pt x="4494338" y="3267082"/>
                  </a:lnTo>
                  <a:lnTo>
                    <a:pt x="4816006" y="2710216"/>
                  </a:lnTo>
                  <a:lnTo>
                    <a:pt x="4804923" y="2702682"/>
                  </a:lnTo>
                  <a:cubicBezTo>
                    <a:pt x="4789434" y="2687193"/>
                    <a:pt x="4779725" y="2665925"/>
                    <a:pt x="4779725" y="2642808"/>
                  </a:cubicBezTo>
                  <a:cubicBezTo>
                    <a:pt x="4779725" y="2619690"/>
                    <a:pt x="4789434" y="2598422"/>
                    <a:pt x="4804923" y="2582933"/>
                  </a:cubicBezTo>
                  <a:lnTo>
                    <a:pt x="4807166" y="2581408"/>
                  </a:lnTo>
                  <a:lnTo>
                    <a:pt x="4520363" y="2082014"/>
                  </a:lnTo>
                  <a:lnTo>
                    <a:pt x="4500463" y="2086134"/>
                  </a:lnTo>
                  <a:cubicBezTo>
                    <a:pt x="4483125" y="2086134"/>
                    <a:pt x="4466827" y="2080672"/>
                    <a:pt x="4453227" y="2071407"/>
                  </a:cubicBezTo>
                  <a:lnTo>
                    <a:pt x="4425900" y="2038357"/>
                  </a:lnTo>
                  <a:close/>
                  <a:moveTo>
                    <a:pt x="1622108" y="2038357"/>
                  </a:moveTo>
                  <a:lnTo>
                    <a:pt x="1610530" y="2055388"/>
                  </a:lnTo>
                  <a:cubicBezTo>
                    <a:pt x="1595041" y="2070877"/>
                    <a:pt x="1573774" y="2080587"/>
                    <a:pt x="1550655" y="2080587"/>
                  </a:cubicBezTo>
                  <a:lnTo>
                    <a:pt x="1548886" y="2080220"/>
                  </a:lnTo>
                  <a:lnTo>
                    <a:pt x="1264284" y="2575779"/>
                  </a:lnTo>
                  <a:lnTo>
                    <a:pt x="1272087" y="2581083"/>
                  </a:lnTo>
                  <a:cubicBezTo>
                    <a:pt x="1287576" y="2596572"/>
                    <a:pt x="1297285" y="2617840"/>
                    <a:pt x="1297285" y="2640958"/>
                  </a:cubicBezTo>
                  <a:cubicBezTo>
                    <a:pt x="1297285" y="2664075"/>
                    <a:pt x="1287576" y="2685343"/>
                    <a:pt x="1272087" y="2700832"/>
                  </a:cubicBezTo>
                  <a:lnTo>
                    <a:pt x="1253858" y="2713225"/>
                  </a:lnTo>
                  <a:lnTo>
                    <a:pt x="1537858" y="3206206"/>
                  </a:lnTo>
                  <a:lnTo>
                    <a:pt x="1549297" y="3198613"/>
                  </a:lnTo>
                  <a:cubicBezTo>
                    <a:pt x="1559439" y="3194394"/>
                    <a:pt x="1570536" y="3192082"/>
                    <a:pt x="1582094" y="3192082"/>
                  </a:cubicBezTo>
                  <a:cubicBezTo>
                    <a:pt x="1616772" y="3192082"/>
                    <a:pt x="1647286" y="3213928"/>
                    <a:pt x="1660376" y="3244357"/>
                  </a:cubicBezTo>
                  <a:lnTo>
                    <a:pt x="1665081" y="3267082"/>
                  </a:lnTo>
                  <a:lnTo>
                    <a:pt x="2216614" y="3267082"/>
                  </a:lnTo>
                  <a:lnTo>
                    <a:pt x="2223233" y="3235111"/>
                  </a:lnTo>
                  <a:cubicBezTo>
                    <a:pt x="2236324" y="3204682"/>
                    <a:pt x="2266838" y="3182836"/>
                    <a:pt x="2301516" y="3182836"/>
                  </a:cubicBezTo>
                  <a:lnTo>
                    <a:pt x="2316723" y="3185985"/>
                  </a:lnTo>
                  <a:lnTo>
                    <a:pt x="2601556" y="2691613"/>
                  </a:lnTo>
                  <a:lnTo>
                    <a:pt x="2589416" y="2673756"/>
                  </a:lnTo>
                  <a:cubicBezTo>
                    <a:pt x="2585053" y="2663613"/>
                    <a:pt x="2582626" y="2652517"/>
                    <a:pt x="2582626" y="2640958"/>
                  </a:cubicBezTo>
                  <a:cubicBezTo>
                    <a:pt x="2582626" y="2629399"/>
                    <a:pt x="2584938" y="2618302"/>
                    <a:pt x="2589157" y="2608160"/>
                  </a:cubicBezTo>
                  <a:lnTo>
                    <a:pt x="2598681" y="2593811"/>
                  </a:lnTo>
                  <a:lnTo>
                    <a:pt x="2309617" y="2090479"/>
                  </a:lnTo>
                  <a:lnTo>
                    <a:pt x="2304235" y="2089643"/>
                  </a:lnTo>
                  <a:cubicBezTo>
                    <a:pt x="2280410" y="2082072"/>
                    <a:pt x="2260791" y="2064078"/>
                    <a:pt x="2250973" y="2041257"/>
                  </a:cubicBezTo>
                  <a:lnTo>
                    <a:pt x="2250373" y="2038357"/>
                  </a:lnTo>
                  <a:close/>
                  <a:moveTo>
                    <a:pt x="2713096" y="1403586"/>
                  </a:moveTo>
                  <a:lnTo>
                    <a:pt x="2687550" y="1420953"/>
                  </a:lnTo>
                  <a:cubicBezTo>
                    <a:pt x="2677407" y="1425317"/>
                    <a:pt x="2666311" y="1427744"/>
                    <a:pt x="2654752" y="1427744"/>
                  </a:cubicBezTo>
                  <a:lnTo>
                    <a:pt x="2654437" y="1427679"/>
                  </a:lnTo>
                  <a:lnTo>
                    <a:pt x="2364036" y="1931525"/>
                  </a:lnTo>
                  <a:lnTo>
                    <a:pt x="2389130" y="1948584"/>
                  </a:lnTo>
                  <a:cubicBezTo>
                    <a:pt x="2404619" y="1964073"/>
                    <a:pt x="2414329" y="1985341"/>
                    <a:pt x="2414329" y="2008459"/>
                  </a:cubicBezTo>
                  <a:cubicBezTo>
                    <a:pt x="2414329" y="2031576"/>
                    <a:pt x="2404619" y="2052844"/>
                    <a:pt x="2389130" y="2068333"/>
                  </a:cubicBezTo>
                  <a:lnTo>
                    <a:pt x="2362362" y="2086531"/>
                  </a:lnTo>
                  <a:lnTo>
                    <a:pt x="2635812" y="2562334"/>
                  </a:lnTo>
                  <a:lnTo>
                    <a:pt x="2667699" y="2555885"/>
                  </a:lnTo>
                  <a:cubicBezTo>
                    <a:pt x="2690816" y="2555885"/>
                    <a:pt x="2712084" y="2565594"/>
                    <a:pt x="2727573" y="2581083"/>
                  </a:cubicBezTo>
                  <a:lnTo>
                    <a:pt x="2740760" y="2600480"/>
                  </a:lnTo>
                  <a:lnTo>
                    <a:pt x="3338945" y="2600480"/>
                  </a:lnTo>
                  <a:lnTo>
                    <a:pt x="3350594" y="2582933"/>
                  </a:lnTo>
                  <a:cubicBezTo>
                    <a:pt x="3365851" y="2567444"/>
                    <a:pt x="3387120" y="2557735"/>
                    <a:pt x="3411162" y="2557735"/>
                  </a:cubicBezTo>
                  <a:lnTo>
                    <a:pt x="3432626" y="2562179"/>
                  </a:lnTo>
                  <a:lnTo>
                    <a:pt x="3719845" y="2063667"/>
                  </a:lnTo>
                  <a:lnTo>
                    <a:pt x="3704610" y="2041257"/>
                  </a:lnTo>
                  <a:cubicBezTo>
                    <a:pt x="3700246" y="2031114"/>
                    <a:pt x="3697819" y="2020018"/>
                    <a:pt x="3697819" y="2008459"/>
                  </a:cubicBezTo>
                  <a:cubicBezTo>
                    <a:pt x="3697819" y="1996900"/>
                    <a:pt x="3700246" y="1985804"/>
                    <a:pt x="3704610" y="1975661"/>
                  </a:cubicBezTo>
                  <a:lnTo>
                    <a:pt x="3718602" y="1955078"/>
                  </a:lnTo>
                  <a:lnTo>
                    <a:pt x="3428683" y="1453324"/>
                  </a:lnTo>
                  <a:lnTo>
                    <a:pt x="3409311" y="1457335"/>
                  </a:lnTo>
                  <a:cubicBezTo>
                    <a:pt x="3374635" y="1457335"/>
                    <a:pt x="3344119" y="1435488"/>
                    <a:pt x="3331029" y="1405060"/>
                  </a:cubicBezTo>
                  <a:lnTo>
                    <a:pt x="3330724" y="1403586"/>
                  </a:lnTo>
                  <a:close/>
                  <a:moveTo>
                    <a:pt x="4945558" y="1393089"/>
                  </a:moveTo>
                  <a:lnTo>
                    <a:pt x="4943080" y="1405060"/>
                  </a:lnTo>
                  <a:cubicBezTo>
                    <a:pt x="4929990" y="1435488"/>
                    <a:pt x="4899475" y="1457335"/>
                    <a:pt x="4864798" y="1457335"/>
                  </a:cubicBezTo>
                  <a:lnTo>
                    <a:pt x="4854215" y="1455144"/>
                  </a:lnTo>
                  <a:lnTo>
                    <a:pt x="4567772" y="1952122"/>
                  </a:lnTo>
                  <a:lnTo>
                    <a:pt x="4578745" y="1968263"/>
                  </a:lnTo>
                  <a:cubicBezTo>
                    <a:pt x="4583108" y="1978406"/>
                    <a:pt x="4585536" y="1989502"/>
                    <a:pt x="4585536" y="2001061"/>
                  </a:cubicBezTo>
                  <a:cubicBezTo>
                    <a:pt x="4585536" y="2012620"/>
                    <a:pt x="4583108" y="2023716"/>
                    <a:pt x="4578745" y="2033859"/>
                  </a:cubicBezTo>
                  <a:lnTo>
                    <a:pt x="4562461" y="2057813"/>
                  </a:lnTo>
                  <a:lnTo>
                    <a:pt x="4851988" y="2560387"/>
                  </a:lnTo>
                  <a:lnTo>
                    <a:pt x="4864798" y="2557735"/>
                  </a:lnTo>
                  <a:cubicBezTo>
                    <a:pt x="4899475" y="2557735"/>
                    <a:pt x="4929990" y="2579581"/>
                    <a:pt x="4943080" y="2610010"/>
                  </a:cubicBezTo>
                  <a:lnTo>
                    <a:pt x="4945524" y="2621814"/>
                  </a:lnTo>
                  <a:lnTo>
                    <a:pt x="5510489" y="2621814"/>
                  </a:lnTo>
                  <a:lnTo>
                    <a:pt x="5510241" y="2620615"/>
                  </a:lnTo>
                  <a:cubicBezTo>
                    <a:pt x="5510241" y="2572530"/>
                    <a:pt x="5549079" y="2535542"/>
                    <a:pt x="5595314" y="2535542"/>
                  </a:cubicBezTo>
                  <a:cubicBezTo>
                    <a:pt x="5606873" y="2535542"/>
                    <a:pt x="5617969" y="2537969"/>
                    <a:pt x="5628112" y="2542333"/>
                  </a:cubicBezTo>
                  <a:lnTo>
                    <a:pt x="5635993" y="2547691"/>
                  </a:lnTo>
                  <a:lnTo>
                    <a:pt x="5922730" y="2051297"/>
                  </a:lnTo>
                  <a:lnTo>
                    <a:pt x="5922650" y="2051242"/>
                  </a:lnTo>
                  <a:cubicBezTo>
                    <a:pt x="5907161" y="2035754"/>
                    <a:pt x="5897451" y="2014485"/>
                    <a:pt x="5897451" y="1991369"/>
                  </a:cubicBezTo>
                  <a:cubicBezTo>
                    <a:pt x="5897451" y="1979347"/>
                    <a:pt x="5899879" y="1968020"/>
                    <a:pt x="5904242" y="1957790"/>
                  </a:cubicBezTo>
                  <a:lnTo>
                    <a:pt x="5911949" y="1946490"/>
                  </a:lnTo>
                  <a:lnTo>
                    <a:pt x="5618559" y="1435627"/>
                  </a:lnTo>
                  <a:lnTo>
                    <a:pt x="5611959" y="1436993"/>
                  </a:lnTo>
                  <a:cubicBezTo>
                    <a:pt x="5588840" y="1436993"/>
                    <a:pt x="5567572" y="1427284"/>
                    <a:pt x="5552084" y="1411794"/>
                  </a:cubicBezTo>
                  <a:lnTo>
                    <a:pt x="5539368" y="1393089"/>
                  </a:lnTo>
                  <a:close/>
                  <a:moveTo>
                    <a:pt x="553209" y="1393089"/>
                  </a:moveTo>
                  <a:lnTo>
                    <a:pt x="550730" y="1405060"/>
                  </a:lnTo>
                  <a:cubicBezTo>
                    <a:pt x="537640" y="1435488"/>
                    <a:pt x="507125" y="1457335"/>
                    <a:pt x="472448" y="1457335"/>
                  </a:cubicBezTo>
                  <a:lnTo>
                    <a:pt x="440939" y="1450811"/>
                  </a:lnTo>
                  <a:lnTo>
                    <a:pt x="145534" y="1965181"/>
                  </a:lnTo>
                  <a:lnTo>
                    <a:pt x="163355" y="1991395"/>
                  </a:lnTo>
                  <a:cubicBezTo>
                    <a:pt x="167718" y="2001538"/>
                    <a:pt x="170146" y="2012635"/>
                    <a:pt x="170146" y="2024194"/>
                  </a:cubicBezTo>
                  <a:cubicBezTo>
                    <a:pt x="170146" y="2035753"/>
                    <a:pt x="167718" y="2046849"/>
                    <a:pt x="163355" y="2056992"/>
                  </a:cubicBezTo>
                  <a:lnTo>
                    <a:pt x="155423" y="2068659"/>
                  </a:lnTo>
                  <a:lnTo>
                    <a:pt x="435185" y="2554283"/>
                  </a:lnTo>
                  <a:lnTo>
                    <a:pt x="439651" y="2551319"/>
                  </a:lnTo>
                  <a:cubicBezTo>
                    <a:pt x="449793" y="2547100"/>
                    <a:pt x="460890" y="2544788"/>
                    <a:pt x="472448" y="2544788"/>
                  </a:cubicBezTo>
                  <a:cubicBezTo>
                    <a:pt x="507125" y="2544788"/>
                    <a:pt x="537640" y="2566634"/>
                    <a:pt x="550730" y="2597063"/>
                  </a:cubicBezTo>
                  <a:lnTo>
                    <a:pt x="555855" y="2621814"/>
                  </a:lnTo>
                  <a:lnTo>
                    <a:pt x="1131103" y="2621814"/>
                  </a:lnTo>
                  <a:lnTo>
                    <a:pt x="1133930" y="2608160"/>
                  </a:lnTo>
                  <a:cubicBezTo>
                    <a:pt x="1147021" y="2577731"/>
                    <a:pt x="1177536" y="2555885"/>
                    <a:pt x="1212212" y="2555885"/>
                  </a:cubicBezTo>
                  <a:lnTo>
                    <a:pt x="1217359" y="2556951"/>
                  </a:lnTo>
                  <a:lnTo>
                    <a:pt x="1502485" y="2063345"/>
                  </a:lnTo>
                  <a:lnTo>
                    <a:pt x="1490781" y="2055388"/>
                  </a:lnTo>
                  <a:cubicBezTo>
                    <a:pt x="1475292" y="2039900"/>
                    <a:pt x="1465582" y="2018632"/>
                    <a:pt x="1465582" y="1995515"/>
                  </a:cubicBezTo>
                  <a:cubicBezTo>
                    <a:pt x="1465582" y="1971472"/>
                    <a:pt x="1475292" y="1950204"/>
                    <a:pt x="1490781" y="1934947"/>
                  </a:cubicBezTo>
                  <a:lnTo>
                    <a:pt x="1491201" y="1934668"/>
                  </a:lnTo>
                  <a:lnTo>
                    <a:pt x="1197912" y="1427081"/>
                  </a:lnTo>
                  <a:lnTo>
                    <a:pt x="1168318" y="1420954"/>
                  </a:lnTo>
                  <a:lnTo>
                    <a:pt x="1134618" y="1393089"/>
                  </a:lnTo>
                  <a:close/>
                  <a:moveTo>
                    <a:pt x="3863568" y="753603"/>
                  </a:moveTo>
                  <a:lnTo>
                    <a:pt x="3861174" y="765163"/>
                  </a:lnTo>
                  <a:cubicBezTo>
                    <a:pt x="3848084" y="795592"/>
                    <a:pt x="3817569" y="817439"/>
                    <a:pt x="3782892" y="817439"/>
                  </a:cubicBezTo>
                  <a:lnTo>
                    <a:pt x="3756139" y="811899"/>
                  </a:lnTo>
                  <a:lnTo>
                    <a:pt x="3468099" y="1311649"/>
                  </a:lnTo>
                  <a:lnTo>
                    <a:pt x="3469186" y="1312387"/>
                  </a:lnTo>
                  <a:cubicBezTo>
                    <a:pt x="3484675" y="1327876"/>
                    <a:pt x="3494384" y="1349144"/>
                    <a:pt x="3494384" y="1372262"/>
                  </a:cubicBezTo>
                  <a:cubicBezTo>
                    <a:pt x="3494384" y="1383821"/>
                    <a:pt x="3491956" y="1394917"/>
                    <a:pt x="3487593" y="1405060"/>
                  </a:cubicBezTo>
                  <a:lnTo>
                    <a:pt x="3470480" y="1430233"/>
                  </a:lnTo>
                  <a:lnTo>
                    <a:pt x="3757597" y="1928624"/>
                  </a:lnTo>
                  <a:lnTo>
                    <a:pt x="3782892" y="1923387"/>
                  </a:lnTo>
                  <a:cubicBezTo>
                    <a:pt x="3817569" y="1923387"/>
                    <a:pt x="3848084" y="1945233"/>
                    <a:pt x="3861174" y="1975661"/>
                  </a:cubicBezTo>
                  <a:lnTo>
                    <a:pt x="3862555" y="1982329"/>
                  </a:lnTo>
                  <a:lnTo>
                    <a:pt x="4419178" y="1982329"/>
                  </a:lnTo>
                  <a:lnTo>
                    <a:pt x="4422181" y="1967483"/>
                  </a:lnTo>
                  <a:cubicBezTo>
                    <a:pt x="4435271" y="1936795"/>
                    <a:pt x="4465787" y="1915989"/>
                    <a:pt x="4500463" y="1915989"/>
                  </a:cubicBezTo>
                  <a:lnTo>
                    <a:pt x="4528636" y="1921822"/>
                  </a:lnTo>
                  <a:lnTo>
                    <a:pt x="4809123" y="1434992"/>
                  </a:lnTo>
                  <a:lnTo>
                    <a:pt x="4804923" y="1432137"/>
                  </a:lnTo>
                  <a:cubicBezTo>
                    <a:pt x="4789434" y="1416647"/>
                    <a:pt x="4779725" y="1395379"/>
                    <a:pt x="4779725" y="1372262"/>
                  </a:cubicBezTo>
                  <a:cubicBezTo>
                    <a:pt x="4779725" y="1348220"/>
                    <a:pt x="4789434" y="1326952"/>
                    <a:pt x="4804923" y="1311694"/>
                  </a:cubicBezTo>
                  <a:lnTo>
                    <a:pt x="4812801" y="1306465"/>
                  </a:lnTo>
                  <a:lnTo>
                    <a:pt x="4533745" y="820561"/>
                  </a:lnTo>
                  <a:lnTo>
                    <a:pt x="4504162" y="826687"/>
                  </a:lnTo>
                  <a:cubicBezTo>
                    <a:pt x="4469486" y="826687"/>
                    <a:pt x="4438970" y="804840"/>
                    <a:pt x="4425880" y="774412"/>
                  </a:cubicBezTo>
                  <a:lnTo>
                    <a:pt x="4421571" y="753603"/>
                  </a:lnTo>
                  <a:close/>
                  <a:moveTo>
                    <a:pt x="1647674" y="753603"/>
                  </a:moveTo>
                  <a:lnTo>
                    <a:pt x="1632723" y="775596"/>
                  </a:lnTo>
                  <a:cubicBezTo>
                    <a:pt x="1617234" y="791085"/>
                    <a:pt x="1595966" y="800795"/>
                    <a:pt x="1572848" y="800795"/>
                  </a:cubicBezTo>
                  <a:lnTo>
                    <a:pt x="1548698" y="795794"/>
                  </a:lnTo>
                  <a:lnTo>
                    <a:pt x="1265337" y="1289191"/>
                  </a:lnTo>
                  <a:lnTo>
                    <a:pt x="1279398" y="1309873"/>
                  </a:lnTo>
                  <a:cubicBezTo>
                    <a:pt x="1283761" y="1320016"/>
                    <a:pt x="1286189" y="1331113"/>
                    <a:pt x="1286189" y="1342672"/>
                  </a:cubicBezTo>
                  <a:cubicBezTo>
                    <a:pt x="1286189" y="1365789"/>
                    <a:pt x="1276479" y="1387057"/>
                    <a:pt x="1260990" y="1402546"/>
                  </a:cubicBezTo>
                  <a:lnTo>
                    <a:pt x="1246811" y="1412185"/>
                  </a:lnTo>
                  <a:lnTo>
                    <a:pt x="1534962" y="1913567"/>
                  </a:lnTo>
                  <a:lnTo>
                    <a:pt x="1550655" y="1910442"/>
                  </a:lnTo>
                  <a:cubicBezTo>
                    <a:pt x="1585332" y="1910442"/>
                    <a:pt x="1615847" y="1932288"/>
                    <a:pt x="1628937" y="1962716"/>
                  </a:cubicBezTo>
                  <a:lnTo>
                    <a:pt x="1632998" y="1982328"/>
                  </a:lnTo>
                  <a:lnTo>
                    <a:pt x="2249386" y="1982328"/>
                  </a:lnTo>
                  <a:lnTo>
                    <a:pt x="2250714" y="1975661"/>
                  </a:lnTo>
                  <a:cubicBezTo>
                    <a:pt x="2259152" y="1955375"/>
                    <a:pt x="2275218" y="1938904"/>
                    <a:pt x="2295678" y="1930178"/>
                  </a:cubicBezTo>
                  <a:lnTo>
                    <a:pt x="2310597" y="1927161"/>
                  </a:lnTo>
                  <a:lnTo>
                    <a:pt x="2608346" y="1411702"/>
                  </a:lnTo>
                  <a:lnTo>
                    <a:pt x="2594877" y="1402546"/>
                  </a:lnTo>
                  <a:cubicBezTo>
                    <a:pt x="2579388" y="1387057"/>
                    <a:pt x="2569679" y="1365789"/>
                    <a:pt x="2569679" y="1342672"/>
                  </a:cubicBezTo>
                  <a:cubicBezTo>
                    <a:pt x="2569679" y="1331113"/>
                    <a:pt x="2572106" y="1320016"/>
                    <a:pt x="2576470" y="1309873"/>
                  </a:cubicBezTo>
                  <a:lnTo>
                    <a:pt x="2588764" y="1291789"/>
                  </a:lnTo>
                  <a:lnTo>
                    <a:pt x="2474142" y="1092204"/>
                  </a:lnTo>
                  <a:lnTo>
                    <a:pt x="2313494" y="814175"/>
                  </a:lnTo>
                  <a:lnTo>
                    <a:pt x="2296457" y="810648"/>
                  </a:lnTo>
                  <a:cubicBezTo>
                    <a:pt x="2281243" y="804102"/>
                    <a:pt x="2268174" y="793201"/>
                    <a:pt x="2258909" y="779601"/>
                  </a:cubicBezTo>
                  <a:lnTo>
                    <a:pt x="2250804" y="753603"/>
                  </a:lnTo>
                  <a:close/>
                  <a:moveTo>
                    <a:pt x="2726667" y="127236"/>
                  </a:moveTo>
                  <a:lnTo>
                    <a:pt x="2714627" y="144947"/>
                  </a:lnTo>
                  <a:cubicBezTo>
                    <a:pt x="2706882" y="152691"/>
                    <a:pt x="2697693" y="158991"/>
                    <a:pt x="2687550" y="163354"/>
                  </a:cubicBezTo>
                  <a:lnTo>
                    <a:pt x="2656270" y="169831"/>
                  </a:lnTo>
                  <a:lnTo>
                    <a:pt x="2373638" y="661959"/>
                  </a:lnTo>
                  <a:lnTo>
                    <a:pt x="2389130" y="672491"/>
                  </a:lnTo>
                  <a:cubicBezTo>
                    <a:pt x="2404619" y="687979"/>
                    <a:pt x="2414329" y="709248"/>
                    <a:pt x="2414329" y="732366"/>
                  </a:cubicBezTo>
                  <a:cubicBezTo>
                    <a:pt x="2414329" y="755483"/>
                    <a:pt x="2404619" y="776751"/>
                    <a:pt x="2389130" y="792240"/>
                  </a:cubicBezTo>
                  <a:lnTo>
                    <a:pt x="2365941" y="808005"/>
                  </a:lnTo>
                  <a:lnTo>
                    <a:pt x="2627563" y="1263228"/>
                  </a:lnTo>
                  <a:lnTo>
                    <a:pt x="2654752" y="1257599"/>
                  </a:lnTo>
                  <a:cubicBezTo>
                    <a:pt x="2700988" y="1257599"/>
                    <a:pt x="2739825" y="1296435"/>
                    <a:pt x="2739825" y="1342672"/>
                  </a:cubicBezTo>
                  <a:lnTo>
                    <a:pt x="2737073" y="1355961"/>
                  </a:lnTo>
                  <a:lnTo>
                    <a:pt x="3327534" y="1355961"/>
                  </a:lnTo>
                  <a:lnTo>
                    <a:pt x="3331029" y="1338684"/>
                  </a:lnTo>
                  <a:cubicBezTo>
                    <a:pt x="3344119" y="1307995"/>
                    <a:pt x="3374635" y="1287189"/>
                    <a:pt x="3409311" y="1287189"/>
                  </a:cubicBezTo>
                  <a:lnTo>
                    <a:pt x="3424449" y="1290324"/>
                  </a:lnTo>
                  <a:lnTo>
                    <a:pt x="3713854" y="789310"/>
                  </a:lnTo>
                  <a:lnTo>
                    <a:pt x="3717144" y="783600"/>
                  </a:lnTo>
                  <a:lnTo>
                    <a:pt x="3704610" y="765163"/>
                  </a:lnTo>
                  <a:cubicBezTo>
                    <a:pt x="3700246" y="755021"/>
                    <a:pt x="3697819" y="743924"/>
                    <a:pt x="3697819" y="732366"/>
                  </a:cubicBezTo>
                  <a:cubicBezTo>
                    <a:pt x="3697819" y="720807"/>
                    <a:pt x="3700246" y="709710"/>
                    <a:pt x="3704610" y="699567"/>
                  </a:cubicBezTo>
                  <a:lnTo>
                    <a:pt x="3710880" y="690343"/>
                  </a:lnTo>
                  <a:lnTo>
                    <a:pt x="3422665" y="188490"/>
                  </a:lnTo>
                  <a:lnTo>
                    <a:pt x="3413010" y="190489"/>
                  </a:lnTo>
                  <a:cubicBezTo>
                    <a:pt x="3378334" y="190489"/>
                    <a:pt x="3347818" y="168642"/>
                    <a:pt x="3334728" y="138214"/>
                  </a:cubicBezTo>
                  <a:lnTo>
                    <a:pt x="3332455" y="127236"/>
                  </a:lnTo>
                  <a:close/>
                  <a:moveTo>
                    <a:pt x="2654752" y="0"/>
                  </a:moveTo>
                  <a:cubicBezTo>
                    <a:pt x="2689429" y="0"/>
                    <a:pt x="2719944" y="21845"/>
                    <a:pt x="2733034" y="52274"/>
                  </a:cubicBezTo>
                  <a:lnTo>
                    <a:pt x="2738694" y="79611"/>
                  </a:lnTo>
                  <a:lnTo>
                    <a:pt x="3333155" y="79611"/>
                  </a:lnTo>
                  <a:lnTo>
                    <a:pt x="3334728" y="71838"/>
                  </a:lnTo>
                  <a:cubicBezTo>
                    <a:pt x="3347818" y="41149"/>
                    <a:pt x="3378334" y="20343"/>
                    <a:pt x="3413010" y="20343"/>
                  </a:cubicBezTo>
                  <a:cubicBezTo>
                    <a:pt x="3459246" y="20343"/>
                    <a:pt x="3498083" y="59180"/>
                    <a:pt x="3498083" y="105416"/>
                  </a:cubicBezTo>
                  <a:cubicBezTo>
                    <a:pt x="3498083" y="128533"/>
                    <a:pt x="3488373" y="149801"/>
                    <a:pt x="3472885" y="165290"/>
                  </a:cubicBezTo>
                  <a:lnTo>
                    <a:pt x="3466747" y="169463"/>
                  </a:lnTo>
                  <a:lnTo>
                    <a:pt x="3746622" y="656444"/>
                  </a:lnTo>
                  <a:lnTo>
                    <a:pt x="3750094" y="654083"/>
                  </a:lnTo>
                  <a:cubicBezTo>
                    <a:pt x="3760237" y="649720"/>
                    <a:pt x="3771333" y="647293"/>
                    <a:pt x="3782892" y="647293"/>
                  </a:cubicBezTo>
                  <a:cubicBezTo>
                    <a:pt x="3817569" y="647293"/>
                    <a:pt x="3848084" y="669138"/>
                    <a:pt x="3861174" y="699567"/>
                  </a:cubicBezTo>
                  <a:lnTo>
                    <a:pt x="3862501" y="705978"/>
                  </a:lnTo>
                  <a:lnTo>
                    <a:pt x="4427808" y="705978"/>
                  </a:lnTo>
                  <a:lnTo>
                    <a:pt x="4444287" y="681739"/>
                  </a:lnTo>
                  <a:cubicBezTo>
                    <a:pt x="4459776" y="666250"/>
                    <a:pt x="4481044" y="656541"/>
                    <a:pt x="4504162" y="656541"/>
                  </a:cubicBezTo>
                  <a:cubicBezTo>
                    <a:pt x="4550398" y="656541"/>
                    <a:pt x="4589235" y="695378"/>
                    <a:pt x="4589235" y="741614"/>
                  </a:cubicBezTo>
                  <a:cubicBezTo>
                    <a:pt x="4589235" y="753173"/>
                    <a:pt x="4586807" y="764269"/>
                    <a:pt x="4582444" y="774412"/>
                  </a:cubicBezTo>
                  <a:lnTo>
                    <a:pt x="4571497" y="790515"/>
                  </a:lnTo>
                  <a:lnTo>
                    <a:pt x="4857749" y="1288593"/>
                  </a:lnTo>
                  <a:lnTo>
                    <a:pt x="4864798" y="1287189"/>
                  </a:lnTo>
                  <a:cubicBezTo>
                    <a:pt x="4899475" y="1287189"/>
                    <a:pt x="4929990" y="1309035"/>
                    <a:pt x="4943080" y="1339464"/>
                  </a:cubicBezTo>
                  <a:lnTo>
                    <a:pt x="4944322" y="1345464"/>
                  </a:lnTo>
                  <a:lnTo>
                    <a:pt x="5528171" y="1345464"/>
                  </a:lnTo>
                  <a:lnTo>
                    <a:pt x="5533417" y="1319122"/>
                  </a:lnTo>
                  <a:cubicBezTo>
                    <a:pt x="5546073" y="1288693"/>
                    <a:pt x="5575895" y="1266847"/>
                    <a:pt x="5611959" y="1266847"/>
                  </a:cubicBezTo>
                  <a:cubicBezTo>
                    <a:pt x="5658193" y="1266847"/>
                    <a:pt x="5697032" y="1305684"/>
                    <a:pt x="5697032" y="1351920"/>
                  </a:cubicBezTo>
                  <a:cubicBezTo>
                    <a:pt x="5697032" y="1375037"/>
                    <a:pt x="5687322" y="1396306"/>
                    <a:pt x="5671833" y="1411794"/>
                  </a:cubicBezTo>
                  <a:lnTo>
                    <a:pt x="5663233" y="1417641"/>
                  </a:lnTo>
                  <a:lnTo>
                    <a:pt x="5948348" y="1913741"/>
                  </a:lnTo>
                  <a:lnTo>
                    <a:pt x="5949726" y="1912826"/>
                  </a:lnTo>
                  <a:cubicBezTo>
                    <a:pt x="5959869" y="1908608"/>
                    <a:pt x="5970966" y="1906296"/>
                    <a:pt x="5982524" y="1906296"/>
                  </a:cubicBezTo>
                  <a:cubicBezTo>
                    <a:pt x="6028760" y="1906296"/>
                    <a:pt x="6067597" y="1945133"/>
                    <a:pt x="6067597" y="1991369"/>
                  </a:cubicBezTo>
                  <a:cubicBezTo>
                    <a:pt x="6067597" y="2037602"/>
                    <a:pt x="6028760" y="2076441"/>
                    <a:pt x="5982524" y="2076441"/>
                  </a:cubicBezTo>
                  <a:lnTo>
                    <a:pt x="5965562" y="2072929"/>
                  </a:lnTo>
                  <a:lnTo>
                    <a:pt x="5670999" y="2583996"/>
                  </a:lnTo>
                  <a:lnTo>
                    <a:pt x="5673596" y="2587817"/>
                  </a:lnTo>
                  <a:cubicBezTo>
                    <a:pt x="5677959" y="2597959"/>
                    <a:pt x="5680387" y="2609056"/>
                    <a:pt x="5680387" y="2620615"/>
                  </a:cubicBezTo>
                  <a:cubicBezTo>
                    <a:pt x="5680387" y="2666849"/>
                    <a:pt x="5641550" y="2705688"/>
                    <a:pt x="5595314" y="2705688"/>
                  </a:cubicBezTo>
                  <a:cubicBezTo>
                    <a:pt x="5572197" y="2705688"/>
                    <a:pt x="5550928" y="2695978"/>
                    <a:pt x="5535439" y="2680489"/>
                  </a:cubicBezTo>
                  <a:lnTo>
                    <a:pt x="5527927" y="2669439"/>
                  </a:lnTo>
                  <a:lnTo>
                    <a:pt x="4944357" y="2669439"/>
                  </a:lnTo>
                  <a:lnTo>
                    <a:pt x="4943080" y="2675606"/>
                  </a:lnTo>
                  <a:cubicBezTo>
                    <a:pt x="4929990" y="2706034"/>
                    <a:pt x="4899475" y="2727881"/>
                    <a:pt x="4864798" y="2727881"/>
                  </a:cubicBezTo>
                  <a:lnTo>
                    <a:pt x="4861531" y="2727204"/>
                  </a:lnTo>
                  <a:lnTo>
                    <a:pt x="4522913" y="3314707"/>
                  </a:lnTo>
                  <a:lnTo>
                    <a:pt x="3823916" y="3314707"/>
                  </a:lnTo>
                  <a:lnTo>
                    <a:pt x="3815027" y="3327783"/>
                  </a:lnTo>
                  <a:cubicBezTo>
                    <a:pt x="3799538" y="3343272"/>
                    <a:pt x="3778270" y="3352982"/>
                    <a:pt x="3755152" y="3352982"/>
                  </a:cubicBezTo>
                  <a:lnTo>
                    <a:pt x="3745625" y="3351009"/>
                  </a:lnTo>
                  <a:lnTo>
                    <a:pt x="3467168" y="3834133"/>
                  </a:lnTo>
                  <a:lnTo>
                    <a:pt x="3471699" y="3835071"/>
                  </a:lnTo>
                  <a:cubicBezTo>
                    <a:pt x="3502128" y="3848161"/>
                    <a:pt x="3523975" y="3878676"/>
                    <a:pt x="3523975" y="3913353"/>
                  </a:cubicBezTo>
                  <a:cubicBezTo>
                    <a:pt x="3523975" y="3959587"/>
                    <a:pt x="3485136" y="3998426"/>
                    <a:pt x="3438902" y="3998426"/>
                  </a:cubicBezTo>
                  <a:cubicBezTo>
                    <a:pt x="3404224" y="3998426"/>
                    <a:pt x="3373710" y="3976579"/>
                    <a:pt x="3360619" y="3946151"/>
                  </a:cubicBezTo>
                  <a:lnTo>
                    <a:pt x="3356127" y="3924455"/>
                  </a:lnTo>
                  <a:lnTo>
                    <a:pt x="2756020" y="3924455"/>
                  </a:lnTo>
                  <a:lnTo>
                    <a:pt x="2751528" y="3946151"/>
                  </a:lnTo>
                  <a:cubicBezTo>
                    <a:pt x="2738438" y="3976579"/>
                    <a:pt x="2707923" y="3998426"/>
                    <a:pt x="2673246" y="3998426"/>
                  </a:cubicBezTo>
                  <a:cubicBezTo>
                    <a:pt x="2627011" y="3998426"/>
                    <a:pt x="2588173" y="3959587"/>
                    <a:pt x="2588173" y="3913353"/>
                  </a:cubicBezTo>
                  <a:cubicBezTo>
                    <a:pt x="2588173" y="3901794"/>
                    <a:pt x="2590600" y="3890697"/>
                    <a:pt x="2594964" y="3880555"/>
                  </a:cubicBezTo>
                  <a:lnTo>
                    <a:pt x="2613198" y="3853733"/>
                  </a:lnTo>
                  <a:lnTo>
                    <a:pt x="2321471" y="3348850"/>
                  </a:lnTo>
                  <a:lnTo>
                    <a:pt x="2301516" y="3352982"/>
                  </a:lnTo>
                  <a:cubicBezTo>
                    <a:pt x="2278398" y="3352982"/>
                    <a:pt x="2257129" y="3343272"/>
                    <a:pt x="2241641" y="3327783"/>
                  </a:cubicBezTo>
                  <a:lnTo>
                    <a:pt x="2232751" y="3314707"/>
                  </a:lnTo>
                  <a:lnTo>
                    <a:pt x="1657144" y="3314707"/>
                  </a:lnTo>
                  <a:lnTo>
                    <a:pt x="1641969" y="3337029"/>
                  </a:lnTo>
                  <a:cubicBezTo>
                    <a:pt x="1626481" y="3352518"/>
                    <a:pt x="1605212" y="3362228"/>
                    <a:pt x="1582094" y="3362228"/>
                  </a:cubicBezTo>
                  <a:cubicBezTo>
                    <a:pt x="1535860" y="3362228"/>
                    <a:pt x="1497021" y="3323389"/>
                    <a:pt x="1497021" y="3277155"/>
                  </a:cubicBezTo>
                  <a:cubicBezTo>
                    <a:pt x="1497021" y="3265134"/>
                    <a:pt x="1499448" y="3253806"/>
                    <a:pt x="1503812" y="3243577"/>
                  </a:cubicBezTo>
                  <a:lnTo>
                    <a:pt x="1504541" y="3242508"/>
                  </a:lnTo>
                  <a:lnTo>
                    <a:pt x="1205513" y="2724990"/>
                  </a:lnTo>
                  <a:lnTo>
                    <a:pt x="1187193" y="2722142"/>
                  </a:lnTo>
                  <a:cubicBezTo>
                    <a:pt x="1163368" y="2714571"/>
                    <a:pt x="1143748" y="2696577"/>
                    <a:pt x="1133930" y="2673756"/>
                  </a:cubicBezTo>
                  <a:lnTo>
                    <a:pt x="1133036" y="2669439"/>
                  </a:lnTo>
                  <a:lnTo>
                    <a:pt x="546121" y="2669439"/>
                  </a:lnTo>
                  <a:lnTo>
                    <a:pt x="532323" y="2689735"/>
                  </a:lnTo>
                  <a:cubicBezTo>
                    <a:pt x="516834" y="2705224"/>
                    <a:pt x="495567" y="2714934"/>
                    <a:pt x="472448" y="2714934"/>
                  </a:cubicBezTo>
                  <a:cubicBezTo>
                    <a:pt x="426214" y="2714934"/>
                    <a:pt x="387375" y="2676095"/>
                    <a:pt x="387375" y="2629861"/>
                  </a:cubicBezTo>
                  <a:cubicBezTo>
                    <a:pt x="387375" y="2617840"/>
                    <a:pt x="389803" y="2606512"/>
                    <a:pt x="394166" y="2596283"/>
                  </a:cubicBezTo>
                  <a:lnTo>
                    <a:pt x="400111" y="2587565"/>
                  </a:lnTo>
                  <a:lnTo>
                    <a:pt x="119272" y="2101524"/>
                  </a:lnTo>
                  <a:lnTo>
                    <a:pt x="117871" y="2102476"/>
                  </a:lnTo>
                  <a:cubicBezTo>
                    <a:pt x="107729" y="2106839"/>
                    <a:pt x="96632" y="2109267"/>
                    <a:pt x="85073" y="2109267"/>
                  </a:cubicBezTo>
                  <a:cubicBezTo>
                    <a:pt x="38839" y="2109267"/>
                    <a:pt x="0" y="2070428"/>
                    <a:pt x="0" y="2024194"/>
                  </a:cubicBezTo>
                  <a:cubicBezTo>
                    <a:pt x="0" y="1976109"/>
                    <a:pt x="38839" y="1939121"/>
                    <a:pt x="85073" y="1939121"/>
                  </a:cubicBezTo>
                  <a:lnTo>
                    <a:pt x="103219" y="1942878"/>
                  </a:lnTo>
                  <a:lnTo>
                    <a:pt x="404405" y="1420121"/>
                  </a:lnTo>
                  <a:lnTo>
                    <a:pt x="394166" y="1405060"/>
                  </a:lnTo>
                  <a:cubicBezTo>
                    <a:pt x="389803" y="1394917"/>
                    <a:pt x="387375" y="1383821"/>
                    <a:pt x="387375" y="1372262"/>
                  </a:cubicBezTo>
                  <a:cubicBezTo>
                    <a:pt x="387375" y="1324178"/>
                    <a:pt x="426214" y="1287189"/>
                    <a:pt x="472448" y="1287189"/>
                  </a:cubicBezTo>
                  <a:cubicBezTo>
                    <a:pt x="507125" y="1287189"/>
                    <a:pt x="537640" y="1309035"/>
                    <a:pt x="550730" y="1339464"/>
                  </a:cubicBezTo>
                  <a:lnTo>
                    <a:pt x="551972" y="1345464"/>
                  </a:lnTo>
                  <a:lnTo>
                    <a:pt x="1116914" y="1345464"/>
                  </a:lnTo>
                  <a:lnTo>
                    <a:pt x="1116043" y="1342672"/>
                  </a:lnTo>
                  <a:cubicBezTo>
                    <a:pt x="1116043" y="1296435"/>
                    <a:pt x="1153031" y="1257599"/>
                    <a:pt x="1201116" y="1257599"/>
                  </a:cubicBezTo>
                  <a:lnTo>
                    <a:pt x="1225529" y="1262653"/>
                  </a:lnTo>
                  <a:lnTo>
                    <a:pt x="1509279" y="770162"/>
                  </a:lnTo>
                  <a:lnTo>
                    <a:pt x="1494566" y="748520"/>
                  </a:lnTo>
                  <a:cubicBezTo>
                    <a:pt x="1490202" y="738377"/>
                    <a:pt x="1487775" y="727281"/>
                    <a:pt x="1487775" y="715722"/>
                  </a:cubicBezTo>
                  <a:cubicBezTo>
                    <a:pt x="1487775" y="667637"/>
                    <a:pt x="1526614" y="630649"/>
                    <a:pt x="1572848" y="630649"/>
                  </a:cubicBezTo>
                  <a:cubicBezTo>
                    <a:pt x="1607525" y="630649"/>
                    <a:pt x="1638040" y="652495"/>
                    <a:pt x="1651130" y="682924"/>
                  </a:cubicBezTo>
                  <a:lnTo>
                    <a:pt x="1655904" y="705978"/>
                  </a:lnTo>
                  <a:lnTo>
                    <a:pt x="2252137" y="705978"/>
                  </a:lnTo>
                  <a:lnTo>
                    <a:pt x="2258422" y="685130"/>
                  </a:lnTo>
                  <a:cubicBezTo>
                    <a:pt x="2267460" y="671530"/>
                    <a:pt x="2280333" y="660629"/>
                    <a:pt x="2295678" y="654084"/>
                  </a:cubicBezTo>
                  <a:lnTo>
                    <a:pt x="2326693" y="647811"/>
                  </a:lnTo>
                  <a:lnTo>
                    <a:pt x="2610356" y="155470"/>
                  </a:lnTo>
                  <a:lnTo>
                    <a:pt x="2594877" y="144947"/>
                  </a:lnTo>
                  <a:cubicBezTo>
                    <a:pt x="2579388" y="129458"/>
                    <a:pt x="2569679" y="108190"/>
                    <a:pt x="2569679" y="85072"/>
                  </a:cubicBezTo>
                  <a:cubicBezTo>
                    <a:pt x="2569679" y="38836"/>
                    <a:pt x="2608517" y="0"/>
                    <a:pt x="2654752" y="0"/>
                  </a:cubicBezTo>
                  <a:close/>
                </a:path>
              </a:pathLst>
            </a:custGeom>
            <a:solidFill>
              <a:schemeClr val="bg1">
                <a:alpha val="40000"/>
              </a:schemeClr>
            </a:solidFill>
            <a:ln w="9525" cap="flat">
              <a:noFill/>
              <a:prstDash val="solid"/>
              <a:miter/>
            </a:ln>
          </p:spPr>
          <p:txBody>
            <a:bodyPr wrap="square" rtlCol="0" anchor="ctr">
              <a:noAutofit/>
            </a:bodyPr>
            <a:lstStyle/>
            <a:p>
              <a:endParaRPr lang="en-US">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DF8F52D0-5D87-405E-BA65-56AF9A3D3B55}"/>
              </a:ext>
            </a:extLst>
          </p:cNvPr>
          <p:cNvGrpSpPr/>
          <p:nvPr/>
        </p:nvGrpSpPr>
        <p:grpSpPr>
          <a:xfrm>
            <a:off x="7039578" y="3441377"/>
            <a:ext cx="5196873" cy="3367569"/>
            <a:chOff x="4098364" y="1571764"/>
            <a:chExt cx="7301609" cy="4397082"/>
          </a:xfrm>
        </p:grpSpPr>
        <p:grpSp>
          <p:nvGrpSpPr>
            <p:cNvPr id="20" name="Graphic 55">
              <a:extLst>
                <a:ext uri="{FF2B5EF4-FFF2-40B4-BE49-F238E27FC236}">
                  <a16:creationId xmlns:a16="http://schemas.microsoft.com/office/drawing/2014/main" id="{07BE0110-21CB-4784-9B73-FEE3B5C2DEA1}"/>
                </a:ext>
              </a:extLst>
            </p:cNvPr>
            <p:cNvGrpSpPr/>
            <p:nvPr/>
          </p:nvGrpSpPr>
          <p:grpSpPr>
            <a:xfrm>
              <a:off x="4910815" y="1571764"/>
              <a:ext cx="5616422" cy="3644404"/>
              <a:chOff x="5769768" y="3217068"/>
              <a:chExt cx="651510" cy="422754"/>
            </a:xfrm>
          </p:grpSpPr>
          <p:sp>
            <p:nvSpPr>
              <p:cNvPr id="45" name="Freeform: Shape 44">
                <a:extLst>
                  <a:ext uri="{FF2B5EF4-FFF2-40B4-BE49-F238E27FC236}">
                    <a16:creationId xmlns:a16="http://schemas.microsoft.com/office/drawing/2014/main" id="{78DDAAD3-86AB-4285-B5F7-C45BFBCFD756}"/>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6" name="Freeform: Shape 45">
                <a:extLst>
                  <a:ext uri="{FF2B5EF4-FFF2-40B4-BE49-F238E27FC236}">
                    <a16:creationId xmlns:a16="http://schemas.microsoft.com/office/drawing/2014/main" id="{55EB9123-3753-4506-8222-5AE88DB42380}"/>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
          <p:nvSpPr>
            <p:cNvPr id="21" name="Freeform: Shape 20">
              <a:extLst>
                <a:ext uri="{FF2B5EF4-FFF2-40B4-BE49-F238E27FC236}">
                  <a16:creationId xmlns:a16="http://schemas.microsoft.com/office/drawing/2014/main" id="{8C465DD1-D51B-44F8-9FAB-02FD1D91A351}"/>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chemeClr val="accent3">
                <a:lumMod val="20000"/>
                <a:lumOff val="80000"/>
              </a:schemeClr>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07C2D32A-B04B-46BB-805A-C60E1D827259}"/>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3" name="Freeform: Shape 22">
              <a:extLst>
                <a:ext uri="{FF2B5EF4-FFF2-40B4-BE49-F238E27FC236}">
                  <a16:creationId xmlns:a16="http://schemas.microsoft.com/office/drawing/2014/main" id="{E7D4A462-4BB3-4A05-9E71-1E9AC4BB6AEC}"/>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4" name="Freeform: Shape 23">
              <a:extLst>
                <a:ext uri="{FF2B5EF4-FFF2-40B4-BE49-F238E27FC236}">
                  <a16:creationId xmlns:a16="http://schemas.microsoft.com/office/drawing/2014/main" id="{7ACA2D96-E508-47C2-A9EF-895D686523AD}"/>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5" name="Freeform: Shape 24">
              <a:extLst>
                <a:ext uri="{FF2B5EF4-FFF2-40B4-BE49-F238E27FC236}">
                  <a16:creationId xmlns:a16="http://schemas.microsoft.com/office/drawing/2014/main" id="{24323EA9-46E0-44C7-A679-35CF00964FC7}"/>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55F89EF9-240A-4E3A-A2A1-1AD7BE777947}"/>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7" name="Freeform: Shape 26">
              <a:extLst>
                <a:ext uri="{FF2B5EF4-FFF2-40B4-BE49-F238E27FC236}">
                  <a16:creationId xmlns:a16="http://schemas.microsoft.com/office/drawing/2014/main" id="{F1D319BF-502F-4B01-9A50-925E0BA06648}"/>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8" name="Freeform: Shape 27">
              <a:extLst>
                <a:ext uri="{FF2B5EF4-FFF2-40B4-BE49-F238E27FC236}">
                  <a16:creationId xmlns:a16="http://schemas.microsoft.com/office/drawing/2014/main" id="{8B61CDEF-C35C-4A53-902B-B6F3C170EF74}"/>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9" name="Freeform: Shape 28">
              <a:extLst>
                <a:ext uri="{FF2B5EF4-FFF2-40B4-BE49-F238E27FC236}">
                  <a16:creationId xmlns:a16="http://schemas.microsoft.com/office/drawing/2014/main" id="{ADF0D9B5-C0C4-4BA7-9966-F3F2A3253E25}"/>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0" name="Freeform: Shape 29">
              <a:extLst>
                <a:ext uri="{FF2B5EF4-FFF2-40B4-BE49-F238E27FC236}">
                  <a16:creationId xmlns:a16="http://schemas.microsoft.com/office/drawing/2014/main" id="{623B2B87-AA1B-44D3-97FF-C682904E26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8EE46983-336E-4100-B102-BEAB82823F7D}"/>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2" name="Freeform: Shape 31">
              <a:extLst>
                <a:ext uri="{FF2B5EF4-FFF2-40B4-BE49-F238E27FC236}">
                  <a16:creationId xmlns:a16="http://schemas.microsoft.com/office/drawing/2014/main" id="{05FE1EE9-7098-4FF1-B9EC-804DE3F15399}"/>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3" name="Freeform: Shape 32">
              <a:extLst>
                <a:ext uri="{FF2B5EF4-FFF2-40B4-BE49-F238E27FC236}">
                  <a16:creationId xmlns:a16="http://schemas.microsoft.com/office/drawing/2014/main" id="{43D32BD3-87FC-4E1C-BF31-706ADE045D34}"/>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accent3">
                <a:lumMod val="50000"/>
                <a:alpha val="20000"/>
              </a:schemeClr>
            </a:solid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46F99F9A-9A87-4190-84E4-3DCE83F28BAB}"/>
                </a:ext>
              </a:extLst>
            </p:cNvPr>
            <p:cNvGrpSpPr/>
            <p:nvPr/>
          </p:nvGrpSpPr>
          <p:grpSpPr>
            <a:xfrm>
              <a:off x="5370712" y="5206368"/>
              <a:ext cx="4572000" cy="149296"/>
              <a:chOff x="5370712" y="5206368"/>
              <a:chExt cx="4572000" cy="149296"/>
            </a:xfrm>
          </p:grpSpPr>
          <p:sp>
            <p:nvSpPr>
              <p:cNvPr id="41" name="Rectangle 40">
                <a:extLst>
                  <a:ext uri="{FF2B5EF4-FFF2-40B4-BE49-F238E27FC236}">
                    <a16:creationId xmlns:a16="http://schemas.microsoft.com/office/drawing/2014/main" id="{1758BB07-BFB4-4E82-AE43-F161D2204CA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539CE0CB-EC42-4597-97A4-19C220DAE374}"/>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360ECCDE-F1ED-434F-878B-DC8999730C36}"/>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FC210918-F9C4-40DF-BD45-1AB90F6476C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35" name="Group 34">
              <a:extLst>
                <a:ext uri="{FF2B5EF4-FFF2-40B4-BE49-F238E27FC236}">
                  <a16:creationId xmlns:a16="http://schemas.microsoft.com/office/drawing/2014/main" id="{54D4A0BB-C66A-4126-B48A-13B49C831FF6}"/>
                </a:ext>
              </a:extLst>
            </p:cNvPr>
            <p:cNvGrpSpPr/>
            <p:nvPr/>
          </p:nvGrpSpPr>
          <p:grpSpPr>
            <a:xfrm>
              <a:off x="7661590" y="1698465"/>
              <a:ext cx="114873" cy="114873"/>
              <a:chOff x="7627525" y="1132589"/>
              <a:chExt cx="234846" cy="234846"/>
            </a:xfrm>
          </p:grpSpPr>
          <p:sp>
            <p:nvSpPr>
              <p:cNvPr id="38" name="Oval 37">
                <a:extLst>
                  <a:ext uri="{FF2B5EF4-FFF2-40B4-BE49-F238E27FC236}">
                    <a16:creationId xmlns:a16="http://schemas.microsoft.com/office/drawing/2014/main" id="{FD2BACFF-8116-4135-8532-A217259F7D39}"/>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CC852A78-743F-4E84-9C43-D529C350950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0" name="Oval 39">
                <a:extLst>
                  <a:ext uri="{FF2B5EF4-FFF2-40B4-BE49-F238E27FC236}">
                    <a16:creationId xmlns:a16="http://schemas.microsoft.com/office/drawing/2014/main" id="{86AF0ED0-7BEC-4D26-961A-A3BFFC01F6ED}"/>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36" name="Rectangle: Rounded Corners 35">
              <a:extLst>
                <a:ext uri="{FF2B5EF4-FFF2-40B4-BE49-F238E27FC236}">
                  <a16:creationId xmlns:a16="http://schemas.microsoft.com/office/drawing/2014/main" id="{FE7F9931-CBA5-4004-87EB-0F7AFC1B6455}"/>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7" name="Oval 36">
              <a:extLst>
                <a:ext uri="{FF2B5EF4-FFF2-40B4-BE49-F238E27FC236}">
                  <a16:creationId xmlns:a16="http://schemas.microsoft.com/office/drawing/2014/main" id="{DCF0A894-797C-4988-B19B-81CBD533CD91}"/>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47" name="Group 46">
            <a:extLst>
              <a:ext uri="{FF2B5EF4-FFF2-40B4-BE49-F238E27FC236}">
                <a16:creationId xmlns:a16="http://schemas.microsoft.com/office/drawing/2014/main" id="{E71E387C-4FC3-44EF-828B-747F9B7B6658}"/>
              </a:ext>
            </a:extLst>
          </p:cNvPr>
          <p:cNvGrpSpPr/>
          <p:nvPr/>
        </p:nvGrpSpPr>
        <p:grpSpPr>
          <a:xfrm flipH="1">
            <a:off x="8838835" y="1782920"/>
            <a:ext cx="2903458" cy="4306695"/>
            <a:chOff x="6277020" y="2139413"/>
            <a:chExt cx="3233993" cy="4457995"/>
          </a:xfrm>
        </p:grpSpPr>
        <p:grpSp>
          <p:nvGrpSpPr>
            <p:cNvPr id="48" name="Graphic 71">
              <a:extLst>
                <a:ext uri="{FF2B5EF4-FFF2-40B4-BE49-F238E27FC236}">
                  <a16:creationId xmlns:a16="http://schemas.microsoft.com/office/drawing/2014/main" id="{DF80A0B7-CB98-4DD3-A51A-564BA46DFC73}"/>
                </a:ext>
              </a:extLst>
            </p:cNvPr>
            <p:cNvGrpSpPr/>
            <p:nvPr/>
          </p:nvGrpSpPr>
          <p:grpSpPr>
            <a:xfrm>
              <a:off x="6277020" y="2139413"/>
              <a:ext cx="3233993" cy="4457995"/>
              <a:chOff x="6277020" y="2139413"/>
              <a:chExt cx="3233993" cy="4457995"/>
            </a:xfrm>
          </p:grpSpPr>
          <p:sp>
            <p:nvSpPr>
              <p:cNvPr id="59" name="Freeform: Shape 58">
                <a:extLst>
                  <a:ext uri="{FF2B5EF4-FFF2-40B4-BE49-F238E27FC236}">
                    <a16:creationId xmlns:a16="http://schemas.microsoft.com/office/drawing/2014/main" id="{CA53B31C-3B02-4E7D-8DD1-D1E04D3C1898}"/>
                  </a:ext>
                </a:extLst>
              </p:cNvPr>
              <p:cNvSpPr/>
              <p:nvPr/>
            </p:nvSpPr>
            <p:spPr>
              <a:xfrm>
                <a:off x="7099360" y="2194466"/>
                <a:ext cx="1045418" cy="1664925"/>
              </a:xfrm>
              <a:custGeom>
                <a:avLst/>
                <a:gdLst>
                  <a:gd name="connsiteX0" fmla="*/ 1049314 w 1045418"/>
                  <a:gd name="connsiteY0" fmla="*/ 736645 h 1664925"/>
                  <a:gd name="connsiteX1" fmla="*/ 1001399 w 1045418"/>
                  <a:gd name="connsiteY1" fmla="*/ 335418 h 1664925"/>
                  <a:gd name="connsiteX2" fmla="*/ 836358 w 1045418"/>
                  <a:gd name="connsiteY2" fmla="*/ 106490 h 1664925"/>
                  <a:gd name="connsiteX3" fmla="*/ 543544 w 1045418"/>
                  <a:gd name="connsiteY3" fmla="*/ 497 h 1664925"/>
                  <a:gd name="connsiteX4" fmla="*/ 128765 w 1045418"/>
                  <a:gd name="connsiteY4" fmla="*/ 108910 h 1664925"/>
                  <a:gd name="connsiteX5" fmla="*/ 2444 w 1045418"/>
                  <a:gd name="connsiteY5" fmla="*/ 524174 h 1664925"/>
                  <a:gd name="connsiteX6" fmla="*/ 20835 w 1045418"/>
                  <a:gd name="connsiteY6" fmla="*/ 860063 h 1664925"/>
                  <a:gd name="connsiteX7" fmla="*/ 76978 w 1045418"/>
                  <a:gd name="connsiteY7" fmla="*/ 1026555 h 1664925"/>
                  <a:gd name="connsiteX8" fmla="*/ 139897 w 1045418"/>
                  <a:gd name="connsiteY8" fmla="*/ 1157233 h 1664925"/>
                  <a:gd name="connsiteX9" fmla="*/ 170872 w 1045418"/>
                  <a:gd name="connsiteY9" fmla="*/ 1224023 h 1664925"/>
                  <a:gd name="connsiteX10" fmla="*/ 160708 w 1045418"/>
                  <a:gd name="connsiteY10" fmla="*/ 1293718 h 1664925"/>
                  <a:gd name="connsiteX11" fmla="*/ 162644 w 1045418"/>
                  <a:gd name="connsiteY11" fmla="*/ 1344537 h 1664925"/>
                  <a:gd name="connsiteX12" fmla="*/ 628727 w 1045418"/>
                  <a:gd name="connsiteY12" fmla="*/ 1667358 h 1664925"/>
                  <a:gd name="connsiteX13" fmla="*/ 641794 w 1045418"/>
                  <a:gd name="connsiteY13" fmla="*/ 1667842 h 1664925"/>
                  <a:gd name="connsiteX14" fmla="*/ 709069 w 1045418"/>
                  <a:gd name="connsiteY14" fmla="*/ 1660098 h 1664925"/>
                  <a:gd name="connsiteX15" fmla="*/ 816999 w 1045418"/>
                  <a:gd name="connsiteY15" fmla="*/ 1529905 h 1664925"/>
                  <a:gd name="connsiteX16" fmla="*/ 812643 w 1045418"/>
                  <a:gd name="connsiteY16" fmla="*/ 1453434 h 1664925"/>
                  <a:gd name="connsiteX17" fmla="*/ 826195 w 1045418"/>
                  <a:gd name="connsiteY17" fmla="*/ 1341149 h 1664925"/>
                  <a:gd name="connsiteX18" fmla="*/ 826195 w 1045418"/>
                  <a:gd name="connsiteY18" fmla="*/ 1341149 h 1664925"/>
                  <a:gd name="connsiteX19" fmla="*/ 826195 w 1045418"/>
                  <a:gd name="connsiteY19" fmla="*/ 1341149 h 1664925"/>
                  <a:gd name="connsiteX20" fmla="*/ 891533 w 1045418"/>
                  <a:gd name="connsiteY20" fmla="*/ 1252579 h 1664925"/>
                  <a:gd name="connsiteX21" fmla="*/ 987363 w 1045418"/>
                  <a:gd name="connsiteY21" fmla="*/ 1030911 h 1664925"/>
                  <a:gd name="connsiteX22" fmla="*/ 996559 w 1045418"/>
                  <a:gd name="connsiteY22" fmla="*/ 986868 h 1664925"/>
                  <a:gd name="connsiteX23" fmla="*/ 998011 w 1045418"/>
                  <a:gd name="connsiteY23" fmla="*/ 975252 h 1664925"/>
                  <a:gd name="connsiteX24" fmla="*/ 1049314 w 1045418"/>
                  <a:gd name="connsiteY24" fmla="*/ 736645 h 16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45418" h="1664925">
                    <a:moveTo>
                      <a:pt x="1049314" y="736645"/>
                    </a:moveTo>
                    <a:cubicBezTo>
                      <a:pt x="1050282" y="669855"/>
                      <a:pt x="1033826" y="406080"/>
                      <a:pt x="1001399" y="335418"/>
                    </a:cubicBezTo>
                    <a:cubicBezTo>
                      <a:pt x="989299" y="309282"/>
                      <a:pt x="862010" y="119558"/>
                      <a:pt x="836358" y="106490"/>
                    </a:cubicBezTo>
                    <a:cubicBezTo>
                      <a:pt x="732301" y="51800"/>
                      <a:pt x="641310" y="1949"/>
                      <a:pt x="543544" y="497"/>
                    </a:cubicBezTo>
                    <a:cubicBezTo>
                      <a:pt x="462234" y="-955"/>
                      <a:pt x="236211" y="-6279"/>
                      <a:pt x="128765" y="108910"/>
                    </a:cubicBezTo>
                    <a:cubicBezTo>
                      <a:pt x="94402" y="146178"/>
                      <a:pt x="16963" y="407532"/>
                      <a:pt x="2444" y="524174"/>
                    </a:cubicBezTo>
                    <a:cubicBezTo>
                      <a:pt x="-7236" y="622424"/>
                      <a:pt x="14543" y="769557"/>
                      <a:pt x="20835" y="860063"/>
                    </a:cubicBezTo>
                    <a:cubicBezTo>
                      <a:pt x="23739" y="901202"/>
                      <a:pt x="74074" y="1016876"/>
                      <a:pt x="76978" y="1026555"/>
                    </a:cubicBezTo>
                    <a:cubicBezTo>
                      <a:pt x="78430" y="1028491"/>
                      <a:pt x="139897" y="1157233"/>
                      <a:pt x="139897" y="1157233"/>
                    </a:cubicBezTo>
                    <a:cubicBezTo>
                      <a:pt x="148125" y="1166428"/>
                      <a:pt x="169420" y="1222087"/>
                      <a:pt x="170872" y="1224023"/>
                    </a:cubicBezTo>
                    <a:cubicBezTo>
                      <a:pt x="163128" y="1258870"/>
                      <a:pt x="163612" y="1279198"/>
                      <a:pt x="160708" y="1293718"/>
                    </a:cubicBezTo>
                    <a:cubicBezTo>
                      <a:pt x="158288" y="1312109"/>
                      <a:pt x="141833" y="1330017"/>
                      <a:pt x="162644" y="1344537"/>
                    </a:cubicBezTo>
                    <a:cubicBezTo>
                      <a:pt x="182004" y="1358088"/>
                      <a:pt x="620499" y="1665906"/>
                      <a:pt x="628727" y="1667358"/>
                    </a:cubicBezTo>
                    <a:cubicBezTo>
                      <a:pt x="634050" y="1669294"/>
                      <a:pt x="638406" y="1669294"/>
                      <a:pt x="641794" y="1667842"/>
                    </a:cubicBezTo>
                    <a:cubicBezTo>
                      <a:pt x="652926" y="1670262"/>
                      <a:pt x="690193" y="1660098"/>
                      <a:pt x="709069" y="1660098"/>
                    </a:cubicBezTo>
                    <a:cubicBezTo>
                      <a:pt x="720685" y="1660098"/>
                      <a:pt x="801027" y="1551200"/>
                      <a:pt x="816999" y="1529905"/>
                    </a:cubicBezTo>
                    <a:cubicBezTo>
                      <a:pt x="812643" y="1499414"/>
                      <a:pt x="813127" y="1493606"/>
                      <a:pt x="812643" y="1453434"/>
                    </a:cubicBezTo>
                    <a:cubicBezTo>
                      <a:pt x="811675" y="1415683"/>
                      <a:pt x="801995" y="1375996"/>
                      <a:pt x="826195" y="1341149"/>
                    </a:cubicBezTo>
                    <a:cubicBezTo>
                      <a:pt x="826195" y="1341149"/>
                      <a:pt x="826195" y="1341149"/>
                      <a:pt x="826195" y="1341149"/>
                    </a:cubicBezTo>
                    <a:cubicBezTo>
                      <a:pt x="826195" y="1341149"/>
                      <a:pt x="826195" y="1341149"/>
                      <a:pt x="826195" y="1341149"/>
                    </a:cubicBezTo>
                    <a:cubicBezTo>
                      <a:pt x="831518" y="1332921"/>
                      <a:pt x="880885" y="1264194"/>
                      <a:pt x="891533" y="1252579"/>
                    </a:cubicBezTo>
                    <a:cubicBezTo>
                      <a:pt x="935092" y="1183852"/>
                      <a:pt x="969939" y="1110770"/>
                      <a:pt x="987363" y="1030911"/>
                    </a:cubicBezTo>
                    <a:cubicBezTo>
                      <a:pt x="989783" y="1015908"/>
                      <a:pt x="992687" y="1001388"/>
                      <a:pt x="996559" y="986868"/>
                    </a:cubicBezTo>
                    <a:cubicBezTo>
                      <a:pt x="997527" y="982996"/>
                      <a:pt x="998011" y="979124"/>
                      <a:pt x="998011" y="975252"/>
                    </a:cubicBezTo>
                    <a:cubicBezTo>
                      <a:pt x="1005271" y="937501"/>
                      <a:pt x="1043506" y="800048"/>
                      <a:pt x="1049314" y="736645"/>
                    </a:cubicBezTo>
                    <a:close/>
                  </a:path>
                </a:pathLst>
              </a:custGeom>
              <a:solidFill>
                <a:schemeClr val="accent2">
                  <a:lumMod val="40000"/>
                  <a:lumOff val="60000"/>
                </a:schemeClr>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0" name="Freeform: Shape 59">
                <a:extLst>
                  <a:ext uri="{FF2B5EF4-FFF2-40B4-BE49-F238E27FC236}">
                    <a16:creationId xmlns:a16="http://schemas.microsoft.com/office/drawing/2014/main" id="{3286DA2D-AD2E-409F-B747-A8DA26A8C503}"/>
                  </a:ext>
                </a:extLst>
              </p:cNvPr>
              <p:cNvSpPr/>
              <p:nvPr/>
            </p:nvSpPr>
            <p:spPr>
              <a:xfrm>
                <a:off x="7251736" y="3408810"/>
                <a:ext cx="648547" cy="450111"/>
              </a:xfrm>
              <a:custGeom>
                <a:avLst/>
                <a:gdLst>
                  <a:gd name="connsiteX0" fmla="*/ 20917 w 648546"/>
                  <a:gd name="connsiteY0" fmla="*/ 0 h 450110"/>
                  <a:gd name="connsiteX1" fmla="*/ 76092 w 648546"/>
                  <a:gd name="connsiteY1" fmla="*/ 67275 h 450110"/>
                  <a:gd name="connsiteX2" fmla="*/ 223709 w 648546"/>
                  <a:gd name="connsiteY2" fmla="*/ 193596 h 450110"/>
                  <a:gd name="connsiteX3" fmla="*/ 359710 w 648546"/>
                  <a:gd name="connsiteY3" fmla="*/ 243447 h 450110"/>
                  <a:gd name="connsiteX4" fmla="*/ 631228 w 648546"/>
                  <a:gd name="connsiteY4" fmla="*/ 175204 h 450110"/>
                  <a:gd name="connsiteX5" fmla="*/ 650588 w 648546"/>
                  <a:gd name="connsiteY5" fmla="*/ 165524 h 450110"/>
                  <a:gd name="connsiteX6" fmla="*/ 505875 w 648546"/>
                  <a:gd name="connsiteY6" fmla="*/ 431719 h 450110"/>
                  <a:gd name="connsiteX7" fmla="*/ 476351 w 648546"/>
                  <a:gd name="connsiteY7" fmla="*/ 453014 h 450110"/>
                  <a:gd name="connsiteX8" fmla="*/ 10269 w 648546"/>
                  <a:gd name="connsiteY8" fmla="*/ 130193 h 450110"/>
                  <a:gd name="connsiteX9" fmla="*/ 8333 w 648546"/>
                  <a:gd name="connsiteY9" fmla="*/ 79374 h 450110"/>
                  <a:gd name="connsiteX10" fmla="*/ 20917 w 648546"/>
                  <a:gd name="connsiteY10" fmla="*/ 0 h 45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8546" h="450110">
                    <a:moveTo>
                      <a:pt x="20917" y="0"/>
                    </a:moveTo>
                    <a:cubicBezTo>
                      <a:pt x="40760" y="25167"/>
                      <a:pt x="64960" y="53723"/>
                      <a:pt x="76092" y="67275"/>
                    </a:cubicBezTo>
                    <a:cubicBezTo>
                      <a:pt x="124975" y="126321"/>
                      <a:pt x="162726" y="148101"/>
                      <a:pt x="223709" y="193596"/>
                    </a:cubicBezTo>
                    <a:cubicBezTo>
                      <a:pt x="262912" y="222635"/>
                      <a:pt x="309375" y="237155"/>
                      <a:pt x="359710" y="243447"/>
                    </a:cubicBezTo>
                    <a:cubicBezTo>
                      <a:pt x="459412" y="255063"/>
                      <a:pt x="547498" y="224571"/>
                      <a:pt x="631228" y="175204"/>
                    </a:cubicBezTo>
                    <a:cubicBezTo>
                      <a:pt x="637520" y="171332"/>
                      <a:pt x="644296" y="168428"/>
                      <a:pt x="650588" y="165524"/>
                    </a:cubicBezTo>
                    <a:cubicBezTo>
                      <a:pt x="634132" y="199888"/>
                      <a:pt x="550886" y="352345"/>
                      <a:pt x="505875" y="431719"/>
                    </a:cubicBezTo>
                    <a:cubicBezTo>
                      <a:pt x="498131" y="445755"/>
                      <a:pt x="493775" y="458822"/>
                      <a:pt x="476351" y="453014"/>
                    </a:cubicBezTo>
                    <a:cubicBezTo>
                      <a:pt x="468124" y="451563"/>
                      <a:pt x="29629" y="143745"/>
                      <a:pt x="10269" y="130193"/>
                    </a:cubicBezTo>
                    <a:cubicBezTo>
                      <a:pt x="-10543" y="115674"/>
                      <a:pt x="6397" y="97766"/>
                      <a:pt x="8333" y="79374"/>
                    </a:cubicBezTo>
                    <a:cubicBezTo>
                      <a:pt x="11721" y="62919"/>
                      <a:pt x="16561" y="46463"/>
                      <a:pt x="20917" y="0"/>
                    </a:cubicBezTo>
                    <a:close/>
                  </a:path>
                </a:pathLst>
              </a:custGeom>
              <a:solidFill>
                <a:schemeClr val="accent2">
                  <a:lumMod val="60000"/>
                  <a:lumOff val="40000"/>
                </a:schemeClr>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1" name="Freeform: Shape 60">
                <a:extLst>
                  <a:ext uri="{FF2B5EF4-FFF2-40B4-BE49-F238E27FC236}">
                    <a16:creationId xmlns:a16="http://schemas.microsoft.com/office/drawing/2014/main" id="{9C937369-B9B6-4268-A219-213E6BFC85A0}"/>
                  </a:ext>
                </a:extLst>
              </p:cNvPr>
              <p:cNvSpPr/>
              <p:nvPr/>
            </p:nvSpPr>
            <p:spPr>
              <a:xfrm>
                <a:off x="8924727" y="6462742"/>
                <a:ext cx="14520" cy="43559"/>
              </a:xfrm>
              <a:custGeom>
                <a:avLst/>
                <a:gdLst>
                  <a:gd name="connsiteX0" fmla="*/ 10915 w 14519"/>
                  <a:gd name="connsiteY0" fmla="*/ 45539 h 43559"/>
                  <a:gd name="connsiteX1" fmla="*/ 751 w 14519"/>
                  <a:gd name="connsiteY1" fmla="*/ 13112 h 43559"/>
                  <a:gd name="connsiteX2" fmla="*/ 6075 w 14519"/>
                  <a:gd name="connsiteY2" fmla="*/ 1012 h 43559"/>
                  <a:gd name="connsiteX3" fmla="*/ 12366 w 14519"/>
                  <a:gd name="connsiteY3" fmla="*/ 528 h 43559"/>
                  <a:gd name="connsiteX4" fmla="*/ 13819 w 14519"/>
                  <a:gd name="connsiteY4" fmla="*/ 13595 h 43559"/>
                  <a:gd name="connsiteX5" fmla="*/ 10915 w 14519"/>
                  <a:gd name="connsiteY5" fmla="*/ 45539 h 4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19" h="43559">
                    <a:moveTo>
                      <a:pt x="10915" y="45539"/>
                    </a:moveTo>
                    <a:cubicBezTo>
                      <a:pt x="267" y="35859"/>
                      <a:pt x="5107" y="23275"/>
                      <a:pt x="751" y="13112"/>
                    </a:cubicBezTo>
                    <a:cubicBezTo>
                      <a:pt x="-1669" y="8272"/>
                      <a:pt x="2203" y="3916"/>
                      <a:pt x="6075" y="1012"/>
                    </a:cubicBezTo>
                    <a:cubicBezTo>
                      <a:pt x="7527" y="44"/>
                      <a:pt x="11399" y="-440"/>
                      <a:pt x="12366" y="528"/>
                    </a:cubicBezTo>
                    <a:cubicBezTo>
                      <a:pt x="15754" y="4399"/>
                      <a:pt x="17691" y="10207"/>
                      <a:pt x="13819" y="13595"/>
                    </a:cubicBezTo>
                    <a:cubicBezTo>
                      <a:pt x="2203" y="23275"/>
                      <a:pt x="21079" y="34407"/>
                      <a:pt x="10915" y="45539"/>
                    </a:cubicBezTo>
                    <a:close/>
                  </a:path>
                </a:pathLst>
              </a:custGeom>
              <a:solidFill>
                <a:srgbClr val="EDF7F6"/>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424FB7AA-7913-4736-94C2-45AE3EE816F8}"/>
                  </a:ext>
                </a:extLst>
              </p:cNvPr>
              <p:cNvSpPr/>
              <p:nvPr/>
            </p:nvSpPr>
            <p:spPr>
              <a:xfrm>
                <a:off x="8902315" y="6372764"/>
                <a:ext cx="14520" cy="24199"/>
              </a:xfrm>
              <a:custGeom>
                <a:avLst/>
                <a:gdLst>
                  <a:gd name="connsiteX0" fmla="*/ 5739 w 14519"/>
                  <a:gd name="connsiteY0" fmla="*/ 0 h 24199"/>
                  <a:gd name="connsiteX1" fmla="*/ 15903 w 14519"/>
                  <a:gd name="connsiteY1" fmla="*/ 16940 h 24199"/>
                  <a:gd name="connsiteX2" fmla="*/ 11063 w 14519"/>
                  <a:gd name="connsiteY2" fmla="*/ 28072 h 24199"/>
                  <a:gd name="connsiteX3" fmla="*/ 899 w 14519"/>
                  <a:gd name="connsiteY3" fmla="*/ 11616 h 24199"/>
                  <a:gd name="connsiteX4" fmla="*/ 5739 w 14519"/>
                  <a:gd name="connsiteY4" fmla="*/ 0 h 2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9" h="24199">
                    <a:moveTo>
                      <a:pt x="5739" y="0"/>
                    </a:moveTo>
                    <a:cubicBezTo>
                      <a:pt x="13967" y="2420"/>
                      <a:pt x="15419" y="9680"/>
                      <a:pt x="15903" y="16940"/>
                    </a:cubicBezTo>
                    <a:cubicBezTo>
                      <a:pt x="16387" y="20812"/>
                      <a:pt x="18807" y="28072"/>
                      <a:pt x="11063" y="28072"/>
                    </a:cubicBezTo>
                    <a:cubicBezTo>
                      <a:pt x="899" y="27587"/>
                      <a:pt x="2351" y="18392"/>
                      <a:pt x="899" y="11616"/>
                    </a:cubicBezTo>
                    <a:cubicBezTo>
                      <a:pt x="-553" y="6776"/>
                      <a:pt x="-1037" y="2420"/>
                      <a:pt x="5739" y="0"/>
                    </a:cubicBezTo>
                    <a:close/>
                  </a:path>
                </a:pathLst>
              </a:custGeom>
              <a:solidFill>
                <a:srgbClr val="EDF7F6"/>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3" name="Freeform: Shape 62">
                <a:extLst>
                  <a:ext uri="{FF2B5EF4-FFF2-40B4-BE49-F238E27FC236}">
                    <a16:creationId xmlns:a16="http://schemas.microsoft.com/office/drawing/2014/main" id="{E09BC13C-33FC-4588-8A82-5F36121C6AB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4" name="Freeform: Shape 63">
                <a:extLst>
                  <a:ext uri="{FF2B5EF4-FFF2-40B4-BE49-F238E27FC236}">
                    <a16:creationId xmlns:a16="http://schemas.microsoft.com/office/drawing/2014/main" id="{B23ED4CD-2950-44AC-90B4-219913A2ABAD}"/>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5" name="Freeform: Shape 64">
                <a:extLst>
                  <a:ext uri="{FF2B5EF4-FFF2-40B4-BE49-F238E27FC236}">
                    <a16:creationId xmlns:a16="http://schemas.microsoft.com/office/drawing/2014/main" id="{EF5D63A8-18A6-4AF1-9335-0C6364436645}"/>
                  </a:ext>
                </a:extLst>
              </p:cNvPr>
              <p:cNvSpPr/>
              <p:nvPr/>
            </p:nvSpPr>
            <p:spPr>
              <a:xfrm>
                <a:off x="8921980" y="6431327"/>
                <a:ext cx="4840" cy="19360"/>
              </a:xfrm>
              <a:custGeom>
                <a:avLst/>
                <a:gdLst>
                  <a:gd name="connsiteX0" fmla="*/ 3982 w 4839"/>
                  <a:gd name="connsiteY0" fmla="*/ 0 h 19359"/>
                  <a:gd name="connsiteX1" fmla="*/ 8338 w 4839"/>
                  <a:gd name="connsiteY1" fmla="*/ 19360 h 19359"/>
                  <a:gd name="connsiteX2" fmla="*/ 3982 w 4839"/>
                  <a:gd name="connsiteY2" fmla="*/ 0 h 19359"/>
                </a:gdLst>
                <a:ahLst/>
                <a:cxnLst>
                  <a:cxn ang="0">
                    <a:pos x="connsiteX0" y="connsiteY0"/>
                  </a:cxn>
                  <a:cxn ang="0">
                    <a:pos x="connsiteX1" y="connsiteY1"/>
                  </a:cxn>
                  <a:cxn ang="0">
                    <a:pos x="connsiteX2" y="connsiteY2"/>
                  </a:cxn>
                </a:cxnLst>
                <a:rect l="l" t="t" r="r" b="b"/>
                <a:pathLst>
                  <a:path w="4839" h="19359">
                    <a:moveTo>
                      <a:pt x="3982" y="0"/>
                    </a:moveTo>
                    <a:cubicBezTo>
                      <a:pt x="5918" y="7744"/>
                      <a:pt x="10758" y="12584"/>
                      <a:pt x="8338" y="19360"/>
                    </a:cubicBezTo>
                    <a:cubicBezTo>
                      <a:pt x="110" y="15488"/>
                      <a:pt x="-3278" y="11132"/>
                      <a:pt x="3982" y="0"/>
                    </a:cubicBezTo>
                    <a:close/>
                  </a:path>
                </a:pathLst>
              </a:custGeom>
              <a:solidFill>
                <a:srgbClr val="EDF7F6"/>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6" name="Freeform: Shape 65">
                <a:extLst>
                  <a:ext uri="{FF2B5EF4-FFF2-40B4-BE49-F238E27FC236}">
                    <a16:creationId xmlns:a16="http://schemas.microsoft.com/office/drawing/2014/main" id="{A18A1017-EA8B-492E-85AF-78A57BB0CEAE}"/>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7" name="Freeform: Shape 66">
                <a:extLst>
                  <a:ext uri="{FF2B5EF4-FFF2-40B4-BE49-F238E27FC236}">
                    <a16:creationId xmlns:a16="http://schemas.microsoft.com/office/drawing/2014/main" id="{D6BB5707-5C50-4483-8EB3-CC85038EEB60}"/>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8" name="Freeform: Shape 67">
                <a:extLst>
                  <a:ext uri="{FF2B5EF4-FFF2-40B4-BE49-F238E27FC236}">
                    <a16:creationId xmlns:a16="http://schemas.microsoft.com/office/drawing/2014/main" id="{D55A39C6-67EE-477C-80FA-B6944DDC8C6A}"/>
                  </a:ext>
                </a:extLst>
              </p:cNvPr>
              <p:cNvSpPr/>
              <p:nvPr/>
            </p:nvSpPr>
            <p:spPr>
              <a:xfrm>
                <a:off x="6277085" y="2139788"/>
                <a:ext cx="4840" cy="4840"/>
              </a:xfrm>
              <a:custGeom>
                <a:avLst/>
                <a:gdLst/>
                <a:ahLst/>
                <a:cxnLst/>
                <a:rect l="l" t="t" r="r" b="b"/>
                <a:pathLst>
                  <a:path/>
                </a:pathLst>
              </a:custGeom>
              <a:solidFill>
                <a:srgbClr val="EDF7F6"/>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9" name="Freeform: Shape 68">
                <a:extLst>
                  <a:ext uri="{FF2B5EF4-FFF2-40B4-BE49-F238E27FC236}">
                    <a16:creationId xmlns:a16="http://schemas.microsoft.com/office/drawing/2014/main" id="{35F6B974-9482-4810-A417-674E6E0520F1}"/>
                  </a:ext>
                </a:extLst>
              </p:cNvPr>
              <p:cNvSpPr/>
              <p:nvPr/>
            </p:nvSpPr>
            <p:spPr>
              <a:xfrm>
                <a:off x="7171701" y="3473664"/>
                <a:ext cx="982500" cy="1432610"/>
              </a:xfrm>
              <a:custGeom>
                <a:avLst/>
                <a:gdLst>
                  <a:gd name="connsiteX0" fmla="*/ 774182 w 982499"/>
                  <a:gd name="connsiteY0" fmla="*/ 264742 h 1432610"/>
                  <a:gd name="connsiteX1" fmla="*/ 743690 w 982499"/>
                  <a:gd name="connsiteY1" fmla="*/ 246835 h 1432610"/>
                  <a:gd name="connsiteX2" fmla="*/ 673028 w 982499"/>
                  <a:gd name="connsiteY2" fmla="*/ 339277 h 1432610"/>
                  <a:gd name="connsiteX3" fmla="*/ 613497 w 982499"/>
                  <a:gd name="connsiteY3" fmla="*/ 375576 h 1432610"/>
                  <a:gd name="connsiteX4" fmla="*/ 569938 w 982499"/>
                  <a:gd name="connsiteY4" fmla="*/ 387676 h 1432610"/>
                  <a:gd name="connsiteX5" fmla="*/ 523959 w 982499"/>
                  <a:gd name="connsiteY5" fmla="*/ 367832 h 1432610"/>
                  <a:gd name="connsiteX6" fmla="*/ 203558 w 982499"/>
                  <a:gd name="connsiteY6" fmla="*/ 142777 h 1432610"/>
                  <a:gd name="connsiteX7" fmla="*/ 87884 w 982499"/>
                  <a:gd name="connsiteY7" fmla="*/ 59531 h 1432610"/>
                  <a:gd name="connsiteX8" fmla="*/ 80140 w 982499"/>
                  <a:gd name="connsiteY8" fmla="*/ 36783 h 1432610"/>
                  <a:gd name="connsiteX9" fmla="*/ 89820 w 982499"/>
                  <a:gd name="connsiteY9" fmla="*/ 0 h 1432610"/>
                  <a:gd name="connsiteX10" fmla="*/ 53521 w 982499"/>
                  <a:gd name="connsiteY10" fmla="*/ 27587 h 1432610"/>
                  <a:gd name="connsiteX11" fmla="*/ 29321 w 982499"/>
                  <a:gd name="connsiteY11" fmla="*/ 66307 h 1432610"/>
                  <a:gd name="connsiteX12" fmla="*/ 5122 w 982499"/>
                  <a:gd name="connsiteY12" fmla="*/ 158265 h 1432610"/>
                  <a:gd name="connsiteX13" fmla="*/ 394250 w 982499"/>
                  <a:gd name="connsiteY13" fmla="*/ 616119 h 1432610"/>
                  <a:gd name="connsiteX14" fmla="*/ 678836 w 982499"/>
                  <a:gd name="connsiteY14" fmla="*/ 999439 h 1432610"/>
                  <a:gd name="connsiteX15" fmla="*/ 982781 w 982499"/>
                  <a:gd name="connsiteY15" fmla="*/ 1436966 h 1432610"/>
                  <a:gd name="connsiteX16" fmla="*/ 889371 w 982499"/>
                  <a:gd name="connsiteY16" fmla="*/ 972820 h 1432610"/>
                  <a:gd name="connsiteX17" fmla="*/ 774182 w 982499"/>
                  <a:gd name="connsiteY17" fmla="*/ 264742 h 1432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2499" h="1432610">
                    <a:moveTo>
                      <a:pt x="774182" y="264742"/>
                    </a:moveTo>
                    <a:cubicBezTo>
                      <a:pt x="772730" y="262806"/>
                      <a:pt x="755306" y="244899"/>
                      <a:pt x="743690" y="246835"/>
                    </a:cubicBezTo>
                    <a:cubicBezTo>
                      <a:pt x="720943" y="263775"/>
                      <a:pt x="675448" y="334921"/>
                      <a:pt x="673028" y="339277"/>
                    </a:cubicBezTo>
                    <a:cubicBezTo>
                      <a:pt x="660444" y="363476"/>
                      <a:pt x="643021" y="377028"/>
                      <a:pt x="613497" y="375576"/>
                    </a:cubicBezTo>
                    <a:cubicBezTo>
                      <a:pt x="598493" y="374608"/>
                      <a:pt x="583006" y="379448"/>
                      <a:pt x="569938" y="387676"/>
                    </a:cubicBezTo>
                    <a:cubicBezTo>
                      <a:pt x="565098" y="389128"/>
                      <a:pt x="532187" y="373640"/>
                      <a:pt x="523959" y="367832"/>
                    </a:cubicBezTo>
                    <a:cubicBezTo>
                      <a:pt x="516699" y="362992"/>
                      <a:pt x="256312" y="179076"/>
                      <a:pt x="203558" y="142777"/>
                    </a:cubicBezTo>
                    <a:cubicBezTo>
                      <a:pt x="203558" y="142777"/>
                      <a:pt x="108211" y="73083"/>
                      <a:pt x="87884" y="59531"/>
                    </a:cubicBezTo>
                    <a:cubicBezTo>
                      <a:pt x="79656" y="53723"/>
                      <a:pt x="77236" y="46947"/>
                      <a:pt x="80140" y="36783"/>
                    </a:cubicBezTo>
                    <a:cubicBezTo>
                      <a:pt x="82076" y="29039"/>
                      <a:pt x="101436" y="1452"/>
                      <a:pt x="89820" y="0"/>
                    </a:cubicBezTo>
                    <a:cubicBezTo>
                      <a:pt x="86432" y="0"/>
                      <a:pt x="63200" y="22747"/>
                      <a:pt x="53521" y="27587"/>
                    </a:cubicBezTo>
                    <a:cubicBezTo>
                      <a:pt x="39485" y="36783"/>
                      <a:pt x="34645" y="51787"/>
                      <a:pt x="29321" y="66307"/>
                    </a:cubicBezTo>
                    <a:cubicBezTo>
                      <a:pt x="27385" y="80342"/>
                      <a:pt x="-14238" y="137937"/>
                      <a:pt x="5122" y="158265"/>
                    </a:cubicBezTo>
                    <a:cubicBezTo>
                      <a:pt x="136283" y="296202"/>
                      <a:pt x="264540" y="477214"/>
                      <a:pt x="394250" y="616119"/>
                    </a:cubicBezTo>
                    <a:cubicBezTo>
                      <a:pt x="461040" y="687266"/>
                      <a:pt x="648828" y="955396"/>
                      <a:pt x="678836" y="999439"/>
                    </a:cubicBezTo>
                    <a:cubicBezTo>
                      <a:pt x="683676" y="999439"/>
                      <a:pt x="929058" y="1381791"/>
                      <a:pt x="982781" y="1436966"/>
                    </a:cubicBezTo>
                    <a:cubicBezTo>
                      <a:pt x="950354" y="1229334"/>
                      <a:pt x="888403" y="974272"/>
                      <a:pt x="889371" y="972820"/>
                    </a:cubicBezTo>
                    <a:cubicBezTo>
                      <a:pt x="890339" y="950072"/>
                      <a:pt x="780474" y="346537"/>
                      <a:pt x="774182" y="264742"/>
                    </a:cubicBezTo>
                    <a:close/>
                  </a:path>
                </a:pathLst>
              </a:custGeom>
              <a:solidFill>
                <a:schemeClr val="accent1"/>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0" name="Freeform: Shape 69">
                <a:extLst>
                  <a:ext uri="{FF2B5EF4-FFF2-40B4-BE49-F238E27FC236}">
                    <a16:creationId xmlns:a16="http://schemas.microsoft.com/office/drawing/2014/main" id="{91E69BB9-0438-4010-929F-9A7185E6BE63}"/>
                  </a:ext>
                </a:extLst>
              </p:cNvPr>
              <p:cNvSpPr/>
              <p:nvPr/>
            </p:nvSpPr>
            <p:spPr>
              <a:xfrm>
                <a:off x="7690572" y="3865948"/>
                <a:ext cx="469470" cy="1059938"/>
              </a:xfrm>
              <a:custGeom>
                <a:avLst/>
                <a:gdLst>
                  <a:gd name="connsiteX0" fmla="*/ 154157 w 469470"/>
                  <a:gd name="connsiteY0" fmla="*/ 524393 h 1059937"/>
                  <a:gd name="connsiteX1" fmla="*/ 96562 w 469470"/>
                  <a:gd name="connsiteY1" fmla="*/ 234483 h 1059937"/>
                  <a:gd name="connsiteX2" fmla="*/ 82526 w 469470"/>
                  <a:gd name="connsiteY2" fmla="*/ 212703 h 1059937"/>
                  <a:gd name="connsiteX3" fmla="*/ 9444 w 469470"/>
                  <a:gd name="connsiteY3" fmla="*/ 139137 h 1059937"/>
                  <a:gd name="connsiteX4" fmla="*/ 4120 w 469470"/>
                  <a:gd name="connsiteY4" fmla="*/ 107678 h 1059937"/>
                  <a:gd name="connsiteX5" fmla="*/ 22512 w 469470"/>
                  <a:gd name="connsiteY5" fmla="*/ 63151 h 1059937"/>
                  <a:gd name="connsiteX6" fmla="*/ 84462 w 469470"/>
                  <a:gd name="connsiteY6" fmla="*/ 13300 h 1059937"/>
                  <a:gd name="connsiteX7" fmla="*/ 156577 w 469470"/>
                  <a:gd name="connsiteY7" fmla="*/ 232 h 1059937"/>
                  <a:gd name="connsiteX8" fmla="*/ 203040 w 469470"/>
                  <a:gd name="connsiteY8" fmla="*/ 31207 h 1059937"/>
                  <a:gd name="connsiteX9" fmla="*/ 223367 w 469470"/>
                  <a:gd name="connsiteY9" fmla="*/ 182212 h 1059937"/>
                  <a:gd name="connsiteX10" fmla="*/ 249987 w 469470"/>
                  <a:gd name="connsiteY10" fmla="*/ 277558 h 1059937"/>
                  <a:gd name="connsiteX11" fmla="*/ 327909 w 469470"/>
                  <a:gd name="connsiteY11" fmla="*/ 432435 h 1059937"/>
                  <a:gd name="connsiteX12" fmla="*/ 441163 w 469470"/>
                  <a:gd name="connsiteY12" fmla="*/ 846246 h 1059937"/>
                  <a:gd name="connsiteX13" fmla="*/ 472622 w 469470"/>
                  <a:gd name="connsiteY13" fmla="*/ 1062106 h 1059937"/>
                  <a:gd name="connsiteX14" fmla="*/ 169160 w 469470"/>
                  <a:gd name="connsiteY14" fmla="*/ 609091 h 1059937"/>
                  <a:gd name="connsiteX15" fmla="*/ 154157 w 469470"/>
                  <a:gd name="connsiteY15" fmla="*/ 524393 h 10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9470" h="1059937">
                    <a:moveTo>
                      <a:pt x="154157" y="524393"/>
                    </a:moveTo>
                    <a:cubicBezTo>
                      <a:pt x="134797" y="427595"/>
                      <a:pt x="115438" y="331281"/>
                      <a:pt x="96562" y="234483"/>
                    </a:cubicBezTo>
                    <a:cubicBezTo>
                      <a:pt x="94626" y="224803"/>
                      <a:pt x="88818" y="218995"/>
                      <a:pt x="82526" y="212703"/>
                    </a:cubicBezTo>
                    <a:cubicBezTo>
                      <a:pt x="58327" y="188020"/>
                      <a:pt x="34611" y="162852"/>
                      <a:pt x="9444" y="139137"/>
                    </a:cubicBezTo>
                    <a:cubicBezTo>
                      <a:pt x="-1204" y="128973"/>
                      <a:pt x="-2656" y="120261"/>
                      <a:pt x="4120" y="107678"/>
                    </a:cubicBezTo>
                    <a:cubicBezTo>
                      <a:pt x="11380" y="93158"/>
                      <a:pt x="19124" y="78638"/>
                      <a:pt x="22512" y="63151"/>
                    </a:cubicBezTo>
                    <a:cubicBezTo>
                      <a:pt x="29287" y="28303"/>
                      <a:pt x="52035" y="16203"/>
                      <a:pt x="84462" y="13300"/>
                    </a:cubicBezTo>
                    <a:cubicBezTo>
                      <a:pt x="104306" y="11364"/>
                      <a:pt x="136733" y="4104"/>
                      <a:pt x="156577" y="232"/>
                    </a:cubicBezTo>
                    <a:cubicBezTo>
                      <a:pt x="169644" y="-2672"/>
                      <a:pt x="192392" y="22495"/>
                      <a:pt x="203040" y="31207"/>
                    </a:cubicBezTo>
                    <a:cubicBezTo>
                      <a:pt x="266927" y="86382"/>
                      <a:pt x="231595" y="97998"/>
                      <a:pt x="223367" y="182212"/>
                    </a:cubicBezTo>
                    <a:cubicBezTo>
                      <a:pt x="219495" y="219963"/>
                      <a:pt x="232563" y="240775"/>
                      <a:pt x="249987" y="277558"/>
                    </a:cubicBezTo>
                    <a:cubicBezTo>
                      <a:pt x="278058" y="336605"/>
                      <a:pt x="310486" y="384036"/>
                      <a:pt x="327909" y="432435"/>
                    </a:cubicBezTo>
                    <a:cubicBezTo>
                      <a:pt x="332749" y="437275"/>
                      <a:pt x="432451" y="805107"/>
                      <a:pt x="441163" y="846246"/>
                    </a:cubicBezTo>
                    <a:cubicBezTo>
                      <a:pt x="447455" y="876738"/>
                      <a:pt x="479882" y="1057266"/>
                      <a:pt x="472622" y="1062106"/>
                    </a:cubicBezTo>
                    <a:cubicBezTo>
                      <a:pt x="422771" y="1048554"/>
                      <a:pt x="168192" y="627967"/>
                      <a:pt x="169160" y="609091"/>
                    </a:cubicBezTo>
                    <a:cubicBezTo>
                      <a:pt x="162385" y="588764"/>
                      <a:pt x="158029" y="565048"/>
                      <a:pt x="154157" y="524393"/>
                    </a:cubicBezTo>
                    <a:close/>
                  </a:path>
                </a:pathLst>
              </a:custGeom>
              <a:solidFill>
                <a:schemeClr val="accent2"/>
              </a:solidFill>
              <a:ln w="4834"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71" name="Freeform: Shape 70">
                <a:extLst>
                  <a:ext uri="{FF2B5EF4-FFF2-40B4-BE49-F238E27FC236}">
                    <a16:creationId xmlns:a16="http://schemas.microsoft.com/office/drawing/2014/main" id="{ABAFC3B4-C2B1-4B7B-8227-5941BA13A8D6}"/>
                  </a:ext>
                </a:extLst>
              </p:cNvPr>
              <p:cNvSpPr/>
              <p:nvPr/>
            </p:nvSpPr>
            <p:spPr>
              <a:xfrm>
                <a:off x="8685419" y="5413012"/>
                <a:ext cx="29039" cy="24199"/>
              </a:xfrm>
              <a:custGeom>
                <a:avLst/>
                <a:gdLst>
                  <a:gd name="connsiteX0" fmla="*/ 30007 w 29039"/>
                  <a:gd name="connsiteY0" fmla="*/ 25168 h 24199"/>
                  <a:gd name="connsiteX1" fmla="*/ 0 w 29039"/>
                  <a:gd name="connsiteY1" fmla="*/ 0 h 24199"/>
                  <a:gd name="connsiteX2" fmla="*/ 30007 w 29039"/>
                  <a:gd name="connsiteY2" fmla="*/ 25168 h 24199"/>
                </a:gdLst>
                <a:ahLst/>
                <a:cxnLst>
                  <a:cxn ang="0">
                    <a:pos x="connsiteX0" y="connsiteY0"/>
                  </a:cxn>
                  <a:cxn ang="0">
                    <a:pos x="connsiteX1" y="connsiteY1"/>
                  </a:cxn>
                  <a:cxn ang="0">
                    <a:pos x="connsiteX2" y="connsiteY2"/>
                  </a:cxn>
                </a:cxnLst>
                <a:rect l="l" t="t" r="r" b="b"/>
                <a:pathLst>
                  <a:path w="29039" h="24199">
                    <a:moveTo>
                      <a:pt x="30007" y="25168"/>
                    </a:moveTo>
                    <a:cubicBezTo>
                      <a:pt x="16456" y="26136"/>
                      <a:pt x="4840" y="16456"/>
                      <a:pt x="0" y="0"/>
                    </a:cubicBezTo>
                    <a:cubicBezTo>
                      <a:pt x="10648" y="7260"/>
                      <a:pt x="21780" y="14520"/>
                      <a:pt x="30007" y="25168"/>
                    </a:cubicBezTo>
                    <a:close/>
                  </a:path>
                </a:pathLst>
              </a:custGeom>
              <a:solidFill>
                <a:srgbClr val="F1C1AE"/>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2" name="Freeform: Shape 71">
                <a:extLst>
                  <a:ext uri="{FF2B5EF4-FFF2-40B4-BE49-F238E27FC236}">
                    <a16:creationId xmlns:a16="http://schemas.microsoft.com/office/drawing/2014/main" id="{D273F24C-C84C-43D3-99FC-DFA7EE0D7AE7}"/>
                  </a:ext>
                </a:extLst>
              </p:cNvPr>
              <p:cNvSpPr/>
              <p:nvPr/>
            </p:nvSpPr>
            <p:spPr>
              <a:xfrm>
                <a:off x="8105318" y="3015810"/>
                <a:ext cx="4840" cy="38719"/>
              </a:xfrm>
              <a:custGeom>
                <a:avLst/>
                <a:gdLst>
                  <a:gd name="connsiteX0" fmla="*/ 4637 w 0"/>
                  <a:gd name="connsiteY0" fmla="*/ 39687 h 38719"/>
                  <a:gd name="connsiteX1" fmla="*/ 281 w 0"/>
                  <a:gd name="connsiteY1" fmla="*/ 39687 h 38719"/>
                  <a:gd name="connsiteX2" fmla="*/ 4637 w 0"/>
                  <a:gd name="connsiteY2" fmla="*/ 0 h 38719"/>
                  <a:gd name="connsiteX3" fmla="*/ 4637 w 0"/>
                  <a:gd name="connsiteY3" fmla="*/ 39687 h 38719"/>
                </a:gdLst>
                <a:ahLst/>
                <a:cxnLst>
                  <a:cxn ang="0">
                    <a:pos x="connsiteX0" y="connsiteY0"/>
                  </a:cxn>
                  <a:cxn ang="0">
                    <a:pos x="connsiteX1" y="connsiteY1"/>
                  </a:cxn>
                  <a:cxn ang="0">
                    <a:pos x="connsiteX2" y="connsiteY2"/>
                  </a:cxn>
                  <a:cxn ang="0">
                    <a:pos x="connsiteX3" y="connsiteY3"/>
                  </a:cxn>
                </a:cxnLst>
                <a:rect l="l" t="t" r="r" b="b"/>
                <a:pathLst>
                  <a:path h="38719">
                    <a:moveTo>
                      <a:pt x="4637" y="39687"/>
                    </a:moveTo>
                    <a:cubicBezTo>
                      <a:pt x="3185" y="39687"/>
                      <a:pt x="1733" y="39687"/>
                      <a:pt x="281" y="39687"/>
                    </a:cubicBezTo>
                    <a:cubicBezTo>
                      <a:pt x="281" y="26135"/>
                      <a:pt x="-1655" y="12584"/>
                      <a:pt x="4637" y="0"/>
                    </a:cubicBezTo>
                    <a:cubicBezTo>
                      <a:pt x="4637" y="13552"/>
                      <a:pt x="4637" y="26619"/>
                      <a:pt x="4637" y="39687"/>
                    </a:cubicBezTo>
                    <a:close/>
                  </a:path>
                </a:pathLst>
              </a:custGeom>
              <a:solidFill>
                <a:srgbClr val="271F1C"/>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D0F7FFD2-9884-4B02-8063-F67B974ED0A7}"/>
                  </a:ext>
                </a:extLst>
              </p:cNvPr>
              <p:cNvSpPr/>
              <p:nvPr/>
            </p:nvSpPr>
            <p:spPr>
              <a:xfrm>
                <a:off x="8264628" y="3025974"/>
                <a:ext cx="4840" cy="48399"/>
              </a:xfrm>
              <a:custGeom>
                <a:avLst/>
                <a:gdLst>
                  <a:gd name="connsiteX0" fmla="*/ 5044 w 4839"/>
                  <a:gd name="connsiteY0" fmla="*/ 49367 h 48398"/>
                  <a:gd name="connsiteX1" fmla="*/ 1172 w 4839"/>
                  <a:gd name="connsiteY1" fmla="*/ 0 h 48398"/>
                  <a:gd name="connsiteX2" fmla="*/ 5044 w 4839"/>
                  <a:gd name="connsiteY2" fmla="*/ 49367 h 48398"/>
                </a:gdLst>
                <a:ahLst/>
                <a:cxnLst>
                  <a:cxn ang="0">
                    <a:pos x="connsiteX0" y="connsiteY0"/>
                  </a:cxn>
                  <a:cxn ang="0">
                    <a:pos x="connsiteX1" y="connsiteY1"/>
                  </a:cxn>
                  <a:cxn ang="0">
                    <a:pos x="connsiteX2" y="connsiteY2"/>
                  </a:cxn>
                </a:cxnLst>
                <a:rect l="l" t="t" r="r" b="b"/>
                <a:pathLst>
                  <a:path w="4839" h="48398">
                    <a:moveTo>
                      <a:pt x="5044" y="49367"/>
                    </a:moveTo>
                    <a:cubicBezTo>
                      <a:pt x="-3668" y="33395"/>
                      <a:pt x="1656" y="16456"/>
                      <a:pt x="1172" y="0"/>
                    </a:cubicBezTo>
                    <a:cubicBezTo>
                      <a:pt x="7464" y="15972"/>
                      <a:pt x="5528" y="32427"/>
                      <a:pt x="5044" y="49367"/>
                    </a:cubicBezTo>
                    <a:close/>
                  </a:path>
                </a:pathLst>
              </a:custGeom>
              <a:solidFill>
                <a:srgbClr val="14100C"/>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4" name="Freeform: Shape 73">
                <a:extLst>
                  <a:ext uri="{FF2B5EF4-FFF2-40B4-BE49-F238E27FC236}">
                    <a16:creationId xmlns:a16="http://schemas.microsoft.com/office/drawing/2014/main" id="{A802899D-3BB5-4347-9FF8-507AD7C10EE7}"/>
                  </a:ext>
                </a:extLst>
              </p:cNvPr>
              <p:cNvSpPr/>
              <p:nvPr/>
            </p:nvSpPr>
            <p:spPr>
              <a:xfrm>
                <a:off x="7094544" y="3195491"/>
                <a:ext cx="4840" cy="4840"/>
              </a:xfrm>
              <a:custGeom>
                <a:avLst/>
                <a:gdLst>
                  <a:gd name="connsiteX0" fmla="*/ 0 w 0"/>
                  <a:gd name="connsiteY0" fmla="*/ 363 h 0"/>
                  <a:gd name="connsiteX1" fmla="*/ 0 w 0"/>
                  <a:gd name="connsiteY1" fmla="*/ 363 h 0"/>
                  <a:gd name="connsiteX2" fmla="*/ 0 w 0"/>
                  <a:gd name="connsiteY2" fmla="*/ 363 h 0"/>
                  <a:gd name="connsiteX3" fmla="*/ 0 w 0"/>
                  <a:gd name="connsiteY3" fmla="*/ 363 h 0"/>
                </a:gdLst>
                <a:ahLst/>
                <a:cxnLst>
                  <a:cxn ang="0">
                    <a:pos x="connsiteX0" y="connsiteY0"/>
                  </a:cxn>
                  <a:cxn ang="0">
                    <a:pos x="connsiteX1" y="connsiteY1"/>
                  </a:cxn>
                  <a:cxn ang="0">
                    <a:pos x="connsiteX2" y="connsiteY2"/>
                  </a:cxn>
                  <a:cxn ang="0">
                    <a:pos x="connsiteX3" y="connsiteY3"/>
                  </a:cxn>
                </a:cxnLst>
                <a:rect l="l" t="t" r="r" b="b"/>
                <a:pathLst>
                  <a:path>
                    <a:moveTo>
                      <a:pt x="0" y="363"/>
                    </a:moveTo>
                    <a:cubicBezTo>
                      <a:pt x="0" y="363"/>
                      <a:pt x="0" y="-121"/>
                      <a:pt x="0" y="363"/>
                    </a:cubicBezTo>
                    <a:cubicBezTo>
                      <a:pt x="0" y="-121"/>
                      <a:pt x="0" y="-121"/>
                      <a:pt x="0" y="363"/>
                    </a:cubicBezTo>
                    <a:lnTo>
                      <a:pt x="0" y="363"/>
                    </a:lnTo>
                    <a:close/>
                  </a:path>
                </a:pathLst>
              </a:custGeom>
              <a:solidFill>
                <a:srgbClr val="080808"/>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5" name="Freeform: Shape 74">
                <a:extLst>
                  <a:ext uri="{FF2B5EF4-FFF2-40B4-BE49-F238E27FC236}">
                    <a16:creationId xmlns:a16="http://schemas.microsoft.com/office/drawing/2014/main" id="{F2BE9B15-58CC-4493-BD1D-D9B6A98ABF2B}"/>
                  </a:ext>
                </a:extLst>
              </p:cNvPr>
              <p:cNvSpPr/>
              <p:nvPr/>
            </p:nvSpPr>
            <p:spPr>
              <a:xfrm>
                <a:off x="7001382" y="2139413"/>
                <a:ext cx="1268054" cy="1418090"/>
              </a:xfrm>
              <a:custGeom>
                <a:avLst/>
                <a:gdLst>
                  <a:gd name="connsiteX0" fmla="*/ 1268774 w 1268053"/>
                  <a:gd name="connsiteY0" fmla="*/ 994490 h 1418090"/>
                  <a:gd name="connsiteX1" fmla="*/ 1268290 w 1268053"/>
                  <a:gd name="connsiteY1" fmla="*/ 935443 h 1418090"/>
                  <a:gd name="connsiteX2" fmla="*/ 1269258 w 1268053"/>
                  <a:gd name="connsiteY2" fmla="*/ 879785 h 1418090"/>
                  <a:gd name="connsiteX3" fmla="*/ 1255706 w 1268053"/>
                  <a:gd name="connsiteY3" fmla="*/ 866233 h 1418090"/>
                  <a:gd name="connsiteX4" fmla="*/ 1239250 w 1268053"/>
                  <a:gd name="connsiteY4" fmla="*/ 862845 h 1418090"/>
                  <a:gd name="connsiteX5" fmla="*/ 1224247 w 1268053"/>
                  <a:gd name="connsiteY5" fmla="*/ 817350 h 1418090"/>
                  <a:gd name="connsiteX6" fmla="*/ 1216019 w 1268053"/>
                  <a:gd name="connsiteY6" fmla="*/ 780083 h 1418090"/>
                  <a:gd name="connsiteX7" fmla="*/ 1190851 w 1268053"/>
                  <a:gd name="connsiteY7" fmla="*/ 741364 h 1418090"/>
                  <a:gd name="connsiteX8" fmla="*/ 1190851 w 1268053"/>
                  <a:gd name="connsiteY8" fmla="*/ 689093 h 1418090"/>
                  <a:gd name="connsiteX9" fmla="*/ 1190851 w 1268053"/>
                  <a:gd name="connsiteY9" fmla="*/ 689093 h 1418090"/>
                  <a:gd name="connsiteX10" fmla="*/ 1190851 w 1268053"/>
                  <a:gd name="connsiteY10" fmla="*/ 689093 h 1418090"/>
                  <a:gd name="connsiteX11" fmla="*/ 1190851 w 1268053"/>
                  <a:gd name="connsiteY11" fmla="*/ 689093 h 1418090"/>
                  <a:gd name="connsiteX12" fmla="*/ 1189883 w 1268053"/>
                  <a:gd name="connsiteY12" fmla="*/ 641662 h 1418090"/>
                  <a:gd name="connsiteX13" fmla="*/ 1171492 w 1268053"/>
                  <a:gd name="connsiteY13" fmla="*/ 510016 h 1418090"/>
                  <a:gd name="connsiteX14" fmla="*/ 1166168 w 1268053"/>
                  <a:gd name="connsiteY14" fmla="*/ 461617 h 1418090"/>
                  <a:gd name="connsiteX15" fmla="*/ 1142452 w 1268053"/>
                  <a:gd name="connsiteY15" fmla="*/ 390471 h 1418090"/>
                  <a:gd name="connsiteX16" fmla="*/ 1141484 w 1268053"/>
                  <a:gd name="connsiteY16" fmla="*/ 362399 h 1418090"/>
                  <a:gd name="connsiteX17" fmla="*/ 1120673 w 1268053"/>
                  <a:gd name="connsiteY17" fmla="*/ 278185 h 1418090"/>
                  <a:gd name="connsiteX18" fmla="*/ 1095989 w 1268053"/>
                  <a:gd name="connsiteY18" fmla="*/ 218170 h 1418090"/>
                  <a:gd name="connsiteX19" fmla="*/ 1035974 w 1268053"/>
                  <a:gd name="connsiteY19" fmla="*/ 152348 h 1418090"/>
                  <a:gd name="connsiteX20" fmla="*/ 974992 w 1268053"/>
                  <a:gd name="connsiteY20" fmla="*/ 99593 h 1418090"/>
                  <a:gd name="connsiteX21" fmla="*/ 953212 w 1268053"/>
                  <a:gd name="connsiteY21" fmla="*/ 89913 h 1418090"/>
                  <a:gd name="connsiteX22" fmla="*/ 904329 w 1268053"/>
                  <a:gd name="connsiteY22" fmla="*/ 62326 h 1418090"/>
                  <a:gd name="connsiteX23" fmla="*/ 866578 w 1268053"/>
                  <a:gd name="connsiteY23" fmla="*/ 49742 h 1418090"/>
                  <a:gd name="connsiteX24" fmla="*/ 794947 w 1268053"/>
                  <a:gd name="connsiteY24" fmla="*/ 23122 h 1418090"/>
                  <a:gd name="connsiteX25" fmla="*/ 721865 w 1268053"/>
                  <a:gd name="connsiteY25" fmla="*/ 11507 h 1418090"/>
                  <a:gd name="connsiteX26" fmla="*/ 581024 w 1268053"/>
                  <a:gd name="connsiteY26" fmla="*/ 1343 h 1418090"/>
                  <a:gd name="connsiteX27" fmla="*/ 457122 w 1268053"/>
                  <a:gd name="connsiteY27" fmla="*/ 15379 h 1418090"/>
                  <a:gd name="connsiteX28" fmla="*/ 361292 w 1268053"/>
                  <a:gd name="connsiteY28" fmla="*/ 40546 h 1418090"/>
                  <a:gd name="connsiteX29" fmla="*/ 291598 w 1268053"/>
                  <a:gd name="connsiteY29" fmla="*/ 71037 h 1418090"/>
                  <a:gd name="connsiteX30" fmla="*/ 236423 w 1268053"/>
                  <a:gd name="connsiteY30" fmla="*/ 96689 h 1418090"/>
                  <a:gd name="connsiteX31" fmla="*/ 204964 w 1268053"/>
                  <a:gd name="connsiteY31" fmla="*/ 117501 h 1418090"/>
                  <a:gd name="connsiteX32" fmla="*/ 184152 w 1268053"/>
                  <a:gd name="connsiteY32" fmla="*/ 140248 h 1418090"/>
                  <a:gd name="connsiteX33" fmla="*/ 121233 w 1268053"/>
                  <a:gd name="connsiteY33" fmla="*/ 216718 h 1418090"/>
                  <a:gd name="connsiteX34" fmla="*/ 87838 w 1268053"/>
                  <a:gd name="connsiteY34" fmla="*/ 306257 h 1418090"/>
                  <a:gd name="connsiteX35" fmla="*/ 88322 w 1268053"/>
                  <a:gd name="connsiteY35" fmla="*/ 305773 h 1418090"/>
                  <a:gd name="connsiteX36" fmla="*/ 71382 w 1268053"/>
                  <a:gd name="connsiteY36" fmla="*/ 364335 h 1418090"/>
                  <a:gd name="connsiteX37" fmla="*/ 67994 w 1268053"/>
                  <a:gd name="connsiteY37" fmla="*/ 396763 h 1418090"/>
                  <a:gd name="connsiteX38" fmla="*/ 63155 w 1268053"/>
                  <a:gd name="connsiteY38" fmla="*/ 453390 h 1418090"/>
                  <a:gd name="connsiteX39" fmla="*/ 67994 w 1268053"/>
                  <a:gd name="connsiteY39" fmla="*/ 567127 h 1418090"/>
                  <a:gd name="connsiteX40" fmla="*/ 82030 w 1268053"/>
                  <a:gd name="connsiteY40" fmla="*/ 641178 h 1418090"/>
                  <a:gd name="connsiteX41" fmla="*/ 84450 w 1268053"/>
                  <a:gd name="connsiteY41" fmla="*/ 688125 h 1418090"/>
                  <a:gd name="connsiteX42" fmla="*/ 41859 w 1268053"/>
                  <a:gd name="connsiteY42" fmla="*/ 732652 h 1418090"/>
                  <a:gd name="connsiteX43" fmla="*/ 40407 w 1268053"/>
                  <a:gd name="connsiteY43" fmla="*/ 747655 h 1418090"/>
                  <a:gd name="connsiteX44" fmla="*/ 18143 w 1268053"/>
                  <a:gd name="connsiteY44" fmla="*/ 782503 h 1418090"/>
                  <a:gd name="connsiteX45" fmla="*/ 4108 w 1268053"/>
                  <a:gd name="connsiteY45" fmla="*/ 875913 h 1418090"/>
                  <a:gd name="connsiteX46" fmla="*/ 24435 w 1268053"/>
                  <a:gd name="connsiteY46" fmla="*/ 985778 h 1418090"/>
                  <a:gd name="connsiteX47" fmla="*/ 63639 w 1268053"/>
                  <a:gd name="connsiteY47" fmla="*/ 1045793 h 1418090"/>
                  <a:gd name="connsiteX48" fmla="*/ 51539 w 1268053"/>
                  <a:gd name="connsiteY48" fmla="*/ 1042889 h 1418090"/>
                  <a:gd name="connsiteX49" fmla="*/ 98002 w 1268053"/>
                  <a:gd name="connsiteY49" fmla="*/ 1059829 h 1418090"/>
                  <a:gd name="connsiteX50" fmla="*/ 174472 w 1268053"/>
                  <a:gd name="connsiteY50" fmla="*/ 1080157 h 1418090"/>
                  <a:gd name="connsiteX51" fmla="*/ 168664 w 1268053"/>
                  <a:gd name="connsiteY51" fmla="*/ 1016270 h 1418090"/>
                  <a:gd name="connsiteX52" fmla="*/ 178344 w 1268053"/>
                  <a:gd name="connsiteY52" fmla="*/ 789763 h 1418090"/>
                  <a:gd name="connsiteX53" fmla="*/ 189476 w 1268053"/>
                  <a:gd name="connsiteY53" fmla="*/ 693933 h 1418090"/>
                  <a:gd name="connsiteX54" fmla="*/ 189476 w 1268053"/>
                  <a:gd name="connsiteY54" fmla="*/ 693933 h 1418090"/>
                  <a:gd name="connsiteX55" fmla="*/ 189476 w 1268053"/>
                  <a:gd name="connsiteY55" fmla="*/ 693933 h 1418090"/>
                  <a:gd name="connsiteX56" fmla="*/ 198672 w 1268053"/>
                  <a:gd name="connsiteY56" fmla="*/ 616010 h 1418090"/>
                  <a:gd name="connsiteX57" fmla="*/ 203996 w 1268053"/>
                  <a:gd name="connsiteY57" fmla="*/ 581647 h 1418090"/>
                  <a:gd name="connsiteX58" fmla="*/ 213191 w 1268053"/>
                  <a:gd name="connsiteY58" fmla="*/ 509048 h 1418090"/>
                  <a:gd name="connsiteX59" fmla="*/ 256267 w 1268053"/>
                  <a:gd name="connsiteY59" fmla="*/ 377887 h 1418090"/>
                  <a:gd name="connsiteX60" fmla="*/ 296922 w 1268053"/>
                  <a:gd name="connsiteY60" fmla="*/ 375467 h 1418090"/>
                  <a:gd name="connsiteX61" fmla="*/ 366132 w 1268053"/>
                  <a:gd name="connsiteY61" fmla="*/ 372563 h 1418090"/>
                  <a:gd name="connsiteX62" fmla="*/ 421307 w 1268053"/>
                  <a:gd name="connsiteY62" fmla="*/ 368691 h 1418090"/>
                  <a:gd name="connsiteX63" fmla="*/ 561664 w 1268053"/>
                  <a:gd name="connsiteY63" fmla="*/ 365787 h 1418090"/>
                  <a:gd name="connsiteX64" fmla="*/ 945952 w 1268053"/>
                  <a:gd name="connsiteY64" fmla="*/ 358044 h 1418090"/>
                  <a:gd name="connsiteX65" fmla="*/ 972572 w 1268053"/>
                  <a:gd name="connsiteY65" fmla="*/ 372079 h 1418090"/>
                  <a:gd name="connsiteX66" fmla="*/ 1063562 w 1268053"/>
                  <a:gd name="connsiteY66" fmla="*/ 587455 h 1418090"/>
                  <a:gd name="connsiteX67" fmla="*/ 1097441 w 1268053"/>
                  <a:gd name="connsiteY67" fmla="*/ 737492 h 1418090"/>
                  <a:gd name="connsiteX68" fmla="*/ 1105185 w 1268053"/>
                  <a:gd name="connsiteY68" fmla="*/ 923828 h 1418090"/>
                  <a:gd name="connsiteX69" fmla="*/ 1079050 w 1268053"/>
                  <a:gd name="connsiteY69" fmla="*/ 1083544 h 1418090"/>
                  <a:gd name="connsiteX70" fmla="*/ 1095021 w 1268053"/>
                  <a:gd name="connsiteY70" fmla="*/ 1083544 h 1418090"/>
                  <a:gd name="connsiteX71" fmla="*/ 1118253 w 1268053"/>
                  <a:gd name="connsiteY71" fmla="*/ 1071445 h 1418090"/>
                  <a:gd name="connsiteX72" fmla="*/ 1118253 w 1268053"/>
                  <a:gd name="connsiteY72" fmla="*/ 1071445 h 1418090"/>
                  <a:gd name="connsiteX73" fmla="*/ 1202467 w 1268053"/>
                  <a:gd name="connsiteY73" fmla="*/ 1062733 h 1418090"/>
                  <a:gd name="connsiteX74" fmla="*/ 1135676 w 1268053"/>
                  <a:gd name="connsiteY74" fmla="*/ 1183730 h 1418090"/>
                  <a:gd name="connsiteX75" fmla="*/ 1014679 w 1268053"/>
                  <a:gd name="connsiteY75" fmla="*/ 1292628 h 1418090"/>
                  <a:gd name="connsiteX76" fmla="*/ 929013 w 1268053"/>
                  <a:gd name="connsiteY76" fmla="*/ 1326023 h 1418090"/>
                  <a:gd name="connsiteX77" fmla="*/ 921269 w 1268053"/>
                  <a:gd name="connsiteY77" fmla="*/ 1341511 h 1418090"/>
                  <a:gd name="connsiteX78" fmla="*/ 969184 w 1268053"/>
                  <a:gd name="connsiteY78" fmla="*/ 1420401 h 1418090"/>
                  <a:gd name="connsiteX79" fmla="*/ 1042750 w 1268053"/>
                  <a:gd name="connsiteY79" fmla="*/ 1347803 h 1418090"/>
                  <a:gd name="connsiteX80" fmla="*/ 1056302 w 1268053"/>
                  <a:gd name="connsiteY80" fmla="*/ 1325055 h 1418090"/>
                  <a:gd name="connsiteX81" fmla="*/ 1088245 w 1268053"/>
                  <a:gd name="connsiteY81" fmla="*/ 1294564 h 1418090"/>
                  <a:gd name="connsiteX82" fmla="*/ 1201983 w 1268053"/>
                  <a:gd name="connsiteY82" fmla="*/ 1154691 h 1418090"/>
                  <a:gd name="connsiteX83" fmla="*/ 1236346 w 1268053"/>
                  <a:gd name="connsiteY83" fmla="*/ 1082576 h 1418090"/>
                  <a:gd name="connsiteX84" fmla="*/ 1258126 w 1268053"/>
                  <a:gd name="connsiteY84" fmla="*/ 1045309 h 1418090"/>
                  <a:gd name="connsiteX85" fmla="*/ 1268774 w 1268053"/>
                  <a:gd name="connsiteY85" fmla="*/ 994490 h 1418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68053" h="1418090">
                    <a:moveTo>
                      <a:pt x="1268774" y="994490"/>
                    </a:moveTo>
                    <a:cubicBezTo>
                      <a:pt x="1270226" y="971259"/>
                      <a:pt x="1266838" y="957707"/>
                      <a:pt x="1268290" y="935443"/>
                    </a:cubicBezTo>
                    <a:cubicBezTo>
                      <a:pt x="1262966" y="919472"/>
                      <a:pt x="1274581" y="895756"/>
                      <a:pt x="1269258" y="879785"/>
                    </a:cubicBezTo>
                    <a:cubicBezTo>
                      <a:pt x="1265870" y="873493"/>
                      <a:pt x="1265870" y="873493"/>
                      <a:pt x="1255706" y="866233"/>
                    </a:cubicBezTo>
                    <a:cubicBezTo>
                      <a:pt x="1247478" y="863813"/>
                      <a:pt x="1243122" y="865265"/>
                      <a:pt x="1239250" y="862845"/>
                    </a:cubicBezTo>
                    <a:cubicBezTo>
                      <a:pt x="1215535" y="853649"/>
                      <a:pt x="1225698" y="833322"/>
                      <a:pt x="1224247" y="817350"/>
                    </a:cubicBezTo>
                    <a:cubicBezTo>
                      <a:pt x="1223279" y="803798"/>
                      <a:pt x="1229570" y="788795"/>
                      <a:pt x="1216019" y="780083"/>
                    </a:cubicBezTo>
                    <a:cubicBezTo>
                      <a:pt x="1214567" y="779115"/>
                      <a:pt x="1190367" y="748139"/>
                      <a:pt x="1190851" y="741364"/>
                    </a:cubicBezTo>
                    <a:cubicBezTo>
                      <a:pt x="1189399" y="727328"/>
                      <a:pt x="1191335" y="689577"/>
                      <a:pt x="1190851" y="689093"/>
                    </a:cubicBezTo>
                    <a:cubicBezTo>
                      <a:pt x="1190851" y="689093"/>
                      <a:pt x="1190851" y="689093"/>
                      <a:pt x="1190851" y="689093"/>
                    </a:cubicBezTo>
                    <a:lnTo>
                      <a:pt x="1190851" y="689093"/>
                    </a:lnTo>
                    <a:lnTo>
                      <a:pt x="1190851" y="689093"/>
                    </a:lnTo>
                    <a:cubicBezTo>
                      <a:pt x="1188915" y="685221"/>
                      <a:pt x="1189883" y="653761"/>
                      <a:pt x="1189883" y="641662"/>
                    </a:cubicBezTo>
                    <a:cubicBezTo>
                      <a:pt x="1189399" y="606814"/>
                      <a:pt x="1177299" y="517760"/>
                      <a:pt x="1171492" y="510016"/>
                    </a:cubicBezTo>
                    <a:cubicBezTo>
                      <a:pt x="1166652" y="494045"/>
                      <a:pt x="1171008" y="477589"/>
                      <a:pt x="1166168" y="461617"/>
                    </a:cubicBezTo>
                    <a:cubicBezTo>
                      <a:pt x="1166168" y="436934"/>
                      <a:pt x="1139548" y="416122"/>
                      <a:pt x="1142452" y="390471"/>
                    </a:cubicBezTo>
                    <a:cubicBezTo>
                      <a:pt x="1139548" y="381275"/>
                      <a:pt x="1142452" y="371595"/>
                      <a:pt x="1141484" y="362399"/>
                    </a:cubicBezTo>
                    <a:cubicBezTo>
                      <a:pt x="1138580" y="325132"/>
                      <a:pt x="1145356" y="308193"/>
                      <a:pt x="1120673" y="278185"/>
                    </a:cubicBezTo>
                    <a:cubicBezTo>
                      <a:pt x="1115833" y="269957"/>
                      <a:pt x="1100345" y="225914"/>
                      <a:pt x="1095989" y="218170"/>
                    </a:cubicBezTo>
                    <a:cubicBezTo>
                      <a:pt x="1082437" y="186711"/>
                      <a:pt x="1056786" y="178967"/>
                      <a:pt x="1035974" y="152348"/>
                    </a:cubicBezTo>
                    <a:cubicBezTo>
                      <a:pt x="1019035" y="123308"/>
                      <a:pt x="1005967" y="110725"/>
                      <a:pt x="974992" y="99593"/>
                    </a:cubicBezTo>
                    <a:cubicBezTo>
                      <a:pt x="971120" y="99593"/>
                      <a:pt x="954664" y="94269"/>
                      <a:pt x="953212" y="89913"/>
                    </a:cubicBezTo>
                    <a:cubicBezTo>
                      <a:pt x="945468" y="75877"/>
                      <a:pt x="919333" y="63294"/>
                      <a:pt x="904329" y="62326"/>
                    </a:cubicBezTo>
                    <a:cubicBezTo>
                      <a:pt x="885938" y="58938"/>
                      <a:pt x="882550" y="58454"/>
                      <a:pt x="866578" y="49742"/>
                    </a:cubicBezTo>
                    <a:cubicBezTo>
                      <a:pt x="844798" y="34738"/>
                      <a:pt x="820599" y="27962"/>
                      <a:pt x="794947" y="23122"/>
                    </a:cubicBezTo>
                    <a:cubicBezTo>
                      <a:pt x="770748" y="18767"/>
                      <a:pt x="746064" y="16347"/>
                      <a:pt x="721865" y="11507"/>
                    </a:cubicBezTo>
                    <a:cubicBezTo>
                      <a:pt x="675402" y="2311"/>
                      <a:pt x="627971" y="-2529"/>
                      <a:pt x="581024" y="1343"/>
                    </a:cubicBezTo>
                    <a:cubicBezTo>
                      <a:pt x="539885" y="4731"/>
                      <a:pt x="498262" y="6667"/>
                      <a:pt x="457122" y="15379"/>
                    </a:cubicBezTo>
                    <a:cubicBezTo>
                      <a:pt x="413563" y="25058"/>
                      <a:pt x="401464" y="19735"/>
                      <a:pt x="361292" y="40546"/>
                    </a:cubicBezTo>
                    <a:cubicBezTo>
                      <a:pt x="342417" y="52646"/>
                      <a:pt x="309505" y="57486"/>
                      <a:pt x="291598" y="71037"/>
                    </a:cubicBezTo>
                    <a:cubicBezTo>
                      <a:pt x="284338" y="75877"/>
                      <a:pt x="240295" y="86041"/>
                      <a:pt x="236423" y="96689"/>
                    </a:cubicBezTo>
                    <a:cubicBezTo>
                      <a:pt x="228679" y="102013"/>
                      <a:pt x="206900" y="112661"/>
                      <a:pt x="204964" y="117501"/>
                    </a:cubicBezTo>
                    <a:cubicBezTo>
                      <a:pt x="198188" y="122824"/>
                      <a:pt x="190928" y="134924"/>
                      <a:pt x="184152" y="140248"/>
                    </a:cubicBezTo>
                    <a:cubicBezTo>
                      <a:pt x="144949" y="169287"/>
                      <a:pt x="132849" y="168319"/>
                      <a:pt x="121233" y="216718"/>
                    </a:cubicBezTo>
                    <a:cubicBezTo>
                      <a:pt x="113006" y="236078"/>
                      <a:pt x="96066" y="286897"/>
                      <a:pt x="87838" y="306257"/>
                    </a:cubicBezTo>
                    <a:lnTo>
                      <a:pt x="88322" y="305773"/>
                    </a:lnTo>
                    <a:cubicBezTo>
                      <a:pt x="91226" y="326100"/>
                      <a:pt x="68962" y="344008"/>
                      <a:pt x="71382" y="364335"/>
                    </a:cubicBezTo>
                    <a:cubicBezTo>
                      <a:pt x="66058" y="372079"/>
                      <a:pt x="73318" y="389019"/>
                      <a:pt x="67994" y="396763"/>
                    </a:cubicBezTo>
                    <a:cubicBezTo>
                      <a:pt x="66542" y="412734"/>
                      <a:pt x="64607" y="437418"/>
                      <a:pt x="63155" y="453390"/>
                    </a:cubicBezTo>
                    <a:cubicBezTo>
                      <a:pt x="58799" y="496949"/>
                      <a:pt x="64607" y="523568"/>
                      <a:pt x="67994" y="567127"/>
                    </a:cubicBezTo>
                    <a:cubicBezTo>
                      <a:pt x="69930" y="586003"/>
                      <a:pt x="82030" y="641178"/>
                      <a:pt x="82030" y="641178"/>
                    </a:cubicBezTo>
                    <a:cubicBezTo>
                      <a:pt x="87838" y="648437"/>
                      <a:pt x="83966" y="683285"/>
                      <a:pt x="84450" y="688125"/>
                    </a:cubicBezTo>
                    <a:cubicBezTo>
                      <a:pt x="64607" y="704096"/>
                      <a:pt x="54927" y="711356"/>
                      <a:pt x="41859" y="732652"/>
                    </a:cubicBezTo>
                    <a:lnTo>
                      <a:pt x="40407" y="747655"/>
                    </a:lnTo>
                    <a:cubicBezTo>
                      <a:pt x="36535" y="765563"/>
                      <a:pt x="28791" y="768951"/>
                      <a:pt x="18143" y="782503"/>
                    </a:cubicBezTo>
                    <a:cubicBezTo>
                      <a:pt x="-1216" y="807670"/>
                      <a:pt x="-3636" y="850261"/>
                      <a:pt x="4108" y="875913"/>
                    </a:cubicBezTo>
                    <a:cubicBezTo>
                      <a:pt x="9916" y="895756"/>
                      <a:pt x="22015" y="960127"/>
                      <a:pt x="24435" y="985778"/>
                    </a:cubicBezTo>
                    <a:cubicBezTo>
                      <a:pt x="26855" y="1010946"/>
                      <a:pt x="38955" y="1034177"/>
                      <a:pt x="63639" y="1045793"/>
                    </a:cubicBezTo>
                    <a:lnTo>
                      <a:pt x="51539" y="1042889"/>
                    </a:lnTo>
                    <a:cubicBezTo>
                      <a:pt x="61703" y="1043857"/>
                      <a:pt x="91226" y="1047729"/>
                      <a:pt x="98002" y="1059829"/>
                    </a:cubicBezTo>
                    <a:cubicBezTo>
                      <a:pt x="126557" y="1064185"/>
                      <a:pt x="146885" y="1072897"/>
                      <a:pt x="174472" y="1080157"/>
                    </a:cubicBezTo>
                    <a:cubicBezTo>
                      <a:pt x="177860" y="1058861"/>
                      <a:pt x="169632" y="1017238"/>
                      <a:pt x="168664" y="1016270"/>
                    </a:cubicBezTo>
                    <a:cubicBezTo>
                      <a:pt x="163340" y="931088"/>
                      <a:pt x="164792" y="874461"/>
                      <a:pt x="178344" y="789763"/>
                    </a:cubicBezTo>
                    <a:cubicBezTo>
                      <a:pt x="183668" y="758303"/>
                      <a:pt x="185604" y="725876"/>
                      <a:pt x="189476" y="693933"/>
                    </a:cubicBezTo>
                    <a:cubicBezTo>
                      <a:pt x="189476" y="693933"/>
                      <a:pt x="189476" y="693933"/>
                      <a:pt x="189476" y="693933"/>
                    </a:cubicBezTo>
                    <a:cubicBezTo>
                      <a:pt x="189476" y="693933"/>
                      <a:pt x="189476" y="693933"/>
                      <a:pt x="189476" y="693933"/>
                    </a:cubicBezTo>
                    <a:cubicBezTo>
                      <a:pt x="194800" y="682801"/>
                      <a:pt x="197704" y="614074"/>
                      <a:pt x="198672" y="616010"/>
                    </a:cubicBezTo>
                    <a:cubicBezTo>
                      <a:pt x="205448" y="605362"/>
                      <a:pt x="202544" y="593263"/>
                      <a:pt x="203996" y="581647"/>
                    </a:cubicBezTo>
                    <a:cubicBezTo>
                      <a:pt x="202060" y="554059"/>
                      <a:pt x="211739" y="506628"/>
                      <a:pt x="213191" y="509048"/>
                    </a:cubicBezTo>
                    <a:cubicBezTo>
                      <a:pt x="220935" y="463069"/>
                      <a:pt x="237391" y="419994"/>
                      <a:pt x="256267" y="377887"/>
                    </a:cubicBezTo>
                    <a:cubicBezTo>
                      <a:pt x="269818" y="373531"/>
                      <a:pt x="283370" y="376435"/>
                      <a:pt x="296922" y="375467"/>
                    </a:cubicBezTo>
                    <a:cubicBezTo>
                      <a:pt x="320153" y="374015"/>
                      <a:pt x="343385" y="379339"/>
                      <a:pt x="366132" y="372563"/>
                    </a:cubicBezTo>
                    <a:cubicBezTo>
                      <a:pt x="384040" y="367239"/>
                      <a:pt x="402915" y="369175"/>
                      <a:pt x="421307" y="368691"/>
                    </a:cubicBezTo>
                    <a:cubicBezTo>
                      <a:pt x="468254" y="367723"/>
                      <a:pt x="514717" y="366755"/>
                      <a:pt x="561664" y="365787"/>
                    </a:cubicBezTo>
                    <a:cubicBezTo>
                      <a:pt x="689922" y="363367"/>
                      <a:pt x="817695" y="360947"/>
                      <a:pt x="945952" y="358044"/>
                    </a:cubicBezTo>
                    <a:cubicBezTo>
                      <a:pt x="958052" y="357560"/>
                      <a:pt x="966280" y="359495"/>
                      <a:pt x="972572" y="372079"/>
                    </a:cubicBezTo>
                    <a:cubicBezTo>
                      <a:pt x="1006935" y="442258"/>
                      <a:pt x="1038878" y="513404"/>
                      <a:pt x="1063562" y="587455"/>
                    </a:cubicBezTo>
                    <a:cubicBezTo>
                      <a:pt x="1080017" y="636338"/>
                      <a:pt x="1097441" y="737492"/>
                      <a:pt x="1097441" y="737492"/>
                    </a:cubicBezTo>
                    <a:cubicBezTo>
                      <a:pt x="1097925" y="745235"/>
                      <a:pt x="1105185" y="878817"/>
                      <a:pt x="1105185" y="923828"/>
                    </a:cubicBezTo>
                    <a:cubicBezTo>
                      <a:pt x="1102281" y="948027"/>
                      <a:pt x="1079534" y="1068541"/>
                      <a:pt x="1079050" y="1083544"/>
                    </a:cubicBezTo>
                    <a:cubicBezTo>
                      <a:pt x="1082921" y="1083544"/>
                      <a:pt x="1092601" y="1087900"/>
                      <a:pt x="1095021" y="1083544"/>
                    </a:cubicBezTo>
                    <a:cubicBezTo>
                      <a:pt x="1095021" y="1083544"/>
                      <a:pt x="1108573" y="1074349"/>
                      <a:pt x="1118253" y="1071445"/>
                    </a:cubicBezTo>
                    <a:cubicBezTo>
                      <a:pt x="1118253" y="1071445"/>
                      <a:pt x="1118253" y="1071445"/>
                      <a:pt x="1118253" y="1071445"/>
                    </a:cubicBezTo>
                    <a:cubicBezTo>
                      <a:pt x="1146808" y="1080157"/>
                      <a:pt x="1171492" y="1066121"/>
                      <a:pt x="1202467" y="1062733"/>
                    </a:cubicBezTo>
                    <a:cubicBezTo>
                      <a:pt x="1183107" y="1109680"/>
                      <a:pt x="1165684" y="1143075"/>
                      <a:pt x="1135676" y="1183730"/>
                    </a:cubicBezTo>
                    <a:cubicBezTo>
                      <a:pt x="1103249" y="1227289"/>
                      <a:pt x="1073242" y="1276656"/>
                      <a:pt x="1014679" y="1292628"/>
                    </a:cubicBezTo>
                    <a:cubicBezTo>
                      <a:pt x="1014679" y="1293112"/>
                      <a:pt x="937240" y="1325539"/>
                      <a:pt x="929013" y="1326023"/>
                    </a:cubicBezTo>
                    <a:cubicBezTo>
                      <a:pt x="917397" y="1326507"/>
                      <a:pt x="919817" y="1335219"/>
                      <a:pt x="921269" y="1341511"/>
                    </a:cubicBezTo>
                    <a:cubicBezTo>
                      <a:pt x="924173" y="1352643"/>
                      <a:pt x="959020" y="1402978"/>
                      <a:pt x="969184" y="1420401"/>
                    </a:cubicBezTo>
                    <a:cubicBezTo>
                      <a:pt x="994351" y="1395718"/>
                      <a:pt x="1018551" y="1371518"/>
                      <a:pt x="1042750" y="1347803"/>
                    </a:cubicBezTo>
                    <a:cubicBezTo>
                      <a:pt x="1043234" y="1348771"/>
                      <a:pt x="1052914" y="1327959"/>
                      <a:pt x="1056302" y="1325055"/>
                    </a:cubicBezTo>
                    <a:cubicBezTo>
                      <a:pt x="1074694" y="1308116"/>
                      <a:pt x="1074694" y="1308116"/>
                      <a:pt x="1088245" y="1294564"/>
                    </a:cubicBezTo>
                    <a:cubicBezTo>
                      <a:pt x="1131320" y="1252457"/>
                      <a:pt x="1171976" y="1207930"/>
                      <a:pt x="1201983" y="1154691"/>
                    </a:cubicBezTo>
                    <a:cubicBezTo>
                      <a:pt x="1213599" y="1133879"/>
                      <a:pt x="1229570" y="1108228"/>
                      <a:pt x="1236346" y="1082576"/>
                    </a:cubicBezTo>
                    <a:cubicBezTo>
                      <a:pt x="1244574" y="1060797"/>
                      <a:pt x="1234410" y="1055957"/>
                      <a:pt x="1258126" y="1045309"/>
                    </a:cubicBezTo>
                    <a:cubicBezTo>
                      <a:pt x="1268774" y="1031273"/>
                      <a:pt x="1270226" y="1013366"/>
                      <a:pt x="1268774" y="994490"/>
                    </a:cubicBezTo>
                    <a:close/>
                  </a:path>
                </a:pathLst>
              </a:custGeom>
              <a:solidFill>
                <a:srgbClr val="080808"/>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6" name="Freeform: Shape 75">
                <a:extLst>
                  <a:ext uri="{FF2B5EF4-FFF2-40B4-BE49-F238E27FC236}">
                    <a16:creationId xmlns:a16="http://schemas.microsoft.com/office/drawing/2014/main" id="{849A0291-8F65-4734-96FC-0A346612A17D}"/>
                  </a:ext>
                </a:extLst>
              </p:cNvPr>
              <p:cNvSpPr/>
              <p:nvPr/>
            </p:nvSpPr>
            <p:spPr>
              <a:xfrm>
                <a:off x="6277020" y="3574080"/>
                <a:ext cx="3233993" cy="3023328"/>
              </a:xfrm>
              <a:custGeom>
                <a:avLst/>
                <a:gdLst>
                  <a:gd name="connsiteX0" fmla="*/ 2648459 w 3228213"/>
                  <a:gd name="connsiteY0" fmla="*/ 2975341 h 3020096"/>
                  <a:gd name="connsiteX1" fmla="*/ 2648459 w 3228213"/>
                  <a:gd name="connsiteY1" fmla="*/ 3008253 h 3020096"/>
                  <a:gd name="connsiteX2" fmla="*/ 2528913 w 3228213"/>
                  <a:gd name="connsiteY2" fmla="*/ 3016480 h 3020096"/>
                  <a:gd name="connsiteX3" fmla="*/ 699431 w 3228213"/>
                  <a:gd name="connsiteY3" fmla="*/ 3014545 h 3020096"/>
                  <a:gd name="connsiteX4" fmla="*/ 617153 w 3228213"/>
                  <a:gd name="connsiteY4" fmla="*/ 2980181 h 3020096"/>
                  <a:gd name="connsiteX5" fmla="*/ 642804 w 3228213"/>
                  <a:gd name="connsiteY5" fmla="*/ 2669460 h 3020096"/>
                  <a:gd name="connsiteX6" fmla="*/ 544070 w 3228213"/>
                  <a:gd name="connsiteY6" fmla="*/ 2132715 h 3020096"/>
                  <a:gd name="connsiteX7" fmla="*/ 418717 w 3228213"/>
                  <a:gd name="connsiteY7" fmla="*/ 1942023 h 3020096"/>
                  <a:gd name="connsiteX8" fmla="*/ 282716 w 3228213"/>
                  <a:gd name="connsiteY8" fmla="*/ 1774078 h 3020096"/>
                  <a:gd name="connsiteX9" fmla="*/ 282716 w 3228213"/>
                  <a:gd name="connsiteY9" fmla="*/ 1774078 h 3020096"/>
                  <a:gd name="connsiteX10" fmla="*/ 232865 w 3228213"/>
                  <a:gd name="connsiteY10" fmla="*/ 1706804 h 3020096"/>
                  <a:gd name="connsiteX11" fmla="*/ 205277 w 3228213"/>
                  <a:gd name="connsiteY11" fmla="*/ 1656953 h 3020096"/>
                  <a:gd name="connsiteX12" fmla="*/ 153974 w 3228213"/>
                  <a:gd name="connsiteY12" fmla="*/ 1531115 h 3020096"/>
                  <a:gd name="connsiteX13" fmla="*/ 64920 w 3228213"/>
                  <a:gd name="connsiteY13" fmla="*/ 1322516 h 3020096"/>
                  <a:gd name="connsiteX14" fmla="*/ 49433 w 3228213"/>
                  <a:gd name="connsiteY14" fmla="*/ 1245561 h 3020096"/>
                  <a:gd name="connsiteX15" fmla="*/ 66 w 3228213"/>
                  <a:gd name="connsiteY15" fmla="*/ 785287 h 3020096"/>
                  <a:gd name="connsiteX16" fmla="*/ 68308 w 3228213"/>
                  <a:gd name="connsiteY16" fmla="*/ 599435 h 3020096"/>
                  <a:gd name="connsiteX17" fmla="*/ 362090 w 3228213"/>
                  <a:gd name="connsiteY17" fmla="*/ 396643 h 3020096"/>
                  <a:gd name="connsiteX18" fmla="*/ 653452 w 3228213"/>
                  <a:gd name="connsiteY18" fmla="*/ 221439 h 3020096"/>
                  <a:gd name="connsiteX19" fmla="*/ 737182 w 3228213"/>
                  <a:gd name="connsiteY19" fmla="*/ 167716 h 3020096"/>
                  <a:gd name="connsiteX20" fmla="*/ 826720 w 3228213"/>
                  <a:gd name="connsiteY20" fmla="*/ 24455 h 3020096"/>
                  <a:gd name="connsiteX21" fmla="*/ 848984 w 3228213"/>
                  <a:gd name="connsiteY21" fmla="*/ 3159 h 3020096"/>
                  <a:gd name="connsiteX22" fmla="*/ 889639 w 3228213"/>
                  <a:gd name="connsiteY22" fmla="*/ 5095 h 3020096"/>
                  <a:gd name="connsiteX23" fmla="*/ 893995 w 3228213"/>
                  <a:gd name="connsiteY23" fmla="*/ 22035 h 3020096"/>
                  <a:gd name="connsiteX24" fmla="*/ 903191 w 3228213"/>
                  <a:gd name="connsiteY24" fmla="*/ 57850 h 3020096"/>
                  <a:gd name="connsiteX25" fmla="*/ 1505758 w 3228213"/>
                  <a:gd name="connsiteY25" fmla="*/ 756248 h 3020096"/>
                  <a:gd name="connsiteX26" fmla="*/ 1629176 w 3228213"/>
                  <a:gd name="connsiteY26" fmla="*/ 955167 h 3020096"/>
                  <a:gd name="connsiteX27" fmla="*/ 1755981 w 3228213"/>
                  <a:gd name="connsiteY27" fmla="*/ 1167639 h 3020096"/>
                  <a:gd name="connsiteX28" fmla="*/ 1873107 w 3228213"/>
                  <a:gd name="connsiteY28" fmla="*/ 1327840 h 3020096"/>
                  <a:gd name="connsiteX29" fmla="*/ 1732266 w 3228213"/>
                  <a:gd name="connsiteY29" fmla="*/ 633314 h 3020096"/>
                  <a:gd name="connsiteX30" fmla="*/ 1666443 w 3228213"/>
                  <a:gd name="connsiteY30" fmla="*/ 176912 h 3020096"/>
                  <a:gd name="connsiteX31" fmla="*/ 1671283 w 3228213"/>
                  <a:gd name="connsiteY31" fmla="*/ 159972 h 3020096"/>
                  <a:gd name="connsiteX32" fmla="*/ 1682899 w 3228213"/>
                  <a:gd name="connsiteY32" fmla="*/ 168200 h 3020096"/>
                  <a:gd name="connsiteX33" fmla="*/ 1820352 w 3228213"/>
                  <a:gd name="connsiteY33" fmla="*/ 253382 h 3020096"/>
                  <a:gd name="connsiteX34" fmla="*/ 2311118 w 3228213"/>
                  <a:gd name="connsiteY34" fmla="*/ 446978 h 3020096"/>
                  <a:gd name="connsiteX35" fmla="*/ 2636843 w 3228213"/>
                  <a:gd name="connsiteY35" fmla="*/ 723820 h 3020096"/>
                  <a:gd name="connsiteX36" fmla="*/ 2683790 w 3228213"/>
                  <a:gd name="connsiteY36" fmla="*/ 786739 h 3020096"/>
                  <a:gd name="connsiteX37" fmla="*/ 2787364 w 3228213"/>
                  <a:gd name="connsiteY37" fmla="*/ 919352 h 3020096"/>
                  <a:gd name="connsiteX38" fmla="*/ 3089858 w 3228213"/>
                  <a:gd name="connsiteY38" fmla="*/ 1364139 h 3020096"/>
                  <a:gd name="connsiteX39" fmla="*/ 3109701 w 3228213"/>
                  <a:gd name="connsiteY39" fmla="*/ 1394146 h 3020096"/>
                  <a:gd name="connsiteX40" fmla="*/ 3134869 w 3228213"/>
                  <a:gd name="connsiteY40" fmla="*/ 1436737 h 3020096"/>
                  <a:gd name="connsiteX41" fmla="*/ 3177460 w 3228213"/>
                  <a:gd name="connsiteY41" fmla="*/ 1558703 h 3020096"/>
                  <a:gd name="connsiteX42" fmla="*/ 3220051 w 3228213"/>
                  <a:gd name="connsiteY42" fmla="*/ 1770690 h 3020096"/>
                  <a:gd name="connsiteX43" fmla="*/ 3231183 w 3228213"/>
                  <a:gd name="connsiteY43" fmla="*/ 1852485 h 3020096"/>
                  <a:gd name="connsiteX44" fmla="*/ 3203111 w 3228213"/>
                  <a:gd name="connsiteY44" fmla="*/ 1957027 h 3020096"/>
                  <a:gd name="connsiteX45" fmla="*/ 3175524 w 3228213"/>
                  <a:gd name="connsiteY45" fmla="*/ 1987518 h 3020096"/>
                  <a:gd name="connsiteX46" fmla="*/ 2777200 w 3228213"/>
                  <a:gd name="connsiteY46" fmla="*/ 2064472 h 3020096"/>
                  <a:gd name="connsiteX47" fmla="*/ 2590864 w 3228213"/>
                  <a:gd name="connsiteY47" fmla="*/ 1982678 h 3020096"/>
                  <a:gd name="connsiteX48" fmla="*/ 2485354 w 3228213"/>
                  <a:gd name="connsiteY48" fmla="*/ 2335507 h 3020096"/>
                  <a:gd name="connsiteX49" fmla="*/ 2648459 w 3228213"/>
                  <a:gd name="connsiteY49" fmla="*/ 2975341 h 3020096"/>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77200 w 3232540"/>
                  <a:gd name="connsiteY46" fmla="*/ 2064472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407026 w 3232540"/>
                  <a:gd name="connsiteY48" fmla="*/ 2052784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24399 w 3232540"/>
                  <a:gd name="connsiteY48" fmla="*/ 1972912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16136 w 3232540"/>
                  <a:gd name="connsiteY48" fmla="*/ 1967403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84298 w 3232540"/>
                  <a:gd name="connsiteY47" fmla="*/ 1825688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203111 w 3232540"/>
                  <a:gd name="connsiteY44" fmla="*/ 1957027 h 3023327"/>
                  <a:gd name="connsiteX45" fmla="*/ 3175524 w 3232540"/>
                  <a:gd name="connsiteY45" fmla="*/ 1987518 h 3023327"/>
                  <a:gd name="connsiteX46" fmla="*/ 2763429 w 3232540"/>
                  <a:gd name="connsiteY46" fmla="*/ 2050701 h 3023327"/>
                  <a:gd name="connsiteX47" fmla="*/ 2393352 w 3232540"/>
                  <a:gd name="connsiteY47" fmla="*/ 1880009 h 3023327"/>
                  <a:gd name="connsiteX48" fmla="*/ 2361403 w 3232540"/>
                  <a:gd name="connsiteY48" fmla="*/ 1976456 h 3023327"/>
                  <a:gd name="connsiteX49" fmla="*/ 2485354 w 3232540"/>
                  <a:gd name="connsiteY49" fmla="*/ 2335507 h 3023327"/>
                  <a:gd name="connsiteX50" fmla="*/ 2648459 w 3232540"/>
                  <a:gd name="connsiteY50"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09701 w 3232540"/>
                  <a:gd name="connsiteY39" fmla="*/ 1394146 h 3023327"/>
                  <a:gd name="connsiteX40" fmla="*/ 3134869 w 3232540"/>
                  <a:gd name="connsiteY40" fmla="*/ 1436737 h 3023327"/>
                  <a:gd name="connsiteX41" fmla="*/ 3177460 w 3232540"/>
                  <a:gd name="connsiteY41" fmla="*/ 1558703 h 3023327"/>
                  <a:gd name="connsiteX42" fmla="*/ 3220051 w 3232540"/>
                  <a:gd name="connsiteY42" fmla="*/ 1770690 h 3023327"/>
                  <a:gd name="connsiteX43" fmla="*/ 3231183 w 3232540"/>
                  <a:gd name="connsiteY43" fmla="*/ 1852485 h 3023327"/>
                  <a:gd name="connsiteX44" fmla="*/ 3175524 w 3232540"/>
                  <a:gd name="connsiteY44" fmla="*/ 1987518 h 3023327"/>
                  <a:gd name="connsiteX45" fmla="*/ 2763429 w 3232540"/>
                  <a:gd name="connsiteY45" fmla="*/ 2050701 h 3023327"/>
                  <a:gd name="connsiteX46" fmla="*/ 2393352 w 3232540"/>
                  <a:gd name="connsiteY46" fmla="*/ 1880009 h 3023327"/>
                  <a:gd name="connsiteX47" fmla="*/ 2361403 w 3232540"/>
                  <a:gd name="connsiteY47" fmla="*/ 1976456 h 3023327"/>
                  <a:gd name="connsiteX48" fmla="*/ 2485354 w 3232540"/>
                  <a:gd name="connsiteY48" fmla="*/ 2335507 h 3023327"/>
                  <a:gd name="connsiteX49" fmla="*/ 2648459 w 3232540"/>
                  <a:gd name="connsiteY49"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089858 w 3232540"/>
                  <a:gd name="connsiteY38" fmla="*/ 1364139 h 3023327"/>
                  <a:gd name="connsiteX39" fmla="*/ 3134869 w 3232540"/>
                  <a:gd name="connsiteY39" fmla="*/ 1436737 h 3023327"/>
                  <a:gd name="connsiteX40" fmla="*/ 3177460 w 3232540"/>
                  <a:gd name="connsiteY40" fmla="*/ 1558703 h 3023327"/>
                  <a:gd name="connsiteX41" fmla="*/ 3220051 w 3232540"/>
                  <a:gd name="connsiteY41" fmla="*/ 1770690 h 3023327"/>
                  <a:gd name="connsiteX42" fmla="*/ 3231183 w 3232540"/>
                  <a:gd name="connsiteY42" fmla="*/ 1852485 h 3023327"/>
                  <a:gd name="connsiteX43" fmla="*/ 3175524 w 3232540"/>
                  <a:gd name="connsiteY43" fmla="*/ 1987518 h 3023327"/>
                  <a:gd name="connsiteX44" fmla="*/ 2763429 w 3232540"/>
                  <a:gd name="connsiteY44" fmla="*/ 2050701 h 3023327"/>
                  <a:gd name="connsiteX45" fmla="*/ 2393352 w 3232540"/>
                  <a:gd name="connsiteY45" fmla="*/ 1880009 h 3023327"/>
                  <a:gd name="connsiteX46" fmla="*/ 2361403 w 3232540"/>
                  <a:gd name="connsiteY46" fmla="*/ 1976456 h 3023327"/>
                  <a:gd name="connsiteX47" fmla="*/ 2485354 w 3232540"/>
                  <a:gd name="connsiteY47" fmla="*/ 2335507 h 3023327"/>
                  <a:gd name="connsiteX48" fmla="*/ 2648459 w 3232540"/>
                  <a:gd name="connsiteY48" fmla="*/ 2975341 h 3023327"/>
                  <a:gd name="connsiteX0" fmla="*/ 2648459 w 3232540"/>
                  <a:gd name="connsiteY0" fmla="*/ 2975341 h 3023327"/>
                  <a:gd name="connsiteX1" fmla="*/ 2648459 w 3232540"/>
                  <a:gd name="connsiteY1" fmla="*/ 3008253 h 3023327"/>
                  <a:gd name="connsiteX2" fmla="*/ 2528913 w 3232540"/>
                  <a:gd name="connsiteY2" fmla="*/ 3016480 h 3023327"/>
                  <a:gd name="connsiteX3" fmla="*/ 699431 w 3232540"/>
                  <a:gd name="connsiteY3" fmla="*/ 3014545 h 3023327"/>
                  <a:gd name="connsiteX4" fmla="*/ 617153 w 3232540"/>
                  <a:gd name="connsiteY4" fmla="*/ 2980181 h 3023327"/>
                  <a:gd name="connsiteX5" fmla="*/ 642804 w 3232540"/>
                  <a:gd name="connsiteY5" fmla="*/ 2669460 h 3023327"/>
                  <a:gd name="connsiteX6" fmla="*/ 544070 w 3232540"/>
                  <a:gd name="connsiteY6" fmla="*/ 2132715 h 3023327"/>
                  <a:gd name="connsiteX7" fmla="*/ 418717 w 3232540"/>
                  <a:gd name="connsiteY7" fmla="*/ 1942023 h 3023327"/>
                  <a:gd name="connsiteX8" fmla="*/ 282716 w 3232540"/>
                  <a:gd name="connsiteY8" fmla="*/ 1774078 h 3023327"/>
                  <a:gd name="connsiteX9" fmla="*/ 282716 w 3232540"/>
                  <a:gd name="connsiteY9" fmla="*/ 1774078 h 3023327"/>
                  <a:gd name="connsiteX10" fmla="*/ 232865 w 3232540"/>
                  <a:gd name="connsiteY10" fmla="*/ 1706804 h 3023327"/>
                  <a:gd name="connsiteX11" fmla="*/ 205277 w 3232540"/>
                  <a:gd name="connsiteY11" fmla="*/ 1656953 h 3023327"/>
                  <a:gd name="connsiteX12" fmla="*/ 153974 w 3232540"/>
                  <a:gd name="connsiteY12" fmla="*/ 1531115 h 3023327"/>
                  <a:gd name="connsiteX13" fmla="*/ 64920 w 3232540"/>
                  <a:gd name="connsiteY13" fmla="*/ 1322516 h 3023327"/>
                  <a:gd name="connsiteX14" fmla="*/ 49433 w 3232540"/>
                  <a:gd name="connsiteY14" fmla="*/ 1245561 h 3023327"/>
                  <a:gd name="connsiteX15" fmla="*/ 66 w 3232540"/>
                  <a:gd name="connsiteY15" fmla="*/ 785287 h 3023327"/>
                  <a:gd name="connsiteX16" fmla="*/ 68308 w 3232540"/>
                  <a:gd name="connsiteY16" fmla="*/ 599435 h 3023327"/>
                  <a:gd name="connsiteX17" fmla="*/ 362090 w 3232540"/>
                  <a:gd name="connsiteY17" fmla="*/ 396643 h 3023327"/>
                  <a:gd name="connsiteX18" fmla="*/ 653452 w 3232540"/>
                  <a:gd name="connsiteY18" fmla="*/ 221439 h 3023327"/>
                  <a:gd name="connsiteX19" fmla="*/ 737182 w 3232540"/>
                  <a:gd name="connsiteY19" fmla="*/ 167716 h 3023327"/>
                  <a:gd name="connsiteX20" fmla="*/ 826720 w 3232540"/>
                  <a:gd name="connsiteY20" fmla="*/ 24455 h 3023327"/>
                  <a:gd name="connsiteX21" fmla="*/ 848984 w 3232540"/>
                  <a:gd name="connsiteY21" fmla="*/ 3159 h 3023327"/>
                  <a:gd name="connsiteX22" fmla="*/ 889639 w 3232540"/>
                  <a:gd name="connsiteY22" fmla="*/ 5095 h 3023327"/>
                  <a:gd name="connsiteX23" fmla="*/ 893995 w 3232540"/>
                  <a:gd name="connsiteY23" fmla="*/ 22035 h 3023327"/>
                  <a:gd name="connsiteX24" fmla="*/ 903191 w 3232540"/>
                  <a:gd name="connsiteY24" fmla="*/ 57850 h 3023327"/>
                  <a:gd name="connsiteX25" fmla="*/ 1505758 w 3232540"/>
                  <a:gd name="connsiteY25" fmla="*/ 756248 h 3023327"/>
                  <a:gd name="connsiteX26" fmla="*/ 1629176 w 3232540"/>
                  <a:gd name="connsiteY26" fmla="*/ 955167 h 3023327"/>
                  <a:gd name="connsiteX27" fmla="*/ 1755981 w 3232540"/>
                  <a:gd name="connsiteY27" fmla="*/ 1167639 h 3023327"/>
                  <a:gd name="connsiteX28" fmla="*/ 1873107 w 3232540"/>
                  <a:gd name="connsiteY28" fmla="*/ 1327840 h 3023327"/>
                  <a:gd name="connsiteX29" fmla="*/ 1732266 w 3232540"/>
                  <a:gd name="connsiteY29" fmla="*/ 633314 h 3023327"/>
                  <a:gd name="connsiteX30" fmla="*/ 1666443 w 3232540"/>
                  <a:gd name="connsiteY30" fmla="*/ 176912 h 3023327"/>
                  <a:gd name="connsiteX31" fmla="*/ 1671283 w 3232540"/>
                  <a:gd name="connsiteY31" fmla="*/ 159972 h 3023327"/>
                  <a:gd name="connsiteX32" fmla="*/ 1682899 w 3232540"/>
                  <a:gd name="connsiteY32" fmla="*/ 168200 h 3023327"/>
                  <a:gd name="connsiteX33" fmla="*/ 1820352 w 3232540"/>
                  <a:gd name="connsiteY33" fmla="*/ 253382 h 3023327"/>
                  <a:gd name="connsiteX34" fmla="*/ 2311118 w 3232540"/>
                  <a:gd name="connsiteY34" fmla="*/ 446978 h 3023327"/>
                  <a:gd name="connsiteX35" fmla="*/ 2636843 w 3232540"/>
                  <a:gd name="connsiteY35" fmla="*/ 723820 h 3023327"/>
                  <a:gd name="connsiteX36" fmla="*/ 2683790 w 3232540"/>
                  <a:gd name="connsiteY36" fmla="*/ 786739 h 3023327"/>
                  <a:gd name="connsiteX37" fmla="*/ 2787364 w 3232540"/>
                  <a:gd name="connsiteY37" fmla="*/ 919352 h 3023327"/>
                  <a:gd name="connsiteX38" fmla="*/ 3134869 w 3232540"/>
                  <a:gd name="connsiteY38" fmla="*/ 1436737 h 3023327"/>
                  <a:gd name="connsiteX39" fmla="*/ 3177460 w 3232540"/>
                  <a:gd name="connsiteY39" fmla="*/ 1558703 h 3023327"/>
                  <a:gd name="connsiteX40" fmla="*/ 3220051 w 3232540"/>
                  <a:gd name="connsiteY40" fmla="*/ 1770690 h 3023327"/>
                  <a:gd name="connsiteX41" fmla="*/ 3231183 w 3232540"/>
                  <a:gd name="connsiteY41" fmla="*/ 1852485 h 3023327"/>
                  <a:gd name="connsiteX42" fmla="*/ 3175524 w 3232540"/>
                  <a:gd name="connsiteY42" fmla="*/ 1987518 h 3023327"/>
                  <a:gd name="connsiteX43" fmla="*/ 2763429 w 3232540"/>
                  <a:gd name="connsiteY43" fmla="*/ 2050701 h 3023327"/>
                  <a:gd name="connsiteX44" fmla="*/ 2393352 w 3232540"/>
                  <a:gd name="connsiteY44" fmla="*/ 1880009 h 3023327"/>
                  <a:gd name="connsiteX45" fmla="*/ 2361403 w 3232540"/>
                  <a:gd name="connsiteY45" fmla="*/ 1976456 h 3023327"/>
                  <a:gd name="connsiteX46" fmla="*/ 2485354 w 3232540"/>
                  <a:gd name="connsiteY46" fmla="*/ 2335507 h 3023327"/>
                  <a:gd name="connsiteX47" fmla="*/ 2648459 w 3232540"/>
                  <a:gd name="connsiteY47" fmla="*/ 2975341 h 3023327"/>
                  <a:gd name="connsiteX0" fmla="*/ 2648459 w 3233993"/>
                  <a:gd name="connsiteY0" fmla="*/ 2975341 h 3023327"/>
                  <a:gd name="connsiteX1" fmla="*/ 2648459 w 3233993"/>
                  <a:gd name="connsiteY1" fmla="*/ 3008253 h 3023327"/>
                  <a:gd name="connsiteX2" fmla="*/ 2528913 w 3233993"/>
                  <a:gd name="connsiteY2" fmla="*/ 3016480 h 3023327"/>
                  <a:gd name="connsiteX3" fmla="*/ 699431 w 3233993"/>
                  <a:gd name="connsiteY3" fmla="*/ 3014545 h 3023327"/>
                  <a:gd name="connsiteX4" fmla="*/ 617153 w 3233993"/>
                  <a:gd name="connsiteY4" fmla="*/ 2980181 h 3023327"/>
                  <a:gd name="connsiteX5" fmla="*/ 642804 w 3233993"/>
                  <a:gd name="connsiteY5" fmla="*/ 2669460 h 3023327"/>
                  <a:gd name="connsiteX6" fmla="*/ 544070 w 3233993"/>
                  <a:gd name="connsiteY6" fmla="*/ 2132715 h 3023327"/>
                  <a:gd name="connsiteX7" fmla="*/ 418717 w 3233993"/>
                  <a:gd name="connsiteY7" fmla="*/ 1942023 h 3023327"/>
                  <a:gd name="connsiteX8" fmla="*/ 282716 w 3233993"/>
                  <a:gd name="connsiteY8" fmla="*/ 1774078 h 3023327"/>
                  <a:gd name="connsiteX9" fmla="*/ 282716 w 3233993"/>
                  <a:gd name="connsiteY9" fmla="*/ 1774078 h 3023327"/>
                  <a:gd name="connsiteX10" fmla="*/ 232865 w 3233993"/>
                  <a:gd name="connsiteY10" fmla="*/ 1706804 h 3023327"/>
                  <a:gd name="connsiteX11" fmla="*/ 205277 w 3233993"/>
                  <a:gd name="connsiteY11" fmla="*/ 1656953 h 3023327"/>
                  <a:gd name="connsiteX12" fmla="*/ 153974 w 3233993"/>
                  <a:gd name="connsiteY12" fmla="*/ 1531115 h 3023327"/>
                  <a:gd name="connsiteX13" fmla="*/ 64920 w 3233993"/>
                  <a:gd name="connsiteY13" fmla="*/ 1322516 h 3023327"/>
                  <a:gd name="connsiteX14" fmla="*/ 49433 w 3233993"/>
                  <a:gd name="connsiteY14" fmla="*/ 1245561 h 3023327"/>
                  <a:gd name="connsiteX15" fmla="*/ 66 w 3233993"/>
                  <a:gd name="connsiteY15" fmla="*/ 785287 h 3023327"/>
                  <a:gd name="connsiteX16" fmla="*/ 68308 w 3233993"/>
                  <a:gd name="connsiteY16" fmla="*/ 599435 h 3023327"/>
                  <a:gd name="connsiteX17" fmla="*/ 362090 w 3233993"/>
                  <a:gd name="connsiteY17" fmla="*/ 396643 h 3023327"/>
                  <a:gd name="connsiteX18" fmla="*/ 653452 w 3233993"/>
                  <a:gd name="connsiteY18" fmla="*/ 221439 h 3023327"/>
                  <a:gd name="connsiteX19" fmla="*/ 737182 w 3233993"/>
                  <a:gd name="connsiteY19" fmla="*/ 167716 h 3023327"/>
                  <a:gd name="connsiteX20" fmla="*/ 826720 w 3233993"/>
                  <a:gd name="connsiteY20" fmla="*/ 24455 h 3023327"/>
                  <a:gd name="connsiteX21" fmla="*/ 848984 w 3233993"/>
                  <a:gd name="connsiteY21" fmla="*/ 3159 h 3023327"/>
                  <a:gd name="connsiteX22" fmla="*/ 889639 w 3233993"/>
                  <a:gd name="connsiteY22" fmla="*/ 5095 h 3023327"/>
                  <a:gd name="connsiteX23" fmla="*/ 893995 w 3233993"/>
                  <a:gd name="connsiteY23" fmla="*/ 22035 h 3023327"/>
                  <a:gd name="connsiteX24" fmla="*/ 903191 w 3233993"/>
                  <a:gd name="connsiteY24" fmla="*/ 57850 h 3023327"/>
                  <a:gd name="connsiteX25" fmla="*/ 1505758 w 3233993"/>
                  <a:gd name="connsiteY25" fmla="*/ 756248 h 3023327"/>
                  <a:gd name="connsiteX26" fmla="*/ 1629176 w 3233993"/>
                  <a:gd name="connsiteY26" fmla="*/ 955167 h 3023327"/>
                  <a:gd name="connsiteX27" fmla="*/ 1755981 w 3233993"/>
                  <a:gd name="connsiteY27" fmla="*/ 1167639 h 3023327"/>
                  <a:gd name="connsiteX28" fmla="*/ 1873107 w 3233993"/>
                  <a:gd name="connsiteY28" fmla="*/ 1327840 h 3023327"/>
                  <a:gd name="connsiteX29" fmla="*/ 1732266 w 3233993"/>
                  <a:gd name="connsiteY29" fmla="*/ 633314 h 3023327"/>
                  <a:gd name="connsiteX30" fmla="*/ 1666443 w 3233993"/>
                  <a:gd name="connsiteY30" fmla="*/ 176912 h 3023327"/>
                  <a:gd name="connsiteX31" fmla="*/ 1671283 w 3233993"/>
                  <a:gd name="connsiteY31" fmla="*/ 159972 h 3023327"/>
                  <a:gd name="connsiteX32" fmla="*/ 1682899 w 3233993"/>
                  <a:gd name="connsiteY32" fmla="*/ 168200 h 3023327"/>
                  <a:gd name="connsiteX33" fmla="*/ 1820352 w 3233993"/>
                  <a:gd name="connsiteY33" fmla="*/ 253382 h 3023327"/>
                  <a:gd name="connsiteX34" fmla="*/ 2311118 w 3233993"/>
                  <a:gd name="connsiteY34" fmla="*/ 446978 h 3023327"/>
                  <a:gd name="connsiteX35" fmla="*/ 2636843 w 3233993"/>
                  <a:gd name="connsiteY35" fmla="*/ 723820 h 3023327"/>
                  <a:gd name="connsiteX36" fmla="*/ 2683790 w 3233993"/>
                  <a:gd name="connsiteY36" fmla="*/ 786739 h 3023327"/>
                  <a:gd name="connsiteX37" fmla="*/ 2787364 w 3233993"/>
                  <a:gd name="connsiteY37" fmla="*/ 919352 h 3023327"/>
                  <a:gd name="connsiteX38" fmla="*/ 3134869 w 3233993"/>
                  <a:gd name="connsiteY38" fmla="*/ 1436737 h 3023327"/>
                  <a:gd name="connsiteX39" fmla="*/ 3177460 w 3233993"/>
                  <a:gd name="connsiteY39" fmla="*/ 1558703 h 3023327"/>
                  <a:gd name="connsiteX40" fmla="*/ 3231183 w 3233993"/>
                  <a:gd name="connsiteY40" fmla="*/ 1852485 h 3023327"/>
                  <a:gd name="connsiteX41" fmla="*/ 3175524 w 3233993"/>
                  <a:gd name="connsiteY41" fmla="*/ 1987518 h 3023327"/>
                  <a:gd name="connsiteX42" fmla="*/ 2763429 w 3233993"/>
                  <a:gd name="connsiteY42" fmla="*/ 2050701 h 3023327"/>
                  <a:gd name="connsiteX43" fmla="*/ 2393352 w 3233993"/>
                  <a:gd name="connsiteY43" fmla="*/ 1880009 h 3023327"/>
                  <a:gd name="connsiteX44" fmla="*/ 2361403 w 3233993"/>
                  <a:gd name="connsiteY44" fmla="*/ 1976456 h 3023327"/>
                  <a:gd name="connsiteX45" fmla="*/ 2485354 w 3233993"/>
                  <a:gd name="connsiteY45" fmla="*/ 2335507 h 3023327"/>
                  <a:gd name="connsiteX46" fmla="*/ 2648459 w 3233993"/>
                  <a:gd name="connsiteY46" fmla="*/ 2975341 h 302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3993" h="3023327">
                    <a:moveTo>
                      <a:pt x="2648459" y="2975341"/>
                    </a:moveTo>
                    <a:cubicBezTo>
                      <a:pt x="2651363" y="2986473"/>
                      <a:pt x="2653783" y="2998573"/>
                      <a:pt x="2648459" y="3008253"/>
                    </a:cubicBezTo>
                    <a:cubicBezTo>
                      <a:pt x="2633939" y="3035356"/>
                      <a:pt x="2551661" y="3017933"/>
                      <a:pt x="2528913" y="3016480"/>
                    </a:cubicBezTo>
                    <a:cubicBezTo>
                      <a:pt x="2465027" y="3012609"/>
                      <a:pt x="747346" y="3014545"/>
                      <a:pt x="699431" y="3014545"/>
                    </a:cubicBezTo>
                    <a:cubicBezTo>
                      <a:pt x="664100" y="3014545"/>
                      <a:pt x="612313" y="3032936"/>
                      <a:pt x="617153" y="2980181"/>
                    </a:cubicBezTo>
                    <a:cubicBezTo>
                      <a:pt x="626349" y="2877576"/>
                      <a:pt x="644256" y="2772550"/>
                      <a:pt x="642804" y="2669460"/>
                    </a:cubicBezTo>
                    <a:cubicBezTo>
                      <a:pt x="640868" y="2487964"/>
                      <a:pt x="637480" y="2291948"/>
                      <a:pt x="544070" y="2132715"/>
                    </a:cubicBezTo>
                    <a:cubicBezTo>
                      <a:pt x="505351" y="2066892"/>
                      <a:pt x="463728" y="2003490"/>
                      <a:pt x="418717" y="1942023"/>
                    </a:cubicBezTo>
                    <a:cubicBezTo>
                      <a:pt x="378062" y="1886848"/>
                      <a:pt x="335471" y="1818605"/>
                      <a:pt x="282716" y="1774078"/>
                    </a:cubicBezTo>
                    <a:lnTo>
                      <a:pt x="282716" y="1774078"/>
                    </a:lnTo>
                    <a:cubicBezTo>
                      <a:pt x="262872" y="1743587"/>
                      <a:pt x="248352" y="1730035"/>
                      <a:pt x="232865" y="1706804"/>
                    </a:cubicBezTo>
                    <a:cubicBezTo>
                      <a:pt x="212537" y="1696156"/>
                      <a:pt x="208181" y="1676796"/>
                      <a:pt x="205277" y="1656953"/>
                    </a:cubicBezTo>
                    <a:cubicBezTo>
                      <a:pt x="199469" y="1615814"/>
                      <a:pt x="169946" y="1569835"/>
                      <a:pt x="153974" y="1531115"/>
                    </a:cubicBezTo>
                    <a:cubicBezTo>
                      <a:pt x="124935" y="1461421"/>
                      <a:pt x="98800" y="1389790"/>
                      <a:pt x="64920" y="1322516"/>
                    </a:cubicBezTo>
                    <a:cubicBezTo>
                      <a:pt x="53304" y="1299284"/>
                      <a:pt x="54756" y="1271213"/>
                      <a:pt x="49433" y="1245561"/>
                    </a:cubicBezTo>
                    <a:cubicBezTo>
                      <a:pt x="19909" y="1090685"/>
                      <a:pt x="7809" y="943068"/>
                      <a:pt x="66" y="785287"/>
                    </a:cubicBezTo>
                    <a:cubicBezTo>
                      <a:pt x="-2354" y="731564"/>
                      <a:pt x="62984" y="601855"/>
                      <a:pt x="68308" y="599435"/>
                    </a:cubicBezTo>
                    <a:cubicBezTo>
                      <a:pt x="81376" y="586367"/>
                      <a:pt x="316111" y="424714"/>
                      <a:pt x="362090" y="396643"/>
                    </a:cubicBezTo>
                    <a:cubicBezTo>
                      <a:pt x="458888" y="338564"/>
                      <a:pt x="552782" y="272258"/>
                      <a:pt x="653452" y="221439"/>
                    </a:cubicBezTo>
                    <a:cubicBezTo>
                      <a:pt x="657324" y="219503"/>
                      <a:pt x="712015" y="183204"/>
                      <a:pt x="737182" y="167716"/>
                    </a:cubicBezTo>
                    <a:cubicBezTo>
                      <a:pt x="754606" y="129481"/>
                      <a:pt x="823333" y="39458"/>
                      <a:pt x="826720" y="24455"/>
                    </a:cubicBezTo>
                    <a:cubicBezTo>
                      <a:pt x="836400" y="19615"/>
                      <a:pt x="833980" y="2675"/>
                      <a:pt x="848984" y="3159"/>
                    </a:cubicBezTo>
                    <a:cubicBezTo>
                      <a:pt x="863020" y="-4101"/>
                      <a:pt x="876087" y="3159"/>
                      <a:pt x="889639" y="5095"/>
                    </a:cubicBezTo>
                    <a:cubicBezTo>
                      <a:pt x="896899" y="8967"/>
                      <a:pt x="897383" y="15743"/>
                      <a:pt x="893995" y="22035"/>
                    </a:cubicBezTo>
                    <a:cubicBezTo>
                      <a:pt x="886251" y="37039"/>
                      <a:pt x="893027" y="46718"/>
                      <a:pt x="903191" y="57850"/>
                    </a:cubicBezTo>
                    <a:cubicBezTo>
                      <a:pt x="1111307" y="284357"/>
                      <a:pt x="1334426" y="498765"/>
                      <a:pt x="1505758" y="756248"/>
                    </a:cubicBezTo>
                    <a:cubicBezTo>
                      <a:pt x="1548834" y="821102"/>
                      <a:pt x="1589005" y="888377"/>
                      <a:pt x="1629176" y="955167"/>
                    </a:cubicBezTo>
                    <a:cubicBezTo>
                      <a:pt x="1665475" y="1028250"/>
                      <a:pt x="1713874" y="1097460"/>
                      <a:pt x="1755981" y="1167639"/>
                    </a:cubicBezTo>
                    <a:cubicBezTo>
                      <a:pt x="1791797" y="1227654"/>
                      <a:pt x="1820836" y="1280409"/>
                      <a:pt x="1873107" y="1327840"/>
                    </a:cubicBezTo>
                    <a:cubicBezTo>
                      <a:pt x="1819868" y="1089233"/>
                      <a:pt x="1785989" y="871437"/>
                      <a:pt x="1732266" y="633314"/>
                    </a:cubicBezTo>
                    <a:cubicBezTo>
                      <a:pt x="1705162" y="483761"/>
                      <a:pt x="1668863" y="328401"/>
                      <a:pt x="1666443" y="176912"/>
                    </a:cubicBezTo>
                    <a:cubicBezTo>
                      <a:pt x="1667895" y="169652"/>
                      <a:pt x="1662571" y="156584"/>
                      <a:pt x="1671283" y="159972"/>
                    </a:cubicBezTo>
                    <a:cubicBezTo>
                      <a:pt x="1675639" y="161908"/>
                      <a:pt x="1680479" y="164328"/>
                      <a:pt x="1682899" y="168200"/>
                    </a:cubicBezTo>
                    <a:cubicBezTo>
                      <a:pt x="1715326" y="218051"/>
                      <a:pt x="1772437" y="232086"/>
                      <a:pt x="1820352" y="253382"/>
                    </a:cubicBezTo>
                    <a:cubicBezTo>
                      <a:pt x="1861975" y="271774"/>
                      <a:pt x="2271915" y="422779"/>
                      <a:pt x="2311118" y="446978"/>
                    </a:cubicBezTo>
                    <a:cubicBezTo>
                      <a:pt x="2366777" y="478437"/>
                      <a:pt x="2623291" y="706397"/>
                      <a:pt x="2636843" y="723820"/>
                    </a:cubicBezTo>
                    <a:cubicBezTo>
                      <a:pt x="2652815" y="744632"/>
                      <a:pt x="2666850" y="766895"/>
                      <a:pt x="2683790" y="786739"/>
                    </a:cubicBezTo>
                    <a:cubicBezTo>
                      <a:pt x="2720573" y="829330"/>
                      <a:pt x="2753969" y="873857"/>
                      <a:pt x="2787364" y="919352"/>
                    </a:cubicBezTo>
                    <a:cubicBezTo>
                      <a:pt x="2862544" y="1027685"/>
                      <a:pt x="3069853" y="1330179"/>
                      <a:pt x="3134869" y="1436737"/>
                    </a:cubicBezTo>
                    <a:cubicBezTo>
                      <a:pt x="3163908" y="1473037"/>
                      <a:pt x="3169232" y="1516112"/>
                      <a:pt x="3177460" y="1558703"/>
                    </a:cubicBezTo>
                    <a:cubicBezTo>
                      <a:pt x="3193512" y="1627994"/>
                      <a:pt x="3231506" y="1781016"/>
                      <a:pt x="3231183" y="1852485"/>
                    </a:cubicBezTo>
                    <a:cubicBezTo>
                      <a:pt x="3230860" y="1923954"/>
                      <a:pt x="3253483" y="1954482"/>
                      <a:pt x="3175524" y="1987518"/>
                    </a:cubicBezTo>
                    <a:cubicBezTo>
                      <a:pt x="3097565" y="2020554"/>
                      <a:pt x="2893791" y="2068619"/>
                      <a:pt x="2763429" y="2050701"/>
                    </a:cubicBezTo>
                    <a:cubicBezTo>
                      <a:pt x="2633067" y="2032783"/>
                      <a:pt x="2488557" y="1945763"/>
                      <a:pt x="2393352" y="1880009"/>
                    </a:cubicBezTo>
                    <a:cubicBezTo>
                      <a:pt x="2383528" y="1932686"/>
                      <a:pt x="2374857" y="1908011"/>
                      <a:pt x="2361403" y="1976456"/>
                    </a:cubicBezTo>
                    <a:cubicBezTo>
                      <a:pt x="2386509" y="2061426"/>
                      <a:pt x="2434098" y="2209290"/>
                      <a:pt x="2485354" y="2335507"/>
                    </a:cubicBezTo>
                    <a:cubicBezTo>
                      <a:pt x="2539077" y="2544590"/>
                      <a:pt x="2647007" y="2970986"/>
                      <a:pt x="2648459" y="2975341"/>
                    </a:cubicBezTo>
                    <a:close/>
                  </a:path>
                </a:pathLst>
              </a:custGeom>
              <a:solidFill>
                <a:schemeClr val="bg1"/>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7" name="Freeform: Shape 76">
                <a:extLst>
                  <a:ext uri="{FF2B5EF4-FFF2-40B4-BE49-F238E27FC236}">
                    <a16:creationId xmlns:a16="http://schemas.microsoft.com/office/drawing/2014/main" id="{90687CEF-FB63-4FD0-85D4-F18CAB959D29}"/>
                  </a:ext>
                </a:extLst>
              </p:cNvPr>
              <p:cNvSpPr/>
              <p:nvPr/>
            </p:nvSpPr>
            <p:spPr>
              <a:xfrm>
                <a:off x="8189378" y="2997346"/>
                <a:ext cx="696946" cy="1476169"/>
              </a:xfrm>
              <a:custGeom>
                <a:avLst/>
                <a:gdLst>
                  <a:gd name="connsiteX0" fmla="*/ 689637 w 696945"/>
                  <a:gd name="connsiteY0" fmla="*/ 1300553 h 1476169"/>
                  <a:gd name="connsiteX1" fmla="*/ 696897 w 696945"/>
                  <a:gd name="connsiteY1" fmla="*/ 1350404 h 1476169"/>
                  <a:gd name="connsiteX2" fmla="*/ 660114 w 696945"/>
                  <a:gd name="connsiteY2" fmla="*/ 1449138 h 1476169"/>
                  <a:gd name="connsiteX3" fmla="*/ 641722 w 696945"/>
                  <a:gd name="connsiteY3" fmla="*/ 1467530 h 1476169"/>
                  <a:gd name="connsiteX4" fmla="*/ 482006 w 696945"/>
                  <a:gd name="connsiteY4" fmla="*/ 1457850 h 1476169"/>
                  <a:gd name="connsiteX5" fmla="*/ 445222 w 696945"/>
                  <a:gd name="connsiteY5" fmla="*/ 1448170 h 1476169"/>
                  <a:gd name="connsiteX6" fmla="*/ 353748 w 696945"/>
                  <a:gd name="connsiteY6" fmla="*/ 1382347 h 1476169"/>
                  <a:gd name="connsiteX7" fmla="*/ 165476 w 696945"/>
                  <a:gd name="connsiteY7" fmla="*/ 1081790 h 1476169"/>
                  <a:gd name="connsiteX8" fmla="*/ 124821 w 696945"/>
                  <a:gd name="connsiteY8" fmla="*/ 1037747 h 1476169"/>
                  <a:gd name="connsiteX9" fmla="*/ 35767 w 696945"/>
                  <a:gd name="connsiteY9" fmla="*/ 892550 h 1476169"/>
                  <a:gd name="connsiteX10" fmla="*/ 12535 w 696945"/>
                  <a:gd name="connsiteY10" fmla="*/ 737189 h 1476169"/>
                  <a:gd name="connsiteX11" fmla="*/ 16407 w 696945"/>
                  <a:gd name="connsiteY11" fmla="*/ 576988 h 1476169"/>
                  <a:gd name="connsiteX12" fmla="*/ 436 w 696945"/>
                  <a:gd name="connsiteY12" fmla="*/ 423564 h 1476169"/>
                  <a:gd name="connsiteX13" fmla="*/ 109817 w 696945"/>
                  <a:gd name="connsiteY13" fmla="*/ 645231 h 1476169"/>
                  <a:gd name="connsiteX14" fmla="*/ 109817 w 696945"/>
                  <a:gd name="connsiteY14" fmla="*/ 480674 h 1476169"/>
                  <a:gd name="connsiteX15" fmla="*/ 47867 w 696945"/>
                  <a:gd name="connsiteY15" fmla="*/ 267235 h 1476169"/>
                  <a:gd name="connsiteX16" fmla="*/ 38187 w 696945"/>
                  <a:gd name="connsiteY16" fmla="*/ 234807 h 1476169"/>
                  <a:gd name="connsiteX17" fmla="*/ 15439 w 696945"/>
                  <a:gd name="connsiteY17" fmla="*/ 94450 h 1476169"/>
                  <a:gd name="connsiteX18" fmla="*/ 52707 w 696945"/>
                  <a:gd name="connsiteY18" fmla="*/ 83803 h 1476169"/>
                  <a:gd name="connsiteX19" fmla="*/ 56578 w 696945"/>
                  <a:gd name="connsiteY19" fmla="*/ 21368 h 1476169"/>
                  <a:gd name="connsiteX20" fmla="*/ 108849 w 696945"/>
                  <a:gd name="connsiteY20" fmla="*/ 4428 h 1476169"/>
                  <a:gd name="connsiteX21" fmla="*/ 153376 w 696945"/>
                  <a:gd name="connsiteY21" fmla="*/ 34436 h 1476169"/>
                  <a:gd name="connsiteX22" fmla="*/ 182416 w 696945"/>
                  <a:gd name="connsiteY22" fmla="*/ 46051 h 1476169"/>
                  <a:gd name="connsiteX23" fmla="*/ 206615 w 696945"/>
                  <a:gd name="connsiteY23" fmla="*/ 92514 h 1476169"/>
                  <a:gd name="connsiteX24" fmla="*/ 229847 w 696945"/>
                  <a:gd name="connsiteY24" fmla="*/ 108002 h 1476169"/>
                  <a:gd name="connsiteX25" fmla="*/ 255498 w 696945"/>
                  <a:gd name="connsiteY25" fmla="*/ 137041 h 1476169"/>
                  <a:gd name="connsiteX26" fmla="*/ 281150 w 696945"/>
                  <a:gd name="connsiteY26" fmla="*/ 166081 h 1476169"/>
                  <a:gd name="connsiteX27" fmla="*/ 308737 w 696945"/>
                  <a:gd name="connsiteY27" fmla="*/ 203832 h 1476169"/>
                  <a:gd name="connsiteX28" fmla="*/ 366816 w 696945"/>
                  <a:gd name="connsiteY28" fmla="*/ 276431 h 1476169"/>
                  <a:gd name="connsiteX29" fmla="*/ 366816 w 696945"/>
                  <a:gd name="connsiteY29" fmla="*/ 276431 h 1476169"/>
                  <a:gd name="connsiteX30" fmla="*/ 396339 w 696945"/>
                  <a:gd name="connsiteY30" fmla="*/ 339349 h 1476169"/>
                  <a:gd name="connsiteX31" fmla="*/ 424895 w 696945"/>
                  <a:gd name="connsiteY31" fmla="*/ 426951 h 1476169"/>
                  <a:gd name="connsiteX32" fmla="*/ 444738 w 696945"/>
                  <a:gd name="connsiteY32" fmla="*/ 576504 h 1476169"/>
                  <a:gd name="connsiteX33" fmla="*/ 473778 w 696945"/>
                  <a:gd name="connsiteY33" fmla="*/ 944337 h 1476169"/>
                  <a:gd name="connsiteX34" fmla="*/ 689637 w 696945"/>
                  <a:gd name="connsiteY34" fmla="*/ 1300553 h 147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96945" h="1476169">
                    <a:moveTo>
                      <a:pt x="689637" y="1300553"/>
                    </a:moveTo>
                    <a:cubicBezTo>
                      <a:pt x="700769" y="1316525"/>
                      <a:pt x="702221" y="1332497"/>
                      <a:pt x="696897" y="1350404"/>
                    </a:cubicBezTo>
                    <a:cubicBezTo>
                      <a:pt x="687701" y="1384284"/>
                      <a:pt x="679957" y="1418647"/>
                      <a:pt x="660114" y="1449138"/>
                    </a:cubicBezTo>
                    <a:cubicBezTo>
                      <a:pt x="655274" y="1456398"/>
                      <a:pt x="649950" y="1463658"/>
                      <a:pt x="641722" y="1467530"/>
                    </a:cubicBezTo>
                    <a:cubicBezTo>
                      <a:pt x="586547" y="1494149"/>
                      <a:pt x="534277" y="1473338"/>
                      <a:pt x="482006" y="1457850"/>
                    </a:cubicBezTo>
                    <a:cubicBezTo>
                      <a:pt x="469906" y="1454462"/>
                      <a:pt x="457806" y="1450106"/>
                      <a:pt x="445222" y="1448170"/>
                    </a:cubicBezTo>
                    <a:cubicBezTo>
                      <a:pt x="406019" y="1438006"/>
                      <a:pt x="376012" y="1420099"/>
                      <a:pt x="353748" y="1382347"/>
                    </a:cubicBezTo>
                    <a:cubicBezTo>
                      <a:pt x="292282" y="1278774"/>
                      <a:pt x="229363" y="1183912"/>
                      <a:pt x="165476" y="1081790"/>
                    </a:cubicBezTo>
                    <a:cubicBezTo>
                      <a:pt x="155796" y="1066302"/>
                      <a:pt x="137405" y="1049846"/>
                      <a:pt x="124821" y="1037747"/>
                    </a:cubicBezTo>
                    <a:cubicBezTo>
                      <a:pt x="82230" y="997092"/>
                      <a:pt x="56578" y="954984"/>
                      <a:pt x="35767" y="892550"/>
                    </a:cubicBezTo>
                    <a:cubicBezTo>
                      <a:pt x="26087" y="864962"/>
                      <a:pt x="13503" y="756065"/>
                      <a:pt x="12535" y="737189"/>
                    </a:cubicBezTo>
                    <a:cubicBezTo>
                      <a:pt x="9147" y="663139"/>
                      <a:pt x="22215" y="651039"/>
                      <a:pt x="16407" y="576988"/>
                    </a:cubicBezTo>
                    <a:cubicBezTo>
                      <a:pt x="14471" y="554241"/>
                      <a:pt x="-2952" y="445827"/>
                      <a:pt x="436" y="423564"/>
                    </a:cubicBezTo>
                    <a:cubicBezTo>
                      <a:pt x="59966" y="417272"/>
                      <a:pt x="98686" y="563921"/>
                      <a:pt x="109817" y="645231"/>
                    </a:cubicBezTo>
                    <a:cubicBezTo>
                      <a:pt x="113689" y="672334"/>
                      <a:pt x="114173" y="508262"/>
                      <a:pt x="109817" y="480674"/>
                    </a:cubicBezTo>
                    <a:cubicBezTo>
                      <a:pt x="98202" y="407108"/>
                      <a:pt x="71098" y="337413"/>
                      <a:pt x="47867" y="267235"/>
                    </a:cubicBezTo>
                    <a:cubicBezTo>
                      <a:pt x="44479" y="256587"/>
                      <a:pt x="40607" y="245939"/>
                      <a:pt x="38187" y="234807"/>
                    </a:cubicBezTo>
                    <a:cubicBezTo>
                      <a:pt x="40607" y="211576"/>
                      <a:pt x="-5856" y="109454"/>
                      <a:pt x="15439" y="94450"/>
                    </a:cubicBezTo>
                    <a:cubicBezTo>
                      <a:pt x="34315" y="89126"/>
                      <a:pt x="56095" y="96386"/>
                      <a:pt x="52707" y="83803"/>
                    </a:cubicBezTo>
                    <a:cubicBezTo>
                      <a:pt x="45447" y="61539"/>
                      <a:pt x="52707" y="32016"/>
                      <a:pt x="56578" y="21368"/>
                    </a:cubicBezTo>
                    <a:cubicBezTo>
                      <a:pt x="62870" y="-896"/>
                      <a:pt x="91426" y="-4284"/>
                      <a:pt x="108849" y="4428"/>
                    </a:cubicBezTo>
                    <a:cubicBezTo>
                      <a:pt x="114173" y="9752"/>
                      <a:pt x="149021" y="27176"/>
                      <a:pt x="153376" y="34436"/>
                    </a:cubicBezTo>
                    <a:cubicBezTo>
                      <a:pt x="155796" y="40727"/>
                      <a:pt x="176124" y="45567"/>
                      <a:pt x="182416" y="46051"/>
                    </a:cubicBezTo>
                    <a:cubicBezTo>
                      <a:pt x="201292" y="57667"/>
                      <a:pt x="197904" y="72671"/>
                      <a:pt x="206615" y="92514"/>
                    </a:cubicBezTo>
                    <a:cubicBezTo>
                      <a:pt x="210971" y="99290"/>
                      <a:pt x="220651" y="104614"/>
                      <a:pt x="229847" y="108002"/>
                    </a:cubicBezTo>
                    <a:cubicBezTo>
                      <a:pt x="242431" y="114778"/>
                      <a:pt x="249206" y="123974"/>
                      <a:pt x="255498" y="137041"/>
                    </a:cubicBezTo>
                    <a:cubicBezTo>
                      <a:pt x="258402" y="139945"/>
                      <a:pt x="276794" y="162209"/>
                      <a:pt x="281150" y="166081"/>
                    </a:cubicBezTo>
                    <a:lnTo>
                      <a:pt x="308737" y="203832"/>
                    </a:lnTo>
                    <a:cubicBezTo>
                      <a:pt x="323257" y="221740"/>
                      <a:pt x="361492" y="270139"/>
                      <a:pt x="366816" y="276431"/>
                    </a:cubicBezTo>
                    <a:lnTo>
                      <a:pt x="366816" y="276431"/>
                    </a:lnTo>
                    <a:cubicBezTo>
                      <a:pt x="378432" y="284658"/>
                      <a:pt x="395855" y="337897"/>
                      <a:pt x="396339" y="339349"/>
                    </a:cubicBezTo>
                    <a:cubicBezTo>
                      <a:pt x="400695" y="345157"/>
                      <a:pt x="420055" y="417756"/>
                      <a:pt x="424895" y="426951"/>
                    </a:cubicBezTo>
                    <a:cubicBezTo>
                      <a:pt x="424895" y="429855"/>
                      <a:pt x="444738" y="563437"/>
                      <a:pt x="444738" y="576504"/>
                    </a:cubicBezTo>
                    <a:cubicBezTo>
                      <a:pt x="444738" y="600704"/>
                      <a:pt x="426347" y="841247"/>
                      <a:pt x="473778" y="944337"/>
                    </a:cubicBezTo>
                    <a:cubicBezTo>
                      <a:pt x="517337" y="1017903"/>
                      <a:pt x="676570" y="1280710"/>
                      <a:pt x="689637" y="1300553"/>
                    </a:cubicBezTo>
                    <a:close/>
                  </a:path>
                </a:pathLst>
              </a:custGeom>
              <a:solidFill>
                <a:schemeClr val="accent2">
                  <a:lumMod val="40000"/>
                  <a:lumOff val="60000"/>
                </a:schemeClr>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8" name="Freeform: Shape 77">
                <a:extLst>
                  <a:ext uri="{FF2B5EF4-FFF2-40B4-BE49-F238E27FC236}">
                    <a16:creationId xmlns:a16="http://schemas.microsoft.com/office/drawing/2014/main" id="{C293A069-6F64-466F-B74E-20DD1B2CF84C}"/>
                  </a:ext>
                </a:extLst>
              </p:cNvPr>
              <p:cNvSpPr/>
              <p:nvPr/>
            </p:nvSpPr>
            <p:spPr>
              <a:xfrm>
                <a:off x="8593853" y="5400576"/>
                <a:ext cx="430751" cy="513029"/>
              </a:xfrm>
              <a:custGeom>
                <a:avLst/>
                <a:gdLst>
                  <a:gd name="connsiteX0" fmla="*/ 172186 w 430751"/>
                  <a:gd name="connsiteY0" fmla="*/ 513820 h 513029"/>
                  <a:gd name="connsiteX1" fmla="*/ 53125 w 430751"/>
                  <a:gd name="connsiteY1" fmla="*/ 267953 h 513029"/>
                  <a:gd name="connsiteX2" fmla="*/ 4242 w 430751"/>
                  <a:gd name="connsiteY2" fmla="*/ 158088 h 513029"/>
                  <a:gd name="connsiteX3" fmla="*/ 5210 w 430751"/>
                  <a:gd name="connsiteY3" fmla="*/ 121788 h 513029"/>
                  <a:gd name="connsiteX4" fmla="*/ 59901 w 430751"/>
                  <a:gd name="connsiteY4" fmla="*/ 17246 h 513029"/>
                  <a:gd name="connsiteX5" fmla="*/ 89908 w 430751"/>
                  <a:gd name="connsiteY5" fmla="*/ 15795 h 513029"/>
                  <a:gd name="connsiteX6" fmla="*/ 119916 w 430751"/>
                  <a:gd name="connsiteY6" fmla="*/ 40962 h 513029"/>
                  <a:gd name="connsiteX7" fmla="*/ 230265 w 430751"/>
                  <a:gd name="connsiteY7" fmla="*/ 126628 h 513029"/>
                  <a:gd name="connsiteX8" fmla="*/ 425313 w 430751"/>
                  <a:gd name="connsiteY8" fmla="*/ 217618 h 513029"/>
                  <a:gd name="connsiteX9" fmla="*/ 425313 w 430751"/>
                  <a:gd name="connsiteY9" fmla="*/ 223910 h 513029"/>
                  <a:gd name="connsiteX10" fmla="*/ 434025 w 430751"/>
                  <a:gd name="connsiteY10" fmla="*/ 306673 h 513029"/>
                  <a:gd name="connsiteX11" fmla="*/ 434025 w 430751"/>
                  <a:gd name="connsiteY11" fmla="*/ 354104 h 513029"/>
                  <a:gd name="connsiteX12" fmla="*/ 424829 w 430751"/>
                  <a:gd name="connsiteY12" fmla="*/ 407826 h 513029"/>
                  <a:gd name="connsiteX13" fmla="*/ 424345 w 430751"/>
                  <a:gd name="connsiteY13" fmla="*/ 412182 h 513029"/>
                  <a:gd name="connsiteX14" fmla="*/ 414181 w 430751"/>
                  <a:gd name="connsiteY14" fmla="*/ 432026 h 513029"/>
                  <a:gd name="connsiteX15" fmla="*/ 404985 w 430751"/>
                  <a:gd name="connsiteY15" fmla="*/ 446546 h 513029"/>
                  <a:gd name="connsiteX16" fmla="*/ 365782 w 430751"/>
                  <a:gd name="connsiteY16" fmla="*/ 480425 h 513029"/>
                  <a:gd name="connsiteX17" fmla="*/ 361426 w 430751"/>
                  <a:gd name="connsiteY17" fmla="*/ 480909 h 513029"/>
                  <a:gd name="connsiteX18" fmla="*/ 288344 w 430751"/>
                  <a:gd name="connsiteY18" fmla="*/ 499784 h 513029"/>
                  <a:gd name="connsiteX19" fmla="*/ 269468 w 430751"/>
                  <a:gd name="connsiteY19" fmla="*/ 500269 h 513029"/>
                  <a:gd name="connsiteX20" fmla="*/ 173154 w 430751"/>
                  <a:gd name="connsiteY20" fmla="*/ 505109 h 513029"/>
                  <a:gd name="connsiteX21" fmla="*/ 172186 w 430751"/>
                  <a:gd name="connsiteY21" fmla="*/ 513820 h 51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0751" h="513029">
                    <a:moveTo>
                      <a:pt x="172186" y="513820"/>
                    </a:moveTo>
                    <a:cubicBezTo>
                      <a:pt x="115560" y="440254"/>
                      <a:pt x="94264" y="349264"/>
                      <a:pt x="53125" y="267953"/>
                    </a:cubicBezTo>
                    <a:cubicBezTo>
                      <a:pt x="34733" y="232138"/>
                      <a:pt x="21181" y="194387"/>
                      <a:pt x="4242" y="158088"/>
                    </a:cubicBezTo>
                    <a:cubicBezTo>
                      <a:pt x="-1566" y="145020"/>
                      <a:pt x="-1566" y="134372"/>
                      <a:pt x="5210" y="121788"/>
                    </a:cubicBezTo>
                    <a:cubicBezTo>
                      <a:pt x="24085" y="87425"/>
                      <a:pt x="41993" y="52094"/>
                      <a:pt x="59901" y="17246"/>
                    </a:cubicBezTo>
                    <a:cubicBezTo>
                      <a:pt x="71517" y="-5501"/>
                      <a:pt x="71517" y="-5501"/>
                      <a:pt x="89908" y="15795"/>
                    </a:cubicBezTo>
                    <a:cubicBezTo>
                      <a:pt x="97652" y="26926"/>
                      <a:pt x="105880" y="37574"/>
                      <a:pt x="119916" y="40962"/>
                    </a:cubicBezTo>
                    <a:cubicBezTo>
                      <a:pt x="156699" y="69518"/>
                      <a:pt x="192998" y="99041"/>
                      <a:pt x="230265" y="126628"/>
                    </a:cubicBezTo>
                    <a:cubicBezTo>
                      <a:pt x="282052" y="164379"/>
                      <a:pt x="418053" y="208422"/>
                      <a:pt x="425313" y="217618"/>
                    </a:cubicBezTo>
                    <a:cubicBezTo>
                      <a:pt x="425313" y="219554"/>
                      <a:pt x="425313" y="221974"/>
                      <a:pt x="425313" y="223910"/>
                    </a:cubicBezTo>
                    <a:cubicBezTo>
                      <a:pt x="434025" y="251014"/>
                      <a:pt x="429669" y="279085"/>
                      <a:pt x="434025" y="306673"/>
                    </a:cubicBezTo>
                    <a:cubicBezTo>
                      <a:pt x="434025" y="322644"/>
                      <a:pt x="434025" y="338132"/>
                      <a:pt x="434025" y="354104"/>
                    </a:cubicBezTo>
                    <a:cubicBezTo>
                      <a:pt x="431121" y="372011"/>
                      <a:pt x="430153" y="390403"/>
                      <a:pt x="424829" y="407826"/>
                    </a:cubicBezTo>
                    <a:cubicBezTo>
                      <a:pt x="424345" y="409278"/>
                      <a:pt x="424345" y="410730"/>
                      <a:pt x="424345" y="412182"/>
                    </a:cubicBezTo>
                    <a:cubicBezTo>
                      <a:pt x="420957" y="418958"/>
                      <a:pt x="420473" y="426702"/>
                      <a:pt x="414181" y="432026"/>
                    </a:cubicBezTo>
                    <a:cubicBezTo>
                      <a:pt x="411278" y="436866"/>
                      <a:pt x="408373" y="441706"/>
                      <a:pt x="404985" y="446546"/>
                    </a:cubicBezTo>
                    <a:cubicBezTo>
                      <a:pt x="400146" y="466873"/>
                      <a:pt x="381754" y="472197"/>
                      <a:pt x="365782" y="480425"/>
                    </a:cubicBezTo>
                    <a:cubicBezTo>
                      <a:pt x="364330" y="480425"/>
                      <a:pt x="362879" y="480425"/>
                      <a:pt x="361426" y="480909"/>
                    </a:cubicBezTo>
                    <a:cubicBezTo>
                      <a:pt x="340615" y="500752"/>
                      <a:pt x="313512" y="497365"/>
                      <a:pt x="288344" y="499784"/>
                    </a:cubicBezTo>
                    <a:cubicBezTo>
                      <a:pt x="282052" y="499784"/>
                      <a:pt x="275760" y="500269"/>
                      <a:pt x="269468" y="500269"/>
                    </a:cubicBezTo>
                    <a:cubicBezTo>
                      <a:pt x="237525" y="505592"/>
                      <a:pt x="205098" y="499301"/>
                      <a:pt x="173154" y="505109"/>
                    </a:cubicBezTo>
                    <a:cubicBezTo>
                      <a:pt x="173638" y="507528"/>
                      <a:pt x="173154" y="510916"/>
                      <a:pt x="172186" y="513820"/>
                    </a:cubicBezTo>
                    <a:close/>
                  </a:path>
                </a:pathLst>
              </a:custGeom>
              <a:solidFill>
                <a:schemeClr val="accent2">
                  <a:lumMod val="40000"/>
                  <a:lumOff val="60000"/>
                </a:schemeClr>
              </a:solidFill>
              <a:ln w="483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49" name="Group 48">
              <a:extLst>
                <a:ext uri="{FF2B5EF4-FFF2-40B4-BE49-F238E27FC236}">
                  <a16:creationId xmlns:a16="http://schemas.microsoft.com/office/drawing/2014/main" id="{67728457-B81C-4DC1-B26A-8008FD02DC19}"/>
                </a:ext>
              </a:extLst>
            </p:cNvPr>
            <p:cNvGrpSpPr/>
            <p:nvPr/>
          </p:nvGrpSpPr>
          <p:grpSpPr>
            <a:xfrm>
              <a:off x="6825563" y="3607496"/>
              <a:ext cx="1709729" cy="1673926"/>
              <a:chOff x="6825563" y="3607496"/>
              <a:chExt cx="1709729" cy="1673926"/>
            </a:xfrm>
          </p:grpSpPr>
          <p:sp>
            <p:nvSpPr>
              <p:cNvPr id="50" name="Freeform: Shape 49">
                <a:extLst>
                  <a:ext uri="{FF2B5EF4-FFF2-40B4-BE49-F238E27FC236}">
                    <a16:creationId xmlns:a16="http://schemas.microsoft.com/office/drawing/2014/main" id="{F6CBC935-4011-4DFF-9E2F-EE9FCF9CEE4B}"/>
                  </a:ext>
                </a:extLst>
              </p:cNvPr>
              <p:cNvSpPr/>
              <p:nvPr/>
            </p:nvSpPr>
            <p:spPr>
              <a:xfrm rot="19931640" flipH="1">
                <a:off x="8267087" y="4744651"/>
                <a:ext cx="268205" cy="335404"/>
              </a:xfrm>
              <a:custGeom>
                <a:avLst/>
                <a:gdLst>
                  <a:gd name="connsiteX0" fmla="*/ 64571 w 185166"/>
                  <a:gd name="connsiteY0" fmla="*/ 1778 h 185166"/>
                  <a:gd name="connsiteX1" fmla="*/ 135208 w 185166"/>
                  <a:gd name="connsiteY1" fmla="*/ 14122 h 185166"/>
                  <a:gd name="connsiteX2" fmla="*/ 183214 w 185166"/>
                  <a:gd name="connsiteY2" fmla="*/ 116306 h 185166"/>
                  <a:gd name="connsiteX3" fmla="*/ 95432 w 185166"/>
                  <a:gd name="connsiteY3" fmla="*/ 189001 h 185166"/>
                  <a:gd name="connsiteX4" fmla="*/ 3535 w 185166"/>
                  <a:gd name="connsiteY4" fmla="*/ 121107 h 185166"/>
                  <a:gd name="connsiteX5" fmla="*/ 47426 w 185166"/>
                  <a:gd name="connsiteY5" fmla="*/ 12751 h 185166"/>
                  <a:gd name="connsiteX6" fmla="*/ 64571 w 185166"/>
                  <a:gd name="connsiteY6" fmla="*/ 1778 h 185166"/>
                  <a:gd name="connsiteX0" fmla="*/ 47426 w 186130"/>
                  <a:gd name="connsiteY0" fmla="*/ 12503 h 188801"/>
                  <a:gd name="connsiteX1" fmla="*/ 135208 w 186130"/>
                  <a:gd name="connsiteY1" fmla="*/ 13874 h 188801"/>
                  <a:gd name="connsiteX2" fmla="*/ 183214 w 186130"/>
                  <a:gd name="connsiteY2" fmla="*/ 116058 h 188801"/>
                  <a:gd name="connsiteX3" fmla="*/ 95432 w 186130"/>
                  <a:gd name="connsiteY3" fmla="*/ 188753 h 188801"/>
                  <a:gd name="connsiteX4" fmla="*/ 3535 w 186130"/>
                  <a:gd name="connsiteY4" fmla="*/ 120859 h 188801"/>
                  <a:gd name="connsiteX5" fmla="*/ 47426 w 186130"/>
                  <a:gd name="connsiteY5" fmla="*/ 12503 h 188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130" h="188801">
                    <a:moveTo>
                      <a:pt x="47426" y="12503"/>
                    </a:moveTo>
                    <a:cubicBezTo>
                      <a:pt x="69371" y="-5328"/>
                      <a:pt x="112577" y="-3385"/>
                      <a:pt x="135208" y="13874"/>
                    </a:cubicBezTo>
                    <a:cubicBezTo>
                      <a:pt x="176356" y="37191"/>
                      <a:pt x="193501" y="74225"/>
                      <a:pt x="183214" y="116058"/>
                    </a:cubicBezTo>
                    <a:cubicBezTo>
                      <a:pt x="172927" y="158578"/>
                      <a:pt x="137952" y="187382"/>
                      <a:pt x="95432" y="188753"/>
                    </a:cubicBezTo>
                    <a:cubicBezTo>
                      <a:pt x="53598" y="190125"/>
                      <a:pt x="15193" y="162007"/>
                      <a:pt x="3535" y="120859"/>
                    </a:cubicBezTo>
                    <a:cubicBezTo>
                      <a:pt x="-8124" y="79025"/>
                      <a:pt x="9707" y="36506"/>
                      <a:pt x="47426" y="12503"/>
                    </a:cubicBezTo>
                    <a:close/>
                  </a:path>
                </a:pathLst>
              </a:custGeom>
              <a:solidFill>
                <a:srgbClr val="0E0404"/>
              </a:solidFill>
              <a:ln w="685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1" name="Freeform: Shape 50">
                <a:extLst>
                  <a:ext uri="{FF2B5EF4-FFF2-40B4-BE49-F238E27FC236}">
                    <a16:creationId xmlns:a16="http://schemas.microsoft.com/office/drawing/2014/main" id="{6284A7D7-3D34-4985-B879-3B58C32EADB4}"/>
                  </a:ext>
                </a:extLst>
              </p:cNvPr>
              <p:cNvSpPr/>
              <p:nvPr/>
            </p:nvSpPr>
            <p:spPr>
              <a:xfrm rot="19931640" flipH="1">
                <a:off x="8310231" y="4795846"/>
                <a:ext cx="187761" cy="231479"/>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solidFill>
              <a:ln w="6854"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FB98DCF4-C7C3-40B0-BBAE-7CE8CE52CB2A}"/>
                  </a:ext>
                </a:extLst>
              </p:cNvPr>
              <p:cNvSpPr/>
              <p:nvPr/>
            </p:nvSpPr>
            <p:spPr>
              <a:xfrm rot="19931640" flipH="1">
                <a:off x="8043551" y="3607496"/>
                <a:ext cx="197809" cy="1198955"/>
              </a:xfrm>
              <a:custGeom>
                <a:avLst/>
                <a:gdLst>
                  <a:gd name="connsiteX0" fmla="*/ 31309 w 197809"/>
                  <a:gd name="connsiteY0" fmla="*/ 0 h 1198955"/>
                  <a:gd name="connsiteX1" fmla="*/ 8623 w 197809"/>
                  <a:gd name="connsiteY1" fmla="*/ 96358 h 1198955"/>
                  <a:gd name="connsiteX2" fmla="*/ 0 w 197809"/>
                  <a:gd name="connsiteY2" fmla="*/ 226395 h 1198955"/>
                  <a:gd name="connsiteX3" fmla="*/ 143760 w 197809"/>
                  <a:gd name="connsiteY3" fmla="*/ 1179118 h 1198955"/>
                  <a:gd name="connsiteX4" fmla="*/ 197367 w 197809"/>
                  <a:gd name="connsiteY4" fmla="*/ 1176683 h 1198955"/>
                  <a:gd name="connsiteX5" fmla="*/ 116958 w 197809"/>
                  <a:gd name="connsiteY5" fmla="*/ 812404 h 1198955"/>
                  <a:gd name="connsiteX6" fmla="*/ 51170 w 197809"/>
                  <a:gd name="connsiteY6" fmla="*/ 176444 h 1198955"/>
                  <a:gd name="connsiteX7" fmla="*/ 54101 w 197809"/>
                  <a:gd name="connsiteY7" fmla="*/ 106809 h 1198955"/>
                  <a:gd name="connsiteX8" fmla="*/ 61676 w 197809"/>
                  <a:gd name="connsiteY8" fmla="*/ 57582 h 119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09" h="1198955">
                    <a:moveTo>
                      <a:pt x="31309" y="0"/>
                    </a:moveTo>
                    <a:lnTo>
                      <a:pt x="8623" y="96358"/>
                    </a:lnTo>
                    <a:cubicBezTo>
                      <a:pt x="2589" y="138981"/>
                      <a:pt x="0" y="182536"/>
                      <a:pt x="0" y="226395"/>
                    </a:cubicBezTo>
                    <a:cubicBezTo>
                      <a:pt x="0" y="551685"/>
                      <a:pt x="77971" y="864793"/>
                      <a:pt x="143760" y="1179118"/>
                    </a:cubicBezTo>
                    <a:cubicBezTo>
                      <a:pt x="165691" y="1207140"/>
                      <a:pt x="202240" y="1204703"/>
                      <a:pt x="197367" y="1176683"/>
                    </a:cubicBezTo>
                    <a:cubicBezTo>
                      <a:pt x="176656" y="1063378"/>
                      <a:pt x="137668" y="925709"/>
                      <a:pt x="116958" y="812404"/>
                    </a:cubicBezTo>
                    <a:cubicBezTo>
                      <a:pt x="77972" y="602855"/>
                      <a:pt x="52387" y="390868"/>
                      <a:pt x="51170" y="176444"/>
                    </a:cubicBezTo>
                    <a:cubicBezTo>
                      <a:pt x="51170" y="152991"/>
                      <a:pt x="52007" y="129767"/>
                      <a:pt x="54101" y="106809"/>
                    </a:cubicBezTo>
                    <a:lnTo>
                      <a:pt x="61676" y="57582"/>
                    </a:lnTo>
                    <a:close/>
                  </a:path>
                </a:pathLst>
              </a:custGeom>
              <a:solidFill>
                <a:schemeClr val="tx1"/>
              </a:solidFill>
              <a:ln w="685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nvGrpSpPr>
              <p:cNvPr id="53" name="Group 52">
                <a:extLst>
                  <a:ext uri="{FF2B5EF4-FFF2-40B4-BE49-F238E27FC236}">
                    <a16:creationId xmlns:a16="http://schemas.microsoft.com/office/drawing/2014/main" id="{84675473-FF51-446C-A4C0-BE3AA36A880F}"/>
                  </a:ext>
                </a:extLst>
              </p:cNvPr>
              <p:cNvGrpSpPr/>
              <p:nvPr/>
            </p:nvGrpSpPr>
            <p:grpSpPr>
              <a:xfrm rot="20643887">
                <a:off x="6825563" y="3698606"/>
                <a:ext cx="884412" cy="1582816"/>
                <a:chOff x="6911434" y="4294138"/>
                <a:chExt cx="755804" cy="1352649"/>
              </a:xfrm>
            </p:grpSpPr>
            <p:sp>
              <p:nvSpPr>
                <p:cNvPr id="54" name="Freeform: Shape 53">
                  <a:extLst>
                    <a:ext uri="{FF2B5EF4-FFF2-40B4-BE49-F238E27FC236}">
                      <a16:creationId xmlns:a16="http://schemas.microsoft.com/office/drawing/2014/main" id="{C290E649-E2B4-466C-9783-BBBBC3A1AD12}"/>
                    </a:ext>
                  </a:extLst>
                </p:cNvPr>
                <p:cNvSpPr/>
                <p:nvPr/>
              </p:nvSpPr>
              <p:spPr>
                <a:xfrm rot="19931640" flipH="1">
                  <a:off x="7411391" y="4964510"/>
                  <a:ext cx="255847" cy="548243"/>
                </a:xfrm>
                <a:custGeom>
                  <a:avLst/>
                  <a:gdLst>
                    <a:gd name="connsiteX0" fmla="*/ 0 w 144018"/>
                    <a:gd name="connsiteY0" fmla="*/ 4566 h 308610"/>
                    <a:gd name="connsiteX1" fmla="*/ 19888 w 144018"/>
                    <a:gd name="connsiteY1" fmla="*/ 7309 h 308610"/>
                    <a:gd name="connsiteX2" fmla="*/ 28804 w 144018"/>
                    <a:gd name="connsiteY2" fmla="*/ 73146 h 308610"/>
                    <a:gd name="connsiteX3" fmla="*/ 75438 w 144018"/>
                    <a:gd name="connsiteY3" fmla="*/ 239109 h 308610"/>
                    <a:gd name="connsiteX4" fmla="*/ 104242 w 144018"/>
                    <a:gd name="connsiteY4" fmla="*/ 280943 h 308610"/>
                    <a:gd name="connsiteX5" fmla="*/ 143332 w 144018"/>
                    <a:gd name="connsiteY5" fmla="*/ 297402 h 308610"/>
                    <a:gd name="connsiteX6" fmla="*/ 143332 w 144018"/>
                    <a:gd name="connsiteY6" fmla="*/ 314547 h 308610"/>
                    <a:gd name="connsiteX7" fmla="*/ 60350 w 144018"/>
                    <a:gd name="connsiteY7" fmla="*/ 243910 h 308610"/>
                    <a:gd name="connsiteX8" fmla="*/ 4115 w 144018"/>
                    <a:gd name="connsiteY8" fmla="*/ 29940 h 308610"/>
                    <a:gd name="connsiteX9" fmla="*/ 0 w 144018"/>
                    <a:gd name="connsiteY9" fmla="*/ 4566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18" h="308610">
                      <a:moveTo>
                        <a:pt x="0" y="4566"/>
                      </a:moveTo>
                      <a:cubicBezTo>
                        <a:pt x="9601" y="-3664"/>
                        <a:pt x="13716" y="451"/>
                        <a:pt x="19888" y="7309"/>
                      </a:cubicBezTo>
                      <a:cubicBezTo>
                        <a:pt x="21260" y="32684"/>
                        <a:pt x="24689" y="52572"/>
                        <a:pt x="28804" y="73146"/>
                      </a:cubicBezTo>
                      <a:cubicBezTo>
                        <a:pt x="40462" y="129381"/>
                        <a:pt x="58979" y="202762"/>
                        <a:pt x="75438" y="239109"/>
                      </a:cubicBezTo>
                      <a:cubicBezTo>
                        <a:pt x="80924" y="250082"/>
                        <a:pt x="97384" y="274085"/>
                        <a:pt x="104242" y="280943"/>
                      </a:cubicBezTo>
                      <a:cubicBezTo>
                        <a:pt x="114529" y="289173"/>
                        <a:pt x="128930" y="297402"/>
                        <a:pt x="143332" y="297402"/>
                      </a:cubicBezTo>
                      <a:cubicBezTo>
                        <a:pt x="148133" y="302889"/>
                        <a:pt x="148133" y="309061"/>
                        <a:pt x="143332" y="314547"/>
                      </a:cubicBezTo>
                      <a:cubicBezTo>
                        <a:pt x="102184" y="307004"/>
                        <a:pt x="76810" y="280257"/>
                        <a:pt x="60350" y="243910"/>
                      </a:cubicBezTo>
                      <a:cubicBezTo>
                        <a:pt x="31547" y="174644"/>
                        <a:pt x="14402" y="104007"/>
                        <a:pt x="4115" y="29940"/>
                      </a:cubicBezTo>
                      <a:cubicBezTo>
                        <a:pt x="3429" y="21711"/>
                        <a:pt x="2057" y="12110"/>
                        <a:pt x="0" y="4566"/>
                      </a:cubicBezTo>
                      <a:close/>
                    </a:path>
                  </a:pathLst>
                </a:custGeom>
                <a:solidFill>
                  <a:schemeClr val="tx1">
                    <a:lumMod val="65000"/>
                    <a:lumOff val="35000"/>
                  </a:schemeClr>
                </a:solidFill>
                <a:ln w="6854"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55" name="Freeform: Shape 54">
                  <a:extLst>
                    <a:ext uri="{FF2B5EF4-FFF2-40B4-BE49-F238E27FC236}">
                      <a16:creationId xmlns:a16="http://schemas.microsoft.com/office/drawing/2014/main" id="{CEF4407B-8837-4C4C-9ACB-564A74FAAEBD}"/>
                    </a:ext>
                  </a:extLst>
                </p:cNvPr>
                <p:cNvSpPr/>
                <p:nvPr/>
              </p:nvSpPr>
              <p:spPr>
                <a:xfrm rot="19931640" flipH="1">
                  <a:off x="7124440" y="5091024"/>
                  <a:ext cx="134015" cy="548243"/>
                </a:xfrm>
                <a:custGeom>
                  <a:avLst/>
                  <a:gdLst>
                    <a:gd name="connsiteX0" fmla="*/ 0 w 75438"/>
                    <a:gd name="connsiteY0" fmla="*/ 9601 h 308610"/>
                    <a:gd name="connsiteX1" fmla="*/ 17145 w 75438"/>
                    <a:gd name="connsiteY1" fmla="*/ 0 h 308610"/>
                    <a:gd name="connsiteX2" fmla="*/ 75438 w 75438"/>
                    <a:gd name="connsiteY2" fmla="*/ 233858 h 308610"/>
                    <a:gd name="connsiteX3" fmla="*/ 75438 w 75438"/>
                    <a:gd name="connsiteY3" fmla="*/ 279121 h 308610"/>
                    <a:gd name="connsiteX4" fmla="*/ 65151 w 75438"/>
                    <a:gd name="connsiteY4" fmla="*/ 311353 h 308610"/>
                    <a:gd name="connsiteX5" fmla="*/ 47320 w 75438"/>
                    <a:gd name="connsiteY5" fmla="*/ 296951 h 308610"/>
                    <a:gd name="connsiteX6" fmla="*/ 61722 w 75438"/>
                    <a:gd name="connsiteY6" fmla="*/ 256489 h 308610"/>
                    <a:gd name="connsiteX7" fmla="*/ 57607 w 75438"/>
                    <a:gd name="connsiteY7" fmla="*/ 225628 h 308610"/>
                    <a:gd name="connsiteX8" fmla="*/ 5487 w 75438"/>
                    <a:gd name="connsiteY8" fmla="*/ 25375 h 308610"/>
                    <a:gd name="connsiteX9" fmla="*/ 0 w 75438"/>
                    <a:gd name="connsiteY9" fmla="*/ 9601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38" h="308610">
                      <a:moveTo>
                        <a:pt x="0" y="9601"/>
                      </a:moveTo>
                      <a:cubicBezTo>
                        <a:pt x="6172" y="3429"/>
                        <a:pt x="11659" y="6172"/>
                        <a:pt x="17145" y="0"/>
                      </a:cubicBezTo>
                      <a:cubicBezTo>
                        <a:pt x="45263" y="100127"/>
                        <a:pt x="62408" y="153619"/>
                        <a:pt x="75438" y="233858"/>
                      </a:cubicBezTo>
                      <a:cubicBezTo>
                        <a:pt x="78181" y="248945"/>
                        <a:pt x="78181" y="264033"/>
                        <a:pt x="75438" y="279121"/>
                      </a:cubicBezTo>
                      <a:cubicBezTo>
                        <a:pt x="71323" y="292837"/>
                        <a:pt x="69266" y="297637"/>
                        <a:pt x="65151" y="311353"/>
                      </a:cubicBezTo>
                      <a:cubicBezTo>
                        <a:pt x="56236" y="314782"/>
                        <a:pt x="53493" y="304495"/>
                        <a:pt x="47320" y="296951"/>
                      </a:cubicBezTo>
                      <a:cubicBezTo>
                        <a:pt x="58293" y="285979"/>
                        <a:pt x="61036" y="277749"/>
                        <a:pt x="61722" y="256489"/>
                      </a:cubicBezTo>
                      <a:cubicBezTo>
                        <a:pt x="59665" y="243459"/>
                        <a:pt x="60351" y="233172"/>
                        <a:pt x="57607" y="225628"/>
                      </a:cubicBezTo>
                      <a:cubicBezTo>
                        <a:pt x="44577" y="157734"/>
                        <a:pt x="28804" y="100127"/>
                        <a:pt x="5487" y="25375"/>
                      </a:cubicBezTo>
                      <a:cubicBezTo>
                        <a:pt x="4801" y="21946"/>
                        <a:pt x="2058" y="13030"/>
                        <a:pt x="0" y="9601"/>
                      </a:cubicBezTo>
                      <a:close/>
                    </a:path>
                  </a:pathLst>
                </a:custGeom>
                <a:solidFill>
                  <a:schemeClr val="tx1">
                    <a:lumMod val="65000"/>
                    <a:lumOff val="35000"/>
                  </a:schemeClr>
                </a:solidFill>
                <a:ln w="685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6" name="Freeform: Shape 55">
                  <a:extLst>
                    <a:ext uri="{FF2B5EF4-FFF2-40B4-BE49-F238E27FC236}">
                      <a16:creationId xmlns:a16="http://schemas.microsoft.com/office/drawing/2014/main" id="{6FA7EE13-5714-47C9-B57C-716F4CFB4DEF}"/>
                    </a:ext>
                  </a:extLst>
                </p:cNvPr>
                <p:cNvSpPr/>
                <p:nvPr/>
              </p:nvSpPr>
              <p:spPr>
                <a:xfrm rot="19931640" flipH="1">
                  <a:off x="7505153" y="5519552"/>
                  <a:ext cx="48734" cy="48734"/>
                </a:xfrm>
                <a:custGeom>
                  <a:avLst/>
                  <a:gdLst>
                    <a:gd name="connsiteX0" fmla="*/ 0 w 27432"/>
                    <a:gd name="connsiteY0" fmla="*/ 24526 h 27432"/>
                    <a:gd name="connsiteX1" fmla="*/ 0 w 27432"/>
                    <a:gd name="connsiteY1" fmla="*/ 7381 h 27432"/>
                    <a:gd name="connsiteX2" fmla="*/ 30861 w 27432"/>
                    <a:gd name="connsiteY2" fmla="*/ 8067 h 27432"/>
                    <a:gd name="connsiteX3" fmla="*/ 30861 w 27432"/>
                    <a:gd name="connsiteY3" fmla="*/ 23154 h 27432"/>
                    <a:gd name="connsiteX4" fmla="*/ 0 w 27432"/>
                    <a:gd name="connsiteY4" fmla="*/ 24526 h 27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 h="27432">
                      <a:moveTo>
                        <a:pt x="0" y="24526"/>
                      </a:moveTo>
                      <a:cubicBezTo>
                        <a:pt x="0" y="19040"/>
                        <a:pt x="0" y="12867"/>
                        <a:pt x="0" y="7381"/>
                      </a:cubicBezTo>
                      <a:cubicBezTo>
                        <a:pt x="10287" y="-2906"/>
                        <a:pt x="21260" y="-2220"/>
                        <a:pt x="30861" y="8067"/>
                      </a:cubicBezTo>
                      <a:cubicBezTo>
                        <a:pt x="35662" y="12867"/>
                        <a:pt x="34976" y="18354"/>
                        <a:pt x="30861" y="23154"/>
                      </a:cubicBezTo>
                      <a:cubicBezTo>
                        <a:pt x="21260" y="34127"/>
                        <a:pt x="10287" y="34127"/>
                        <a:pt x="0" y="24526"/>
                      </a:cubicBezTo>
                      <a:close/>
                    </a:path>
                  </a:pathLst>
                </a:custGeom>
                <a:solidFill>
                  <a:schemeClr val="tx1"/>
                </a:solidFill>
                <a:ln w="685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78851919-D2E1-44A8-88D7-DD22CA571E17}"/>
                    </a:ext>
                  </a:extLst>
                </p:cNvPr>
                <p:cNvSpPr/>
                <p:nvPr/>
              </p:nvSpPr>
              <p:spPr>
                <a:xfrm rot="19931640" flipH="1">
                  <a:off x="7277561" y="5585872"/>
                  <a:ext cx="60915" cy="60915"/>
                </a:xfrm>
                <a:custGeom>
                  <a:avLst/>
                  <a:gdLst>
                    <a:gd name="connsiteX0" fmla="*/ 16088 w 34290"/>
                    <a:gd name="connsiteY0" fmla="*/ 0 h 34290"/>
                    <a:gd name="connsiteX1" fmla="*/ 38719 w 34290"/>
                    <a:gd name="connsiteY1" fmla="*/ 6172 h 34290"/>
                    <a:gd name="connsiteX2" fmla="*/ 18831 w 34290"/>
                    <a:gd name="connsiteY2" fmla="*/ 35662 h 34290"/>
                    <a:gd name="connsiteX3" fmla="*/ 314 w 34290"/>
                    <a:gd name="connsiteY3" fmla="*/ 28804 h 34290"/>
                    <a:gd name="connsiteX4" fmla="*/ 16088 w 34290"/>
                    <a:gd name="connsiteY4" fmla="*/ 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4290">
                      <a:moveTo>
                        <a:pt x="16088" y="0"/>
                      </a:moveTo>
                      <a:cubicBezTo>
                        <a:pt x="23631" y="1372"/>
                        <a:pt x="32547" y="-686"/>
                        <a:pt x="38719" y="6172"/>
                      </a:cubicBezTo>
                      <a:cubicBezTo>
                        <a:pt x="40776" y="17145"/>
                        <a:pt x="32547" y="34290"/>
                        <a:pt x="18831" y="35662"/>
                      </a:cubicBezTo>
                      <a:cubicBezTo>
                        <a:pt x="11973" y="36347"/>
                        <a:pt x="2372" y="39091"/>
                        <a:pt x="314" y="28804"/>
                      </a:cubicBezTo>
                      <a:cubicBezTo>
                        <a:pt x="-1057" y="19202"/>
                        <a:pt x="1686" y="2057"/>
                        <a:pt x="16088" y="0"/>
                      </a:cubicBezTo>
                      <a:close/>
                    </a:path>
                  </a:pathLst>
                </a:custGeom>
                <a:solidFill>
                  <a:schemeClr val="tx1"/>
                </a:solidFill>
                <a:ln w="6854"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8" name="Freeform: Shape 57">
                  <a:extLst>
                    <a:ext uri="{FF2B5EF4-FFF2-40B4-BE49-F238E27FC236}">
                      <a16:creationId xmlns:a16="http://schemas.microsoft.com/office/drawing/2014/main" id="{3DD7B611-E985-4C5E-B156-A65423D46EC8}"/>
                    </a:ext>
                  </a:extLst>
                </p:cNvPr>
                <p:cNvSpPr/>
                <p:nvPr/>
              </p:nvSpPr>
              <p:spPr>
                <a:xfrm rot="19931640" flipH="1">
                  <a:off x="6911434" y="4294138"/>
                  <a:ext cx="653615" cy="767278"/>
                </a:xfrm>
                <a:custGeom>
                  <a:avLst/>
                  <a:gdLst>
                    <a:gd name="connsiteX0" fmla="*/ 196 w 349758"/>
                    <a:gd name="connsiteY0" fmla="*/ 0 h 445770"/>
                    <a:gd name="connsiteX1" fmla="*/ 119525 w 349758"/>
                    <a:gd name="connsiteY1" fmla="*/ 109042 h 445770"/>
                    <a:gd name="connsiteX2" fmla="*/ 153815 w 349758"/>
                    <a:gd name="connsiteY2" fmla="*/ 161163 h 445770"/>
                    <a:gd name="connsiteX3" fmla="*/ 181247 w 349758"/>
                    <a:gd name="connsiteY3" fmla="*/ 189967 h 445770"/>
                    <a:gd name="connsiteX4" fmla="*/ 226510 w 349758"/>
                    <a:gd name="connsiteY4" fmla="*/ 200254 h 445770"/>
                    <a:gd name="connsiteX5" fmla="*/ 293033 w 349758"/>
                    <a:gd name="connsiteY5" fmla="*/ 270891 h 445770"/>
                    <a:gd name="connsiteX6" fmla="*/ 351326 w 349758"/>
                    <a:gd name="connsiteY6" fmla="*/ 407365 h 445770"/>
                    <a:gd name="connsiteX7" fmla="*/ 333495 w 349758"/>
                    <a:gd name="connsiteY7" fmla="*/ 425196 h 445770"/>
                    <a:gd name="connsiteX8" fmla="*/ 274516 w 349758"/>
                    <a:gd name="connsiteY8" fmla="*/ 291465 h 445770"/>
                    <a:gd name="connsiteX9" fmla="*/ 197707 w 349758"/>
                    <a:gd name="connsiteY9" fmla="*/ 216027 h 445770"/>
                    <a:gd name="connsiteX10" fmla="*/ 146957 w 349758"/>
                    <a:gd name="connsiteY10" fmla="*/ 228371 h 445770"/>
                    <a:gd name="connsiteX11" fmla="*/ 101009 w 349758"/>
                    <a:gd name="connsiteY11" fmla="*/ 369646 h 445770"/>
                    <a:gd name="connsiteX12" fmla="*/ 114725 w 349758"/>
                    <a:gd name="connsiteY12" fmla="*/ 447142 h 445770"/>
                    <a:gd name="connsiteX13" fmla="*/ 92779 w 349758"/>
                    <a:gd name="connsiteY13" fmla="*/ 445770 h 445770"/>
                    <a:gd name="connsiteX14" fmla="*/ 71519 w 349758"/>
                    <a:gd name="connsiteY14" fmla="*/ 350444 h 445770"/>
                    <a:gd name="connsiteX15" fmla="*/ 132556 w 349758"/>
                    <a:gd name="connsiteY15" fmla="*/ 205054 h 445770"/>
                    <a:gd name="connsiteX16" fmla="*/ 128441 w 349758"/>
                    <a:gd name="connsiteY16" fmla="*/ 176251 h 445770"/>
                    <a:gd name="connsiteX17" fmla="*/ 107181 w 349758"/>
                    <a:gd name="connsiteY17" fmla="*/ 137846 h 445770"/>
                    <a:gd name="connsiteX18" fmla="*/ 35858 w 349758"/>
                    <a:gd name="connsiteY18" fmla="*/ 63779 h 445770"/>
                    <a:gd name="connsiteX19" fmla="*/ 7740 w 349758"/>
                    <a:gd name="connsiteY19" fmla="*/ 38405 h 445770"/>
                    <a:gd name="connsiteX20" fmla="*/ 196 w 349758"/>
                    <a:gd name="connsiteY20" fmla="*/ 0 h 445770"/>
                    <a:gd name="connsiteX0" fmla="*/ 9624 w 360810"/>
                    <a:gd name="connsiteY0" fmla="*/ 4565 h 454288"/>
                    <a:gd name="connsiteX1" fmla="*/ 128953 w 360810"/>
                    <a:gd name="connsiteY1" fmla="*/ 113607 h 454288"/>
                    <a:gd name="connsiteX2" fmla="*/ 163243 w 360810"/>
                    <a:gd name="connsiteY2" fmla="*/ 165728 h 454288"/>
                    <a:gd name="connsiteX3" fmla="*/ 190675 w 360810"/>
                    <a:gd name="connsiteY3" fmla="*/ 194532 h 454288"/>
                    <a:gd name="connsiteX4" fmla="*/ 235938 w 360810"/>
                    <a:gd name="connsiteY4" fmla="*/ 204819 h 454288"/>
                    <a:gd name="connsiteX5" fmla="*/ 302461 w 360810"/>
                    <a:gd name="connsiteY5" fmla="*/ 275456 h 454288"/>
                    <a:gd name="connsiteX6" fmla="*/ 360754 w 360810"/>
                    <a:gd name="connsiteY6" fmla="*/ 411930 h 454288"/>
                    <a:gd name="connsiteX7" fmla="*/ 342923 w 360810"/>
                    <a:gd name="connsiteY7" fmla="*/ 429761 h 454288"/>
                    <a:gd name="connsiteX8" fmla="*/ 283944 w 360810"/>
                    <a:gd name="connsiteY8" fmla="*/ 296030 h 454288"/>
                    <a:gd name="connsiteX9" fmla="*/ 207135 w 360810"/>
                    <a:gd name="connsiteY9" fmla="*/ 220592 h 454288"/>
                    <a:gd name="connsiteX10" fmla="*/ 156385 w 360810"/>
                    <a:gd name="connsiteY10" fmla="*/ 232936 h 454288"/>
                    <a:gd name="connsiteX11" fmla="*/ 110437 w 360810"/>
                    <a:gd name="connsiteY11" fmla="*/ 374211 h 454288"/>
                    <a:gd name="connsiteX12" fmla="*/ 124153 w 360810"/>
                    <a:gd name="connsiteY12" fmla="*/ 451707 h 454288"/>
                    <a:gd name="connsiteX13" fmla="*/ 102207 w 360810"/>
                    <a:gd name="connsiteY13" fmla="*/ 450335 h 454288"/>
                    <a:gd name="connsiteX14" fmla="*/ 80947 w 360810"/>
                    <a:gd name="connsiteY14" fmla="*/ 355009 h 454288"/>
                    <a:gd name="connsiteX15" fmla="*/ 141984 w 360810"/>
                    <a:gd name="connsiteY15" fmla="*/ 209619 h 454288"/>
                    <a:gd name="connsiteX16" fmla="*/ 137869 w 360810"/>
                    <a:gd name="connsiteY16" fmla="*/ 180816 h 454288"/>
                    <a:gd name="connsiteX17" fmla="*/ 116609 w 360810"/>
                    <a:gd name="connsiteY17" fmla="*/ 142411 h 454288"/>
                    <a:gd name="connsiteX18" fmla="*/ 45286 w 360810"/>
                    <a:gd name="connsiteY18" fmla="*/ 68344 h 454288"/>
                    <a:gd name="connsiteX19" fmla="*/ 17168 w 360810"/>
                    <a:gd name="connsiteY19" fmla="*/ 42970 h 454288"/>
                    <a:gd name="connsiteX20" fmla="*/ 8233 w 360810"/>
                    <a:gd name="connsiteY20" fmla="*/ 22698 h 454288"/>
                    <a:gd name="connsiteX21" fmla="*/ 9624 w 360810"/>
                    <a:gd name="connsiteY21" fmla="*/ 4565 h 454288"/>
                    <a:gd name="connsiteX0" fmla="*/ 17456 w 368642"/>
                    <a:gd name="connsiteY0" fmla="*/ 3522 h 453245"/>
                    <a:gd name="connsiteX1" fmla="*/ 136785 w 368642"/>
                    <a:gd name="connsiteY1" fmla="*/ 112564 h 453245"/>
                    <a:gd name="connsiteX2" fmla="*/ 171075 w 368642"/>
                    <a:gd name="connsiteY2" fmla="*/ 164685 h 453245"/>
                    <a:gd name="connsiteX3" fmla="*/ 198507 w 368642"/>
                    <a:gd name="connsiteY3" fmla="*/ 193489 h 453245"/>
                    <a:gd name="connsiteX4" fmla="*/ 243770 w 368642"/>
                    <a:gd name="connsiteY4" fmla="*/ 203776 h 453245"/>
                    <a:gd name="connsiteX5" fmla="*/ 310293 w 368642"/>
                    <a:gd name="connsiteY5" fmla="*/ 274413 h 453245"/>
                    <a:gd name="connsiteX6" fmla="*/ 368586 w 368642"/>
                    <a:gd name="connsiteY6" fmla="*/ 410887 h 453245"/>
                    <a:gd name="connsiteX7" fmla="*/ 350755 w 368642"/>
                    <a:gd name="connsiteY7" fmla="*/ 428718 h 453245"/>
                    <a:gd name="connsiteX8" fmla="*/ 291776 w 368642"/>
                    <a:gd name="connsiteY8" fmla="*/ 294987 h 453245"/>
                    <a:gd name="connsiteX9" fmla="*/ 214967 w 368642"/>
                    <a:gd name="connsiteY9" fmla="*/ 219549 h 453245"/>
                    <a:gd name="connsiteX10" fmla="*/ 164217 w 368642"/>
                    <a:gd name="connsiteY10" fmla="*/ 231893 h 453245"/>
                    <a:gd name="connsiteX11" fmla="*/ 118269 w 368642"/>
                    <a:gd name="connsiteY11" fmla="*/ 373168 h 453245"/>
                    <a:gd name="connsiteX12" fmla="*/ 131985 w 368642"/>
                    <a:gd name="connsiteY12" fmla="*/ 450664 h 453245"/>
                    <a:gd name="connsiteX13" fmla="*/ 110039 w 368642"/>
                    <a:gd name="connsiteY13" fmla="*/ 449292 h 453245"/>
                    <a:gd name="connsiteX14" fmla="*/ 88779 w 368642"/>
                    <a:gd name="connsiteY14" fmla="*/ 353966 h 453245"/>
                    <a:gd name="connsiteX15" fmla="*/ 149816 w 368642"/>
                    <a:gd name="connsiteY15" fmla="*/ 208576 h 453245"/>
                    <a:gd name="connsiteX16" fmla="*/ 145701 w 368642"/>
                    <a:gd name="connsiteY16" fmla="*/ 179773 h 453245"/>
                    <a:gd name="connsiteX17" fmla="*/ 124441 w 368642"/>
                    <a:gd name="connsiteY17" fmla="*/ 141368 h 453245"/>
                    <a:gd name="connsiteX18" fmla="*/ 53118 w 368642"/>
                    <a:gd name="connsiteY18" fmla="*/ 67301 h 453245"/>
                    <a:gd name="connsiteX19" fmla="*/ 25000 w 368642"/>
                    <a:gd name="connsiteY19" fmla="*/ 41927 h 453245"/>
                    <a:gd name="connsiteX20" fmla="*/ 761 w 368642"/>
                    <a:gd name="connsiteY20" fmla="*/ 33027 h 453245"/>
                    <a:gd name="connsiteX21" fmla="*/ 17456 w 368642"/>
                    <a:gd name="connsiteY21" fmla="*/ 3522 h 453245"/>
                    <a:gd name="connsiteX0" fmla="*/ 35749 w 367948"/>
                    <a:gd name="connsiteY0" fmla="*/ 4556 h 442990"/>
                    <a:gd name="connsiteX1" fmla="*/ 136091 w 367948"/>
                    <a:gd name="connsiteY1" fmla="*/ 102309 h 442990"/>
                    <a:gd name="connsiteX2" fmla="*/ 170381 w 367948"/>
                    <a:gd name="connsiteY2" fmla="*/ 154430 h 442990"/>
                    <a:gd name="connsiteX3" fmla="*/ 197813 w 367948"/>
                    <a:gd name="connsiteY3" fmla="*/ 183234 h 442990"/>
                    <a:gd name="connsiteX4" fmla="*/ 243076 w 367948"/>
                    <a:gd name="connsiteY4" fmla="*/ 193521 h 442990"/>
                    <a:gd name="connsiteX5" fmla="*/ 309599 w 367948"/>
                    <a:gd name="connsiteY5" fmla="*/ 264158 h 442990"/>
                    <a:gd name="connsiteX6" fmla="*/ 367892 w 367948"/>
                    <a:gd name="connsiteY6" fmla="*/ 400632 h 442990"/>
                    <a:gd name="connsiteX7" fmla="*/ 350061 w 367948"/>
                    <a:gd name="connsiteY7" fmla="*/ 418463 h 442990"/>
                    <a:gd name="connsiteX8" fmla="*/ 291082 w 367948"/>
                    <a:gd name="connsiteY8" fmla="*/ 284732 h 442990"/>
                    <a:gd name="connsiteX9" fmla="*/ 214273 w 367948"/>
                    <a:gd name="connsiteY9" fmla="*/ 209294 h 442990"/>
                    <a:gd name="connsiteX10" fmla="*/ 163523 w 367948"/>
                    <a:gd name="connsiteY10" fmla="*/ 221638 h 442990"/>
                    <a:gd name="connsiteX11" fmla="*/ 117575 w 367948"/>
                    <a:gd name="connsiteY11" fmla="*/ 362913 h 442990"/>
                    <a:gd name="connsiteX12" fmla="*/ 131291 w 367948"/>
                    <a:gd name="connsiteY12" fmla="*/ 440409 h 442990"/>
                    <a:gd name="connsiteX13" fmla="*/ 109345 w 367948"/>
                    <a:gd name="connsiteY13" fmla="*/ 439037 h 442990"/>
                    <a:gd name="connsiteX14" fmla="*/ 88085 w 367948"/>
                    <a:gd name="connsiteY14" fmla="*/ 343711 h 442990"/>
                    <a:gd name="connsiteX15" fmla="*/ 149122 w 367948"/>
                    <a:gd name="connsiteY15" fmla="*/ 198321 h 442990"/>
                    <a:gd name="connsiteX16" fmla="*/ 145007 w 367948"/>
                    <a:gd name="connsiteY16" fmla="*/ 169518 h 442990"/>
                    <a:gd name="connsiteX17" fmla="*/ 123747 w 367948"/>
                    <a:gd name="connsiteY17" fmla="*/ 131113 h 442990"/>
                    <a:gd name="connsiteX18" fmla="*/ 52424 w 367948"/>
                    <a:gd name="connsiteY18" fmla="*/ 57046 h 442990"/>
                    <a:gd name="connsiteX19" fmla="*/ 24306 w 367948"/>
                    <a:gd name="connsiteY19" fmla="*/ 31672 h 442990"/>
                    <a:gd name="connsiteX20" fmla="*/ 67 w 367948"/>
                    <a:gd name="connsiteY20" fmla="*/ 22772 h 442990"/>
                    <a:gd name="connsiteX21" fmla="*/ 35749 w 367948"/>
                    <a:gd name="connsiteY21" fmla="*/ 4556 h 442990"/>
                    <a:gd name="connsiteX0" fmla="*/ 35721 w 367920"/>
                    <a:gd name="connsiteY0" fmla="*/ 867 h 439301"/>
                    <a:gd name="connsiteX1" fmla="*/ 136063 w 367920"/>
                    <a:gd name="connsiteY1" fmla="*/ 98620 h 439301"/>
                    <a:gd name="connsiteX2" fmla="*/ 170353 w 367920"/>
                    <a:gd name="connsiteY2" fmla="*/ 150741 h 439301"/>
                    <a:gd name="connsiteX3" fmla="*/ 197785 w 367920"/>
                    <a:gd name="connsiteY3" fmla="*/ 179545 h 439301"/>
                    <a:gd name="connsiteX4" fmla="*/ 243048 w 367920"/>
                    <a:gd name="connsiteY4" fmla="*/ 189832 h 439301"/>
                    <a:gd name="connsiteX5" fmla="*/ 309571 w 367920"/>
                    <a:gd name="connsiteY5" fmla="*/ 260469 h 439301"/>
                    <a:gd name="connsiteX6" fmla="*/ 367864 w 367920"/>
                    <a:gd name="connsiteY6" fmla="*/ 396943 h 439301"/>
                    <a:gd name="connsiteX7" fmla="*/ 350033 w 367920"/>
                    <a:gd name="connsiteY7" fmla="*/ 414774 h 439301"/>
                    <a:gd name="connsiteX8" fmla="*/ 291054 w 367920"/>
                    <a:gd name="connsiteY8" fmla="*/ 281043 h 439301"/>
                    <a:gd name="connsiteX9" fmla="*/ 214245 w 367920"/>
                    <a:gd name="connsiteY9" fmla="*/ 205605 h 439301"/>
                    <a:gd name="connsiteX10" fmla="*/ 163495 w 367920"/>
                    <a:gd name="connsiteY10" fmla="*/ 217949 h 439301"/>
                    <a:gd name="connsiteX11" fmla="*/ 117547 w 367920"/>
                    <a:gd name="connsiteY11" fmla="*/ 359224 h 439301"/>
                    <a:gd name="connsiteX12" fmla="*/ 131263 w 367920"/>
                    <a:gd name="connsiteY12" fmla="*/ 436720 h 439301"/>
                    <a:gd name="connsiteX13" fmla="*/ 109317 w 367920"/>
                    <a:gd name="connsiteY13" fmla="*/ 435348 h 439301"/>
                    <a:gd name="connsiteX14" fmla="*/ 88057 w 367920"/>
                    <a:gd name="connsiteY14" fmla="*/ 340022 h 439301"/>
                    <a:gd name="connsiteX15" fmla="*/ 149094 w 367920"/>
                    <a:gd name="connsiteY15" fmla="*/ 194632 h 439301"/>
                    <a:gd name="connsiteX16" fmla="*/ 144979 w 367920"/>
                    <a:gd name="connsiteY16" fmla="*/ 165829 h 439301"/>
                    <a:gd name="connsiteX17" fmla="*/ 123719 w 367920"/>
                    <a:gd name="connsiteY17" fmla="*/ 127424 h 439301"/>
                    <a:gd name="connsiteX18" fmla="*/ 52396 w 367920"/>
                    <a:gd name="connsiteY18" fmla="*/ 53357 h 439301"/>
                    <a:gd name="connsiteX19" fmla="*/ 24278 w 367920"/>
                    <a:gd name="connsiteY19" fmla="*/ 27983 h 439301"/>
                    <a:gd name="connsiteX20" fmla="*/ 39 w 367920"/>
                    <a:gd name="connsiteY20" fmla="*/ 19083 h 439301"/>
                    <a:gd name="connsiteX21" fmla="*/ 35721 w 367920"/>
                    <a:gd name="connsiteY21" fmla="*/ 867 h 439301"/>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27 w 367908"/>
                    <a:gd name="connsiteY0" fmla="*/ 1999 h 428436"/>
                    <a:gd name="connsiteX1" fmla="*/ 136051 w 367908"/>
                    <a:gd name="connsiteY1" fmla="*/ 87755 h 428436"/>
                    <a:gd name="connsiteX2" fmla="*/ 170341 w 367908"/>
                    <a:gd name="connsiteY2" fmla="*/ 139876 h 428436"/>
                    <a:gd name="connsiteX3" fmla="*/ 197773 w 367908"/>
                    <a:gd name="connsiteY3" fmla="*/ 168680 h 428436"/>
                    <a:gd name="connsiteX4" fmla="*/ 243036 w 367908"/>
                    <a:gd name="connsiteY4" fmla="*/ 178967 h 428436"/>
                    <a:gd name="connsiteX5" fmla="*/ 309559 w 367908"/>
                    <a:gd name="connsiteY5" fmla="*/ 249604 h 428436"/>
                    <a:gd name="connsiteX6" fmla="*/ 367852 w 367908"/>
                    <a:gd name="connsiteY6" fmla="*/ 386078 h 428436"/>
                    <a:gd name="connsiteX7" fmla="*/ 350021 w 367908"/>
                    <a:gd name="connsiteY7" fmla="*/ 403909 h 428436"/>
                    <a:gd name="connsiteX8" fmla="*/ 291042 w 367908"/>
                    <a:gd name="connsiteY8" fmla="*/ 270178 h 428436"/>
                    <a:gd name="connsiteX9" fmla="*/ 214233 w 367908"/>
                    <a:gd name="connsiteY9" fmla="*/ 194740 h 428436"/>
                    <a:gd name="connsiteX10" fmla="*/ 163483 w 367908"/>
                    <a:gd name="connsiteY10" fmla="*/ 207084 h 428436"/>
                    <a:gd name="connsiteX11" fmla="*/ 117535 w 367908"/>
                    <a:gd name="connsiteY11" fmla="*/ 348359 h 428436"/>
                    <a:gd name="connsiteX12" fmla="*/ 131251 w 367908"/>
                    <a:gd name="connsiteY12" fmla="*/ 425855 h 428436"/>
                    <a:gd name="connsiteX13" fmla="*/ 109305 w 367908"/>
                    <a:gd name="connsiteY13" fmla="*/ 424483 h 428436"/>
                    <a:gd name="connsiteX14" fmla="*/ 88045 w 367908"/>
                    <a:gd name="connsiteY14" fmla="*/ 329157 h 428436"/>
                    <a:gd name="connsiteX15" fmla="*/ 149082 w 367908"/>
                    <a:gd name="connsiteY15" fmla="*/ 183767 h 428436"/>
                    <a:gd name="connsiteX16" fmla="*/ 144967 w 367908"/>
                    <a:gd name="connsiteY16" fmla="*/ 154964 h 428436"/>
                    <a:gd name="connsiteX17" fmla="*/ 123707 w 367908"/>
                    <a:gd name="connsiteY17" fmla="*/ 116559 h 428436"/>
                    <a:gd name="connsiteX18" fmla="*/ 52384 w 367908"/>
                    <a:gd name="connsiteY18" fmla="*/ 42492 h 428436"/>
                    <a:gd name="connsiteX19" fmla="*/ 24266 w 367908"/>
                    <a:gd name="connsiteY19" fmla="*/ 17118 h 428436"/>
                    <a:gd name="connsiteX20" fmla="*/ 27 w 367908"/>
                    <a:gd name="connsiteY20" fmla="*/ 8218 h 428436"/>
                    <a:gd name="connsiteX21" fmla="*/ 48827 w 367908"/>
                    <a:gd name="connsiteY21" fmla="*/ 1999 h 428436"/>
                    <a:gd name="connsiteX0" fmla="*/ 48843 w 367924"/>
                    <a:gd name="connsiteY0" fmla="*/ 5470 h 431907"/>
                    <a:gd name="connsiteX1" fmla="*/ 136067 w 367924"/>
                    <a:gd name="connsiteY1" fmla="*/ 91226 h 431907"/>
                    <a:gd name="connsiteX2" fmla="*/ 170357 w 367924"/>
                    <a:gd name="connsiteY2" fmla="*/ 143347 h 431907"/>
                    <a:gd name="connsiteX3" fmla="*/ 197789 w 367924"/>
                    <a:gd name="connsiteY3" fmla="*/ 172151 h 431907"/>
                    <a:gd name="connsiteX4" fmla="*/ 243052 w 367924"/>
                    <a:gd name="connsiteY4" fmla="*/ 182438 h 431907"/>
                    <a:gd name="connsiteX5" fmla="*/ 309575 w 367924"/>
                    <a:gd name="connsiteY5" fmla="*/ 253075 h 431907"/>
                    <a:gd name="connsiteX6" fmla="*/ 367868 w 367924"/>
                    <a:gd name="connsiteY6" fmla="*/ 389549 h 431907"/>
                    <a:gd name="connsiteX7" fmla="*/ 350037 w 367924"/>
                    <a:gd name="connsiteY7" fmla="*/ 407380 h 431907"/>
                    <a:gd name="connsiteX8" fmla="*/ 291058 w 367924"/>
                    <a:gd name="connsiteY8" fmla="*/ 273649 h 431907"/>
                    <a:gd name="connsiteX9" fmla="*/ 214249 w 367924"/>
                    <a:gd name="connsiteY9" fmla="*/ 198211 h 431907"/>
                    <a:gd name="connsiteX10" fmla="*/ 163499 w 367924"/>
                    <a:gd name="connsiteY10" fmla="*/ 210555 h 431907"/>
                    <a:gd name="connsiteX11" fmla="*/ 117551 w 367924"/>
                    <a:gd name="connsiteY11" fmla="*/ 351830 h 431907"/>
                    <a:gd name="connsiteX12" fmla="*/ 131267 w 367924"/>
                    <a:gd name="connsiteY12" fmla="*/ 429326 h 431907"/>
                    <a:gd name="connsiteX13" fmla="*/ 109321 w 367924"/>
                    <a:gd name="connsiteY13" fmla="*/ 427954 h 431907"/>
                    <a:gd name="connsiteX14" fmla="*/ 88061 w 367924"/>
                    <a:gd name="connsiteY14" fmla="*/ 332628 h 431907"/>
                    <a:gd name="connsiteX15" fmla="*/ 149098 w 367924"/>
                    <a:gd name="connsiteY15" fmla="*/ 187238 h 431907"/>
                    <a:gd name="connsiteX16" fmla="*/ 144983 w 367924"/>
                    <a:gd name="connsiteY16" fmla="*/ 158435 h 431907"/>
                    <a:gd name="connsiteX17" fmla="*/ 123723 w 367924"/>
                    <a:gd name="connsiteY17" fmla="*/ 120030 h 431907"/>
                    <a:gd name="connsiteX18" fmla="*/ 52400 w 367924"/>
                    <a:gd name="connsiteY18" fmla="*/ 45963 h 431907"/>
                    <a:gd name="connsiteX19" fmla="*/ 24282 w 367924"/>
                    <a:gd name="connsiteY19" fmla="*/ 20589 h 431907"/>
                    <a:gd name="connsiteX20" fmla="*/ 43 w 367924"/>
                    <a:gd name="connsiteY20" fmla="*/ 11689 h 431907"/>
                    <a:gd name="connsiteX21" fmla="*/ 48843 w 367924"/>
                    <a:gd name="connsiteY21" fmla="*/ 5470 h 43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7924" h="431907">
                      <a:moveTo>
                        <a:pt x="48843" y="5470"/>
                      </a:moveTo>
                      <a:cubicBezTo>
                        <a:pt x="79018" y="28101"/>
                        <a:pt x="115815" y="68247"/>
                        <a:pt x="136067" y="91226"/>
                      </a:cubicBezTo>
                      <a:cubicBezTo>
                        <a:pt x="156319" y="114206"/>
                        <a:pt x="159385" y="124830"/>
                        <a:pt x="170357" y="143347"/>
                      </a:cubicBezTo>
                      <a:cubicBezTo>
                        <a:pt x="179273" y="157749"/>
                        <a:pt x="179959" y="173522"/>
                        <a:pt x="197789" y="172151"/>
                      </a:cubicBezTo>
                      <a:cubicBezTo>
                        <a:pt x="214249" y="173522"/>
                        <a:pt x="232765" y="178323"/>
                        <a:pt x="243052" y="182438"/>
                      </a:cubicBezTo>
                      <a:cubicBezTo>
                        <a:pt x="273227" y="194782"/>
                        <a:pt x="296545" y="229072"/>
                        <a:pt x="309575" y="253075"/>
                      </a:cubicBezTo>
                      <a:cubicBezTo>
                        <a:pt x="333578" y="297652"/>
                        <a:pt x="352095" y="341543"/>
                        <a:pt x="367868" y="389549"/>
                      </a:cubicBezTo>
                      <a:cubicBezTo>
                        <a:pt x="368554" y="402579"/>
                        <a:pt x="363067" y="408752"/>
                        <a:pt x="350037" y="407380"/>
                      </a:cubicBezTo>
                      <a:cubicBezTo>
                        <a:pt x="326720" y="362117"/>
                        <a:pt x="320548" y="325770"/>
                        <a:pt x="291058" y="273649"/>
                      </a:cubicBezTo>
                      <a:cubicBezTo>
                        <a:pt x="274599" y="247589"/>
                        <a:pt x="264998" y="208498"/>
                        <a:pt x="214249" y="198211"/>
                      </a:cubicBezTo>
                      <a:cubicBezTo>
                        <a:pt x="201904" y="195468"/>
                        <a:pt x="173101" y="203012"/>
                        <a:pt x="163499" y="210555"/>
                      </a:cubicBezTo>
                      <a:cubicBezTo>
                        <a:pt x="120980" y="241416"/>
                        <a:pt x="105206" y="299709"/>
                        <a:pt x="117551" y="351830"/>
                      </a:cubicBezTo>
                      <a:cubicBezTo>
                        <a:pt x="123037" y="377205"/>
                        <a:pt x="128524" y="401208"/>
                        <a:pt x="131267" y="429326"/>
                      </a:cubicBezTo>
                      <a:cubicBezTo>
                        <a:pt x="129209" y="434126"/>
                        <a:pt x="116179" y="431383"/>
                        <a:pt x="109321" y="427954"/>
                      </a:cubicBezTo>
                      <a:cubicBezTo>
                        <a:pt x="101777" y="397779"/>
                        <a:pt x="90805" y="364175"/>
                        <a:pt x="88061" y="332628"/>
                      </a:cubicBezTo>
                      <a:cubicBezTo>
                        <a:pt x="83261" y="273649"/>
                        <a:pt x="105206" y="225643"/>
                        <a:pt x="149098" y="187238"/>
                      </a:cubicBezTo>
                      <a:cubicBezTo>
                        <a:pt x="158699" y="179009"/>
                        <a:pt x="151155" y="168036"/>
                        <a:pt x="144983" y="158435"/>
                      </a:cubicBezTo>
                      <a:cubicBezTo>
                        <a:pt x="144983" y="158435"/>
                        <a:pt x="134010" y="137175"/>
                        <a:pt x="123723" y="120030"/>
                      </a:cubicBezTo>
                      <a:cubicBezTo>
                        <a:pt x="111379" y="98084"/>
                        <a:pt x="84632" y="72710"/>
                        <a:pt x="52400" y="45963"/>
                      </a:cubicBezTo>
                      <a:cubicBezTo>
                        <a:pt x="44170" y="37734"/>
                        <a:pt x="32512" y="28133"/>
                        <a:pt x="24282" y="20589"/>
                      </a:cubicBezTo>
                      <a:cubicBezTo>
                        <a:pt x="18107" y="12981"/>
                        <a:pt x="1300" y="18090"/>
                        <a:pt x="43" y="11689"/>
                      </a:cubicBezTo>
                      <a:cubicBezTo>
                        <a:pt x="-1214" y="5288"/>
                        <a:pt x="25183" y="-7222"/>
                        <a:pt x="48843" y="5470"/>
                      </a:cubicBezTo>
                      <a:close/>
                    </a:path>
                  </a:pathLst>
                </a:custGeom>
                <a:solidFill>
                  <a:schemeClr val="tx1"/>
                </a:solidFill>
                <a:ln w="6854"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grpSp>
          <p:sp>
            <p:nvSpPr>
              <p:cNvPr id="88" name="Freeform: Shape 87">
                <a:extLst>
                  <a:ext uri="{FF2B5EF4-FFF2-40B4-BE49-F238E27FC236}">
                    <a16:creationId xmlns:a16="http://schemas.microsoft.com/office/drawing/2014/main" id="{66C68230-7FFB-40CA-89FA-AE1ECD310A71}"/>
                  </a:ext>
                </a:extLst>
              </p:cNvPr>
              <p:cNvSpPr/>
              <p:nvPr/>
            </p:nvSpPr>
            <p:spPr>
              <a:xfrm rot="19931640" flipH="1">
                <a:off x="8352688" y="4851610"/>
                <a:ext cx="100354" cy="123721"/>
              </a:xfrm>
              <a:custGeom>
                <a:avLst/>
                <a:gdLst>
                  <a:gd name="connsiteX0" fmla="*/ 132359 w 130302"/>
                  <a:gd name="connsiteY0" fmla="*/ 65163 h 130302"/>
                  <a:gd name="connsiteX1" fmla="*/ 65151 w 130302"/>
                  <a:gd name="connsiteY1" fmla="*/ 132371 h 130302"/>
                  <a:gd name="connsiteX2" fmla="*/ 0 w 130302"/>
                  <a:gd name="connsiteY2" fmla="*/ 66535 h 130302"/>
                  <a:gd name="connsiteX3" fmla="*/ 64465 w 130302"/>
                  <a:gd name="connsiteY3" fmla="*/ 12 h 130302"/>
                  <a:gd name="connsiteX4" fmla="*/ 132359 w 130302"/>
                  <a:gd name="connsiteY4" fmla="*/ 65163 h 130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2" h="130302">
                    <a:moveTo>
                      <a:pt x="132359" y="65163"/>
                    </a:moveTo>
                    <a:cubicBezTo>
                      <a:pt x="132359" y="102196"/>
                      <a:pt x="101498" y="133057"/>
                      <a:pt x="65151" y="132371"/>
                    </a:cubicBezTo>
                    <a:cubicBezTo>
                      <a:pt x="29489" y="131686"/>
                      <a:pt x="0" y="102196"/>
                      <a:pt x="0" y="66535"/>
                    </a:cubicBezTo>
                    <a:cubicBezTo>
                      <a:pt x="0" y="30187"/>
                      <a:pt x="28118" y="698"/>
                      <a:pt x="64465" y="12"/>
                    </a:cubicBezTo>
                    <a:cubicBezTo>
                      <a:pt x="102184" y="-674"/>
                      <a:pt x="132359" y="28130"/>
                      <a:pt x="132359" y="65163"/>
                    </a:cubicBezTo>
                    <a:close/>
                  </a:path>
                </a:pathLst>
              </a:custGeom>
              <a:solidFill>
                <a:schemeClr val="bg1">
                  <a:lumMod val="50000"/>
                </a:schemeClr>
              </a:solidFill>
              <a:ln w="6854"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grpSp>
      </p:grpSp>
      <p:grpSp>
        <p:nvGrpSpPr>
          <p:cNvPr id="84" name="Group 83">
            <a:extLst>
              <a:ext uri="{FF2B5EF4-FFF2-40B4-BE49-F238E27FC236}">
                <a16:creationId xmlns:a16="http://schemas.microsoft.com/office/drawing/2014/main" id="{FA7943DF-2BEF-4361-8272-16D2181D6CAB}"/>
              </a:ext>
            </a:extLst>
          </p:cNvPr>
          <p:cNvGrpSpPr/>
          <p:nvPr/>
        </p:nvGrpSpPr>
        <p:grpSpPr>
          <a:xfrm>
            <a:off x="338089" y="143932"/>
            <a:ext cx="11565735" cy="6163251"/>
            <a:chOff x="108902" y="-572742"/>
            <a:chExt cx="7352395" cy="3280885"/>
          </a:xfrm>
        </p:grpSpPr>
        <p:sp>
          <p:nvSpPr>
            <p:cNvPr id="85" name="TextBox 84">
              <a:extLst>
                <a:ext uri="{FF2B5EF4-FFF2-40B4-BE49-F238E27FC236}">
                  <a16:creationId xmlns:a16="http://schemas.microsoft.com/office/drawing/2014/main" id="{73926F20-DE46-48FA-9510-FF7D1ABD2A85}"/>
                </a:ext>
              </a:extLst>
            </p:cNvPr>
            <p:cNvSpPr txBox="1"/>
            <p:nvPr/>
          </p:nvSpPr>
          <p:spPr>
            <a:xfrm>
              <a:off x="352045" y="-572742"/>
              <a:ext cx="7109252" cy="1025657"/>
            </a:xfrm>
            <a:prstGeom prst="rect">
              <a:avLst/>
            </a:prstGeom>
            <a:noFill/>
          </p:spPr>
          <p:txBody>
            <a:bodyPr wrap="square" rtlCol="0" anchor="ctr">
              <a:spAutoFit/>
            </a:bodyPr>
            <a:lstStyle/>
            <a:p>
              <a:pPr indent="180340" algn="ctr">
                <a:lnSpc>
                  <a:spcPct val="106000"/>
                </a:lnSpc>
                <a:spcAft>
                  <a:spcPts val="800"/>
                </a:spcAft>
              </a:pPr>
              <a:r>
                <a:rPr lang="en-US" sz="2500" b="1" dirty="0">
                  <a:latin typeface="Times New Roman" panose="02020603050405020304" pitchFamily="18" charset="0"/>
                  <a:ea typeface="Calibri" panose="020F0502020204030204" pitchFamily="34" charset="0"/>
                  <a:cs typeface="Times New Roman" panose="02020603050405020304" pitchFamily="18" charset="0"/>
                </a:rPr>
                <a:t>BỘ CÔNG THƯƠNG</a:t>
              </a:r>
              <a:endParaRPr lang="vi-VN" sz="2500" dirty="0">
                <a:latin typeface="Times New Roman" panose="02020603050405020304" pitchFamily="18" charset="0"/>
                <a:ea typeface="Calibri" panose="020F0502020204030204" pitchFamily="34" charset="0"/>
                <a:cs typeface="Times New Roman" panose="02020603050405020304" pitchFamily="18" charset="0"/>
              </a:endParaRPr>
            </a:p>
            <a:p>
              <a:pPr indent="180340" algn="ctr">
                <a:lnSpc>
                  <a:spcPct val="106000"/>
                </a:lnSpc>
                <a:spcAft>
                  <a:spcPts val="800"/>
                </a:spcAft>
              </a:pPr>
              <a:r>
                <a:rPr lang="en-US" sz="2500" b="1" dirty="0">
                  <a:latin typeface="Times New Roman" panose="02020603050405020304" pitchFamily="18" charset="0"/>
                  <a:ea typeface="Calibri" panose="020F0502020204030204" pitchFamily="34" charset="0"/>
                  <a:cs typeface="Times New Roman" panose="02020603050405020304" pitchFamily="18" charset="0"/>
                </a:rPr>
                <a:t>TRƯỜNG ĐẠI HỌC CÔNG NGHIỆP THỰC PHẨM TP.HCM</a:t>
              </a:r>
              <a:endParaRPr lang="vi-VN" sz="2500" dirty="0">
                <a:latin typeface="Times New Roman" panose="02020603050405020304" pitchFamily="18" charset="0"/>
                <a:ea typeface="Calibri" panose="020F0502020204030204" pitchFamily="34" charset="0"/>
                <a:cs typeface="Times New Roman" panose="02020603050405020304" pitchFamily="18" charset="0"/>
              </a:endParaRPr>
            </a:p>
            <a:p>
              <a:pPr indent="180340" algn="ctr">
                <a:lnSpc>
                  <a:spcPct val="106000"/>
                </a:lnSpc>
                <a:spcAft>
                  <a:spcPts val="800"/>
                </a:spcAft>
              </a:pPr>
              <a:r>
                <a:rPr lang="en-US" sz="2500" b="1" dirty="0">
                  <a:latin typeface="Times New Roman" panose="02020603050405020304" pitchFamily="18" charset="0"/>
                  <a:ea typeface="Calibri" panose="020F0502020204030204" pitchFamily="34" charset="0"/>
                  <a:cs typeface="Times New Roman" panose="02020603050405020304" pitchFamily="18" charset="0"/>
                </a:rPr>
                <a:t>KHOA CÔNG NGHỆ THÔNG TIN</a:t>
              </a:r>
              <a:endParaRPr lang="vi-VN" sz="2500" dirty="0">
                <a:latin typeface="Times New Roman" panose="02020603050405020304" pitchFamily="18" charset="0"/>
                <a:ea typeface="Calibri" panose="020F0502020204030204" pitchFamily="34" charset="0"/>
                <a:cs typeface="Times New Roman" panose="02020603050405020304" pitchFamily="18" charset="0"/>
              </a:endParaRPr>
            </a:p>
            <a:p>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4CC8FF4C-D454-4B26-B3A7-F6722A194465}"/>
                </a:ext>
              </a:extLst>
            </p:cNvPr>
            <p:cNvSpPr txBox="1"/>
            <p:nvPr/>
          </p:nvSpPr>
          <p:spPr>
            <a:xfrm>
              <a:off x="108902" y="1454776"/>
              <a:ext cx="3667033" cy="1253367"/>
            </a:xfrm>
            <a:prstGeom prst="rect">
              <a:avLst/>
            </a:prstGeom>
            <a:noFill/>
          </p:spPr>
          <p:txBody>
            <a:bodyPr wrap="square" rtlCol="0" anchor="ctr">
              <a:spAutoFit/>
            </a:bodyPr>
            <a:lstStyle/>
            <a:p>
              <a:r>
                <a:rPr lang="en-US" altLang="ko-KR" sz="2300" b="1" dirty="0" smtClean="0">
                  <a:solidFill>
                    <a:schemeClr val="bg1"/>
                  </a:solidFill>
                  <a:latin typeface="Times New Roman" panose="02020603050405020304" pitchFamily="18" charset="0"/>
                  <a:cs typeface="Times New Roman" panose="02020603050405020304" pitchFamily="18" charset="0"/>
                </a:rPr>
                <a:t>Thành viên:</a:t>
              </a:r>
            </a:p>
            <a:p>
              <a:r>
                <a:rPr lang="en-US" dirty="0">
                  <a:solidFill>
                    <a:schemeClr val="bg1"/>
                  </a:solidFill>
                  <a:latin typeface="Times New Roman" panose="02020603050405020304" pitchFamily="18" charset="0"/>
                  <a:cs typeface="Times New Roman" panose="02020603050405020304" pitchFamily="18" charset="0"/>
                </a:rPr>
                <a:t>	</a:t>
              </a:r>
              <a:r>
                <a:rPr lang="vi-VN" sz="2000" dirty="0" smtClean="0">
                  <a:solidFill>
                    <a:schemeClr val="bg1"/>
                  </a:solidFill>
                  <a:latin typeface="Times New Roman" panose="02020603050405020304" pitchFamily="18" charset="0"/>
                  <a:cs typeface="Times New Roman" panose="02020603050405020304" pitchFamily="18" charset="0"/>
                </a:rPr>
                <a:t>Bùi </a:t>
              </a:r>
              <a:r>
                <a:rPr lang="vi-VN" sz="2000" dirty="0">
                  <a:solidFill>
                    <a:schemeClr val="bg1"/>
                  </a:solidFill>
                  <a:latin typeface="Times New Roman" panose="02020603050405020304" pitchFamily="18" charset="0"/>
                  <a:cs typeface="Times New Roman" panose="02020603050405020304" pitchFamily="18" charset="0"/>
                </a:rPr>
                <a:t>Duy </a:t>
              </a:r>
              <a:r>
                <a:rPr lang="vi-VN" sz="2000" dirty="0" smtClean="0">
                  <a:solidFill>
                    <a:schemeClr val="bg1"/>
                  </a:solidFill>
                  <a:latin typeface="Times New Roman" panose="02020603050405020304" pitchFamily="18" charset="0"/>
                  <a:cs typeface="Times New Roman" panose="02020603050405020304" pitchFamily="18" charset="0"/>
                </a:rPr>
                <a:t>Khương</a:t>
              </a:r>
              <a:endParaRPr lang="en-US" sz="2000" dirty="0" smtClean="0">
                <a:solidFill>
                  <a:schemeClr val="bg1"/>
                </a:solidFill>
                <a:latin typeface="Times New Roman" panose="02020603050405020304" pitchFamily="18" charset="0"/>
                <a:cs typeface="Times New Roman" panose="02020603050405020304" pitchFamily="18" charset="0"/>
              </a:endParaRPr>
            </a:p>
            <a:p>
              <a:r>
                <a:rPr lang="en-US" sz="2000" dirty="0" smtClean="0">
                  <a:solidFill>
                    <a:schemeClr val="bg1"/>
                  </a:solidFill>
                  <a:latin typeface="Times New Roman" panose="02020603050405020304" pitchFamily="18" charset="0"/>
                  <a:cs typeface="Times New Roman" panose="02020603050405020304" pitchFamily="18" charset="0"/>
                </a:rPr>
                <a:t>	Nguyễn </a:t>
              </a:r>
              <a:r>
                <a:rPr lang="en-US" sz="2000" dirty="0">
                  <a:solidFill>
                    <a:schemeClr val="bg1"/>
                  </a:solidFill>
                  <a:latin typeface="Times New Roman" panose="02020603050405020304" pitchFamily="18" charset="0"/>
                  <a:cs typeface="Times New Roman" panose="02020603050405020304" pitchFamily="18" charset="0"/>
                </a:rPr>
                <a:t>Chí Hữu</a:t>
              </a:r>
              <a:r>
                <a:rPr lang="vi-VN" sz="2000" dirty="0" smtClean="0">
                  <a:solidFill>
                    <a:schemeClr val="bg1"/>
                  </a:solidFill>
                  <a:latin typeface="Times New Roman" panose="02020603050405020304" pitchFamily="18" charset="0"/>
                  <a:cs typeface="Times New Roman" panose="02020603050405020304" pitchFamily="18" charset="0"/>
                </a:rPr>
                <a:t> </a:t>
              </a:r>
              <a:endParaRPr lang="en-US" sz="2000" dirty="0" smtClean="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a:t>
              </a:r>
              <a:r>
                <a:rPr lang="vi-VN" sz="2000" dirty="0" smtClean="0">
                  <a:solidFill>
                    <a:schemeClr val="bg1"/>
                  </a:solidFill>
                  <a:latin typeface="Times New Roman" panose="02020603050405020304" pitchFamily="18" charset="0"/>
                  <a:cs typeface="Times New Roman" panose="02020603050405020304" pitchFamily="18" charset="0"/>
                </a:rPr>
                <a:t>Nguyễn </a:t>
              </a:r>
              <a:r>
                <a:rPr lang="vi-VN" sz="2000" dirty="0">
                  <a:solidFill>
                    <a:schemeClr val="bg1"/>
                  </a:solidFill>
                  <a:latin typeface="Times New Roman" panose="02020603050405020304" pitchFamily="18" charset="0"/>
                  <a:cs typeface="Times New Roman" panose="02020603050405020304" pitchFamily="18" charset="0"/>
                </a:rPr>
                <a:t>Minh Hoàng </a:t>
              </a:r>
              <a:r>
                <a:rPr lang="vi-VN" sz="2000" dirty="0" smtClean="0">
                  <a:solidFill>
                    <a:schemeClr val="bg1"/>
                  </a:solidFill>
                  <a:latin typeface="Times New Roman" panose="02020603050405020304" pitchFamily="18" charset="0"/>
                  <a:cs typeface="Times New Roman" panose="02020603050405020304" pitchFamily="18" charset="0"/>
                </a:rPr>
                <a:t>Dương</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r>
                <a:rPr lang="en-US" sz="2300" b="1" dirty="0" smtClean="0">
                  <a:solidFill>
                    <a:schemeClr val="bg1"/>
                  </a:solidFill>
                  <a:latin typeface="Times New Roman" panose="02020603050405020304" pitchFamily="18" charset="0"/>
                  <a:cs typeface="Times New Roman" panose="02020603050405020304" pitchFamily="18" charset="0"/>
                </a:rPr>
                <a:t>GVHD: Nguyễn Duy Lễ</a:t>
              </a:r>
              <a:endParaRPr lang="en-US" dirty="0" smtClean="0">
                <a:solidFill>
                  <a:schemeClr val="bg1"/>
                </a:solidFill>
                <a:latin typeface="Times New Roman" panose="02020603050405020304" pitchFamily="18" charset="0"/>
                <a:cs typeface="Times New Roman" panose="02020603050405020304" pitchFamily="18" charset="0"/>
              </a:endParaRPr>
            </a:p>
            <a:p>
              <a:endParaRPr lang="ko-KR" altLang="en-US" sz="2300" b="1" dirty="0">
                <a:solidFill>
                  <a:schemeClr val="bg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7F8964BE-5969-46E4-8B8E-2B6259A28CE8}"/>
                </a:ext>
              </a:extLst>
            </p:cNvPr>
            <p:cNvSpPr txBox="1"/>
            <p:nvPr/>
          </p:nvSpPr>
          <p:spPr>
            <a:xfrm>
              <a:off x="2035037" y="568252"/>
              <a:ext cx="4280107" cy="253950"/>
            </a:xfrm>
            <a:prstGeom prst="rect">
              <a:avLst/>
            </a:prstGeom>
            <a:noFill/>
          </p:spPr>
          <p:txBody>
            <a:bodyPr wrap="square" rtlCol="0" anchor="ctr">
              <a:spAutoFit/>
            </a:bodyPr>
            <a:lstStyle/>
            <a:p>
              <a:r>
                <a:rPr lang="en-US" altLang="ko-KR" sz="2500" b="1" dirty="0" smtClean="0">
                  <a:latin typeface="Times New Roman" panose="02020603050405020304" pitchFamily="18" charset="0"/>
                  <a:cs typeface="Times New Roman" panose="02020603050405020304" pitchFamily="18" charset="0"/>
                </a:rPr>
                <a:t>Đề tài: Quản Lý Phòng Khám Đa Khoa</a:t>
              </a:r>
              <a:endParaRPr lang="ko-KR" altLang="en-US" sz="25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82481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7362" y="1845938"/>
            <a:ext cx="1766549" cy="4361891"/>
            <a:chOff x="1322023" y="1763486"/>
            <a:chExt cx="1766549" cy="4361891"/>
          </a:xfrm>
        </p:grpSpPr>
        <p:sp>
          <p:nvSpPr>
            <p:cNvPr id="8" name="Round Same Side Corner Rectangle 7"/>
            <p:cNvSpPr/>
            <p:nvPr/>
          </p:nvSpPr>
          <p:spPr>
            <a:xfrm>
              <a:off x="1322023" y="1763486"/>
              <a:ext cx="1766549" cy="1735357"/>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000" dirty="0">
                <a:latin typeface="Times New Roman" panose="02020603050405020304" pitchFamily="18" charset="0"/>
                <a:cs typeface="Times New Roman" panose="02020603050405020304" pitchFamily="18" charset="0"/>
              </a:endParaRPr>
            </a:p>
          </p:txBody>
        </p:sp>
        <p:sp>
          <p:nvSpPr>
            <p:cNvPr id="9" name="Freeform 8"/>
            <p:cNvSpPr/>
            <p:nvPr/>
          </p:nvSpPr>
          <p:spPr>
            <a:xfrm flipV="1">
              <a:off x="1322023" y="2655088"/>
              <a:ext cx="1762699" cy="3470289"/>
            </a:xfrm>
            <a:custGeom>
              <a:avLst/>
              <a:gdLst>
                <a:gd name="connsiteX0" fmla="*/ 0 w 1762699"/>
                <a:gd name="connsiteY0" fmla="*/ 3602515 h 3602515"/>
                <a:gd name="connsiteX1" fmla="*/ 231353 w 1762699"/>
                <a:gd name="connsiteY1" fmla="*/ 3602515 h 3602515"/>
                <a:gd name="connsiteX2" fmla="*/ 881337 w 1762699"/>
                <a:gd name="connsiteY2" fmla="*/ 2952531 h 3602515"/>
                <a:gd name="connsiteX3" fmla="*/ 1531321 w 1762699"/>
                <a:gd name="connsiteY3" fmla="*/ 3602515 h 3602515"/>
                <a:gd name="connsiteX4" fmla="*/ 1762699 w 1762699"/>
                <a:gd name="connsiteY4" fmla="*/ 3602515 h 3602515"/>
                <a:gd name="connsiteX5" fmla="*/ 1762699 w 1762699"/>
                <a:gd name="connsiteY5" fmla="*/ 293789 h 3602515"/>
                <a:gd name="connsiteX6" fmla="*/ 1468910 w 1762699"/>
                <a:gd name="connsiteY6" fmla="*/ 0 h 3602515"/>
                <a:gd name="connsiteX7" fmla="*/ 293789 w 1762699"/>
                <a:gd name="connsiteY7" fmla="*/ 0 h 3602515"/>
                <a:gd name="connsiteX8" fmla="*/ 0 w 1762699"/>
                <a:gd name="connsiteY8" fmla="*/ 293789 h 360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2699" h="3602515">
                  <a:moveTo>
                    <a:pt x="0" y="3602515"/>
                  </a:moveTo>
                  <a:lnTo>
                    <a:pt x="231353" y="3602515"/>
                  </a:lnTo>
                  <a:cubicBezTo>
                    <a:pt x="231353" y="3243539"/>
                    <a:pt x="522361" y="2952531"/>
                    <a:pt x="881337" y="2952531"/>
                  </a:cubicBezTo>
                  <a:cubicBezTo>
                    <a:pt x="1240313" y="2952531"/>
                    <a:pt x="1531321" y="3243539"/>
                    <a:pt x="1531321" y="3602515"/>
                  </a:cubicBezTo>
                  <a:lnTo>
                    <a:pt x="1762699" y="3602515"/>
                  </a:lnTo>
                  <a:lnTo>
                    <a:pt x="1762699" y="293789"/>
                  </a:lnTo>
                  <a:cubicBezTo>
                    <a:pt x="1762699" y="131534"/>
                    <a:pt x="1631165" y="0"/>
                    <a:pt x="1468910" y="0"/>
                  </a:cubicBezTo>
                  <a:lnTo>
                    <a:pt x="293789" y="0"/>
                  </a:lnTo>
                  <a:cubicBezTo>
                    <a:pt x="131534" y="0"/>
                    <a:pt x="0" y="131534"/>
                    <a:pt x="0" y="293789"/>
                  </a:cubicBezTo>
                  <a:close/>
                </a:path>
              </a:pathLst>
            </a:custGeom>
            <a:solidFill>
              <a:srgbClr val="FCFDFE"/>
            </a:solidFill>
            <a:effectLst>
              <a:outerShdw blurRad="101600" dist="76200" dir="14160000" sx="103000" sy="103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Times New Roman" panose="02020603050405020304" pitchFamily="18" charset="0"/>
                <a:cs typeface="Times New Roman" panose="02020603050405020304" pitchFamily="18" charset="0"/>
              </a:endParaRPr>
            </a:p>
          </p:txBody>
        </p:sp>
        <p:sp>
          <p:nvSpPr>
            <p:cNvPr id="10" name="Rectangle 9"/>
            <p:cNvSpPr/>
            <p:nvPr/>
          </p:nvSpPr>
          <p:spPr>
            <a:xfrm>
              <a:off x="1509668" y="1986017"/>
              <a:ext cx="1383556" cy="1323439"/>
            </a:xfrm>
            <a:prstGeom prst="rect">
              <a:avLst/>
            </a:prstGeom>
            <a:noFill/>
          </p:spPr>
          <p:txBody>
            <a:bodyPr wrap="square" lIns="91440" tIns="45720" rIns="91440" bIns="45720">
              <a:spAutoFit/>
            </a:bodyPr>
            <a:lstStyle/>
            <a:p>
              <a:pPr algn="ctr"/>
              <a:r>
                <a:rPr lang="en-US" sz="4000" b="1" cap="none"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Phần</a:t>
              </a:r>
            </a:p>
            <a:p>
              <a:pPr algn="ctr"/>
              <a:r>
                <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n-US" sz="4000" b="1" cap="none"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4000" b="1"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1399013" y="3498843"/>
              <a:ext cx="1604866" cy="1200329"/>
            </a:xfrm>
            <a:prstGeom prst="rect">
              <a:avLst/>
            </a:prstGeom>
            <a:noFill/>
          </p:spPr>
          <p:txBody>
            <a:bodyPr wrap="square" lIns="91440" tIns="45720" rIns="91440" bIns="45720">
              <a:spAutoFit/>
            </a:bodyPr>
            <a:lstStyle/>
            <a:p>
              <a:pPr algn="ctr"/>
              <a:r>
                <a:rPr lang="en-US" sz="2400" b="1" dirty="0" smtClean="0">
                  <a:solidFill>
                    <a:srgbClr val="0070C0"/>
                  </a:solidFill>
                  <a:latin typeface="Times New Roman" panose="02020603050405020304" pitchFamily="18" charset="0"/>
                  <a:cs typeface="Times New Roman" panose="02020603050405020304" pitchFamily="18" charset="0"/>
                </a:rPr>
                <a:t>Quy trình khám bệnh</a:t>
              </a:r>
              <a:endParaRPr lang="en-US" sz="2400" b="1" dirty="0">
                <a:solidFill>
                  <a:srgbClr val="0070C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2907687" y="270068"/>
            <a:ext cx="6577739" cy="1044646"/>
            <a:chOff x="3969038" y="1000025"/>
            <a:chExt cx="6577739" cy="1044646"/>
          </a:xfrm>
        </p:grpSpPr>
        <p:grpSp>
          <p:nvGrpSpPr>
            <p:cNvPr id="16" name="Group 15"/>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18" name="Oval 17"/>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19" name="Oval 18"/>
              <p:cNvSpPr/>
              <p:nvPr/>
            </p:nvSpPr>
            <p:spPr>
              <a:xfrm>
                <a:off x="5550770" y="729985"/>
                <a:ext cx="807497" cy="807497"/>
              </a:xfrm>
              <a:prstGeom prst="ellipse">
                <a:avLst/>
              </a:prstGeom>
              <a:solidFill>
                <a:srgbClr val="0070C0"/>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0" name="Rectangle 19"/>
              <p:cNvSpPr/>
              <p:nvPr/>
            </p:nvSpPr>
            <p:spPr>
              <a:xfrm>
                <a:off x="5550769" y="675929"/>
                <a:ext cx="926070" cy="923330"/>
              </a:xfrm>
              <a:prstGeom prst="rect">
                <a:avLst/>
              </a:prstGeom>
              <a:noFill/>
            </p:spPr>
            <p:txBody>
              <a:bodyPr wrap="square" lIns="91440" tIns="45720" rIns="91440" bIns="45720" anchor="ctr">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01</a:t>
                </a:r>
                <a:endPar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7" name="Rectangle 16"/>
            <p:cNvSpPr/>
            <p:nvPr/>
          </p:nvSpPr>
          <p:spPr>
            <a:xfrm>
              <a:off x="5902557" y="1118599"/>
              <a:ext cx="4644220"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Khảo sát hệ thống</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2" name="Picture 1"/>
          <p:cNvPicPr>
            <a:picLocks noChangeAspect="1"/>
          </p:cNvPicPr>
          <p:nvPr/>
        </p:nvPicPr>
        <p:blipFill>
          <a:blip r:embed="rId2"/>
          <a:stretch>
            <a:fillRect/>
          </a:stretch>
        </p:blipFill>
        <p:spPr>
          <a:xfrm>
            <a:off x="2907688" y="1627614"/>
            <a:ext cx="7864860" cy="4993904"/>
          </a:xfrm>
          <a:prstGeom prst="rect">
            <a:avLst/>
          </a:prstGeom>
        </p:spPr>
      </p:pic>
    </p:spTree>
    <p:extLst>
      <p:ext uri="{BB962C8B-B14F-4D97-AF65-F5344CB8AC3E}">
        <p14:creationId xmlns:p14="http://schemas.microsoft.com/office/powerpoint/2010/main" val="20605226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7362" y="1845938"/>
            <a:ext cx="1766549" cy="4361891"/>
            <a:chOff x="1322023" y="1763486"/>
            <a:chExt cx="1766549" cy="4361891"/>
          </a:xfrm>
        </p:grpSpPr>
        <p:sp>
          <p:nvSpPr>
            <p:cNvPr id="8" name="Round Same Side Corner Rectangle 7"/>
            <p:cNvSpPr/>
            <p:nvPr/>
          </p:nvSpPr>
          <p:spPr>
            <a:xfrm>
              <a:off x="1322023" y="1763486"/>
              <a:ext cx="1766549" cy="1735357"/>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000" dirty="0">
                <a:latin typeface="Times New Roman" panose="02020603050405020304" pitchFamily="18" charset="0"/>
                <a:cs typeface="Times New Roman" panose="02020603050405020304" pitchFamily="18" charset="0"/>
              </a:endParaRPr>
            </a:p>
          </p:txBody>
        </p:sp>
        <p:sp>
          <p:nvSpPr>
            <p:cNvPr id="9" name="Freeform 8"/>
            <p:cNvSpPr/>
            <p:nvPr/>
          </p:nvSpPr>
          <p:spPr>
            <a:xfrm flipV="1">
              <a:off x="1322023" y="2655088"/>
              <a:ext cx="1762699" cy="3470289"/>
            </a:xfrm>
            <a:custGeom>
              <a:avLst/>
              <a:gdLst>
                <a:gd name="connsiteX0" fmla="*/ 0 w 1762699"/>
                <a:gd name="connsiteY0" fmla="*/ 3602515 h 3602515"/>
                <a:gd name="connsiteX1" fmla="*/ 231353 w 1762699"/>
                <a:gd name="connsiteY1" fmla="*/ 3602515 h 3602515"/>
                <a:gd name="connsiteX2" fmla="*/ 881337 w 1762699"/>
                <a:gd name="connsiteY2" fmla="*/ 2952531 h 3602515"/>
                <a:gd name="connsiteX3" fmla="*/ 1531321 w 1762699"/>
                <a:gd name="connsiteY3" fmla="*/ 3602515 h 3602515"/>
                <a:gd name="connsiteX4" fmla="*/ 1762699 w 1762699"/>
                <a:gd name="connsiteY4" fmla="*/ 3602515 h 3602515"/>
                <a:gd name="connsiteX5" fmla="*/ 1762699 w 1762699"/>
                <a:gd name="connsiteY5" fmla="*/ 293789 h 3602515"/>
                <a:gd name="connsiteX6" fmla="*/ 1468910 w 1762699"/>
                <a:gd name="connsiteY6" fmla="*/ 0 h 3602515"/>
                <a:gd name="connsiteX7" fmla="*/ 293789 w 1762699"/>
                <a:gd name="connsiteY7" fmla="*/ 0 h 3602515"/>
                <a:gd name="connsiteX8" fmla="*/ 0 w 1762699"/>
                <a:gd name="connsiteY8" fmla="*/ 293789 h 360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2699" h="3602515">
                  <a:moveTo>
                    <a:pt x="0" y="3602515"/>
                  </a:moveTo>
                  <a:lnTo>
                    <a:pt x="231353" y="3602515"/>
                  </a:lnTo>
                  <a:cubicBezTo>
                    <a:pt x="231353" y="3243539"/>
                    <a:pt x="522361" y="2952531"/>
                    <a:pt x="881337" y="2952531"/>
                  </a:cubicBezTo>
                  <a:cubicBezTo>
                    <a:pt x="1240313" y="2952531"/>
                    <a:pt x="1531321" y="3243539"/>
                    <a:pt x="1531321" y="3602515"/>
                  </a:cubicBezTo>
                  <a:lnTo>
                    <a:pt x="1762699" y="3602515"/>
                  </a:lnTo>
                  <a:lnTo>
                    <a:pt x="1762699" y="293789"/>
                  </a:lnTo>
                  <a:cubicBezTo>
                    <a:pt x="1762699" y="131534"/>
                    <a:pt x="1631165" y="0"/>
                    <a:pt x="1468910" y="0"/>
                  </a:cubicBezTo>
                  <a:lnTo>
                    <a:pt x="293789" y="0"/>
                  </a:lnTo>
                  <a:cubicBezTo>
                    <a:pt x="131534" y="0"/>
                    <a:pt x="0" y="131534"/>
                    <a:pt x="0" y="293789"/>
                  </a:cubicBezTo>
                  <a:close/>
                </a:path>
              </a:pathLst>
            </a:custGeom>
            <a:solidFill>
              <a:srgbClr val="FCFDFE"/>
            </a:solidFill>
            <a:effectLst>
              <a:outerShdw blurRad="101600" dist="76200" dir="14160000" sx="103000" sy="103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Times New Roman" panose="02020603050405020304" pitchFamily="18" charset="0"/>
                <a:cs typeface="Times New Roman" panose="02020603050405020304" pitchFamily="18" charset="0"/>
              </a:endParaRPr>
            </a:p>
          </p:txBody>
        </p:sp>
        <p:sp>
          <p:nvSpPr>
            <p:cNvPr id="10" name="Rectangle 9"/>
            <p:cNvSpPr/>
            <p:nvPr/>
          </p:nvSpPr>
          <p:spPr>
            <a:xfrm>
              <a:off x="1509668" y="1986017"/>
              <a:ext cx="1383556" cy="1323439"/>
            </a:xfrm>
            <a:prstGeom prst="rect">
              <a:avLst/>
            </a:prstGeom>
            <a:noFill/>
          </p:spPr>
          <p:txBody>
            <a:bodyPr wrap="square" lIns="91440" tIns="45720" rIns="91440" bIns="45720">
              <a:spAutoFit/>
            </a:bodyPr>
            <a:lstStyle/>
            <a:p>
              <a:pPr algn="ctr"/>
              <a:r>
                <a:rPr lang="en-US" sz="4000" b="1" cap="none"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Phần</a:t>
              </a:r>
            </a:p>
            <a:p>
              <a:pPr algn="ctr"/>
              <a:r>
                <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a:t>
              </a:r>
              <a:endParaRPr lang="en-US" sz="4000" b="1"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1399013" y="3498843"/>
              <a:ext cx="1604866" cy="830997"/>
            </a:xfrm>
            <a:prstGeom prst="rect">
              <a:avLst/>
            </a:prstGeom>
            <a:noFill/>
          </p:spPr>
          <p:txBody>
            <a:bodyPr wrap="square" lIns="91440" tIns="45720" rIns="91440" bIns="45720">
              <a:spAutoFit/>
            </a:bodyPr>
            <a:lstStyle/>
            <a:p>
              <a:pPr algn="ctr"/>
              <a:r>
                <a:rPr lang="en-US" sz="2400" b="1" dirty="0" smtClean="0">
                  <a:solidFill>
                    <a:srgbClr val="0070C0"/>
                  </a:solidFill>
                  <a:latin typeface="Times New Roman" panose="02020603050405020304" pitchFamily="18" charset="0"/>
                  <a:cs typeface="Times New Roman" panose="02020603050405020304" pitchFamily="18" charset="0"/>
                </a:rPr>
                <a:t>Quy trình tái khám</a:t>
              </a:r>
              <a:endParaRPr lang="en-US" sz="2400" b="1" dirty="0">
                <a:solidFill>
                  <a:srgbClr val="0070C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2907687" y="270068"/>
            <a:ext cx="6577739" cy="1044646"/>
            <a:chOff x="3969038" y="1000025"/>
            <a:chExt cx="6577739" cy="1044646"/>
          </a:xfrm>
        </p:grpSpPr>
        <p:grpSp>
          <p:nvGrpSpPr>
            <p:cNvPr id="16" name="Group 15"/>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18" name="Oval 17"/>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19" name="Oval 18"/>
              <p:cNvSpPr/>
              <p:nvPr/>
            </p:nvSpPr>
            <p:spPr>
              <a:xfrm>
                <a:off x="5550770" y="729985"/>
                <a:ext cx="807497" cy="807497"/>
              </a:xfrm>
              <a:prstGeom prst="ellipse">
                <a:avLst/>
              </a:prstGeom>
              <a:solidFill>
                <a:srgbClr val="0070C0"/>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0" name="Rectangle 19"/>
              <p:cNvSpPr/>
              <p:nvPr/>
            </p:nvSpPr>
            <p:spPr>
              <a:xfrm>
                <a:off x="5550768" y="675929"/>
                <a:ext cx="926075" cy="923330"/>
              </a:xfrm>
              <a:prstGeom prst="rect">
                <a:avLst/>
              </a:prstGeom>
              <a:noFill/>
            </p:spPr>
            <p:txBody>
              <a:bodyPr wrap="square" lIns="91440" tIns="45720" rIns="91440" bIns="45720" anchor="ctr">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01</a:t>
                </a:r>
                <a:endPar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7" name="Rectangle 16"/>
            <p:cNvSpPr/>
            <p:nvPr/>
          </p:nvSpPr>
          <p:spPr>
            <a:xfrm>
              <a:off x="5902557" y="1118599"/>
              <a:ext cx="4644220"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Khảo sát hệ thống</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2" name="Picture 1"/>
          <p:cNvPicPr>
            <a:picLocks noChangeAspect="1"/>
          </p:cNvPicPr>
          <p:nvPr/>
        </p:nvPicPr>
        <p:blipFill>
          <a:blip r:embed="rId2"/>
          <a:stretch>
            <a:fillRect/>
          </a:stretch>
        </p:blipFill>
        <p:spPr>
          <a:xfrm>
            <a:off x="2907687" y="1503210"/>
            <a:ext cx="8616906" cy="5118307"/>
          </a:xfrm>
          <a:prstGeom prst="rect">
            <a:avLst/>
          </a:prstGeom>
        </p:spPr>
      </p:pic>
    </p:spTree>
    <p:extLst>
      <p:ext uri="{BB962C8B-B14F-4D97-AF65-F5344CB8AC3E}">
        <p14:creationId xmlns:p14="http://schemas.microsoft.com/office/powerpoint/2010/main" val="373259787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7362" y="1845938"/>
            <a:ext cx="1766549" cy="4361891"/>
            <a:chOff x="1322023" y="1763486"/>
            <a:chExt cx="1766549" cy="4361891"/>
          </a:xfrm>
        </p:grpSpPr>
        <p:sp>
          <p:nvSpPr>
            <p:cNvPr id="8" name="Round Same Side Corner Rectangle 7"/>
            <p:cNvSpPr/>
            <p:nvPr/>
          </p:nvSpPr>
          <p:spPr>
            <a:xfrm>
              <a:off x="1322023" y="1763486"/>
              <a:ext cx="1766549" cy="1735357"/>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000" dirty="0">
                <a:latin typeface="Times New Roman" panose="02020603050405020304" pitchFamily="18" charset="0"/>
                <a:cs typeface="Times New Roman" panose="02020603050405020304" pitchFamily="18" charset="0"/>
              </a:endParaRPr>
            </a:p>
          </p:txBody>
        </p:sp>
        <p:sp>
          <p:nvSpPr>
            <p:cNvPr id="9" name="Freeform 8"/>
            <p:cNvSpPr/>
            <p:nvPr/>
          </p:nvSpPr>
          <p:spPr>
            <a:xfrm flipV="1">
              <a:off x="1322023" y="2655088"/>
              <a:ext cx="1762699" cy="3470289"/>
            </a:xfrm>
            <a:custGeom>
              <a:avLst/>
              <a:gdLst>
                <a:gd name="connsiteX0" fmla="*/ 0 w 1762699"/>
                <a:gd name="connsiteY0" fmla="*/ 3602515 h 3602515"/>
                <a:gd name="connsiteX1" fmla="*/ 231353 w 1762699"/>
                <a:gd name="connsiteY1" fmla="*/ 3602515 h 3602515"/>
                <a:gd name="connsiteX2" fmla="*/ 881337 w 1762699"/>
                <a:gd name="connsiteY2" fmla="*/ 2952531 h 3602515"/>
                <a:gd name="connsiteX3" fmla="*/ 1531321 w 1762699"/>
                <a:gd name="connsiteY3" fmla="*/ 3602515 h 3602515"/>
                <a:gd name="connsiteX4" fmla="*/ 1762699 w 1762699"/>
                <a:gd name="connsiteY4" fmla="*/ 3602515 h 3602515"/>
                <a:gd name="connsiteX5" fmla="*/ 1762699 w 1762699"/>
                <a:gd name="connsiteY5" fmla="*/ 293789 h 3602515"/>
                <a:gd name="connsiteX6" fmla="*/ 1468910 w 1762699"/>
                <a:gd name="connsiteY6" fmla="*/ 0 h 3602515"/>
                <a:gd name="connsiteX7" fmla="*/ 293789 w 1762699"/>
                <a:gd name="connsiteY7" fmla="*/ 0 h 3602515"/>
                <a:gd name="connsiteX8" fmla="*/ 0 w 1762699"/>
                <a:gd name="connsiteY8" fmla="*/ 293789 h 360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2699" h="3602515">
                  <a:moveTo>
                    <a:pt x="0" y="3602515"/>
                  </a:moveTo>
                  <a:lnTo>
                    <a:pt x="231353" y="3602515"/>
                  </a:lnTo>
                  <a:cubicBezTo>
                    <a:pt x="231353" y="3243539"/>
                    <a:pt x="522361" y="2952531"/>
                    <a:pt x="881337" y="2952531"/>
                  </a:cubicBezTo>
                  <a:cubicBezTo>
                    <a:pt x="1240313" y="2952531"/>
                    <a:pt x="1531321" y="3243539"/>
                    <a:pt x="1531321" y="3602515"/>
                  </a:cubicBezTo>
                  <a:lnTo>
                    <a:pt x="1762699" y="3602515"/>
                  </a:lnTo>
                  <a:lnTo>
                    <a:pt x="1762699" y="293789"/>
                  </a:lnTo>
                  <a:cubicBezTo>
                    <a:pt x="1762699" y="131534"/>
                    <a:pt x="1631165" y="0"/>
                    <a:pt x="1468910" y="0"/>
                  </a:cubicBezTo>
                  <a:lnTo>
                    <a:pt x="293789" y="0"/>
                  </a:lnTo>
                  <a:cubicBezTo>
                    <a:pt x="131534" y="0"/>
                    <a:pt x="0" y="131534"/>
                    <a:pt x="0" y="293789"/>
                  </a:cubicBezTo>
                  <a:close/>
                </a:path>
              </a:pathLst>
            </a:custGeom>
            <a:solidFill>
              <a:srgbClr val="FCFDFE"/>
            </a:solidFill>
            <a:effectLst>
              <a:outerShdw blurRad="101600" dist="76200" dir="14160000" sx="103000" sy="103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Times New Roman" panose="02020603050405020304" pitchFamily="18" charset="0"/>
                <a:cs typeface="Times New Roman" panose="02020603050405020304" pitchFamily="18" charset="0"/>
              </a:endParaRPr>
            </a:p>
          </p:txBody>
        </p:sp>
        <p:sp>
          <p:nvSpPr>
            <p:cNvPr id="10" name="Rectangle 9"/>
            <p:cNvSpPr/>
            <p:nvPr/>
          </p:nvSpPr>
          <p:spPr>
            <a:xfrm>
              <a:off x="1509668" y="1986017"/>
              <a:ext cx="1383556" cy="1323439"/>
            </a:xfrm>
            <a:prstGeom prst="rect">
              <a:avLst/>
            </a:prstGeom>
            <a:noFill/>
          </p:spPr>
          <p:txBody>
            <a:bodyPr wrap="square" lIns="91440" tIns="45720" rIns="91440" bIns="45720">
              <a:spAutoFit/>
            </a:bodyPr>
            <a:lstStyle/>
            <a:p>
              <a:pPr algn="ctr"/>
              <a:r>
                <a:rPr lang="en-US" sz="4000" b="1" cap="none"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Phần</a:t>
              </a:r>
            </a:p>
            <a:p>
              <a:pPr algn="ctr"/>
              <a:r>
                <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a:t>
              </a:r>
              <a:r>
                <a:rPr lang="en-US" sz="4000" b="1" cap="none"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4000" b="1"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1399013" y="3498843"/>
              <a:ext cx="1604866" cy="1569660"/>
            </a:xfrm>
            <a:prstGeom prst="rect">
              <a:avLst/>
            </a:prstGeom>
            <a:noFill/>
          </p:spPr>
          <p:txBody>
            <a:bodyPr wrap="square" lIns="91440" tIns="45720" rIns="91440" bIns="45720">
              <a:spAutoFit/>
            </a:bodyPr>
            <a:lstStyle/>
            <a:p>
              <a:pPr algn="ctr"/>
              <a:r>
                <a:rPr lang="en-US" sz="2400" b="1" dirty="0" smtClean="0">
                  <a:solidFill>
                    <a:srgbClr val="0070C0"/>
                  </a:solidFill>
                  <a:latin typeface="Times New Roman" panose="02020603050405020304" pitchFamily="18" charset="0"/>
                  <a:cs typeface="Times New Roman" panose="02020603050405020304" pitchFamily="18" charset="0"/>
                </a:rPr>
                <a:t>Quy trình</a:t>
              </a:r>
            </a:p>
            <a:p>
              <a:pPr algn="ctr"/>
              <a:r>
                <a:rPr lang="en-US" sz="2400" b="1" dirty="0" smtClean="0">
                  <a:solidFill>
                    <a:srgbClr val="0070C0"/>
                  </a:solidFill>
                  <a:latin typeface="Times New Roman" panose="02020603050405020304" pitchFamily="18" charset="0"/>
                  <a:cs typeface="Times New Roman" panose="02020603050405020304" pitchFamily="18" charset="0"/>
                </a:rPr>
                <a:t>Đăng kí khám trực tuyến</a:t>
              </a:r>
              <a:endParaRPr lang="en-US" sz="2400" b="1" dirty="0">
                <a:solidFill>
                  <a:srgbClr val="0070C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2907687" y="270068"/>
            <a:ext cx="6577739" cy="1044646"/>
            <a:chOff x="3969038" y="1000025"/>
            <a:chExt cx="6577739" cy="1044646"/>
          </a:xfrm>
        </p:grpSpPr>
        <p:grpSp>
          <p:nvGrpSpPr>
            <p:cNvPr id="16" name="Group 15"/>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18" name="Oval 17"/>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19" name="Oval 18"/>
              <p:cNvSpPr/>
              <p:nvPr/>
            </p:nvSpPr>
            <p:spPr>
              <a:xfrm>
                <a:off x="5550770" y="729985"/>
                <a:ext cx="807497" cy="807497"/>
              </a:xfrm>
              <a:prstGeom prst="ellipse">
                <a:avLst/>
              </a:prstGeom>
              <a:solidFill>
                <a:srgbClr val="0070C0"/>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0" name="Rectangle 19"/>
              <p:cNvSpPr/>
              <p:nvPr/>
            </p:nvSpPr>
            <p:spPr>
              <a:xfrm>
                <a:off x="5550768" y="675929"/>
                <a:ext cx="926075" cy="923330"/>
              </a:xfrm>
              <a:prstGeom prst="rect">
                <a:avLst/>
              </a:prstGeom>
              <a:noFill/>
            </p:spPr>
            <p:txBody>
              <a:bodyPr wrap="square" lIns="91440" tIns="45720" rIns="91440" bIns="45720" anchor="ctr">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01</a:t>
                </a:r>
                <a:endPar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7" name="Rectangle 16"/>
            <p:cNvSpPr/>
            <p:nvPr/>
          </p:nvSpPr>
          <p:spPr>
            <a:xfrm>
              <a:off x="5902557" y="1118599"/>
              <a:ext cx="4644220"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Khảo sát hệ thống</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2"/>
          <a:stretch>
            <a:fillRect/>
          </a:stretch>
        </p:blipFill>
        <p:spPr>
          <a:xfrm>
            <a:off x="2907687" y="1613830"/>
            <a:ext cx="7576381" cy="5007687"/>
          </a:xfrm>
          <a:prstGeom prst="rect">
            <a:avLst/>
          </a:prstGeom>
        </p:spPr>
      </p:pic>
    </p:spTree>
    <p:extLst>
      <p:ext uri="{BB962C8B-B14F-4D97-AF65-F5344CB8AC3E}">
        <p14:creationId xmlns:p14="http://schemas.microsoft.com/office/powerpoint/2010/main" val="164241608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105059F7-C058-42DA-9701-5DA779407A7C}"/>
              </a:ext>
            </a:extLst>
          </p:cNvPr>
          <p:cNvSpPr/>
          <p:nvPr/>
        </p:nvSpPr>
        <p:spPr>
          <a:xfrm>
            <a:off x="3166143" y="2213917"/>
            <a:ext cx="1819882" cy="1337435"/>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Times New Roman" panose="02020603050405020304" pitchFamily="18" charset="0"/>
              <a:cs typeface="Times New Roman" panose="02020603050405020304" pitchFamily="18" charset="0"/>
            </a:endParaRPr>
          </a:p>
        </p:txBody>
      </p:sp>
      <p:sp>
        <p:nvSpPr>
          <p:cNvPr id="4" name="Rounded Rectangle 6">
            <a:extLst>
              <a:ext uri="{FF2B5EF4-FFF2-40B4-BE49-F238E27FC236}">
                <a16:creationId xmlns:a16="http://schemas.microsoft.com/office/drawing/2014/main" id="{BF005627-D8C3-4972-8A14-F05EB8727540}"/>
              </a:ext>
            </a:extLst>
          </p:cNvPr>
          <p:cNvSpPr/>
          <p:nvPr/>
        </p:nvSpPr>
        <p:spPr>
          <a:xfrm>
            <a:off x="3558887" y="2353231"/>
            <a:ext cx="6915275" cy="1106164"/>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4000" dirty="0" smtClean="0">
                <a:solidFill>
                  <a:schemeClr val="accent1">
                    <a:lumMod val="75000"/>
                  </a:schemeClr>
                </a:solidFill>
                <a:latin typeface="Times New Roman" panose="02020603050405020304" pitchFamily="18" charset="0"/>
                <a:cs typeface="Times New Roman" panose="02020603050405020304" pitchFamily="18" charset="0"/>
              </a:rPr>
              <a:t>Mô hình thực thể kết hợp</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Isosceles Triangle 3">
            <a:extLst>
              <a:ext uri="{FF2B5EF4-FFF2-40B4-BE49-F238E27FC236}">
                <a16:creationId xmlns:a16="http://schemas.microsoft.com/office/drawing/2014/main" id="{C6096476-35DA-4E54-90C4-45C85E47236E}"/>
              </a:ext>
            </a:extLst>
          </p:cNvPr>
          <p:cNvSpPr/>
          <p:nvPr/>
        </p:nvSpPr>
        <p:spPr>
          <a:xfrm rot="5400000">
            <a:off x="2880953" y="2230182"/>
            <a:ext cx="1355869" cy="1289237"/>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B35DB00-3449-4828-A138-44B2E909AE30}"/>
              </a:ext>
            </a:extLst>
          </p:cNvPr>
          <p:cNvSpPr txBox="1"/>
          <p:nvPr/>
        </p:nvSpPr>
        <p:spPr>
          <a:xfrm>
            <a:off x="3003058" y="2467935"/>
            <a:ext cx="945155" cy="646331"/>
          </a:xfrm>
          <a:prstGeom prst="rect">
            <a:avLst/>
          </a:prstGeom>
          <a:noFill/>
        </p:spPr>
        <p:txBody>
          <a:bodyPr wrap="square" lIns="108000" rIns="108000" rtlCol="0">
            <a:spAutoFit/>
          </a:bodyPr>
          <a:lstStyle/>
          <a:p>
            <a:r>
              <a:rPr lang="en-US" altLang="ko-KR" sz="3600" b="1" dirty="0">
                <a:solidFill>
                  <a:schemeClr val="bg1"/>
                </a:solidFill>
                <a:latin typeface="Times New Roman" panose="02020603050405020304" pitchFamily="18" charset="0"/>
                <a:cs typeface="Times New Roman" panose="02020603050405020304" pitchFamily="18" charset="0"/>
              </a:rPr>
              <a:t>01</a:t>
            </a:r>
            <a:endParaRPr lang="ko-KR" altLang="en-US" sz="3600" b="1" dirty="0">
              <a:solidFill>
                <a:schemeClr val="bg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FAFFB2D1-CD56-4B39-A019-2D44F7C49E5A}"/>
              </a:ext>
            </a:extLst>
          </p:cNvPr>
          <p:cNvSpPr/>
          <p:nvPr/>
        </p:nvSpPr>
        <p:spPr>
          <a:xfrm>
            <a:off x="3188354" y="4631176"/>
            <a:ext cx="1383077" cy="1347107"/>
          </a:xfrm>
          <a:prstGeom prst="rect">
            <a:avLst/>
          </a:prstGeom>
          <a:gradFill>
            <a:gsLst>
              <a:gs pos="0">
                <a:schemeClr val="accent2">
                  <a:lumMod val="84000"/>
                </a:schemeClr>
              </a:gs>
              <a:gs pos="100000">
                <a:schemeClr val="accent2">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latin typeface="Times New Roman" panose="02020603050405020304" pitchFamily="18" charset="0"/>
              <a:cs typeface="Times New Roman" panose="02020603050405020304" pitchFamily="18" charset="0"/>
            </a:endParaRPr>
          </a:p>
        </p:txBody>
      </p:sp>
      <p:sp>
        <p:nvSpPr>
          <p:cNvPr id="23" name="Rounded Rectangle 31">
            <a:extLst>
              <a:ext uri="{FF2B5EF4-FFF2-40B4-BE49-F238E27FC236}">
                <a16:creationId xmlns:a16="http://schemas.microsoft.com/office/drawing/2014/main" id="{E749495B-299B-45F9-89AE-1D55C8DFD383}"/>
              </a:ext>
            </a:extLst>
          </p:cNvPr>
          <p:cNvSpPr/>
          <p:nvPr/>
        </p:nvSpPr>
        <p:spPr>
          <a:xfrm>
            <a:off x="3521497" y="4729491"/>
            <a:ext cx="6915275" cy="117053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4000" dirty="0" smtClean="0">
                <a:solidFill>
                  <a:schemeClr val="accent2">
                    <a:lumMod val="75000"/>
                  </a:schemeClr>
                </a:solidFill>
                <a:latin typeface="Times New Roman" panose="02020603050405020304" pitchFamily="18" charset="0"/>
                <a:cs typeface="Times New Roman" panose="02020603050405020304" pitchFamily="18" charset="0"/>
              </a:rPr>
              <a:t>Mô hình DFD</a:t>
            </a:r>
            <a:endParaRPr lang="en-US" sz="4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4" name="Isosceles Triangle 3">
            <a:extLst>
              <a:ext uri="{FF2B5EF4-FFF2-40B4-BE49-F238E27FC236}">
                <a16:creationId xmlns:a16="http://schemas.microsoft.com/office/drawing/2014/main" id="{1BBECF0A-3C60-44AE-B80E-80C2D289A72D}"/>
              </a:ext>
            </a:extLst>
          </p:cNvPr>
          <p:cNvSpPr/>
          <p:nvPr/>
        </p:nvSpPr>
        <p:spPr>
          <a:xfrm rot="5400000">
            <a:off x="2890400" y="4669873"/>
            <a:ext cx="1355867" cy="1263711"/>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26F4F478-3644-417F-B6DD-32C4E1321170}"/>
              </a:ext>
            </a:extLst>
          </p:cNvPr>
          <p:cNvSpPr txBox="1"/>
          <p:nvPr/>
        </p:nvSpPr>
        <p:spPr>
          <a:xfrm>
            <a:off x="3026258" y="4969657"/>
            <a:ext cx="1238184" cy="646331"/>
          </a:xfrm>
          <a:prstGeom prst="rect">
            <a:avLst/>
          </a:prstGeom>
          <a:noFill/>
        </p:spPr>
        <p:txBody>
          <a:bodyPr wrap="square" lIns="108000" rIns="108000" rtlCol="0">
            <a:spAutoFit/>
          </a:bodyPr>
          <a:lstStyle/>
          <a:p>
            <a:r>
              <a:rPr lang="en-US" altLang="ko-KR" sz="3600" b="1" dirty="0" smtClean="0">
                <a:solidFill>
                  <a:schemeClr val="bg1"/>
                </a:solidFill>
                <a:latin typeface="Times New Roman" panose="02020603050405020304" pitchFamily="18" charset="0"/>
                <a:cs typeface="Times New Roman" panose="02020603050405020304" pitchFamily="18" charset="0"/>
              </a:rPr>
              <a:t>02</a:t>
            </a:r>
            <a:endParaRPr lang="ko-KR" altLang="en-US" sz="3600" b="1" dirty="0">
              <a:solidFill>
                <a:schemeClr val="bg1"/>
              </a:solidFill>
              <a:latin typeface="Times New Roman" panose="02020603050405020304" pitchFamily="18" charset="0"/>
              <a:cs typeface="Times New Roman" panose="02020603050405020304" pitchFamily="18" charset="0"/>
            </a:endParaRPr>
          </a:p>
        </p:txBody>
      </p:sp>
      <p:grpSp>
        <p:nvGrpSpPr>
          <p:cNvPr id="60" name="Group 59"/>
          <p:cNvGrpSpPr/>
          <p:nvPr/>
        </p:nvGrpSpPr>
        <p:grpSpPr>
          <a:xfrm>
            <a:off x="2907687" y="270068"/>
            <a:ext cx="6647472" cy="1044646"/>
            <a:chOff x="3969038" y="1000025"/>
            <a:chExt cx="6647472" cy="1044646"/>
          </a:xfrm>
        </p:grpSpPr>
        <p:grpSp>
          <p:nvGrpSpPr>
            <p:cNvPr id="61" name="Group 60"/>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63" name="Oval 62"/>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4" name="Oval 63"/>
              <p:cNvSpPr/>
              <p:nvPr/>
            </p:nvSpPr>
            <p:spPr>
              <a:xfrm>
                <a:off x="5550770" y="729985"/>
                <a:ext cx="807497" cy="807497"/>
              </a:xfrm>
              <a:prstGeom prst="ellipse">
                <a:avLst/>
              </a:prstGeom>
              <a:solidFill>
                <a:schemeClr val="accent2">
                  <a:lumMod val="75000"/>
                </a:schemeClr>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5" name="Rectangle 64"/>
              <p:cNvSpPr/>
              <p:nvPr/>
            </p:nvSpPr>
            <p:spPr>
              <a:xfrm>
                <a:off x="5550768" y="675929"/>
                <a:ext cx="921955" cy="923330"/>
              </a:xfrm>
              <a:prstGeom prst="rect">
                <a:avLst/>
              </a:prstGeom>
              <a:noFill/>
            </p:spPr>
            <p:txBody>
              <a:bodyPr wrap="square" lIns="91440" tIns="45720" rIns="91440" bIns="45720" anchor="ctr">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02</a:t>
                </a:r>
                <a:endPar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62" name="Rectangle 61"/>
            <p:cNvSpPr/>
            <p:nvPr/>
          </p:nvSpPr>
          <p:spPr>
            <a:xfrm>
              <a:off x="5832828" y="1118599"/>
              <a:ext cx="4783682"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Phân tích hệ thống</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62915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5059F7-C058-42DA-9701-5DA779407A7C}"/>
              </a:ext>
            </a:extLst>
          </p:cNvPr>
          <p:cNvSpPr/>
          <p:nvPr/>
        </p:nvSpPr>
        <p:spPr>
          <a:xfrm>
            <a:off x="2661647" y="17051"/>
            <a:ext cx="1819882" cy="1337435"/>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latin typeface="Times New Roman" panose="02020603050405020304" pitchFamily="18" charset="0"/>
              <a:cs typeface="Times New Roman" panose="02020603050405020304" pitchFamily="18" charset="0"/>
            </a:endParaRPr>
          </a:p>
        </p:txBody>
      </p:sp>
      <p:sp>
        <p:nvSpPr>
          <p:cNvPr id="4" name="Rounded Rectangle 6">
            <a:extLst>
              <a:ext uri="{FF2B5EF4-FFF2-40B4-BE49-F238E27FC236}">
                <a16:creationId xmlns:a16="http://schemas.microsoft.com/office/drawing/2014/main" id="{BF005627-D8C3-4972-8A14-F05EB8727540}"/>
              </a:ext>
            </a:extLst>
          </p:cNvPr>
          <p:cNvSpPr/>
          <p:nvPr/>
        </p:nvSpPr>
        <p:spPr>
          <a:xfrm>
            <a:off x="3054391" y="156365"/>
            <a:ext cx="6915275" cy="1106164"/>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4000" dirty="0" smtClean="0">
                <a:solidFill>
                  <a:schemeClr val="accent1">
                    <a:lumMod val="75000"/>
                  </a:schemeClr>
                </a:solidFill>
                <a:latin typeface="Times New Roman" panose="02020603050405020304" pitchFamily="18" charset="0"/>
                <a:cs typeface="Times New Roman" panose="02020603050405020304" pitchFamily="18" charset="0"/>
              </a:rPr>
              <a:t>Mô hình thực thể kết hợp</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Isosceles Triangle 3">
            <a:extLst>
              <a:ext uri="{FF2B5EF4-FFF2-40B4-BE49-F238E27FC236}">
                <a16:creationId xmlns:a16="http://schemas.microsoft.com/office/drawing/2014/main" id="{C6096476-35DA-4E54-90C4-45C85E47236E}"/>
              </a:ext>
            </a:extLst>
          </p:cNvPr>
          <p:cNvSpPr/>
          <p:nvPr/>
        </p:nvSpPr>
        <p:spPr>
          <a:xfrm rot="5400000">
            <a:off x="2376457" y="33316"/>
            <a:ext cx="1355869" cy="1289237"/>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B35DB00-3449-4828-A138-44B2E909AE30}"/>
              </a:ext>
            </a:extLst>
          </p:cNvPr>
          <p:cNvSpPr txBox="1"/>
          <p:nvPr/>
        </p:nvSpPr>
        <p:spPr>
          <a:xfrm>
            <a:off x="2498562" y="271069"/>
            <a:ext cx="945155" cy="646331"/>
          </a:xfrm>
          <a:prstGeom prst="rect">
            <a:avLst/>
          </a:prstGeom>
          <a:noFill/>
        </p:spPr>
        <p:txBody>
          <a:bodyPr wrap="square" lIns="108000" rIns="108000" rtlCol="0">
            <a:spAutoFit/>
          </a:bodyPr>
          <a:lstStyle/>
          <a:p>
            <a:r>
              <a:rPr lang="en-US" altLang="ko-KR" sz="3600" b="1" dirty="0">
                <a:solidFill>
                  <a:schemeClr val="bg1"/>
                </a:solidFill>
                <a:latin typeface="Times New Roman" panose="02020603050405020304" pitchFamily="18" charset="0"/>
                <a:cs typeface="Times New Roman" panose="02020603050405020304" pitchFamily="18" charset="0"/>
              </a:rPr>
              <a:t>01</a:t>
            </a:r>
            <a:endParaRPr lang="ko-KR" altLang="en-US" sz="3600" b="1" dirty="0">
              <a:solidFill>
                <a:schemeClr val="bg1"/>
              </a:solidFill>
              <a:latin typeface="Times New Roman" panose="02020603050405020304" pitchFamily="18" charset="0"/>
              <a:cs typeface="Times New Roman" panose="02020603050405020304" pitchFamily="18" charset="0"/>
            </a:endParaRPr>
          </a:p>
        </p:txBody>
      </p:sp>
      <p:pic>
        <p:nvPicPr>
          <p:cNvPr id="17" name="Picture 16"/>
          <p:cNvPicPr/>
          <p:nvPr/>
        </p:nvPicPr>
        <p:blipFill>
          <a:blip r:embed="rId2">
            <a:extLst>
              <a:ext uri="{28A0092B-C50C-407E-A947-70E740481C1C}">
                <a14:useLocalDpi xmlns:a14="http://schemas.microsoft.com/office/drawing/2010/main" val="0"/>
              </a:ext>
            </a:extLst>
          </a:blip>
          <a:stretch>
            <a:fillRect/>
          </a:stretch>
        </p:blipFill>
        <p:spPr>
          <a:xfrm>
            <a:off x="2129366" y="1401843"/>
            <a:ext cx="8386233" cy="5266971"/>
          </a:xfrm>
          <a:prstGeom prst="rect">
            <a:avLst/>
          </a:prstGeom>
        </p:spPr>
      </p:pic>
    </p:spTree>
    <p:extLst>
      <p:ext uri="{BB962C8B-B14F-4D97-AF65-F5344CB8AC3E}">
        <p14:creationId xmlns:p14="http://schemas.microsoft.com/office/powerpoint/2010/main" val="2743624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AFFB2D1-CD56-4B39-A019-2D44F7C49E5A}"/>
              </a:ext>
            </a:extLst>
          </p:cNvPr>
          <p:cNvSpPr/>
          <p:nvPr/>
        </p:nvSpPr>
        <p:spPr>
          <a:xfrm>
            <a:off x="2762686" y="7381"/>
            <a:ext cx="1383077" cy="1347107"/>
          </a:xfrm>
          <a:prstGeom prst="rect">
            <a:avLst/>
          </a:prstGeom>
          <a:gradFill>
            <a:gsLst>
              <a:gs pos="0">
                <a:schemeClr val="accent2">
                  <a:lumMod val="84000"/>
                </a:schemeClr>
              </a:gs>
              <a:gs pos="100000">
                <a:schemeClr val="accent2">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latin typeface="Times New Roman" panose="02020603050405020304" pitchFamily="18" charset="0"/>
              <a:cs typeface="Times New Roman" panose="02020603050405020304" pitchFamily="18" charset="0"/>
            </a:endParaRPr>
          </a:p>
        </p:txBody>
      </p:sp>
      <p:sp>
        <p:nvSpPr>
          <p:cNvPr id="23" name="Rounded Rectangle 31">
            <a:extLst>
              <a:ext uri="{FF2B5EF4-FFF2-40B4-BE49-F238E27FC236}">
                <a16:creationId xmlns:a16="http://schemas.microsoft.com/office/drawing/2014/main" id="{E749495B-299B-45F9-89AE-1D55C8DFD383}"/>
              </a:ext>
            </a:extLst>
          </p:cNvPr>
          <p:cNvSpPr/>
          <p:nvPr/>
        </p:nvSpPr>
        <p:spPr>
          <a:xfrm>
            <a:off x="3095829" y="105696"/>
            <a:ext cx="6915275" cy="117053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4000" dirty="0" smtClean="0">
                <a:solidFill>
                  <a:schemeClr val="accent2">
                    <a:lumMod val="75000"/>
                  </a:schemeClr>
                </a:solidFill>
                <a:latin typeface="Times New Roman" panose="02020603050405020304" pitchFamily="18" charset="0"/>
                <a:cs typeface="Times New Roman" panose="02020603050405020304" pitchFamily="18" charset="0"/>
              </a:rPr>
              <a:t>Mô hình DFD</a:t>
            </a:r>
            <a:endParaRPr lang="en-US" sz="4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4" name="Isosceles Triangle 3">
            <a:extLst>
              <a:ext uri="{FF2B5EF4-FFF2-40B4-BE49-F238E27FC236}">
                <a16:creationId xmlns:a16="http://schemas.microsoft.com/office/drawing/2014/main" id="{1BBECF0A-3C60-44AE-B80E-80C2D289A72D}"/>
              </a:ext>
            </a:extLst>
          </p:cNvPr>
          <p:cNvSpPr/>
          <p:nvPr/>
        </p:nvSpPr>
        <p:spPr>
          <a:xfrm rot="5400000">
            <a:off x="2464732" y="46078"/>
            <a:ext cx="1355867" cy="1263711"/>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26F4F478-3644-417F-B6DD-32C4E1321170}"/>
              </a:ext>
            </a:extLst>
          </p:cNvPr>
          <p:cNvSpPr txBox="1"/>
          <p:nvPr/>
        </p:nvSpPr>
        <p:spPr>
          <a:xfrm>
            <a:off x="2600590" y="345862"/>
            <a:ext cx="1238184" cy="646331"/>
          </a:xfrm>
          <a:prstGeom prst="rect">
            <a:avLst/>
          </a:prstGeom>
          <a:noFill/>
        </p:spPr>
        <p:txBody>
          <a:bodyPr wrap="square" lIns="108000" rIns="108000" rtlCol="0">
            <a:spAutoFit/>
          </a:bodyPr>
          <a:lstStyle/>
          <a:p>
            <a:r>
              <a:rPr lang="en-US" altLang="ko-KR" sz="3600" b="1" dirty="0" smtClean="0">
                <a:solidFill>
                  <a:schemeClr val="bg1"/>
                </a:solidFill>
                <a:latin typeface="Times New Roman" panose="02020603050405020304" pitchFamily="18" charset="0"/>
                <a:cs typeface="Times New Roman" panose="02020603050405020304" pitchFamily="18" charset="0"/>
              </a:rPr>
              <a:t>02</a:t>
            </a:r>
            <a:endParaRPr lang="ko-KR" altLang="en-US" sz="3600" b="1" dirty="0">
              <a:solidFill>
                <a:schemeClr val="bg1"/>
              </a:solidFill>
              <a:latin typeface="Times New Roman" panose="02020603050405020304" pitchFamily="18" charset="0"/>
              <a:cs typeface="Times New Roman" panose="02020603050405020304" pitchFamily="18" charset="0"/>
            </a:endParaRPr>
          </a:p>
        </p:txBody>
      </p:sp>
      <p:pic>
        <p:nvPicPr>
          <p:cNvPr id="18" name="Picture 17"/>
          <p:cNvPicPr/>
          <p:nvPr/>
        </p:nvPicPr>
        <p:blipFill>
          <a:blip r:embed="rId2">
            <a:extLst>
              <a:ext uri="{28A0092B-C50C-407E-A947-70E740481C1C}">
                <a14:useLocalDpi xmlns:a14="http://schemas.microsoft.com/office/drawing/2010/main" val="0"/>
              </a:ext>
            </a:extLst>
          </a:blip>
          <a:stretch>
            <a:fillRect/>
          </a:stretch>
        </p:blipFill>
        <p:spPr>
          <a:xfrm>
            <a:off x="2600590" y="2072008"/>
            <a:ext cx="7410513" cy="3414392"/>
          </a:xfrm>
          <a:prstGeom prst="rect">
            <a:avLst/>
          </a:prstGeom>
        </p:spPr>
      </p:pic>
      <p:sp>
        <p:nvSpPr>
          <p:cNvPr id="7" name="TextBox 6"/>
          <p:cNvSpPr txBox="1"/>
          <p:nvPr/>
        </p:nvSpPr>
        <p:spPr>
          <a:xfrm>
            <a:off x="3219682" y="1702676"/>
            <a:ext cx="2778325"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Mô hình DFD cấp ngữ cảnh</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576805" y="5602376"/>
            <a:ext cx="934895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Bệnh nhân tới phòng khám đăng kí khám, sau quá trình khám thì bệnh nhân sẽ được biết được kết quả khám bệnh, hóa đơn thuốc cần mua, bên cạnh đó nhân viên phòng khám sẽ cập nhật lại số lượng thuốc tồn trong kho, đê đảm bảo đủ số lượng thuốc bán cho bệnh nhân.</a:t>
            </a:r>
          </a:p>
        </p:txBody>
      </p:sp>
    </p:spTree>
    <p:extLst>
      <p:ext uri="{BB962C8B-B14F-4D97-AF65-F5344CB8AC3E}">
        <p14:creationId xmlns:p14="http://schemas.microsoft.com/office/powerpoint/2010/main" val="471665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AFFB2D1-CD56-4B39-A019-2D44F7C49E5A}"/>
              </a:ext>
            </a:extLst>
          </p:cNvPr>
          <p:cNvSpPr/>
          <p:nvPr/>
        </p:nvSpPr>
        <p:spPr>
          <a:xfrm>
            <a:off x="2762686" y="7381"/>
            <a:ext cx="1383077" cy="1347107"/>
          </a:xfrm>
          <a:prstGeom prst="rect">
            <a:avLst/>
          </a:prstGeom>
          <a:gradFill>
            <a:gsLst>
              <a:gs pos="0">
                <a:schemeClr val="accent2">
                  <a:lumMod val="84000"/>
                </a:schemeClr>
              </a:gs>
              <a:gs pos="100000">
                <a:schemeClr val="accent2">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latin typeface="Times New Roman" panose="02020603050405020304" pitchFamily="18" charset="0"/>
              <a:cs typeface="Times New Roman" panose="02020603050405020304" pitchFamily="18" charset="0"/>
            </a:endParaRPr>
          </a:p>
        </p:txBody>
      </p:sp>
      <p:sp>
        <p:nvSpPr>
          <p:cNvPr id="23" name="Rounded Rectangle 31">
            <a:extLst>
              <a:ext uri="{FF2B5EF4-FFF2-40B4-BE49-F238E27FC236}">
                <a16:creationId xmlns:a16="http://schemas.microsoft.com/office/drawing/2014/main" id="{E749495B-299B-45F9-89AE-1D55C8DFD383}"/>
              </a:ext>
            </a:extLst>
          </p:cNvPr>
          <p:cNvSpPr/>
          <p:nvPr/>
        </p:nvSpPr>
        <p:spPr>
          <a:xfrm>
            <a:off x="3095829" y="105696"/>
            <a:ext cx="6915275" cy="1170533"/>
          </a:xfrm>
          <a:prstGeom prst="roundRect">
            <a:avLst>
              <a:gd name="adj" fmla="val 5329"/>
            </a:avLst>
          </a:prstGeom>
          <a:solidFill>
            <a:schemeClr val="bg1"/>
          </a:solidFill>
          <a:ln>
            <a:noFill/>
          </a:ln>
          <a:effectLst>
            <a:outerShdw blurRad="63500" sx="102000" sy="102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4000" dirty="0" smtClean="0">
                <a:solidFill>
                  <a:schemeClr val="accent2">
                    <a:lumMod val="75000"/>
                  </a:schemeClr>
                </a:solidFill>
                <a:latin typeface="Times New Roman" panose="02020603050405020304" pitchFamily="18" charset="0"/>
                <a:cs typeface="Times New Roman" panose="02020603050405020304" pitchFamily="18" charset="0"/>
              </a:rPr>
              <a:t>Mô hình DFD</a:t>
            </a:r>
            <a:endParaRPr lang="en-US" sz="4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4" name="Isosceles Triangle 3">
            <a:extLst>
              <a:ext uri="{FF2B5EF4-FFF2-40B4-BE49-F238E27FC236}">
                <a16:creationId xmlns:a16="http://schemas.microsoft.com/office/drawing/2014/main" id="{1BBECF0A-3C60-44AE-B80E-80C2D289A72D}"/>
              </a:ext>
            </a:extLst>
          </p:cNvPr>
          <p:cNvSpPr/>
          <p:nvPr/>
        </p:nvSpPr>
        <p:spPr>
          <a:xfrm rot="5400000">
            <a:off x="2464732" y="46078"/>
            <a:ext cx="1355867" cy="1263711"/>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26F4F478-3644-417F-B6DD-32C4E1321170}"/>
              </a:ext>
            </a:extLst>
          </p:cNvPr>
          <p:cNvSpPr txBox="1"/>
          <p:nvPr/>
        </p:nvSpPr>
        <p:spPr>
          <a:xfrm>
            <a:off x="2600590" y="345862"/>
            <a:ext cx="1238184" cy="646331"/>
          </a:xfrm>
          <a:prstGeom prst="rect">
            <a:avLst/>
          </a:prstGeom>
          <a:noFill/>
        </p:spPr>
        <p:txBody>
          <a:bodyPr wrap="square" lIns="108000" rIns="108000" rtlCol="0">
            <a:spAutoFit/>
          </a:bodyPr>
          <a:lstStyle/>
          <a:p>
            <a:r>
              <a:rPr lang="en-US" altLang="ko-KR" sz="3600" b="1" dirty="0" smtClean="0">
                <a:solidFill>
                  <a:schemeClr val="bg1"/>
                </a:solidFill>
                <a:latin typeface="Times New Roman" panose="02020603050405020304" pitchFamily="18" charset="0"/>
                <a:cs typeface="Times New Roman" panose="02020603050405020304" pitchFamily="18" charset="0"/>
              </a:rPr>
              <a:t>02</a:t>
            </a:r>
            <a:endParaRPr lang="ko-KR" altLang="en-US" sz="36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142665" y="1495294"/>
            <a:ext cx="2287806"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Mô hình DFD cấp một</a:t>
            </a:r>
            <a:endParaRPr lang="en-US"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639614" y="1864626"/>
            <a:ext cx="9285889" cy="4993374"/>
          </a:xfrm>
          <a:prstGeom prst="rect">
            <a:avLst/>
          </a:prstGeom>
        </p:spPr>
      </p:pic>
    </p:spTree>
    <p:extLst>
      <p:ext uri="{BB962C8B-B14F-4D97-AF65-F5344CB8AC3E}">
        <p14:creationId xmlns:p14="http://schemas.microsoft.com/office/powerpoint/2010/main" val="3196973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a:extLst>
              <a:ext uri="{FF2B5EF4-FFF2-40B4-BE49-F238E27FC236}">
                <a16:creationId xmlns:a16="http://schemas.microsoft.com/office/drawing/2014/main" id="{A7D93D44-45AB-4E1C-99F5-30BC47E0FD19}"/>
              </a:ext>
            </a:extLst>
          </p:cNvPr>
          <p:cNvSpPr/>
          <p:nvPr/>
        </p:nvSpPr>
        <p:spPr>
          <a:xfrm>
            <a:off x="0" y="-3600"/>
            <a:ext cx="3311691" cy="6861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grpSp>
        <p:nvGrpSpPr>
          <p:cNvPr id="4" name="그룹 13">
            <a:extLst>
              <a:ext uri="{FF2B5EF4-FFF2-40B4-BE49-F238E27FC236}">
                <a16:creationId xmlns:a16="http://schemas.microsoft.com/office/drawing/2014/main" id="{14948877-9A32-4B26-90A4-171C1766F5F0}"/>
              </a:ext>
            </a:extLst>
          </p:cNvPr>
          <p:cNvGrpSpPr/>
          <p:nvPr/>
        </p:nvGrpSpPr>
        <p:grpSpPr>
          <a:xfrm>
            <a:off x="827388" y="4688732"/>
            <a:ext cx="2402198" cy="2052636"/>
            <a:chOff x="523919" y="5144040"/>
            <a:chExt cx="1869352" cy="1597328"/>
          </a:xfrm>
        </p:grpSpPr>
        <p:sp>
          <p:nvSpPr>
            <p:cNvPr id="5" name="Oval 2">
              <a:extLst>
                <a:ext uri="{FF2B5EF4-FFF2-40B4-BE49-F238E27FC236}">
                  <a16:creationId xmlns:a16="http://schemas.microsoft.com/office/drawing/2014/main" id="{1A8C11E7-5E17-4F49-B146-16BC55C19971}"/>
                </a:ext>
              </a:extLst>
            </p:cNvPr>
            <p:cNvSpPr/>
            <p:nvPr userDrawn="1"/>
          </p:nvSpPr>
          <p:spPr>
            <a:xfrm>
              <a:off x="1259632" y="5702855"/>
              <a:ext cx="1133639" cy="10385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6" name="Oval 2">
              <a:extLst>
                <a:ext uri="{FF2B5EF4-FFF2-40B4-BE49-F238E27FC236}">
                  <a16:creationId xmlns:a16="http://schemas.microsoft.com/office/drawing/2014/main" id="{1BD562CA-B1CC-4898-8726-3BF4AFE8C138}"/>
                </a:ext>
              </a:extLst>
            </p:cNvPr>
            <p:cNvSpPr/>
            <p:nvPr userDrawn="1"/>
          </p:nvSpPr>
          <p:spPr>
            <a:xfrm rot="21072396">
              <a:off x="1100613" y="5144040"/>
              <a:ext cx="888676" cy="814105"/>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7" name="Oval 2">
              <a:extLst>
                <a:ext uri="{FF2B5EF4-FFF2-40B4-BE49-F238E27FC236}">
                  <a16:creationId xmlns:a16="http://schemas.microsoft.com/office/drawing/2014/main" id="{3C077AFF-582F-4E62-8337-8FCD99010F53}"/>
                </a:ext>
              </a:extLst>
            </p:cNvPr>
            <p:cNvSpPr/>
            <p:nvPr userDrawn="1"/>
          </p:nvSpPr>
          <p:spPr>
            <a:xfrm rot="21072396">
              <a:off x="523919" y="5876969"/>
              <a:ext cx="705977" cy="646737"/>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grpSp>
      <p:sp>
        <p:nvSpPr>
          <p:cNvPr id="8" name="Rectangle 7">
            <a:extLst>
              <a:ext uri="{FF2B5EF4-FFF2-40B4-BE49-F238E27FC236}">
                <a16:creationId xmlns:a16="http://schemas.microsoft.com/office/drawing/2014/main" id="{5413730D-B5EA-476B-849E-188233B46BB9}"/>
              </a:ext>
            </a:extLst>
          </p:cNvPr>
          <p:cNvSpPr/>
          <p:nvPr/>
        </p:nvSpPr>
        <p:spPr>
          <a:xfrm>
            <a:off x="4278917" y="1187938"/>
            <a:ext cx="7204194" cy="13210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8123E20-EFD9-4AEB-AD82-1E283EB6767C}"/>
              </a:ext>
            </a:extLst>
          </p:cNvPr>
          <p:cNvSpPr txBox="1"/>
          <p:nvPr/>
        </p:nvSpPr>
        <p:spPr>
          <a:xfrm>
            <a:off x="110218" y="2688536"/>
            <a:ext cx="3067418" cy="1477328"/>
          </a:xfrm>
          <a:prstGeom prst="rect">
            <a:avLst/>
          </a:prstGeom>
          <a:noFill/>
        </p:spPr>
        <p:txBody>
          <a:bodyPr wrap="square" lIns="72000" tIns="0" rIns="36000" bIns="0" rtlCol="0">
            <a:spAutoFit/>
          </a:bodyPr>
          <a:lstStyle/>
          <a:p>
            <a:pPr algn="ctr"/>
            <a:r>
              <a:rPr lang="en-US" altLang="ko-KR" sz="4800" dirty="0" smtClean="0">
                <a:solidFill>
                  <a:schemeClr val="bg1"/>
                </a:solidFill>
                <a:latin typeface="Times New Roman" panose="02020603050405020304" pitchFamily="18" charset="0"/>
                <a:cs typeface="Times New Roman" panose="02020603050405020304" pitchFamily="18" charset="0"/>
              </a:rPr>
              <a:t>Thiết kế hệ thống</a:t>
            </a:r>
            <a:endParaRPr lang="ko-KR" altLang="en-US" sz="4800"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688BF6E-B6FC-423D-8388-39724D0263CC}"/>
              </a:ext>
            </a:extLst>
          </p:cNvPr>
          <p:cNvSpPr/>
          <p:nvPr/>
        </p:nvSpPr>
        <p:spPr>
          <a:xfrm>
            <a:off x="4278917" y="2716508"/>
            <a:ext cx="7204194" cy="132104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64FEC91-B70D-4FDD-B4E0-20A70091B020}"/>
              </a:ext>
            </a:extLst>
          </p:cNvPr>
          <p:cNvSpPr/>
          <p:nvPr/>
        </p:nvSpPr>
        <p:spPr>
          <a:xfrm>
            <a:off x="4278917" y="4245078"/>
            <a:ext cx="7204194" cy="132104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8F94FF5E-4714-4065-9384-66534A3F7E72}"/>
              </a:ext>
            </a:extLst>
          </p:cNvPr>
          <p:cNvSpPr/>
          <p:nvPr/>
        </p:nvSpPr>
        <p:spPr>
          <a:xfrm>
            <a:off x="4723253" y="1456117"/>
            <a:ext cx="792088" cy="792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dirty="0" smtClean="0">
                <a:latin typeface="Times New Roman" panose="02020603050405020304" pitchFamily="18" charset="0"/>
                <a:cs typeface="Times New Roman" panose="02020603050405020304" pitchFamily="18" charset="0"/>
              </a:rPr>
              <a:t>1</a:t>
            </a:r>
            <a:endParaRPr lang="ko-KR" altLang="en-US" sz="4000" dirty="0">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7D68A773-F88F-4D9B-85B7-6A404702E0C0}"/>
              </a:ext>
            </a:extLst>
          </p:cNvPr>
          <p:cNvSpPr/>
          <p:nvPr/>
        </p:nvSpPr>
        <p:spPr>
          <a:xfrm>
            <a:off x="4723253" y="2975273"/>
            <a:ext cx="792088" cy="7920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dirty="0" smtClean="0">
                <a:latin typeface="Times New Roman" panose="02020603050405020304" pitchFamily="18" charset="0"/>
                <a:cs typeface="Times New Roman" panose="02020603050405020304" pitchFamily="18" charset="0"/>
              </a:rPr>
              <a:t>2</a:t>
            </a:r>
            <a:endParaRPr lang="ko-KR" altLang="en-US" sz="4000" dirty="0">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20CDF741-D0EA-4D20-96D6-54049621AEC9}"/>
              </a:ext>
            </a:extLst>
          </p:cNvPr>
          <p:cNvSpPr/>
          <p:nvPr/>
        </p:nvSpPr>
        <p:spPr>
          <a:xfrm>
            <a:off x="4723253" y="4494429"/>
            <a:ext cx="792088" cy="792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dirty="0" smtClean="0">
                <a:latin typeface="Times New Roman" panose="02020603050405020304" pitchFamily="18" charset="0"/>
                <a:cs typeface="Times New Roman" panose="02020603050405020304" pitchFamily="18" charset="0"/>
              </a:rPr>
              <a:t>3</a:t>
            </a:r>
            <a:endParaRPr lang="ko-KR" altLang="en-US" sz="4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341906" y="1494515"/>
            <a:ext cx="4424359" cy="707886"/>
          </a:xfrm>
          <a:prstGeom prst="rect">
            <a:avLst/>
          </a:prstGeom>
          <a:noFill/>
        </p:spPr>
        <p:txBody>
          <a:bodyPr wrap="square" rtlCol="0">
            <a:spAutoFit/>
          </a:bodyPr>
          <a:lstStyle/>
          <a:p>
            <a:r>
              <a:rPr lang="en-US" sz="4000" dirty="0" smtClean="0">
                <a:solidFill>
                  <a:schemeClr val="accent1">
                    <a:lumMod val="75000"/>
                  </a:schemeClr>
                </a:solidFill>
                <a:latin typeface="Times New Roman" panose="02020603050405020304" pitchFamily="18" charset="0"/>
                <a:cs typeface="Times New Roman" panose="02020603050405020304" pitchFamily="18" charset="0"/>
              </a:rPr>
              <a:t>Mô hình quan hệ</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6341906" y="3022932"/>
            <a:ext cx="4424359" cy="707886"/>
          </a:xfrm>
          <a:prstGeom prst="rect">
            <a:avLst/>
          </a:prstGeom>
          <a:noFill/>
        </p:spPr>
        <p:txBody>
          <a:bodyPr wrap="square" rtlCol="0">
            <a:spAutoFit/>
          </a:bodyPr>
          <a:lstStyle/>
          <a:p>
            <a:r>
              <a:rPr lang="en-US" sz="4000" dirty="0" smtClean="0">
                <a:solidFill>
                  <a:schemeClr val="accent2"/>
                </a:solidFill>
                <a:latin typeface="Times New Roman" panose="02020603050405020304" pitchFamily="18" charset="0"/>
                <a:cs typeface="Times New Roman" panose="02020603050405020304" pitchFamily="18" charset="0"/>
              </a:rPr>
              <a:t>Sơ đồ chức năng</a:t>
            </a:r>
            <a:endParaRPr lang="en-US" sz="4000" dirty="0">
              <a:solidFill>
                <a:schemeClr val="accent2"/>
              </a:solidFill>
              <a:latin typeface="Times New Roman" panose="02020603050405020304" pitchFamily="18" charset="0"/>
              <a:cs typeface="Times New Roman" panose="02020603050405020304" pitchFamily="18" charset="0"/>
            </a:endParaRPr>
          </a:p>
        </p:txBody>
      </p:sp>
      <p:sp>
        <p:nvSpPr>
          <p:cNvPr id="35" name="TextBox 34"/>
          <p:cNvSpPr txBox="1"/>
          <p:nvPr/>
        </p:nvSpPr>
        <p:spPr>
          <a:xfrm>
            <a:off x="6341906" y="4551655"/>
            <a:ext cx="4424359" cy="707886"/>
          </a:xfrm>
          <a:prstGeom prst="rect">
            <a:avLst/>
          </a:prstGeom>
          <a:noFill/>
        </p:spPr>
        <p:txBody>
          <a:bodyPr wrap="square" rtlCol="0">
            <a:spAutoFit/>
          </a:bodyPr>
          <a:lstStyle/>
          <a:p>
            <a:r>
              <a:rPr lang="en-US" sz="4000" dirty="0" smtClean="0">
                <a:solidFill>
                  <a:schemeClr val="accent1">
                    <a:lumMod val="75000"/>
                  </a:schemeClr>
                </a:solidFill>
                <a:latin typeface="Times New Roman" panose="02020603050405020304" pitchFamily="18" charset="0"/>
                <a:cs typeface="Times New Roman" panose="02020603050405020304" pitchFamily="18" charset="0"/>
              </a:rPr>
              <a:t>Thiêt kế giáo diện</a:t>
            </a:r>
            <a:endParaRPr lang="en-US" sz="4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61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60" name="Group 59"/>
          <p:cNvGrpSpPr/>
          <p:nvPr/>
        </p:nvGrpSpPr>
        <p:grpSpPr>
          <a:xfrm>
            <a:off x="2907687" y="270068"/>
            <a:ext cx="6510415" cy="1044646"/>
            <a:chOff x="3969038" y="1000025"/>
            <a:chExt cx="6510415" cy="1044646"/>
          </a:xfrm>
        </p:grpSpPr>
        <p:grpSp>
          <p:nvGrpSpPr>
            <p:cNvPr id="61" name="Group 60"/>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63" name="Oval 62"/>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4" name="Oval 63"/>
              <p:cNvSpPr/>
              <p:nvPr/>
            </p:nvSpPr>
            <p:spPr>
              <a:xfrm>
                <a:off x="5550770" y="729985"/>
                <a:ext cx="807497" cy="807497"/>
              </a:xfrm>
              <a:prstGeom prst="ellipse">
                <a:avLst/>
              </a:prstGeom>
              <a:solidFill>
                <a:srgbClr val="00B050"/>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5" name="Rectangle 64"/>
              <p:cNvSpPr/>
              <p:nvPr/>
            </p:nvSpPr>
            <p:spPr>
              <a:xfrm>
                <a:off x="5550768" y="675929"/>
                <a:ext cx="926075" cy="923330"/>
              </a:xfrm>
              <a:prstGeom prst="rect">
                <a:avLst/>
              </a:prstGeom>
              <a:noFill/>
            </p:spPr>
            <p:txBody>
              <a:bodyPr wrap="square" lIns="91440" tIns="45720" rIns="91440" bIns="45720" anchor="ctr">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03</a:t>
                </a:r>
                <a:endPar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62" name="Rectangle 61"/>
            <p:cNvSpPr/>
            <p:nvPr/>
          </p:nvSpPr>
          <p:spPr>
            <a:xfrm>
              <a:off x="5969885" y="1118599"/>
              <a:ext cx="4509568"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Thiết kế hệ thống</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7" name="Picture 6"/>
          <p:cNvPicPr>
            <a:picLocks noChangeAspect="1"/>
          </p:cNvPicPr>
          <p:nvPr/>
        </p:nvPicPr>
        <p:blipFill>
          <a:blip r:embed="rId2"/>
          <a:stretch>
            <a:fillRect/>
          </a:stretch>
        </p:blipFill>
        <p:spPr>
          <a:xfrm>
            <a:off x="786819" y="1923393"/>
            <a:ext cx="5286375" cy="4382649"/>
          </a:xfrm>
          <a:prstGeom prst="rect">
            <a:avLst/>
          </a:prstGeom>
        </p:spPr>
      </p:pic>
      <p:pic>
        <p:nvPicPr>
          <p:cNvPr id="8" name="Picture 7"/>
          <p:cNvPicPr>
            <a:picLocks noChangeAspect="1"/>
          </p:cNvPicPr>
          <p:nvPr/>
        </p:nvPicPr>
        <p:blipFill>
          <a:blip r:embed="rId3"/>
          <a:stretch>
            <a:fillRect/>
          </a:stretch>
        </p:blipFill>
        <p:spPr>
          <a:xfrm>
            <a:off x="6299314" y="1980477"/>
            <a:ext cx="5238750" cy="4325565"/>
          </a:xfrm>
          <a:prstGeom prst="rect">
            <a:avLst/>
          </a:prstGeom>
        </p:spPr>
      </p:pic>
      <p:sp>
        <p:nvSpPr>
          <p:cNvPr id="10" name="TextBox 9"/>
          <p:cNvSpPr txBox="1"/>
          <p:nvPr/>
        </p:nvSpPr>
        <p:spPr>
          <a:xfrm>
            <a:off x="4477967" y="6306042"/>
            <a:ext cx="2457724"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Mô hình dữ liệu quan hệ</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277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60" name="Group 59"/>
          <p:cNvGrpSpPr/>
          <p:nvPr/>
        </p:nvGrpSpPr>
        <p:grpSpPr>
          <a:xfrm>
            <a:off x="2907687" y="270068"/>
            <a:ext cx="6510415" cy="1044646"/>
            <a:chOff x="3969038" y="1000025"/>
            <a:chExt cx="6510415" cy="1044646"/>
          </a:xfrm>
        </p:grpSpPr>
        <p:grpSp>
          <p:nvGrpSpPr>
            <p:cNvPr id="61" name="Group 60"/>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63" name="Oval 62"/>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4" name="Oval 63"/>
              <p:cNvSpPr/>
              <p:nvPr/>
            </p:nvSpPr>
            <p:spPr>
              <a:xfrm>
                <a:off x="5550770" y="729985"/>
                <a:ext cx="807497" cy="807497"/>
              </a:xfrm>
              <a:prstGeom prst="ellipse">
                <a:avLst/>
              </a:prstGeom>
              <a:solidFill>
                <a:srgbClr val="00B050"/>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5" name="Rectangle 64"/>
              <p:cNvSpPr/>
              <p:nvPr/>
            </p:nvSpPr>
            <p:spPr>
              <a:xfrm>
                <a:off x="5550769" y="675929"/>
                <a:ext cx="926070" cy="923330"/>
              </a:xfrm>
              <a:prstGeom prst="rect">
                <a:avLst/>
              </a:prstGeom>
              <a:noFill/>
            </p:spPr>
            <p:txBody>
              <a:bodyPr wrap="square" lIns="91440" tIns="45720" rIns="91440" bIns="45720" anchor="ctr">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03</a:t>
                </a:r>
                <a:endPar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62" name="Rectangle 61"/>
            <p:cNvSpPr/>
            <p:nvPr/>
          </p:nvSpPr>
          <p:spPr>
            <a:xfrm>
              <a:off x="5969885" y="1118599"/>
              <a:ext cx="4509568"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Thiết kế hệ thống</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4" name="Picture 3"/>
          <p:cNvPicPr>
            <a:picLocks noChangeAspect="1"/>
          </p:cNvPicPr>
          <p:nvPr/>
        </p:nvPicPr>
        <p:blipFill>
          <a:blip r:embed="rId2"/>
          <a:stretch>
            <a:fillRect/>
          </a:stretch>
        </p:blipFill>
        <p:spPr>
          <a:xfrm>
            <a:off x="0" y="1960179"/>
            <a:ext cx="12192000" cy="3505200"/>
          </a:xfrm>
          <a:prstGeom prst="rect">
            <a:avLst/>
          </a:prstGeom>
        </p:spPr>
      </p:pic>
      <p:sp>
        <p:nvSpPr>
          <p:cNvPr id="5" name="TextBox 4"/>
          <p:cNvSpPr txBox="1"/>
          <p:nvPr/>
        </p:nvSpPr>
        <p:spPr>
          <a:xfrm>
            <a:off x="5114000" y="5836587"/>
            <a:ext cx="173316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Sơ đồ chức năng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656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Shape 43">
            <a:extLst>
              <a:ext uri="{FF2B5EF4-FFF2-40B4-BE49-F238E27FC236}">
                <a16:creationId xmlns:a16="http://schemas.microsoft.com/office/drawing/2014/main" id="{1EFC499B-6B36-4F19-AE6E-41C156DCE682}"/>
              </a:ext>
            </a:extLst>
          </p:cNvPr>
          <p:cNvSpPr/>
          <p:nvPr/>
        </p:nvSpPr>
        <p:spPr>
          <a:xfrm flipH="1">
            <a:off x="3251020" y="0"/>
            <a:ext cx="8940980" cy="6858000"/>
          </a:xfrm>
          <a:custGeom>
            <a:avLst/>
            <a:gdLst>
              <a:gd name="connsiteX0" fmla="*/ 8940980 w 8940980"/>
              <a:gd name="connsiteY0" fmla="*/ 0 h 6858000"/>
              <a:gd name="connsiteX1" fmla="*/ 2278043 w 8940980"/>
              <a:gd name="connsiteY1" fmla="*/ 0 h 6858000"/>
              <a:gd name="connsiteX2" fmla="*/ 0 w 8940980"/>
              <a:gd name="connsiteY2" fmla="*/ 5319796 h 6858000"/>
              <a:gd name="connsiteX3" fmla="*/ 0 w 8940980"/>
              <a:gd name="connsiteY3" fmla="*/ 6858000 h 6858000"/>
              <a:gd name="connsiteX4" fmla="*/ 6004247 w 894098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0980" h="6858000">
                <a:moveTo>
                  <a:pt x="8940980" y="0"/>
                </a:moveTo>
                <a:lnTo>
                  <a:pt x="2278043" y="0"/>
                </a:lnTo>
                <a:lnTo>
                  <a:pt x="0" y="5319796"/>
                </a:lnTo>
                <a:lnTo>
                  <a:pt x="0" y="6858000"/>
                </a:lnTo>
                <a:lnTo>
                  <a:pt x="6004247" y="685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366A0BEF-587B-4A93-80CD-8999022E5E6D}"/>
              </a:ext>
            </a:extLst>
          </p:cNvPr>
          <p:cNvGrpSpPr/>
          <p:nvPr/>
        </p:nvGrpSpPr>
        <p:grpSpPr>
          <a:xfrm>
            <a:off x="1757356" y="2409769"/>
            <a:ext cx="1143794" cy="2010733"/>
            <a:chOff x="4871870" y="1763729"/>
            <a:chExt cx="2448272" cy="4303935"/>
          </a:xfrm>
        </p:grpSpPr>
        <p:grpSp>
          <p:nvGrpSpPr>
            <p:cNvPr id="16" name="Group 3">
              <a:extLst>
                <a:ext uri="{FF2B5EF4-FFF2-40B4-BE49-F238E27FC236}">
                  <a16:creationId xmlns:a16="http://schemas.microsoft.com/office/drawing/2014/main" id="{D4BC684C-041F-4B88-9CF0-ECE0DDA3532B}"/>
                </a:ext>
              </a:extLst>
            </p:cNvPr>
            <p:cNvGrpSpPr/>
            <p:nvPr/>
          </p:nvGrpSpPr>
          <p:grpSpPr>
            <a:xfrm>
              <a:off x="4871870" y="1763729"/>
              <a:ext cx="2448272" cy="4303935"/>
              <a:chOff x="445712" y="1449040"/>
              <a:chExt cx="2113018" cy="3924176"/>
            </a:xfrm>
          </p:grpSpPr>
          <p:sp>
            <p:nvSpPr>
              <p:cNvPr id="18" name="Rounded Rectangle 4">
                <a:extLst>
                  <a:ext uri="{FF2B5EF4-FFF2-40B4-BE49-F238E27FC236}">
                    <a16:creationId xmlns:a16="http://schemas.microsoft.com/office/drawing/2014/main" id="{9B4A4720-3BBC-4B27-BC9F-959A89549DB8}"/>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Times New Roman" panose="02020603050405020304" pitchFamily="18" charset="0"/>
                  <a:cs typeface="Times New Roman" panose="02020603050405020304" pitchFamily="18" charset="0"/>
                </a:endParaRPr>
              </a:p>
            </p:txBody>
          </p:sp>
          <p:sp>
            <p:nvSpPr>
              <p:cNvPr id="19" name="Rectangle 5">
                <a:extLst>
                  <a:ext uri="{FF2B5EF4-FFF2-40B4-BE49-F238E27FC236}">
                    <a16:creationId xmlns:a16="http://schemas.microsoft.com/office/drawing/2014/main" id="{20F8CC13-EFAD-45FD-BA3E-7E5207421F9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grpSp>
            <p:nvGrpSpPr>
              <p:cNvPr id="20" name="Group 6">
                <a:extLst>
                  <a:ext uri="{FF2B5EF4-FFF2-40B4-BE49-F238E27FC236}">
                    <a16:creationId xmlns:a16="http://schemas.microsoft.com/office/drawing/2014/main" id="{842CD73E-6103-4AEA-A445-1D2B0CCB0F05}"/>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CD9D617B-7D93-48B9-ADD1-FB24762646B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sp>
              <p:nvSpPr>
                <p:cNvPr id="22" name="Rounded Rectangle 8">
                  <a:extLst>
                    <a:ext uri="{FF2B5EF4-FFF2-40B4-BE49-F238E27FC236}">
                      <a16:creationId xmlns:a16="http://schemas.microsoft.com/office/drawing/2014/main" id="{04CCA352-6596-4EE3-BCF8-248E86B334B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Times New Roman" panose="02020603050405020304" pitchFamily="18" charset="0"/>
                    <a:cs typeface="Times New Roman" panose="02020603050405020304" pitchFamily="18" charset="0"/>
                  </a:endParaRPr>
                </a:p>
              </p:txBody>
            </p:sp>
          </p:grpSp>
        </p:grpSp>
        <p:sp>
          <p:nvSpPr>
            <p:cNvPr id="17" name="Picture Placeholder 2">
              <a:extLst>
                <a:ext uri="{FF2B5EF4-FFF2-40B4-BE49-F238E27FC236}">
                  <a16:creationId xmlns:a16="http://schemas.microsoft.com/office/drawing/2014/main" id="{77EB584B-0620-49F6-9167-284CAC6C356A}"/>
                </a:ext>
              </a:extLst>
            </p:cNvPr>
            <p:cNvSpPr txBox="1">
              <a:spLocks/>
            </p:cNvSpPr>
            <p:nvPr/>
          </p:nvSpPr>
          <p:spPr>
            <a:xfrm>
              <a:off x="5051890" y="2223507"/>
              <a:ext cx="2088232" cy="3384376"/>
            </a:xfrm>
            <a:prstGeom prst="rect">
              <a:avLst/>
            </a:prstGeom>
            <a:solidFill>
              <a:schemeClr val="bg1">
                <a:lumMod val="6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endParaRPr lang="ko-KR" altLang="en-US" dirty="0">
                <a:latin typeface="Times New Roman" panose="02020603050405020304" pitchFamily="18" charset="0"/>
                <a:cs typeface="Times New Roman" panose="02020603050405020304" pitchFamily="18" charset="0"/>
              </a:endParaRPr>
            </a:p>
          </p:txBody>
        </p:sp>
      </p:grpSp>
      <p:sp>
        <p:nvSpPr>
          <p:cNvPr id="46" name="Heart 45">
            <a:extLst>
              <a:ext uri="{FF2B5EF4-FFF2-40B4-BE49-F238E27FC236}">
                <a16:creationId xmlns:a16="http://schemas.microsoft.com/office/drawing/2014/main" id="{0D61234A-9078-497B-B44F-C85C29220E10}"/>
              </a:ext>
            </a:extLst>
          </p:cNvPr>
          <p:cNvSpPr/>
          <p:nvPr/>
        </p:nvSpPr>
        <p:spPr>
          <a:xfrm>
            <a:off x="1899454" y="2978692"/>
            <a:ext cx="874316" cy="874316"/>
          </a:xfrm>
          <a:prstGeom prst="hear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81CEE53-7F4A-4984-ADDF-72E44539565F}"/>
              </a:ext>
            </a:extLst>
          </p:cNvPr>
          <p:cNvSpPr/>
          <p:nvPr/>
        </p:nvSpPr>
        <p:spPr>
          <a:xfrm rot="16200000">
            <a:off x="1499930" y="5979380"/>
            <a:ext cx="1645920"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66FF1C3E-318E-4D13-BF8C-EB8A9AABF41D}"/>
              </a:ext>
            </a:extLst>
          </p:cNvPr>
          <p:cNvSpPr/>
          <p:nvPr/>
        </p:nvSpPr>
        <p:spPr>
          <a:xfrm rot="16200000">
            <a:off x="2061821" y="3108294"/>
            <a:ext cx="522150" cy="52215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Freeform 36">
            <a:extLst>
              <a:ext uri="{FF2B5EF4-FFF2-40B4-BE49-F238E27FC236}">
                <a16:creationId xmlns:a16="http://schemas.microsoft.com/office/drawing/2014/main" id="{8B4D6C70-F433-47A4-A279-102747793736}"/>
              </a:ext>
            </a:extLst>
          </p:cNvPr>
          <p:cNvSpPr>
            <a:spLocks/>
          </p:cNvSpPr>
          <p:nvPr/>
        </p:nvSpPr>
        <p:spPr bwMode="auto">
          <a:xfrm>
            <a:off x="1063474" y="3837822"/>
            <a:ext cx="2527532" cy="1488821"/>
          </a:xfrm>
          <a:custGeom>
            <a:avLst/>
            <a:gdLst/>
            <a:ahLst/>
            <a:cxnLst/>
            <a:rect l="l" t="t" r="r" b="b"/>
            <a:pathLst>
              <a:path w="1255887" h="739769">
                <a:moveTo>
                  <a:pt x="0" y="0"/>
                </a:moveTo>
                <a:lnTo>
                  <a:pt x="101935" y="0"/>
                </a:lnTo>
                <a:lnTo>
                  <a:pt x="126181" y="48492"/>
                </a:lnTo>
                <a:lnTo>
                  <a:pt x="165558" y="135996"/>
                </a:lnTo>
                <a:lnTo>
                  <a:pt x="194726" y="204540"/>
                </a:lnTo>
                <a:lnTo>
                  <a:pt x="223893" y="276001"/>
                </a:lnTo>
                <a:lnTo>
                  <a:pt x="255978" y="341629"/>
                </a:lnTo>
                <a:lnTo>
                  <a:pt x="288062" y="408715"/>
                </a:lnTo>
                <a:lnTo>
                  <a:pt x="327439" y="467050"/>
                </a:lnTo>
                <a:lnTo>
                  <a:pt x="369732" y="522469"/>
                </a:lnTo>
                <a:lnTo>
                  <a:pt x="423693" y="567679"/>
                </a:lnTo>
                <a:lnTo>
                  <a:pt x="452861" y="588097"/>
                </a:lnTo>
                <a:lnTo>
                  <a:pt x="489320" y="612889"/>
                </a:lnTo>
                <a:lnTo>
                  <a:pt x="528697" y="631848"/>
                </a:lnTo>
                <a:lnTo>
                  <a:pt x="573907" y="646432"/>
                </a:lnTo>
                <a:lnTo>
                  <a:pt x="622034" y="655183"/>
                </a:lnTo>
                <a:lnTo>
                  <a:pt x="674536" y="649349"/>
                </a:lnTo>
                <a:lnTo>
                  <a:pt x="741622" y="628932"/>
                </a:lnTo>
                <a:lnTo>
                  <a:pt x="799957" y="599764"/>
                </a:lnTo>
                <a:lnTo>
                  <a:pt x="849543" y="561846"/>
                </a:lnTo>
                <a:lnTo>
                  <a:pt x="894753" y="519552"/>
                </a:lnTo>
                <a:lnTo>
                  <a:pt x="935588" y="469967"/>
                </a:lnTo>
                <a:lnTo>
                  <a:pt x="969131" y="416007"/>
                </a:lnTo>
                <a:lnTo>
                  <a:pt x="998298" y="357671"/>
                </a:lnTo>
                <a:lnTo>
                  <a:pt x="1027466" y="296419"/>
                </a:lnTo>
                <a:lnTo>
                  <a:pt x="1053717" y="236625"/>
                </a:lnTo>
                <a:lnTo>
                  <a:pt x="1081427" y="175372"/>
                </a:lnTo>
                <a:lnTo>
                  <a:pt x="1107678" y="111203"/>
                </a:lnTo>
                <a:lnTo>
                  <a:pt x="1159187" y="0"/>
                </a:lnTo>
                <a:lnTo>
                  <a:pt x="1255887" y="0"/>
                </a:lnTo>
                <a:lnTo>
                  <a:pt x="1250600" y="10574"/>
                </a:lnTo>
                <a:lnTo>
                  <a:pt x="1218515" y="74743"/>
                </a:lnTo>
                <a:lnTo>
                  <a:pt x="1186431" y="140371"/>
                </a:lnTo>
                <a:lnTo>
                  <a:pt x="1160180" y="207457"/>
                </a:lnTo>
                <a:lnTo>
                  <a:pt x="1131012" y="273084"/>
                </a:lnTo>
                <a:lnTo>
                  <a:pt x="1101844" y="337254"/>
                </a:lnTo>
                <a:lnTo>
                  <a:pt x="1072676" y="399964"/>
                </a:lnTo>
                <a:lnTo>
                  <a:pt x="1040592" y="458300"/>
                </a:lnTo>
                <a:lnTo>
                  <a:pt x="1004132" y="515177"/>
                </a:lnTo>
                <a:lnTo>
                  <a:pt x="964755" y="567679"/>
                </a:lnTo>
                <a:lnTo>
                  <a:pt x="919545" y="615806"/>
                </a:lnTo>
                <a:lnTo>
                  <a:pt x="868502" y="655183"/>
                </a:lnTo>
                <a:lnTo>
                  <a:pt x="810166" y="690184"/>
                </a:lnTo>
                <a:lnTo>
                  <a:pt x="744539" y="719352"/>
                </a:lnTo>
                <a:lnTo>
                  <a:pt x="670161" y="736852"/>
                </a:lnTo>
                <a:lnTo>
                  <a:pt x="605991" y="739769"/>
                </a:lnTo>
                <a:lnTo>
                  <a:pt x="544739" y="732477"/>
                </a:lnTo>
                <a:lnTo>
                  <a:pt x="489320" y="710601"/>
                </a:lnTo>
                <a:lnTo>
                  <a:pt x="436818" y="687267"/>
                </a:lnTo>
                <a:lnTo>
                  <a:pt x="391608" y="658099"/>
                </a:lnTo>
                <a:lnTo>
                  <a:pt x="353690" y="631848"/>
                </a:lnTo>
                <a:lnTo>
                  <a:pt x="308480" y="591013"/>
                </a:lnTo>
                <a:lnTo>
                  <a:pt x="269103" y="544345"/>
                </a:lnTo>
                <a:lnTo>
                  <a:pt x="237019" y="490385"/>
                </a:lnTo>
                <a:lnTo>
                  <a:pt x="207851" y="434966"/>
                </a:lnTo>
                <a:lnTo>
                  <a:pt x="181600" y="376630"/>
                </a:lnTo>
                <a:lnTo>
                  <a:pt x="155349" y="315378"/>
                </a:lnTo>
                <a:lnTo>
                  <a:pt x="115972" y="227874"/>
                </a:lnTo>
                <a:lnTo>
                  <a:pt x="70762" y="140371"/>
                </a:lnTo>
                <a:lnTo>
                  <a:pt x="25552" y="5286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ko-KR" altLang="en-US">
              <a:latin typeface="Times New Roman" panose="02020603050405020304" pitchFamily="18" charset="0"/>
              <a:cs typeface="Times New Roman" panose="02020603050405020304" pitchFamily="18" charset="0"/>
            </a:endParaRPr>
          </a:p>
        </p:txBody>
      </p:sp>
      <p:sp>
        <p:nvSpPr>
          <p:cNvPr id="5" name="Freeform 36">
            <a:extLst>
              <a:ext uri="{FF2B5EF4-FFF2-40B4-BE49-F238E27FC236}">
                <a16:creationId xmlns:a16="http://schemas.microsoft.com/office/drawing/2014/main" id="{2C5C9A3E-99C9-4205-B483-5AB38D9831DC}"/>
              </a:ext>
            </a:extLst>
          </p:cNvPr>
          <p:cNvSpPr>
            <a:spLocks/>
          </p:cNvSpPr>
          <p:nvPr/>
        </p:nvSpPr>
        <p:spPr bwMode="auto">
          <a:xfrm>
            <a:off x="842914" y="1864093"/>
            <a:ext cx="2959964" cy="1980369"/>
          </a:xfrm>
          <a:custGeom>
            <a:avLst/>
            <a:gdLst>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5638 w 1608138"/>
              <a:gd name="connsiteY49" fmla="*/ 14288 h 1075928"/>
              <a:gd name="connsiteX50" fmla="*/ 658813 w 1608138"/>
              <a:gd name="connsiteY50" fmla="*/ 19050 h 1075928"/>
              <a:gd name="connsiteX51" fmla="*/ 663575 w 1608138"/>
              <a:gd name="connsiteY51" fmla="*/ 25400 h 1075928"/>
              <a:gd name="connsiteX52" fmla="*/ 676275 w 1608138"/>
              <a:gd name="connsiteY52" fmla="*/ 53975 h 1075928"/>
              <a:gd name="connsiteX53" fmla="*/ 676275 w 1608138"/>
              <a:gd name="connsiteY53" fmla="*/ 85725 h 1075928"/>
              <a:gd name="connsiteX54" fmla="*/ 666750 w 1608138"/>
              <a:gd name="connsiteY54" fmla="*/ 114300 h 1075928"/>
              <a:gd name="connsiteX55" fmla="*/ 649288 w 1608138"/>
              <a:gd name="connsiteY55" fmla="*/ 138113 h 1075928"/>
              <a:gd name="connsiteX56" fmla="*/ 617538 w 1608138"/>
              <a:gd name="connsiteY56" fmla="*/ 149225 h 1075928"/>
              <a:gd name="connsiteX57" fmla="*/ 585788 w 1608138"/>
              <a:gd name="connsiteY57" fmla="*/ 149225 h 1075928"/>
              <a:gd name="connsiteX58" fmla="*/ 550863 w 1608138"/>
              <a:gd name="connsiteY58" fmla="*/ 141288 h 1075928"/>
              <a:gd name="connsiteX59" fmla="*/ 517525 w 1608138"/>
              <a:gd name="connsiteY59" fmla="*/ 131763 h 1075928"/>
              <a:gd name="connsiteX60" fmla="*/ 479425 w 1608138"/>
              <a:gd name="connsiteY60" fmla="*/ 128588 h 1075928"/>
              <a:gd name="connsiteX61" fmla="*/ 441325 w 1608138"/>
              <a:gd name="connsiteY61" fmla="*/ 131763 h 1075928"/>
              <a:gd name="connsiteX62" fmla="*/ 360363 w 1608138"/>
              <a:gd name="connsiteY62" fmla="*/ 158750 h 1075928"/>
              <a:gd name="connsiteX63" fmla="*/ 292100 w 1608138"/>
              <a:gd name="connsiteY63" fmla="*/ 198438 h 1075928"/>
              <a:gd name="connsiteX64" fmla="*/ 231775 w 1608138"/>
              <a:gd name="connsiteY64" fmla="*/ 250825 h 1075928"/>
              <a:gd name="connsiteX65" fmla="*/ 182563 w 1608138"/>
              <a:gd name="connsiteY65" fmla="*/ 307975 h 1075928"/>
              <a:gd name="connsiteX66" fmla="*/ 141288 w 1608138"/>
              <a:gd name="connsiteY66" fmla="*/ 377825 h 1075928"/>
              <a:gd name="connsiteX67" fmla="*/ 109538 w 1608138"/>
              <a:gd name="connsiteY67" fmla="*/ 455613 h 1075928"/>
              <a:gd name="connsiteX68" fmla="*/ 98425 w 1608138"/>
              <a:gd name="connsiteY68" fmla="*/ 512763 h 1075928"/>
              <a:gd name="connsiteX69" fmla="*/ 92075 w 1608138"/>
              <a:gd name="connsiteY69" fmla="*/ 576263 h 1075928"/>
              <a:gd name="connsiteX70" fmla="*/ 95250 w 1608138"/>
              <a:gd name="connsiteY70" fmla="*/ 642938 h 1075928"/>
              <a:gd name="connsiteX71" fmla="*/ 101600 w 1608138"/>
              <a:gd name="connsiteY71" fmla="*/ 709613 h 1075928"/>
              <a:gd name="connsiteX72" fmla="*/ 109538 w 1608138"/>
              <a:gd name="connsiteY72" fmla="*/ 773113 h 1075928"/>
              <a:gd name="connsiteX73" fmla="*/ 123825 w 1608138"/>
              <a:gd name="connsiteY73" fmla="*/ 825500 h 1075928"/>
              <a:gd name="connsiteX74" fmla="*/ 161925 w 1608138"/>
              <a:gd name="connsiteY74" fmla="*/ 928688 h 1075928"/>
              <a:gd name="connsiteX75" fmla="*/ 207963 w 1608138"/>
              <a:gd name="connsiteY75" fmla="*/ 1030288 h 1075928"/>
              <a:gd name="connsiteX76" fmla="*/ 230783 w 1608138"/>
              <a:gd name="connsiteY76" fmla="*/ 1075928 h 1075928"/>
              <a:gd name="connsiteX77" fmla="*/ 119823 w 1608138"/>
              <a:gd name="connsiteY77" fmla="*/ 1075928 h 1075928"/>
              <a:gd name="connsiteX78" fmla="*/ 101600 w 1608138"/>
              <a:gd name="connsiteY78" fmla="*/ 1038225 h 1075928"/>
              <a:gd name="connsiteX79" fmla="*/ 60325 w 1608138"/>
              <a:gd name="connsiteY79" fmla="*/ 938213 h 1075928"/>
              <a:gd name="connsiteX80" fmla="*/ 28575 w 1608138"/>
              <a:gd name="connsiteY80" fmla="*/ 830263 h 1075928"/>
              <a:gd name="connsiteX81" fmla="*/ 14288 w 1608138"/>
              <a:gd name="connsiteY81" fmla="*/ 769938 h 1075928"/>
              <a:gd name="connsiteX82" fmla="*/ 6350 w 1608138"/>
              <a:gd name="connsiteY82" fmla="*/ 700088 h 1075928"/>
              <a:gd name="connsiteX83" fmla="*/ 0 w 1608138"/>
              <a:gd name="connsiteY83" fmla="*/ 628650 h 1075928"/>
              <a:gd name="connsiteX84" fmla="*/ 0 w 1608138"/>
              <a:gd name="connsiteY84" fmla="*/ 554038 h 1075928"/>
              <a:gd name="connsiteX85" fmla="*/ 9525 w 1608138"/>
              <a:gd name="connsiteY85" fmla="*/ 487363 h 1075928"/>
              <a:gd name="connsiteX86" fmla="*/ 23813 w 1608138"/>
              <a:gd name="connsiteY86" fmla="*/ 423863 h 1075928"/>
              <a:gd name="connsiteX87" fmla="*/ 52388 w 1608138"/>
              <a:gd name="connsiteY87" fmla="*/ 342900 h 1075928"/>
              <a:gd name="connsiteX88" fmla="*/ 95250 w 1608138"/>
              <a:gd name="connsiteY88" fmla="*/ 271463 h 1075928"/>
              <a:gd name="connsiteX89" fmla="*/ 144463 w 1608138"/>
              <a:gd name="connsiteY89" fmla="*/ 204788 h 1075928"/>
              <a:gd name="connsiteX90" fmla="*/ 204788 w 1608138"/>
              <a:gd name="connsiteY90" fmla="*/ 146050 h 1075928"/>
              <a:gd name="connsiteX91" fmla="*/ 271463 w 1608138"/>
              <a:gd name="connsiteY91" fmla="*/ 96838 h 1075928"/>
              <a:gd name="connsiteX92" fmla="*/ 346075 w 1608138"/>
              <a:gd name="connsiteY92" fmla="*/ 63500 h 1075928"/>
              <a:gd name="connsiteX93" fmla="*/ 395288 w 1608138"/>
              <a:gd name="connsiteY93" fmla="*/ 49213 h 1075928"/>
              <a:gd name="connsiteX94" fmla="*/ 447675 w 1608138"/>
              <a:gd name="connsiteY94" fmla="*/ 36513 h 1075928"/>
              <a:gd name="connsiteX95" fmla="*/ 500063 w 1608138"/>
              <a:gd name="connsiteY95" fmla="*/ 28575 h 1075928"/>
              <a:gd name="connsiteX96" fmla="*/ 549275 w 1608138"/>
              <a:gd name="connsiteY96" fmla="*/ 17463 h 1075928"/>
              <a:gd name="connsiteX97" fmla="*/ 595313 w 1608138"/>
              <a:gd name="connsiteY97"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2463 w 1608138"/>
              <a:gd name="connsiteY48" fmla="*/ 14288 h 1075928"/>
              <a:gd name="connsiteX49" fmla="*/ 658813 w 1608138"/>
              <a:gd name="connsiteY49" fmla="*/ 19050 h 1075928"/>
              <a:gd name="connsiteX50" fmla="*/ 663575 w 1608138"/>
              <a:gd name="connsiteY50" fmla="*/ 25400 h 1075928"/>
              <a:gd name="connsiteX51" fmla="*/ 676275 w 1608138"/>
              <a:gd name="connsiteY51" fmla="*/ 53975 h 1075928"/>
              <a:gd name="connsiteX52" fmla="*/ 676275 w 1608138"/>
              <a:gd name="connsiteY52" fmla="*/ 85725 h 1075928"/>
              <a:gd name="connsiteX53" fmla="*/ 666750 w 1608138"/>
              <a:gd name="connsiteY53" fmla="*/ 114300 h 1075928"/>
              <a:gd name="connsiteX54" fmla="*/ 649288 w 1608138"/>
              <a:gd name="connsiteY54" fmla="*/ 138113 h 1075928"/>
              <a:gd name="connsiteX55" fmla="*/ 617538 w 1608138"/>
              <a:gd name="connsiteY55" fmla="*/ 149225 h 1075928"/>
              <a:gd name="connsiteX56" fmla="*/ 585788 w 1608138"/>
              <a:gd name="connsiteY56" fmla="*/ 149225 h 1075928"/>
              <a:gd name="connsiteX57" fmla="*/ 550863 w 1608138"/>
              <a:gd name="connsiteY57" fmla="*/ 141288 h 1075928"/>
              <a:gd name="connsiteX58" fmla="*/ 517525 w 1608138"/>
              <a:gd name="connsiteY58" fmla="*/ 131763 h 1075928"/>
              <a:gd name="connsiteX59" fmla="*/ 479425 w 1608138"/>
              <a:gd name="connsiteY59" fmla="*/ 128588 h 1075928"/>
              <a:gd name="connsiteX60" fmla="*/ 441325 w 1608138"/>
              <a:gd name="connsiteY60" fmla="*/ 131763 h 1075928"/>
              <a:gd name="connsiteX61" fmla="*/ 360363 w 1608138"/>
              <a:gd name="connsiteY61" fmla="*/ 158750 h 1075928"/>
              <a:gd name="connsiteX62" fmla="*/ 292100 w 1608138"/>
              <a:gd name="connsiteY62" fmla="*/ 198438 h 1075928"/>
              <a:gd name="connsiteX63" fmla="*/ 231775 w 1608138"/>
              <a:gd name="connsiteY63" fmla="*/ 250825 h 1075928"/>
              <a:gd name="connsiteX64" fmla="*/ 182563 w 1608138"/>
              <a:gd name="connsiteY64" fmla="*/ 307975 h 1075928"/>
              <a:gd name="connsiteX65" fmla="*/ 141288 w 1608138"/>
              <a:gd name="connsiteY65" fmla="*/ 377825 h 1075928"/>
              <a:gd name="connsiteX66" fmla="*/ 109538 w 1608138"/>
              <a:gd name="connsiteY66" fmla="*/ 455613 h 1075928"/>
              <a:gd name="connsiteX67" fmla="*/ 98425 w 1608138"/>
              <a:gd name="connsiteY67" fmla="*/ 512763 h 1075928"/>
              <a:gd name="connsiteX68" fmla="*/ 92075 w 1608138"/>
              <a:gd name="connsiteY68" fmla="*/ 576263 h 1075928"/>
              <a:gd name="connsiteX69" fmla="*/ 95250 w 1608138"/>
              <a:gd name="connsiteY69" fmla="*/ 642938 h 1075928"/>
              <a:gd name="connsiteX70" fmla="*/ 101600 w 1608138"/>
              <a:gd name="connsiteY70" fmla="*/ 709613 h 1075928"/>
              <a:gd name="connsiteX71" fmla="*/ 109538 w 1608138"/>
              <a:gd name="connsiteY71" fmla="*/ 773113 h 1075928"/>
              <a:gd name="connsiteX72" fmla="*/ 123825 w 1608138"/>
              <a:gd name="connsiteY72" fmla="*/ 825500 h 1075928"/>
              <a:gd name="connsiteX73" fmla="*/ 161925 w 1608138"/>
              <a:gd name="connsiteY73" fmla="*/ 928688 h 1075928"/>
              <a:gd name="connsiteX74" fmla="*/ 207963 w 1608138"/>
              <a:gd name="connsiteY74" fmla="*/ 1030288 h 1075928"/>
              <a:gd name="connsiteX75" fmla="*/ 230783 w 1608138"/>
              <a:gd name="connsiteY75" fmla="*/ 1075928 h 1075928"/>
              <a:gd name="connsiteX76" fmla="*/ 119823 w 1608138"/>
              <a:gd name="connsiteY76" fmla="*/ 1075928 h 1075928"/>
              <a:gd name="connsiteX77" fmla="*/ 101600 w 1608138"/>
              <a:gd name="connsiteY77" fmla="*/ 1038225 h 1075928"/>
              <a:gd name="connsiteX78" fmla="*/ 60325 w 1608138"/>
              <a:gd name="connsiteY78" fmla="*/ 938213 h 1075928"/>
              <a:gd name="connsiteX79" fmla="*/ 28575 w 1608138"/>
              <a:gd name="connsiteY79" fmla="*/ 830263 h 1075928"/>
              <a:gd name="connsiteX80" fmla="*/ 14288 w 1608138"/>
              <a:gd name="connsiteY80" fmla="*/ 769938 h 1075928"/>
              <a:gd name="connsiteX81" fmla="*/ 6350 w 1608138"/>
              <a:gd name="connsiteY81" fmla="*/ 700088 h 1075928"/>
              <a:gd name="connsiteX82" fmla="*/ 0 w 1608138"/>
              <a:gd name="connsiteY82" fmla="*/ 628650 h 1075928"/>
              <a:gd name="connsiteX83" fmla="*/ 0 w 1608138"/>
              <a:gd name="connsiteY83" fmla="*/ 554038 h 1075928"/>
              <a:gd name="connsiteX84" fmla="*/ 9525 w 1608138"/>
              <a:gd name="connsiteY84" fmla="*/ 487363 h 1075928"/>
              <a:gd name="connsiteX85" fmla="*/ 23813 w 1608138"/>
              <a:gd name="connsiteY85" fmla="*/ 423863 h 1075928"/>
              <a:gd name="connsiteX86" fmla="*/ 52388 w 1608138"/>
              <a:gd name="connsiteY86" fmla="*/ 342900 h 1075928"/>
              <a:gd name="connsiteX87" fmla="*/ 95250 w 1608138"/>
              <a:gd name="connsiteY87" fmla="*/ 271463 h 1075928"/>
              <a:gd name="connsiteX88" fmla="*/ 144463 w 1608138"/>
              <a:gd name="connsiteY88" fmla="*/ 204788 h 1075928"/>
              <a:gd name="connsiteX89" fmla="*/ 204788 w 1608138"/>
              <a:gd name="connsiteY89" fmla="*/ 146050 h 1075928"/>
              <a:gd name="connsiteX90" fmla="*/ 271463 w 1608138"/>
              <a:gd name="connsiteY90" fmla="*/ 96838 h 1075928"/>
              <a:gd name="connsiteX91" fmla="*/ 346075 w 1608138"/>
              <a:gd name="connsiteY91" fmla="*/ 63500 h 1075928"/>
              <a:gd name="connsiteX92" fmla="*/ 395288 w 1608138"/>
              <a:gd name="connsiteY92" fmla="*/ 49213 h 1075928"/>
              <a:gd name="connsiteX93" fmla="*/ 447675 w 1608138"/>
              <a:gd name="connsiteY93" fmla="*/ 36513 h 1075928"/>
              <a:gd name="connsiteX94" fmla="*/ 500063 w 1608138"/>
              <a:gd name="connsiteY94" fmla="*/ 28575 h 1075928"/>
              <a:gd name="connsiteX95" fmla="*/ 549275 w 1608138"/>
              <a:gd name="connsiteY95" fmla="*/ 17463 h 1075928"/>
              <a:gd name="connsiteX96" fmla="*/ 595313 w 1608138"/>
              <a:gd name="connsiteY96"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58813 w 1608138"/>
              <a:gd name="connsiteY48" fmla="*/ 19050 h 1075928"/>
              <a:gd name="connsiteX49" fmla="*/ 663575 w 1608138"/>
              <a:gd name="connsiteY49" fmla="*/ 25400 h 1075928"/>
              <a:gd name="connsiteX50" fmla="*/ 676275 w 1608138"/>
              <a:gd name="connsiteY50" fmla="*/ 53975 h 1075928"/>
              <a:gd name="connsiteX51" fmla="*/ 676275 w 1608138"/>
              <a:gd name="connsiteY51" fmla="*/ 85725 h 1075928"/>
              <a:gd name="connsiteX52" fmla="*/ 666750 w 1608138"/>
              <a:gd name="connsiteY52" fmla="*/ 114300 h 1075928"/>
              <a:gd name="connsiteX53" fmla="*/ 649288 w 1608138"/>
              <a:gd name="connsiteY53" fmla="*/ 138113 h 1075928"/>
              <a:gd name="connsiteX54" fmla="*/ 617538 w 1608138"/>
              <a:gd name="connsiteY54" fmla="*/ 149225 h 1075928"/>
              <a:gd name="connsiteX55" fmla="*/ 585788 w 1608138"/>
              <a:gd name="connsiteY55" fmla="*/ 149225 h 1075928"/>
              <a:gd name="connsiteX56" fmla="*/ 550863 w 1608138"/>
              <a:gd name="connsiteY56" fmla="*/ 141288 h 1075928"/>
              <a:gd name="connsiteX57" fmla="*/ 517525 w 1608138"/>
              <a:gd name="connsiteY57" fmla="*/ 131763 h 1075928"/>
              <a:gd name="connsiteX58" fmla="*/ 479425 w 1608138"/>
              <a:gd name="connsiteY58" fmla="*/ 128588 h 1075928"/>
              <a:gd name="connsiteX59" fmla="*/ 441325 w 1608138"/>
              <a:gd name="connsiteY59" fmla="*/ 131763 h 1075928"/>
              <a:gd name="connsiteX60" fmla="*/ 360363 w 1608138"/>
              <a:gd name="connsiteY60" fmla="*/ 158750 h 1075928"/>
              <a:gd name="connsiteX61" fmla="*/ 292100 w 1608138"/>
              <a:gd name="connsiteY61" fmla="*/ 198438 h 1075928"/>
              <a:gd name="connsiteX62" fmla="*/ 231775 w 1608138"/>
              <a:gd name="connsiteY62" fmla="*/ 250825 h 1075928"/>
              <a:gd name="connsiteX63" fmla="*/ 182563 w 1608138"/>
              <a:gd name="connsiteY63" fmla="*/ 307975 h 1075928"/>
              <a:gd name="connsiteX64" fmla="*/ 141288 w 1608138"/>
              <a:gd name="connsiteY64" fmla="*/ 377825 h 1075928"/>
              <a:gd name="connsiteX65" fmla="*/ 109538 w 1608138"/>
              <a:gd name="connsiteY65" fmla="*/ 455613 h 1075928"/>
              <a:gd name="connsiteX66" fmla="*/ 98425 w 1608138"/>
              <a:gd name="connsiteY66" fmla="*/ 512763 h 1075928"/>
              <a:gd name="connsiteX67" fmla="*/ 92075 w 1608138"/>
              <a:gd name="connsiteY67" fmla="*/ 576263 h 1075928"/>
              <a:gd name="connsiteX68" fmla="*/ 95250 w 1608138"/>
              <a:gd name="connsiteY68" fmla="*/ 642938 h 1075928"/>
              <a:gd name="connsiteX69" fmla="*/ 101600 w 1608138"/>
              <a:gd name="connsiteY69" fmla="*/ 709613 h 1075928"/>
              <a:gd name="connsiteX70" fmla="*/ 109538 w 1608138"/>
              <a:gd name="connsiteY70" fmla="*/ 773113 h 1075928"/>
              <a:gd name="connsiteX71" fmla="*/ 123825 w 1608138"/>
              <a:gd name="connsiteY71" fmla="*/ 825500 h 1075928"/>
              <a:gd name="connsiteX72" fmla="*/ 161925 w 1608138"/>
              <a:gd name="connsiteY72" fmla="*/ 928688 h 1075928"/>
              <a:gd name="connsiteX73" fmla="*/ 207963 w 1608138"/>
              <a:gd name="connsiteY73" fmla="*/ 1030288 h 1075928"/>
              <a:gd name="connsiteX74" fmla="*/ 230783 w 1608138"/>
              <a:gd name="connsiteY74" fmla="*/ 1075928 h 1075928"/>
              <a:gd name="connsiteX75" fmla="*/ 119823 w 1608138"/>
              <a:gd name="connsiteY75" fmla="*/ 1075928 h 1075928"/>
              <a:gd name="connsiteX76" fmla="*/ 101600 w 1608138"/>
              <a:gd name="connsiteY76" fmla="*/ 1038225 h 1075928"/>
              <a:gd name="connsiteX77" fmla="*/ 60325 w 1608138"/>
              <a:gd name="connsiteY77" fmla="*/ 938213 h 1075928"/>
              <a:gd name="connsiteX78" fmla="*/ 28575 w 1608138"/>
              <a:gd name="connsiteY78" fmla="*/ 830263 h 1075928"/>
              <a:gd name="connsiteX79" fmla="*/ 14288 w 1608138"/>
              <a:gd name="connsiteY79" fmla="*/ 769938 h 1075928"/>
              <a:gd name="connsiteX80" fmla="*/ 6350 w 1608138"/>
              <a:gd name="connsiteY80" fmla="*/ 700088 h 1075928"/>
              <a:gd name="connsiteX81" fmla="*/ 0 w 1608138"/>
              <a:gd name="connsiteY81" fmla="*/ 628650 h 1075928"/>
              <a:gd name="connsiteX82" fmla="*/ 0 w 1608138"/>
              <a:gd name="connsiteY82" fmla="*/ 554038 h 1075928"/>
              <a:gd name="connsiteX83" fmla="*/ 9525 w 1608138"/>
              <a:gd name="connsiteY83" fmla="*/ 487363 h 1075928"/>
              <a:gd name="connsiteX84" fmla="*/ 23813 w 1608138"/>
              <a:gd name="connsiteY84" fmla="*/ 423863 h 1075928"/>
              <a:gd name="connsiteX85" fmla="*/ 52388 w 1608138"/>
              <a:gd name="connsiteY85" fmla="*/ 342900 h 1075928"/>
              <a:gd name="connsiteX86" fmla="*/ 95250 w 1608138"/>
              <a:gd name="connsiteY86" fmla="*/ 271463 h 1075928"/>
              <a:gd name="connsiteX87" fmla="*/ 144463 w 1608138"/>
              <a:gd name="connsiteY87" fmla="*/ 204788 h 1075928"/>
              <a:gd name="connsiteX88" fmla="*/ 204788 w 1608138"/>
              <a:gd name="connsiteY88" fmla="*/ 146050 h 1075928"/>
              <a:gd name="connsiteX89" fmla="*/ 271463 w 1608138"/>
              <a:gd name="connsiteY89" fmla="*/ 96838 h 1075928"/>
              <a:gd name="connsiteX90" fmla="*/ 346075 w 1608138"/>
              <a:gd name="connsiteY90" fmla="*/ 63500 h 1075928"/>
              <a:gd name="connsiteX91" fmla="*/ 395288 w 1608138"/>
              <a:gd name="connsiteY91" fmla="*/ 49213 h 1075928"/>
              <a:gd name="connsiteX92" fmla="*/ 447675 w 1608138"/>
              <a:gd name="connsiteY92" fmla="*/ 36513 h 1075928"/>
              <a:gd name="connsiteX93" fmla="*/ 500063 w 1608138"/>
              <a:gd name="connsiteY93" fmla="*/ 28575 h 1075928"/>
              <a:gd name="connsiteX94" fmla="*/ 549275 w 1608138"/>
              <a:gd name="connsiteY94" fmla="*/ 17463 h 1075928"/>
              <a:gd name="connsiteX95" fmla="*/ 595313 w 1608138"/>
              <a:gd name="connsiteY95"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49288 w 1608138"/>
              <a:gd name="connsiteY47" fmla="*/ 11113 h 1075928"/>
              <a:gd name="connsiteX48" fmla="*/ 663575 w 1608138"/>
              <a:gd name="connsiteY48" fmla="*/ 25400 h 1075928"/>
              <a:gd name="connsiteX49" fmla="*/ 676275 w 1608138"/>
              <a:gd name="connsiteY49" fmla="*/ 53975 h 1075928"/>
              <a:gd name="connsiteX50" fmla="*/ 676275 w 1608138"/>
              <a:gd name="connsiteY50" fmla="*/ 85725 h 1075928"/>
              <a:gd name="connsiteX51" fmla="*/ 666750 w 1608138"/>
              <a:gd name="connsiteY51" fmla="*/ 114300 h 1075928"/>
              <a:gd name="connsiteX52" fmla="*/ 649288 w 1608138"/>
              <a:gd name="connsiteY52" fmla="*/ 138113 h 1075928"/>
              <a:gd name="connsiteX53" fmla="*/ 617538 w 1608138"/>
              <a:gd name="connsiteY53" fmla="*/ 149225 h 1075928"/>
              <a:gd name="connsiteX54" fmla="*/ 585788 w 1608138"/>
              <a:gd name="connsiteY54" fmla="*/ 149225 h 1075928"/>
              <a:gd name="connsiteX55" fmla="*/ 550863 w 1608138"/>
              <a:gd name="connsiteY55" fmla="*/ 141288 h 1075928"/>
              <a:gd name="connsiteX56" fmla="*/ 517525 w 1608138"/>
              <a:gd name="connsiteY56" fmla="*/ 131763 h 1075928"/>
              <a:gd name="connsiteX57" fmla="*/ 479425 w 1608138"/>
              <a:gd name="connsiteY57" fmla="*/ 128588 h 1075928"/>
              <a:gd name="connsiteX58" fmla="*/ 441325 w 1608138"/>
              <a:gd name="connsiteY58" fmla="*/ 131763 h 1075928"/>
              <a:gd name="connsiteX59" fmla="*/ 360363 w 1608138"/>
              <a:gd name="connsiteY59" fmla="*/ 158750 h 1075928"/>
              <a:gd name="connsiteX60" fmla="*/ 292100 w 1608138"/>
              <a:gd name="connsiteY60" fmla="*/ 198438 h 1075928"/>
              <a:gd name="connsiteX61" fmla="*/ 231775 w 1608138"/>
              <a:gd name="connsiteY61" fmla="*/ 250825 h 1075928"/>
              <a:gd name="connsiteX62" fmla="*/ 182563 w 1608138"/>
              <a:gd name="connsiteY62" fmla="*/ 307975 h 1075928"/>
              <a:gd name="connsiteX63" fmla="*/ 141288 w 1608138"/>
              <a:gd name="connsiteY63" fmla="*/ 377825 h 1075928"/>
              <a:gd name="connsiteX64" fmla="*/ 109538 w 1608138"/>
              <a:gd name="connsiteY64" fmla="*/ 455613 h 1075928"/>
              <a:gd name="connsiteX65" fmla="*/ 98425 w 1608138"/>
              <a:gd name="connsiteY65" fmla="*/ 512763 h 1075928"/>
              <a:gd name="connsiteX66" fmla="*/ 92075 w 1608138"/>
              <a:gd name="connsiteY66" fmla="*/ 576263 h 1075928"/>
              <a:gd name="connsiteX67" fmla="*/ 95250 w 1608138"/>
              <a:gd name="connsiteY67" fmla="*/ 642938 h 1075928"/>
              <a:gd name="connsiteX68" fmla="*/ 101600 w 1608138"/>
              <a:gd name="connsiteY68" fmla="*/ 709613 h 1075928"/>
              <a:gd name="connsiteX69" fmla="*/ 109538 w 1608138"/>
              <a:gd name="connsiteY69" fmla="*/ 773113 h 1075928"/>
              <a:gd name="connsiteX70" fmla="*/ 123825 w 1608138"/>
              <a:gd name="connsiteY70" fmla="*/ 825500 h 1075928"/>
              <a:gd name="connsiteX71" fmla="*/ 161925 w 1608138"/>
              <a:gd name="connsiteY71" fmla="*/ 928688 h 1075928"/>
              <a:gd name="connsiteX72" fmla="*/ 207963 w 1608138"/>
              <a:gd name="connsiteY72" fmla="*/ 1030288 h 1075928"/>
              <a:gd name="connsiteX73" fmla="*/ 230783 w 1608138"/>
              <a:gd name="connsiteY73" fmla="*/ 1075928 h 1075928"/>
              <a:gd name="connsiteX74" fmla="*/ 119823 w 1608138"/>
              <a:gd name="connsiteY74" fmla="*/ 1075928 h 1075928"/>
              <a:gd name="connsiteX75" fmla="*/ 101600 w 1608138"/>
              <a:gd name="connsiteY75" fmla="*/ 1038225 h 1075928"/>
              <a:gd name="connsiteX76" fmla="*/ 60325 w 1608138"/>
              <a:gd name="connsiteY76" fmla="*/ 938213 h 1075928"/>
              <a:gd name="connsiteX77" fmla="*/ 28575 w 1608138"/>
              <a:gd name="connsiteY77" fmla="*/ 830263 h 1075928"/>
              <a:gd name="connsiteX78" fmla="*/ 14288 w 1608138"/>
              <a:gd name="connsiteY78" fmla="*/ 769938 h 1075928"/>
              <a:gd name="connsiteX79" fmla="*/ 6350 w 1608138"/>
              <a:gd name="connsiteY79" fmla="*/ 700088 h 1075928"/>
              <a:gd name="connsiteX80" fmla="*/ 0 w 1608138"/>
              <a:gd name="connsiteY80" fmla="*/ 628650 h 1075928"/>
              <a:gd name="connsiteX81" fmla="*/ 0 w 1608138"/>
              <a:gd name="connsiteY81" fmla="*/ 554038 h 1075928"/>
              <a:gd name="connsiteX82" fmla="*/ 9525 w 1608138"/>
              <a:gd name="connsiteY82" fmla="*/ 487363 h 1075928"/>
              <a:gd name="connsiteX83" fmla="*/ 23813 w 1608138"/>
              <a:gd name="connsiteY83" fmla="*/ 423863 h 1075928"/>
              <a:gd name="connsiteX84" fmla="*/ 52388 w 1608138"/>
              <a:gd name="connsiteY84" fmla="*/ 342900 h 1075928"/>
              <a:gd name="connsiteX85" fmla="*/ 95250 w 1608138"/>
              <a:gd name="connsiteY85" fmla="*/ 271463 h 1075928"/>
              <a:gd name="connsiteX86" fmla="*/ 144463 w 1608138"/>
              <a:gd name="connsiteY86" fmla="*/ 204788 h 1075928"/>
              <a:gd name="connsiteX87" fmla="*/ 204788 w 1608138"/>
              <a:gd name="connsiteY87" fmla="*/ 146050 h 1075928"/>
              <a:gd name="connsiteX88" fmla="*/ 271463 w 1608138"/>
              <a:gd name="connsiteY88" fmla="*/ 96838 h 1075928"/>
              <a:gd name="connsiteX89" fmla="*/ 346075 w 1608138"/>
              <a:gd name="connsiteY89" fmla="*/ 63500 h 1075928"/>
              <a:gd name="connsiteX90" fmla="*/ 395288 w 1608138"/>
              <a:gd name="connsiteY90" fmla="*/ 49213 h 1075928"/>
              <a:gd name="connsiteX91" fmla="*/ 447675 w 1608138"/>
              <a:gd name="connsiteY91" fmla="*/ 36513 h 1075928"/>
              <a:gd name="connsiteX92" fmla="*/ 500063 w 1608138"/>
              <a:gd name="connsiteY92" fmla="*/ 28575 h 1075928"/>
              <a:gd name="connsiteX93" fmla="*/ 549275 w 1608138"/>
              <a:gd name="connsiteY93" fmla="*/ 17463 h 1075928"/>
              <a:gd name="connsiteX94" fmla="*/ 595313 w 1608138"/>
              <a:gd name="connsiteY94"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5 w 1608138"/>
              <a:gd name="connsiteY45" fmla="*/ 4763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44525 w 1608138"/>
              <a:gd name="connsiteY46" fmla="*/ 7938 h 1075928"/>
              <a:gd name="connsiteX47" fmla="*/ 663575 w 1608138"/>
              <a:gd name="connsiteY47" fmla="*/ 25400 h 1075928"/>
              <a:gd name="connsiteX48" fmla="*/ 676275 w 1608138"/>
              <a:gd name="connsiteY48" fmla="*/ 53975 h 1075928"/>
              <a:gd name="connsiteX49" fmla="*/ 676275 w 1608138"/>
              <a:gd name="connsiteY49" fmla="*/ 85725 h 1075928"/>
              <a:gd name="connsiteX50" fmla="*/ 666750 w 1608138"/>
              <a:gd name="connsiteY50" fmla="*/ 114300 h 1075928"/>
              <a:gd name="connsiteX51" fmla="*/ 649288 w 1608138"/>
              <a:gd name="connsiteY51" fmla="*/ 138113 h 1075928"/>
              <a:gd name="connsiteX52" fmla="*/ 617538 w 1608138"/>
              <a:gd name="connsiteY52" fmla="*/ 149225 h 1075928"/>
              <a:gd name="connsiteX53" fmla="*/ 585788 w 1608138"/>
              <a:gd name="connsiteY53" fmla="*/ 149225 h 1075928"/>
              <a:gd name="connsiteX54" fmla="*/ 550863 w 1608138"/>
              <a:gd name="connsiteY54" fmla="*/ 141288 h 1075928"/>
              <a:gd name="connsiteX55" fmla="*/ 517525 w 1608138"/>
              <a:gd name="connsiteY55" fmla="*/ 131763 h 1075928"/>
              <a:gd name="connsiteX56" fmla="*/ 479425 w 1608138"/>
              <a:gd name="connsiteY56" fmla="*/ 128588 h 1075928"/>
              <a:gd name="connsiteX57" fmla="*/ 441325 w 1608138"/>
              <a:gd name="connsiteY57" fmla="*/ 131763 h 1075928"/>
              <a:gd name="connsiteX58" fmla="*/ 360363 w 1608138"/>
              <a:gd name="connsiteY58" fmla="*/ 158750 h 1075928"/>
              <a:gd name="connsiteX59" fmla="*/ 292100 w 1608138"/>
              <a:gd name="connsiteY59" fmla="*/ 198438 h 1075928"/>
              <a:gd name="connsiteX60" fmla="*/ 231775 w 1608138"/>
              <a:gd name="connsiteY60" fmla="*/ 250825 h 1075928"/>
              <a:gd name="connsiteX61" fmla="*/ 182563 w 1608138"/>
              <a:gd name="connsiteY61" fmla="*/ 307975 h 1075928"/>
              <a:gd name="connsiteX62" fmla="*/ 141288 w 1608138"/>
              <a:gd name="connsiteY62" fmla="*/ 377825 h 1075928"/>
              <a:gd name="connsiteX63" fmla="*/ 109538 w 1608138"/>
              <a:gd name="connsiteY63" fmla="*/ 455613 h 1075928"/>
              <a:gd name="connsiteX64" fmla="*/ 98425 w 1608138"/>
              <a:gd name="connsiteY64" fmla="*/ 512763 h 1075928"/>
              <a:gd name="connsiteX65" fmla="*/ 92075 w 1608138"/>
              <a:gd name="connsiteY65" fmla="*/ 576263 h 1075928"/>
              <a:gd name="connsiteX66" fmla="*/ 95250 w 1608138"/>
              <a:gd name="connsiteY66" fmla="*/ 642938 h 1075928"/>
              <a:gd name="connsiteX67" fmla="*/ 101600 w 1608138"/>
              <a:gd name="connsiteY67" fmla="*/ 709613 h 1075928"/>
              <a:gd name="connsiteX68" fmla="*/ 109538 w 1608138"/>
              <a:gd name="connsiteY68" fmla="*/ 773113 h 1075928"/>
              <a:gd name="connsiteX69" fmla="*/ 123825 w 1608138"/>
              <a:gd name="connsiteY69" fmla="*/ 825500 h 1075928"/>
              <a:gd name="connsiteX70" fmla="*/ 161925 w 1608138"/>
              <a:gd name="connsiteY70" fmla="*/ 928688 h 1075928"/>
              <a:gd name="connsiteX71" fmla="*/ 207963 w 1608138"/>
              <a:gd name="connsiteY71" fmla="*/ 1030288 h 1075928"/>
              <a:gd name="connsiteX72" fmla="*/ 230783 w 1608138"/>
              <a:gd name="connsiteY72" fmla="*/ 1075928 h 1075928"/>
              <a:gd name="connsiteX73" fmla="*/ 119823 w 1608138"/>
              <a:gd name="connsiteY73" fmla="*/ 1075928 h 1075928"/>
              <a:gd name="connsiteX74" fmla="*/ 101600 w 1608138"/>
              <a:gd name="connsiteY74" fmla="*/ 1038225 h 1075928"/>
              <a:gd name="connsiteX75" fmla="*/ 60325 w 1608138"/>
              <a:gd name="connsiteY75" fmla="*/ 938213 h 1075928"/>
              <a:gd name="connsiteX76" fmla="*/ 28575 w 1608138"/>
              <a:gd name="connsiteY76" fmla="*/ 830263 h 1075928"/>
              <a:gd name="connsiteX77" fmla="*/ 14288 w 1608138"/>
              <a:gd name="connsiteY77" fmla="*/ 769938 h 1075928"/>
              <a:gd name="connsiteX78" fmla="*/ 6350 w 1608138"/>
              <a:gd name="connsiteY78" fmla="*/ 700088 h 1075928"/>
              <a:gd name="connsiteX79" fmla="*/ 0 w 1608138"/>
              <a:gd name="connsiteY79" fmla="*/ 628650 h 1075928"/>
              <a:gd name="connsiteX80" fmla="*/ 0 w 1608138"/>
              <a:gd name="connsiteY80" fmla="*/ 554038 h 1075928"/>
              <a:gd name="connsiteX81" fmla="*/ 9525 w 1608138"/>
              <a:gd name="connsiteY81" fmla="*/ 487363 h 1075928"/>
              <a:gd name="connsiteX82" fmla="*/ 23813 w 1608138"/>
              <a:gd name="connsiteY82" fmla="*/ 423863 h 1075928"/>
              <a:gd name="connsiteX83" fmla="*/ 52388 w 1608138"/>
              <a:gd name="connsiteY83" fmla="*/ 342900 h 1075928"/>
              <a:gd name="connsiteX84" fmla="*/ 95250 w 1608138"/>
              <a:gd name="connsiteY84" fmla="*/ 271463 h 1075928"/>
              <a:gd name="connsiteX85" fmla="*/ 144463 w 1608138"/>
              <a:gd name="connsiteY85" fmla="*/ 204788 h 1075928"/>
              <a:gd name="connsiteX86" fmla="*/ 204788 w 1608138"/>
              <a:gd name="connsiteY86" fmla="*/ 146050 h 1075928"/>
              <a:gd name="connsiteX87" fmla="*/ 271463 w 1608138"/>
              <a:gd name="connsiteY87" fmla="*/ 96838 h 1075928"/>
              <a:gd name="connsiteX88" fmla="*/ 346075 w 1608138"/>
              <a:gd name="connsiteY88" fmla="*/ 63500 h 1075928"/>
              <a:gd name="connsiteX89" fmla="*/ 395288 w 1608138"/>
              <a:gd name="connsiteY89" fmla="*/ 49213 h 1075928"/>
              <a:gd name="connsiteX90" fmla="*/ 447675 w 1608138"/>
              <a:gd name="connsiteY90" fmla="*/ 36513 h 1075928"/>
              <a:gd name="connsiteX91" fmla="*/ 500063 w 1608138"/>
              <a:gd name="connsiteY91" fmla="*/ 28575 h 1075928"/>
              <a:gd name="connsiteX92" fmla="*/ 549275 w 1608138"/>
              <a:gd name="connsiteY92" fmla="*/ 17463 h 1075928"/>
              <a:gd name="connsiteX93" fmla="*/ 595313 w 1608138"/>
              <a:gd name="connsiteY93"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76275 w 1608138"/>
              <a:gd name="connsiteY48" fmla="*/ 85725 h 1075928"/>
              <a:gd name="connsiteX49" fmla="*/ 666750 w 1608138"/>
              <a:gd name="connsiteY49" fmla="*/ 114300 h 1075928"/>
              <a:gd name="connsiteX50" fmla="*/ 649288 w 1608138"/>
              <a:gd name="connsiteY50" fmla="*/ 138113 h 1075928"/>
              <a:gd name="connsiteX51" fmla="*/ 617538 w 1608138"/>
              <a:gd name="connsiteY51" fmla="*/ 149225 h 1075928"/>
              <a:gd name="connsiteX52" fmla="*/ 585788 w 1608138"/>
              <a:gd name="connsiteY52" fmla="*/ 149225 h 1075928"/>
              <a:gd name="connsiteX53" fmla="*/ 550863 w 1608138"/>
              <a:gd name="connsiteY53" fmla="*/ 141288 h 1075928"/>
              <a:gd name="connsiteX54" fmla="*/ 517525 w 1608138"/>
              <a:gd name="connsiteY54" fmla="*/ 131763 h 1075928"/>
              <a:gd name="connsiteX55" fmla="*/ 479425 w 1608138"/>
              <a:gd name="connsiteY55" fmla="*/ 128588 h 1075928"/>
              <a:gd name="connsiteX56" fmla="*/ 441325 w 1608138"/>
              <a:gd name="connsiteY56" fmla="*/ 131763 h 1075928"/>
              <a:gd name="connsiteX57" fmla="*/ 360363 w 1608138"/>
              <a:gd name="connsiteY57" fmla="*/ 158750 h 1075928"/>
              <a:gd name="connsiteX58" fmla="*/ 292100 w 1608138"/>
              <a:gd name="connsiteY58" fmla="*/ 198438 h 1075928"/>
              <a:gd name="connsiteX59" fmla="*/ 231775 w 1608138"/>
              <a:gd name="connsiteY59" fmla="*/ 250825 h 1075928"/>
              <a:gd name="connsiteX60" fmla="*/ 182563 w 1608138"/>
              <a:gd name="connsiteY60" fmla="*/ 307975 h 1075928"/>
              <a:gd name="connsiteX61" fmla="*/ 141288 w 1608138"/>
              <a:gd name="connsiteY61" fmla="*/ 377825 h 1075928"/>
              <a:gd name="connsiteX62" fmla="*/ 109538 w 1608138"/>
              <a:gd name="connsiteY62" fmla="*/ 455613 h 1075928"/>
              <a:gd name="connsiteX63" fmla="*/ 98425 w 1608138"/>
              <a:gd name="connsiteY63" fmla="*/ 512763 h 1075928"/>
              <a:gd name="connsiteX64" fmla="*/ 92075 w 1608138"/>
              <a:gd name="connsiteY64" fmla="*/ 576263 h 1075928"/>
              <a:gd name="connsiteX65" fmla="*/ 95250 w 1608138"/>
              <a:gd name="connsiteY65" fmla="*/ 642938 h 1075928"/>
              <a:gd name="connsiteX66" fmla="*/ 101600 w 1608138"/>
              <a:gd name="connsiteY66" fmla="*/ 709613 h 1075928"/>
              <a:gd name="connsiteX67" fmla="*/ 109538 w 1608138"/>
              <a:gd name="connsiteY67" fmla="*/ 773113 h 1075928"/>
              <a:gd name="connsiteX68" fmla="*/ 123825 w 1608138"/>
              <a:gd name="connsiteY68" fmla="*/ 825500 h 1075928"/>
              <a:gd name="connsiteX69" fmla="*/ 161925 w 1608138"/>
              <a:gd name="connsiteY69" fmla="*/ 928688 h 1075928"/>
              <a:gd name="connsiteX70" fmla="*/ 207963 w 1608138"/>
              <a:gd name="connsiteY70" fmla="*/ 1030288 h 1075928"/>
              <a:gd name="connsiteX71" fmla="*/ 230783 w 1608138"/>
              <a:gd name="connsiteY71" fmla="*/ 1075928 h 1075928"/>
              <a:gd name="connsiteX72" fmla="*/ 119823 w 1608138"/>
              <a:gd name="connsiteY72" fmla="*/ 1075928 h 1075928"/>
              <a:gd name="connsiteX73" fmla="*/ 101600 w 1608138"/>
              <a:gd name="connsiteY73" fmla="*/ 1038225 h 1075928"/>
              <a:gd name="connsiteX74" fmla="*/ 60325 w 1608138"/>
              <a:gd name="connsiteY74" fmla="*/ 938213 h 1075928"/>
              <a:gd name="connsiteX75" fmla="*/ 28575 w 1608138"/>
              <a:gd name="connsiteY75" fmla="*/ 830263 h 1075928"/>
              <a:gd name="connsiteX76" fmla="*/ 14288 w 1608138"/>
              <a:gd name="connsiteY76" fmla="*/ 769938 h 1075928"/>
              <a:gd name="connsiteX77" fmla="*/ 6350 w 1608138"/>
              <a:gd name="connsiteY77" fmla="*/ 700088 h 1075928"/>
              <a:gd name="connsiteX78" fmla="*/ 0 w 1608138"/>
              <a:gd name="connsiteY78" fmla="*/ 628650 h 1075928"/>
              <a:gd name="connsiteX79" fmla="*/ 0 w 1608138"/>
              <a:gd name="connsiteY79" fmla="*/ 554038 h 1075928"/>
              <a:gd name="connsiteX80" fmla="*/ 9525 w 1608138"/>
              <a:gd name="connsiteY80" fmla="*/ 487363 h 1075928"/>
              <a:gd name="connsiteX81" fmla="*/ 23813 w 1608138"/>
              <a:gd name="connsiteY81" fmla="*/ 423863 h 1075928"/>
              <a:gd name="connsiteX82" fmla="*/ 52388 w 1608138"/>
              <a:gd name="connsiteY82" fmla="*/ 342900 h 1075928"/>
              <a:gd name="connsiteX83" fmla="*/ 95250 w 1608138"/>
              <a:gd name="connsiteY83" fmla="*/ 271463 h 1075928"/>
              <a:gd name="connsiteX84" fmla="*/ 144463 w 1608138"/>
              <a:gd name="connsiteY84" fmla="*/ 204788 h 1075928"/>
              <a:gd name="connsiteX85" fmla="*/ 204788 w 1608138"/>
              <a:gd name="connsiteY85" fmla="*/ 146050 h 1075928"/>
              <a:gd name="connsiteX86" fmla="*/ 271463 w 1608138"/>
              <a:gd name="connsiteY86" fmla="*/ 96838 h 1075928"/>
              <a:gd name="connsiteX87" fmla="*/ 346075 w 1608138"/>
              <a:gd name="connsiteY87" fmla="*/ 63500 h 1075928"/>
              <a:gd name="connsiteX88" fmla="*/ 395288 w 1608138"/>
              <a:gd name="connsiteY88" fmla="*/ 49213 h 1075928"/>
              <a:gd name="connsiteX89" fmla="*/ 447675 w 1608138"/>
              <a:gd name="connsiteY89" fmla="*/ 36513 h 1075928"/>
              <a:gd name="connsiteX90" fmla="*/ 500063 w 1608138"/>
              <a:gd name="connsiteY90" fmla="*/ 28575 h 1075928"/>
              <a:gd name="connsiteX91" fmla="*/ 549275 w 1608138"/>
              <a:gd name="connsiteY91" fmla="*/ 17463 h 1075928"/>
              <a:gd name="connsiteX92" fmla="*/ 595313 w 1608138"/>
              <a:gd name="connsiteY92"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63575 w 1608138"/>
              <a:gd name="connsiteY46" fmla="*/ 25400 h 1075928"/>
              <a:gd name="connsiteX47" fmla="*/ 676275 w 1608138"/>
              <a:gd name="connsiteY47" fmla="*/ 53975 h 1075928"/>
              <a:gd name="connsiteX48" fmla="*/ 666750 w 1608138"/>
              <a:gd name="connsiteY48" fmla="*/ 114300 h 1075928"/>
              <a:gd name="connsiteX49" fmla="*/ 649288 w 1608138"/>
              <a:gd name="connsiteY49" fmla="*/ 138113 h 1075928"/>
              <a:gd name="connsiteX50" fmla="*/ 617538 w 1608138"/>
              <a:gd name="connsiteY50" fmla="*/ 149225 h 1075928"/>
              <a:gd name="connsiteX51" fmla="*/ 585788 w 1608138"/>
              <a:gd name="connsiteY51" fmla="*/ 149225 h 1075928"/>
              <a:gd name="connsiteX52" fmla="*/ 550863 w 1608138"/>
              <a:gd name="connsiteY52" fmla="*/ 141288 h 1075928"/>
              <a:gd name="connsiteX53" fmla="*/ 517525 w 1608138"/>
              <a:gd name="connsiteY53" fmla="*/ 131763 h 1075928"/>
              <a:gd name="connsiteX54" fmla="*/ 479425 w 1608138"/>
              <a:gd name="connsiteY54" fmla="*/ 128588 h 1075928"/>
              <a:gd name="connsiteX55" fmla="*/ 441325 w 1608138"/>
              <a:gd name="connsiteY55" fmla="*/ 131763 h 1075928"/>
              <a:gd name="connsiteX56" fmla="*/ 360363 w 1608138"/>
              <a:gd name="connsiteY56" fmla="*/ 158750 h 1075928"/>
              <a:gd name="connsiteX57" fmla="*/ 292100 w 1608138"/>
              <a:gd name="connsiteY57" fmla="*/ 198438 h 1075928"/>
              <a:gd name="connsiteX58" fmla="*/ 231775 w 1608138"/>
              <a:gd name="connsiteY58" fmla="*/ 250825 h 1075928"/>
              <a:gd name="connsiteX59" fmla="*/ 182563 w 1608138"/>
              <a:gd name="connsiteY59" fmla="*/ 307975 h 1075928"/>
              <a:gd name="connsiteX60" fmla="*/ 141288 w 1608138"/>
              <a:gd name="connsiteY60" fmla="*/ 377825 h 1075928"/>
              <a:gd name="connsiteX61" fmla="*/ 109538 w 1608138"/>
              <a:gd name="connsiteY61" fmla="*/ 455613 h 1075928"/>
              <a:gd name="connsiteX62" fmla="*/ 98425 w 1608138"/>
              <a:gd name="connsiteY62" fmla="*/ 512763 h 1075928"/>
              <a:gd name="connsiteX63" fmla="*/ 92075 w 1608138"/>
              <a:gd name="connsiteY63" fmla="*/ 576263 h 1075928"/>
              <a:gd name="connsiteX64" fmla="*/ 95250 w 1608138"/>
              <a:gd name="connsiteY64" fmla="*/ 642938 h 1075928"/>
              <a:gd name="connsiteX65" fmla="*/ 101600 w 1608138"/>
              <a:gd name="connsiteY65" fmla="*/ 709613 h 1075928"/>
              <a:gd name="connsiteX66" fmla="*/ 109538 w 1608138"/>
              <a:gd name="connsiteY66" fmla="*/ 773113 h 1075928"/>
              <a:gd name="connsiteX67" fmla="*/ 123825 w 1608138"/>
              <a:gd name="connsiteY67" fmla="*/ 825500 h 1075928"/>
              <a:gd name="connsiteX68" fmla="*/ 161925 w 1608138"/>
              <a:gd name="connsiteY68" fmla="*/ 928688 h 1075928"/>
              <a:gd name="connsiteX69" fmla="*/ 207963 w 1608138"/>
              <a:gd name="connsiteY69" fmla="*/ 1030288 h 1075928"/>
              <a:gd name="connsiteX70" fmla="*/ 230783 w 1608138"/>
              <a:gd name="connsiteY70" fmla="*/ 1075928 h 1075928"/>
              <a:gd name="connsiteX71" fmla="*/ 119823 w 1608138"/>
              <a:gd name="connsiteY71" fmla="*/ 1075928 h 1075928"/>
              <a:gd name="connsiteX72" fmla="*/ 101600 w 1608138"/>
              <a:gd name="connsiteY72" fmla="*/ 1038225 h 1075928"/>
              <a:gd name="connsiteX73" fmla="*/ 60325 w 1608138"/>
              <a:gd name="connsiteY73" fmla="*/ 938213 h 1075928"/>
              <a:gd name="connsiteX74" fmla="*/ 28575 w 1608138"/>
              <a:gd name="connsiteY74" fmla="*/ 830263 h 1075928"/>
              <a:gd name="connsiteX75" fmla="*/ 14288 w 1608138"/>
              <a:gd name="connsiteY75" fmla="*/ 769938 h 1075928"/>
              <a:gd name="connsiteX76" fmla="*/ 6350 w 1608138"/>
              <a:gd name="connsiteY76" fmla="*/ 700088 h 1075928"/>
              <a:gd name="connsiteX77" fmla="*/ 0 w 1608138"/>
              <a:gd name="connsiteY77" fmla="*/ 628650 h 1075928"/>
              <a:gd name="connsiteX78" fmla="*/ 0 w 1608138"/>
              <a:gd name="connsiteY78" fmla="*/ 554038 h 1075928"/>
              <a:gd name="connsiteX79" fmla="*/ 9525 w 1608138"/>
              <a:gd name="connsiteY79" fmla="*/ 487363 h 1075928"/>
              <a:gd name="connsiteX80" fmla="*/ 23813 w 1608138"/>
              <a:gd name="connsiteY80" fmla="*/ 423863 h 1075928"/>
              <a:gd name="connsiteX81" fmla="*/ 52388 w 1608138"/>
              <a:gd name="connsiteY81" fmla="*/ 342900 h 1075928"/>
              <a:gd name="connsiteX82" fmla="*/ 95250 w 1608138"/>
              <a:gd name="connsiteY82" fmla="*/ 271463 h 1075928"/>
              <a:gd name="connsiteX83" fmla="*/ 144463 w 1608138"/>
              <a:gd name="connsiteY83" fmla="*/ 204788 h 1075928"/>
              <a:gd name="connsiteX84" fmla="*/ 204788 w 1608138"/>
              <a:gd name="connsiteY84" fmla="*/ 146050 h 1075928"/>
              <a:gd name="connsiteX85" fmla="*/ 271463 w 1608138"/>
              <a:gd name="connsiteY85" fmla="*/ 96838 h 1075928"/>
              <a:gd name="connsiteX86" fmla="*/ 346075 w 1608138"/>
              <a:gd name="connsiteY86" fmla="*/ 63500 h 1075928"/>
              <a:gd name="connsiteX87" fmla="*/ 395288 w 1608138"/>
              <a:gd name="connsiteY87" fmla="*/ 49213 h 1075928"/>
              <a:gd name="connsiteX88" fmla="*/ 447675 w 1608138"/>
              <a:gd name="connsiteY88" fmla="*/ 36513 h 1075928"/>
              <a:gd name="connsiteX89" fmla="*/ 500063 w 1608138"/>
              <a:gd name="connsiteY89" fmla="*/ 28575 h 1075928"/>
              <a:gd name="connsiteX90" fmla="*/ 549275 w 1608138"/>
              <a:gd name="connsiteY90" fmla="*/ 17463 h 1075928"/>
              <a:gd name="connsiteX91" fmla="*/ 595313 w 1608138"/>
              <a:gd name="connsiteY91"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66750 w 1608138"/>
              <a:gd name="connsiteY47" fmla="*/ 114300 h 1075928"/>
              <a:gd name="connsiteX48" fmla="*/ 649288 w 1608138"/>
              <a:gd name="connsiteY48" fmla="*/ 138113 h 1075928"/>
              <a:gd name="connsiteX49" fmla="*/ 617538 w 1608138"/>
              <a:gd name="connsiteY49" fmla="*/ 149225 h 1075928"/>
              <a:gd name="connsiteX50" fmla="*/ 585788 w 1608138"/>
              <a:gd name="connsiteY50" fmla="*/ 149225 h 1075928"/>
              <a:gd name="connsiteX51" fmla="*/ 550863 w 1608138"/>
              <a:gd name="connsiteY51" fmla="*/ 141288 h 1075928"/>
              <a:gd name="connsiteX52" fmla="*/ 517525 w 1608138"/>
              <a:gd name="connsiteY52" fmla="*/ 131763 h 1075928"/>
              <a:gd name="connsiteX53" fmla="*/ 479425 w 1608138"/>
              <a:gd name="connsiteY53" fmla="*/ 128588 h 1075928"/>
              <a:gd name="connsiteX54" fmla="*/ 441325 w 1608138"/>
              <a:gd name="connsiteY54" fmla="*/ 131763 h 1075928"/>
              <a:gd name="connsiteX55" fmla="*/ 360363 w 1608138"/>
              <a:gd name="connsiteY55" fmla="*/ 158750 h 1075928"/>
              <a:gd name="connsiteX56" fmla="*/ 292100 w 1608138"/>
              <a:gd name="connsiteY56" fmla="*/ 198438 h 1075928"/>
              <a:gd name="connsiteX57" fmla="*/ 231775 w 1608138"/>
              <a:gd name="connsiteY57" fmla="*/ 250825 h 1075928"/>
              <a:gd name="connsiteX58" fmla="*/ 182563 w 1608138"/>
              <a:gd name="connsiteY58" fmla="*/ 307975 h 1075928"/>
              <a:gd name="connsiteX59" fmla="*/ 141288 w 1608138"/>
              <a:gd name="connsiteY59" fmla="*/ 377825 h 1075928"/>
              <a:gd name="connsiteX60" fmla="*/ 109538 w 1608138"/>
              <a:gd name="connsiteY60" fmla="*/ 455613 h 1075928"/>
              <a:gd name="connsiteX61" fmla="*/ 98425 w 1608138"/>
              <a:gd name="connsiteY61" fmla="*/ 512763 h 1075928"/>
              <a:gd name="connsiteX62" fmla="*/ 92075 w 1608138"/>
              <a:gd name="connsiteY62" fmla="*/ 576263 h 1075928"/>
              <a:gd name="connsiteX63" fmla="*/ 95250 w 1608138"/>
              <a:gd name="connsiteY63" fmla="*/ 642938 h 1075928"/>
              <a:gd name="connsiteX64" fmla="*/ 101600 w 1608138"/>
              <a:gd name="connsiteY64" fmla="*/ 709613 h 1075928"/>
              <a:gd name="connsiteX65" fmla="*/ 109538 w 1608138"/>
              <a:gd name="connsiteY65" fmla="*/ 773113 h 1075928"/>
              <a:gd name="connsiteX66" fmla="*/ 123825 w 1608138"/>
              <a:gd name="connsiteY66" fmla="*/ 825500 h 1075928"/>
              <a:gd name="connsiteX67" fmla="*/ 161925 w 1608138"/>
              <a:gd name="connsiteY67" fmla="*/ 928688 h 1075928"/>
              <a:gd name="connsiteX68" fmla="*/ 207963 w 1608138"/>
              <a:gd name="connsiteY68" fmla="*/ 1030288 h 1075928"/>
              <a:gd name="connsiteX69" fmla="*/ 230783 w 1608138"/>
              <a:gd name="connsiteY69" fmla="*/ 1075928 h 1075928"/>
              <a:gd name="connsiteX70" fmla="*/ 119823 w 1608138"/>
              <a:gd name="connsiteY70" fmla="*/ 1075928 h 1075928"/>
              <a:gd name="connsiteX71" fmla="*/ 101600 w 1608138"/>
              <a:gd name="connsiteY71" fmla="*/ 1038225 h 1075928"/>
              <a:gd name="connsiteX72" fmla="*/ 60325 w 1608138"/>
              <a:gd name="connsiteY72" fmla="*/ 938213 h 1075928"/>
              <a:gd name="connsiteX73" fmla="*/ 28575 w 1608138"/>
              <a:gd name="connsiteY73" fmla="*/ 830263 h 1075928"/>
              <a:gd name="connsiteX74" fmla="*/ 14288 w 1608138"/>
              <a:gd name="connsiteY74" fmla="*/ 769938 h 1075928"/>
              <a:gd name="connsiteX75" fmla="*/ 6350 w 1608138"/>
              <a:gd name="connsiteY75" fmla="*/ 700088 h 1075928"/>
              <a:gd name="connsiteX76" fmla="*/ 0 w 1608138"/>
              <a:gd name="connsiteY76" fmla="*/ 628650 h 1075928"/>
              <a:gd name="connsiteX77" fmla="*/ 0 w 1608138"/>
              <a:gd name="connsiteY77" fmla="*/ 554038 h 1075928"/>
              <a:gd name="connsiteX78" fmla="*/ 9525 w 1608138"/>
              <a:gd name="connsiteY78" fmla="*/ 487363 h 1075928"/>
              <a:gd name="connsiteX79" fmla="*/ 23813 w 1608138"/>
              <a:gd name="connsiteY79" fmla="*/ 423863 h 1075928"/>
              <a:gd name="connsiteX80" fmla="*/ 52388 w 1608138"/>
              <a:gd name="connsiteY80" fmla="*/ 342900 h 1075928"/>
              <a:gd name="connsiteX81" fmla="*/ 95250 w 1608138"/>
              <a:gd name="connsiteY81" fmla="*/ 271463 h 1075928"/>
              <a:gd name="connsiteX82" fmla="*/ 144463 w 1608138"/>
              <a:gd name="connsiteY82" fmla="*/ 204788 h 1075928"/>
              <a:gd name="connsiteX83" fmla="*/ 204788 w 1608138"/>
              <a:gd name="connsiteY83" fmla="*/ 146050 h 1075928"/>
              <a:gd name="connsiteX84" fmla="*/ 271463 w 1608138"/>
              <a:gd name="connsiteY84" fmla="*/ 96838 h 1075928"/>
              <a:gd name="connsiteX85" fmla="*/ 346075 w 1608138"/>
              <a:gd name="connsiteY85" fmla="*/ 63500 h 1075928"/>
              <a:gd name="connsiteX86" fmla="*/ 395288 w 1608138"/>
              <a:gd name="connsiteY86" fmla="*/ 49213 h 1075928"/>
              <a:gd name="connsiteX87" fmla="*/ 447675 w 1608138"/>
              <a:gd name="connsiteY87" fmla="*/ 36513 h 1075928"/>
              <a:gd name="connsiteX88" fmla="*/ 500063 w 1608138"/>
              <a:gd name="connsiteY88" fmla="*/ 28575 h 1075928"/>
              <a:gd name="connsiteX89" fmla="*/ 549275 w 1608138"/>
              <a:gd name="connsiteY89" fmla="*/ 17463 h 1075928"/>
              <a:gd name="connsiteX90" fmla="*/ 595313 w 1608138"/>
              <a:gd name="connsiteY90"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 name="connsiteX0" fmla="*/ 1012825 w 1608138"/>
              <a:gd name="connsiteY0" fmla="*/ 4763 h 1075928"/>
              <a:gd name="connsiteX1" fmla="*/ 1062038 w 1608138"/>
              <a:gd name="connsiteY1" fmla="*/ 4763 h 1075928"/>
              <a:gd name="connsiteX2" fmla="*/ 1108075 w 1608138"/>
              <a:gd name="connsiteY2" fmla="*/ 17463 h 1075928"/>
              <a:gd name="connsiteX3" fmla="*/ 1157288 w 1608138"/>
              <a:gd name="connsiteY3" fmla="*/ 36513 h 1075928"/>
              <a:gd name="connsiteX4" fmla="*/ 1201738 w 1608138"/>
              <a:gd name="connsiteY4" fmla="*/ 57150 h 1075928"/>
              <a:gd name="connsiteX5" fmla="*/ 1241425 w 1608138"/>
              <a:gd name="connsiteY5" fmla="*/ 74613 h 1075928"/>
              <a:gd name="connsiteX6" fmla="*/ 1301750 w 1608138"/>
              <a:gd name="connsiteY6" fmla="*/ 106363 h 1075928"/>
              <a:gd name="connsiteX7" fmla="*/ 1365250 w 1608138"/>
              <a:gd name="connsiteY7" fmla="*/ 149225 h 1075928"/>
              <a:gd name="connsiteX8" fmla="*/ 1423988 w 1608138"/>
              <a:gd name="connsiteY8" fmla="*/ 198438 h 1075928"/>
              <a:gd name="connsiteX9" fmla="*/ 1474788 w 1608138"/>
              <a:gd name="connsiteY9" fmla="*/ 258763 h 1075928"/>
              <a:gd name="connsiteX10" fmla="*/ 1520826 w 1608138"/>
              <a:gd name="connsiteY10" fmla="*/ 328613 h 1075928"/>
              <a:gd name="connsiteX11" fmla="*/ 1558926 w 1608138"/>
              <a:gd name="connsiteY11" fmla="*/ 406400 h 1075928"/>
              <a:gd name="connsiteX12" fmla="*/ 1587501 w 1608138"/>
              <a:gd name="connsiteY12" fmla="*/ 490538 h 1075928"/>
              <a:gd name="connsiteX13" fmla="*/ 1604963 w 1608138"/>
              <a:gd name="connsiteY13" fmla="*/ 579438 h 1075928"/>
              <a:gd name="connsiteX14" fmla="*/ 1608138 w 1608138"/>
              <a:gd name="connsiteY14" fmla="*/ 677863 h 1075928"/>
              <a:gd name="connsiteX15" fmla="*/ 1597026 w 1608138"/>
              <a:gd name="connsiteY15" fmla="*/ 779463 h 1075928"/>
              <a:gd name="connsiteX16" fmla="*/ 1576388 w 1608138"/>
              <a:gd name="connsiteY16" fmla="*/ 865188 h 1075928"/>
              <a:gd name="connsiteX17" fmla="*/ 1547813 w 1608138"/>
              <a:gd name="connsiteY17" fmla="*/ 942975 h 1075928"/>
              <a:gd name="connsiteX18" fmla="*/ 1516063 w 1608138"/>
              <a:gd name="connsiteY18" fmla="*/ 1017588 h 1075928"/>
              <a:gd name="connsiteX19" fmla="*/ 1486893 w 1608138"/>
              <a:gd name="connsiteY19" fmla="*/ 1075928 h 1075928"/>
              <a:gd name="connsiteX20" fmla="*/ 1381632 w 1608138"/>
              <a:gd name="connsiteY20" fmla="*/ 1075928 h 1075928"/>
              <a:gd name="connsiteX21" fmla="*/ 1495426 w 1608138"/>
              <a:gd name="connsiteY21" fmla="*/ 830263 h 1075928"/>
              <a:gd name="connsiteX22" fmla="*/ 1506538 w 1608138"/>
              <a:gd name="connsiteY22" fmla="*/ 762000 h 1075928"/>
              <a:gd name="connsiteX23" fmla="*/ 1509713 w 1608138"/>
              <a:gd name="connsiteY23" fmla="*/ 685800 h 1075928"/>
              <a:gd name="connsiteX24" fmla="*/ 1506538 w 1608138"/>
              <a:gd name="connsiteY24" fmla="*/ 608013 h 1075928"/>
              <a:gd name="connsiteX25" fmla="*/ 1495426 w 1608138"/>
              <a:gd name="connsiteY25" fmla="*/ 536575 h 1075928"/>
              <a:gd name="connsiteX26" fmla="*/ 1477963 w 1608138"/>
              <a:gd name="connsiteY26" fmla="*/ 466725 h 1075928"/>
              <a:gd name="connsiteX27" fmla="*/ 1457326 w 1608138"/>
              <a:gd name="connsiteY27" fmla="*/ 403225 h 1075928"/>
              <a:gd name="connsiteX28" fmla="*/ 1431926 w 1608138"/>
              <a:gd name="connsiteY28" fmla="*/ 354013 h 1075928"/>
              <a:gd name="connsiteX29" fmla="*/ 1389063 w 1608138"/>
              <a:gd name="connsiteY29" fmla="*/ 296863 h 1075928"/>
              <a:gd name="connsiteX30" fmla="*/ 1336675 w 1608138"/>
              <a:gd name="connsiteY30" fmla="*/ 239713 h 1075928"/>
              <a:gd name="connsiteX31" fmla="*/ 1273175 w 1608138"/>
              <a:gd name="connsiteY31" fmla="*/ 190500 h 1075928"/>
              <a:gd name="connsiteX32" fmla="*/ 1201738 w 1608138"/>
              <a:gd name="connsiteY32" fmla="*/ 149225 h 1075928"/>
              <a:gd name="connsiteX33" fmla="*/ 1125538 w 1608138"/>
              <a:gd name="connsiteY33" fmla="*/ 127000 h 1075928"/>
              <a:gd name="connsiteX34" fmla="*/ 1096963 w 1608138"/>
              <a:gd name="connsiteY34" fmla="*/ 123825 h 1075928"/>
              <a:gd name="connsiteX35" fmla="*/ 1071563 w 1608138"/>
              <a:gd name="connsiteY35" fmla="*/ 131763 h 1075928"/>
              <a:gd name="connsiteX36" fmla="*/ 1042988 w 1608138"/>
              <a:gd name="connsiteY36" fmla="*/ 138113 h 1075928"/>
              <a:gd name="connsiteX37" fmla="*/ 1012825 w 1608138"/>
              <a:gd name="connsiteY37" fmla="*/ 146050 h 1075928"/>
              <a:gd name="connsiteX38" fmla="*/ 981075 w 1608138"/>
              <a:gd name="connsiteY38" fmla="*/ 144463 h 1075928"/>
              <a:gd name="connsiteX39" fmla="*/ 966788 w 1608138"/>
              <a:gd name="connsiteY39" fmla="*/ 127000 h 1075928"/>
              <a:gd name="connsiteX40" fmla="*/ 958850 w 1608138"/>
              <a:gd name="connsiteY40" fmla="*/ 100013 h 1075928"/>
              <a:gd name="connsiteX41" fmla="*/ 955675 w 1608138"/>
              <a:gd name="connsiteY41" fmla="*/ 71438 h 1075928"/>
              <a:gd name="connsiteX42" fmla="*/ 962025 w 1608138"/>
              <a:gd name="connsiteY42" fmla="*/ 42863 h 1075928"/>
              <a:gd name="connsiteX43" fmla="*/ 1012825 w 1608138"/>
              <a:gd name="connsiteY43" fmla="*/ 4763 h 1075928"/>
              <a:gd name="connsiteX44" fmla="*/ 595313 w 1608138"/>
              <a:gd name="connsiteY44" fmla="*/ 0 h 1075928"/>
              <a:gd name="connsiteX45" fmla="*/ 638177 w 1608138"/>
              <a:gd name="connsiteY45" fmla="*/ 4762 h 1075928"/>
              <a:gd name="connsiteX46" fmla="*/ 676275 w 1608138"/>
              <a:gd name="connsiteY46" fmla="*/ 53975 h 1075928"/>
              <a:gd name="connsiteX47" fmla="*/ 649288 w 1608138"/>
              <a:gd name="connsiteY47" fmla="*/ 138113 h 1075928"/>
              <a:gd name="connsiteX48" fmla="*/ 617538 w 1608138"/>
              <a:gd name="connsiteY48" fmla="*/ 149225 h 1075928"/>
              <a:gd name="connsiteX49" fmla="*/ 585788 w 1608138"/>
              <a:gd name="connsiteY49" fmla="*/ 149225 h 1075928"/>
              <a:gd name="connsiteX50" fmla="*/ 550863 w 1608138"/>
              <a:gd name="connsiteY50" fmla="*/ 141288 h 1075928"/>
              <a:gd name="connsiteX51" fmla="*/ 517525 w 1608138"/>
              <a:gd name="connsiteY51" fmla="*/ 131763 h 1075928"/>
              <a:gd name="connsiteX52" fmla="*/ 479425 w 1608138"/>
              <a:gd name="connsiteY52" fmla="*/ 128588 h 1075928"/>
              <a:gd name="connsiteX53" fmla="*/ 441325 w 1608138"/>
              <a:gd name="connsiteY53" fmla="*/ 131763 h 1075928"/>
              <a:gd name="connsiteX54" fmla="*/ 360363 w 1608138"/>
              <a:gd name="connsiteY54" fmla="*/ 158750 h 1075928"/>
              <a:gd name="connsiteX55" fmla="*/ 292100 w 1608138"/>
              <a:gd name="connsiteY55" fmla="*/ 198438 h 1075928"/>
              <a:gd name="connsiteX56" fmla="*/ 231775 w 1608138"/>
              <a:gd name="connsiteY56" fmla="*/ 250825 h 1075928"/>
              <a:gd name="connsiteX57" fmla="*/ 182563 w 1608138"/>
              <a:gd name="connsiteY57" fmla="*/ 307975 h 1075928"/>
              <a:gd name="connsiteX58" fmla="*/ 141288 w 1608138"/>
              <a:gd name="connsiteY58" fmla="*/ 377825 h 1075928"/>
              <a:gd name="connsiteX59" fmla="*/ 109538 w 1608138"/>
              <a:gd name="connsiteY59" fmla="*/ 455613 h 1075928"/>
              <a:gd name="connsiteX60" fmla="*/ 98425 w 1608138"/>
              <a:gd name="connsiteY60" fmla="*/ 512763 h 1075928"/>
              <a:gd name="connsiteX61" fmla="*/ 92075 w 1608138"/>
              <a:gd name="connsiteY61" fmla="*/ 576263 h 1075928"/>
              <a:gd name="connsiteX62" fmla="*/ 95250 w 1608138"/>
              <a:gd name="connsiteY62" fmla="*/ 642938 h 1075928"/>
              <a:gd name="connsiteX63" fmla="*/ 101600 w 1608138"/>
              <a:gd name="connsiteY63" fmla="*/ 709613 h 1075928"/>
              <a:gd name="connsiteX64" fmla="*/ 109538 w 1608138"/>
              <a:gd name="connsiteY64" fmla="*/ 773113 h 1075928"/>
              <a:gd name="connsiteX65" fmla="*/ 123825 w 1608138"/>
              <a:gd name="connsiteY65" fmla="*/ 825500 h 1075928"/>
              <a:gd name="connsiteX66" fmla="*/ 161925 w 1608138"/>
              <a:gd name="connsiteY66" fmla="*/ 928688 h 1075928"/>
              <a:gd name="connsiteX67" fmla="*/ 207963 w 1608138"/>
              <a:gd name="connsiteY67" fmla="*/ 1030288 h 1075928"/>
              <a:gd name="connsiteX68" fmla="*/ 230783 w 1608138"/>
              <a:gd name="connsiteY68" fmla="*/ 1075928 h 1075928"/>
              <a:gd name="connsiteX69" fmla="*/ 119823 w 1608138"/>
              <a:gd name="connsiteY69" fmla="*/ 1075928 h 1075928"/>
              <a:gd name="connsiteX70" fmla="*/ 101600 w 1608138"/>
              <a:gd name="connsiteY70" fmla="*/ 1038225 h 1075928"/>
              <a:gd name="connsiteX71" fmla="*/ 60325 w 1608138"/>
              <a:gd name="connsiteY71" fmla="*/ 938213 h 1075928"/>
              <a:gd name="connsiteX72" fmla="*/ 28575 w 1608138"/>
              <a:gd name="connsiteY72" fmla="*/ 830263 h 1075928"/>
              <a:gd name="connsiteX73" fmla="*/ 14288 w 1608138"/>
              <a:gd name="connsiteY73" fmla="*/ 769938 h 1075928"/>
              <a:gd name="connsiteX74" fmla="*/ 6350 w 1608138"/>
              <a:gd name="connsiteY74" fmla="*/ 700088 h 1075928"/>
              <a:gd name="connsiteX75" fmla="*/ 0 w 1608138"/>
              <a:gd name="connsiteY75" fmla="*/ 628650 h 1075928"/>
              <a:gd name="connsiteX76" fmla="*/ 0 w 1608138"/>
              <a:gd name="connsiteY76" fmla="*/ 554038 h 1075928"/>
              <a:gd name="connsiteX77" fmla="*/ 9525 w 1608138"/>
              <a:gd name="connsiteY77" fmla="*/ 487363 h 1075928"/>
              <a:gd name="connsiteX78" fmla="*/ 23813 w 1608138"/>
              <a:gd name="connsiteY78" fmla="*/ 423863 h 1075928"/>
              <a:gd name="connsiteX79" fmla="*/ 52388 w 1608138"/>
              <a:gd name="connsiteY79" fmla="*/ 342900 h 1075928"/>
              <a:gd name="connsiteX80" fmla="*/ 95250 w 1608138"/>
              <a:gd name="connsiteY80" fmla="*/ 271463 h 1075928"/>
              <a:gd name="connsiteX81" fmla="*/ 144463 w 1608138"/>
              <a:gd name="connsiteY81" fmla="*/ 204788 h 1075928"/>
              <a:gd name="connsiteX82" fmla="*/ 204788 w 1608138"/>
              <a:gd name="connsiteY82" fmla="*/ 146050 h 1075928"/>
              <a:gd name="connsiteX83" fmla="*/ 271463 w 1608138"/>
              <a:gd name="connsiteY83" fmla="*/ 96838 h 1075928"/>
              <a:gd name="connsiteX84" fmla="*/ 346075 w 1608138"/>
              <a:gd name="connsiteY84" fmla="*/ 63500 h 1075928"/>
              <a:gd name="connsiteX85" fmla="*/ 395288 w 1608138"/>
              <a:gd name="connsiteY85" fmla="*/ 49213 h 1075928"/>
              <a:gd name="connsiteX86" fmla="*/ 447675 w 1608138"/>
              <a:gd name="connsiteY86" fmla="*/ 36513 h 1075928"/>
              <a:gd name="connsiteX87" fmla="*/ 500063 w 1608138"/>
              <a:gd name="connsiteY87" fmla="*/ 28575 h 1075928"/>
              <a:gd name="connsiteX88" fmla="*/ 549275 w 1608138"/>
              <a:gd name="connsiteY88" fmla="*/ 17463 h 1075928"/>
              <a:gd name="connsiteX89" fmla="*/ 595313 w 1608138"/>
              <a:gd name="connsiteY89" fmla="*/ 0 h 1075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608138" h="1075928">
                <a:moveTo>
                  <a:pt x="1012825" y="4763"/>
                </a:moveTo>
                <a:lnTo>
                  <a:pt x="1062038" y="4763"/>
                </a:lnTo>
                <a:lnTo>
                  <a:pt x="1108075" y="17463"/>
                </a:lnTo>
                <a:lnTo>
                  <a:pt x="1157288" y="36513"/>
                </a:lnTo>
                <a:lnTo>
                  <a:pt x="1201738" y="57150"/>
                </a:lnTo>
                <a:lnTo>
                  <a:pt x="1241425" y="74613"/>
                </a:lnTo>
                <a:lnTo>
                  <a:pt x="1301750" y="106363"/>
                </a:lnTo>
                <a:lnTo>
                  <a:pt x="1365250" y="149225"/>
                </a:lnTo>
                <a:lnTo>
                  <a:pt x="1423988" y="198438"/>
                </a:lnTo>
                <a:lnTo>
                  <a:pt x="1474788" y="258763"/>
                </a:lnTo>
                <a:lnTo>
                  <a:pt x="1520826" y="328613"/>
                </a:lnTo>
                <a:lnTo>
                  <a:pt x="1558926" y="406400"/>
                </a:lnTo>
                <a:lnTo>
                  <a:pt x="1587501" y="490538"/>
                </a:lnTo>
                <a:lnTo>
                  <a:pt x="1604963" y="579438"/>
                </a:lnTo>
                <a:lnTo>
                  <a:pt x="1608138" y="677863"/>
                </a:lnTo>
                <a:lnTo>
                  <a:pt x="1597026" y="779463"/>
                </a:lnTo>
                <a:lnTo>
                  <a:pt x="1576388" y="865188"/>
                </a:lnTo>
                <a:lnTo>
                  <a:pt x="1547813" y="942975"/>
                </a:lnTo>
                <a:lnTo>
                  <a:pt x="1516063" y="1017588"/>
                </a:lnTo>
                <a:lnTo>
                  <a:pt x="1486893" y="1075928"/>
                </a:lnTo>
                <a:lnTo>
                  <a:pt x="1381632" y="1075928"/>
                </a:lnTo>
                <a:lnTo>
                  <a:pt x="1495426" y="830263"/>
                </a:lnTo>
                <a:lnTo>
                  <a:pt x="1506538" y="762000"/>
                </a:lnTo>
                <a:lnTo>
                  <a:pt x="1509713" y="685800"/>
                </a:lnTo>
                <a:lnTo>
                  <a:pt x="1506538" y="608013"/>
                </a:lnTo>
                <a:lnTo>
                  <a:pt x="1495426" y="536575"/>
                </a:lnTo>
                <a:lnTo>
                  <a:pt x="1477963" y="466725"/>
                </a:lnTo>
                <a:lnTo>
                  <a:pt x="1457326" y="403225"/>
                </a:lnTo>
                <a:lnTo>
                  <a:pt x="1431926" y="354013"/>
                </a:lnTo>
                <a:lnTo>
                  <a:pt x="1389063" y="296863"/>
                </a:lnTo>
                <a:lnTo>
                  <a:pt x="1336675" y="239713"/>
                </a:lnTo>
                <a:lnTo>
                  <a:pt x="1273175" y="190500"/>
                </a:lnTo>
                <a:lnTo>
                  <a:pt x="1201738" y="149225"/>
                </a:lnTo>
                <a:lnTo>
                  <a:pt x="1125538" y="127000"/>
                </a:lnTo>
                <a:lnTo>
                  <a:pt x="1096963" y="123825"/>
                </a:lnTo>
                <a:lnTo>
                  <a:pt x="1071563" y="131763"/>
                </a:lnTo>
                <a:lnTo>
                  <a:pt x="1042988" y="138113"/>
                </a:lnTo>
                <a:lnTo>
                  <a:pt x="1012825" y="146050"/>
                </a:lnTo>
                <a:lnTo>
                  <a:pt x="981075" y="144463"/>
                </a:lnTo>
                <a:lnTo>
                  <a:pt x="966788" y="127000"/>
                </a:lnTo>
                <a:lnTo>
                  <a:pt x="958850" y="100013"/>
                </a:lnTo>
                <a:lnTo>
                  <a:pt x="955675" y="71438"/>
                </a:lnTo>
                <a:lnTo>
                  <a:pt x="962025" y="42863"/>
                </a:lnTo>
                <a:cubicBezTo>
                  <a:pt x="968676" y="19878"/>
                  <a:pt x="973268" y="9235"/>
                  <a:pt x="1012825" y="4763"/>
                </a:cubicBezTo>
                <a:close/>
                <a:moveTo>
                  <a:pt x="595313" y="0"/>
                </a:moveTo>
                <a:lnTo>
                  <a:pt x="638177" y="4762"/>
                </a:lnTo>
                <a:cubicBezTo>
                  <a:pt x="650876" y="21166"/>
                  <a:pt x="663578" y="17002"/>
                  <a:pt x="676275" y="53975"/>
                </a:cubicBezTo>
                <a:cubicBezTo>
                  <a:pt x="678127" y="76200"/>
                  <a:pt x="679649" y="118123"/>
                  <a:pt x="649288" y="138113"/>
                </a:cubicBezTo>
                <a:lnTo>
                  <a:pt x="617538" y="149225"/>
                </a:lnTo>
                <a:lnTo>
                  <a:pt x="585788" y="149225"/>
                </a:lnTo>
                <a:lnTo>
                  <a:pt x="550863" y="141288"/>
                </a:lnTo>
                <a:lnTo>
                  <a:pt x="517525" y="131763"/>
                </a:lnTo>
                <a:lnTo>
                  <a:pt x="479425" y="128588"/>
                </a:lnTo>
                <a:lnTo>
                  <a:pt x="441325" y="131763"/>
                </a:lnTo>
                <a:lnTo>
                  <a:pt x="360363" y="158750"/>
                </a:lnTo>
                <a:lnTo>
                  <a:pt x="292100" y="198438"/>
                </a:lnTo>
                <a:lnTo>
                  <a:pt x="231775" y="250825"/>
                </a:lnTo>
                <a:lnTo>
                  <a:pt x="182563" y="307975"/>
                </a:lnTo>
                <a:lnTo>
                  <a:pt x="141288" y="377825"/>
                </a:lnTo>
                <a:lnTo>
                  <a:pt x="109538" y="455613"/>
                </a:lnTo>
                <a:lnTo>
                  <a:pt x="98425" y="512763"/>
                </a:lnTo>
                <a:lnTo>
                  <a:pt x="92075" y="576263"/>
                </a:lnTo>
                <a:lnTo>
                  <a:pt x="95250" y="642938"/>
                </a:lnTo>
                <a:lnTo>
                  <a:pt x="101600" y="709613"/>
                </a:lnTo>
                <a:lnTo>
                  <a:pt x="109538" y="773113"/>
                </a:lnTo>
                <a:lnTo>
                  <a:pt x="123825" y="825500"/>
                </a:lnTo>
                <a:lnTo>
                  <a:pt x="161925" y="928688"/>
                </a:lnTo>
                <a:lnTo>
                  <a:pt x="207963" y="1030288"/>
                </a:lnTo>
                <a:lnTo>
                  <a:pt x="230783" y="1075928"/>
                </a:lnTo>
                <a:lnTo>
                  <a:pt x="119823" y="1075928"/>
                </a:lnTo>
                <a:lnTo>
                  <a:pt x="101600" y="1038225"/>
                </a:lnTo>
                <a:lnTo>
                  <a:pt x="60325" y="938213"/>
                </a:lnTo>
                <a:lnTo>
                  <a:pt x="28575" y="830263"/>
                </a:lnTo>
                <a:lnTo>
                  <a:pt x="14288" y="769938"/>
                </a:lnTo>
                <a:lnTo>
                  <a:pt x="6350" y="700088"/>
                </a:lnTo>
                <a:lnTo>
                  <a:pt x="0" y="628650"/>
                </a:lnTo>
                <a:lnTo>
                  <a:pt x="0" y="554038"/>
                </a:lnTo>
                <a:lnTo>
                  <a:pt x="9525" y="487363"/>
                </a:lnTo>
                <a:lnTo>
                  <a:pt x="23813" y="423863"/>
                </a:lnTo>
                <a:lnTo>
                  <a:pt x="52388" y="342900"/>
                </a:lnTo>
                <a:lnTo>
                  <a:pt x="95250" y="271463"/>
                </a:lnTo>
                <a:lnTo>
                  <a:pt x="144463" y="204788"/>
                </a:lnTo>
                <a:lnTo>
                  <a:pt x="204788" y="146050"/>
                </a:lnTo>
                <a:lnTo>
                  <a:pt x="271463" y="96838"/>
                </a:lnTo>
                <a:lnTo>
                  <a:pt x="346075" y="63500"/>
                </a:lnTo>
                <a:lnTo>
                  <a:pt x="395288" y="49213"/>
                </a:lnTo>
                <a:lnTo>
                  <a:pt x="447675" y="36513"/>
                </a:lnTo>
                <a:lnTo>
                  <a:pt x="500063" y="28575"/>
                </a:lnTo>
                <a:lnTo>
                  <a:pt x="549275" y="17463"/>
                </a:lnTo>
                <a:lnTo>
                  <a:pt x="595313"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E5C9091-E2CC-453B-AE70-FBCB4E70649E}"/>
              </a:ext>
            </a:extLst>
          </p:cNvPr>
          <p:cNvSpPr txBox="1"/>
          <p:nvPr/>
        </p:nvSpPr>
        <p:spPr>
          <a:xfrm>
            <a:off x="5477933" y="342591"/>
            <a:ext cx="5720312" cy="923330"/>
          </a:xfrm>
          <a:prstGeom prst="rect">
            <a:avLst/>
          </a:prstGeom>
          <a:noFill/>
        </p:spPr>
        <p:txBody>
          <a:bodyPr wrap="square" rtlCol="0" anchor="ctr">
            <a:spAutoFit/>
          </a:bodyPr>
          <a:lstStyle/>
          <a:p>
            <a:r>
              <a:rPr lang="en-US" altLang="ko-KR" sz="5400" dirty="0" smtClean="0">
                <a:solidFill>
                  <a:schemeClr val="bg1"/>
                </a:solidFill>
                <a:latin typeface="Times New Roman" panose="02020603050405020304" pitchFamily="18" charset="0"/>
                <a:cs typeface="Times New Roman" panose="02020603050405020304" pitchFamily="18" charset="0"/>
              </a:rPr>
              <a:t>Nội Dung</a:t>
            </a:r>
            <a:endParaRPr lang="ko-KR" altLang="en-US" sz="5400" dirty="0">
              <a:solidFill>
                <a:schemeClr val="bg1"/>
              </a:solidFill>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3017FB75-26BA-4171-83BA-2C690240D132}"/>
              </a:ext>
            </a:extLst>
          </p:cNvPr>
          <p:cNvGrpSpPr/>
          <p:nvPr/>
        </p:nvGrpSpPr>
        <p:grpSpPr>
          <a:xfrm>
            <a:off x="4977565" y="1286925"/>
            <a:ext cx="5351450" cy="1458744"/>
            <a:chOff x="5616952" y="2519949"/>
            <a:chExt cx="5351450" cy="1458744"/>
          </a:xfrm>
        </p:grpSpPr>
        <p:grpSp>
          <p:nvGrpSpPr>
            <p:cNvPr id="25" name="Group 24">
              <a:extLst>
                <a:ext uri="{FF2B5EF4-FFF2-40B4-BE49-F238E27FC236}">
                  <a16:creationId xmlns:a16="http://schemas.microsoft.com/office/drawing/2014/main" id="{094794E4-49F3-4DD8-BB68-0BC6F3467870}"/>
                </a:ext>
              </a:extLst>
            </p:cNvPr>
            <p:cNvGrpSpPr/>
            <p:nvPr/>
          </p:nvGrpSpPr>
          <p:grpSpPr>
            <a:xfrm>
              <a:off x="6442238" y="2630866"/>
              <a:ext cx="4526164" cy="1347827"/>
              <a:chOff x="6751979" y="1666120"/>
              <a:chExt cx="4526164" cy="1347827"/>
            </a:xfrm>
          </p:grpSpPr>
          <p:sp>
            <p:nvSpPr>
              <p:cNvPr id="27" name="TextBox 26">
                <a:extLst>
                  <a:ext uri="{FF2B5EF4-FFF2-40B4-BE49-F238E27FC236}">
                    <a16:creationId xmlns:a16="http://schemas.microsoft.com/office/drawing/2014/main" id="{BD1CA996-43E9-4B53-AC2B-BB97D70E01F3}"/>
                  </a:ext>
                </a:extLst>
              </p:cNvPr>
              <p:cNvSpPr txBox="1"/>
              <p:nvPr/>
            </p:nvSpPr>
            <p:spPr>
              <a:xfrm>
                <a:off x="6770451" y="2090617"/>
                <a:ext cx="4507692" cy="923330"/>
              </a:xfrm>
              <a:prstGeom prst="rect">
                <a:avLst/>
              </a:prstGeom>
              <a:noFill/>
            </p:spPr>
            <p:txBody>
              <a:bodyPr wrap="square" rtlCol="0">
                <a:spAutoFit/>
              </a:bodyPr>
              <a:lstStyle/>
              <a:p>
                <a:r>
                  <a:rPr lang="en-US" altLang="ko-KR" dirty="0" smtClean="0">
                    <a:solidFill>
                      <a:schemeClr val="bg1"/>
                    </a:solidFill>
                    <a:latin typeface="Times New Roman" panose="02020603050405020304" pitchFamily="18" charset="0"/>
                    <a:cs typeface="Times New Roman" panose="02020603050405020304" pitchFamily="18" charset="0"/>
                  </a:rPr>
                  <a:t>    Trình bài hiện trạng hệ thống </a:t>
                </a:r>
                <a:br>
                  <a:rPr lang="en-US" altLang="ko-KR" dirty="0" smtClean="0">
                    <a:solidFill>
                      <a:schemeClr val="bg1"/>
                    </a:solidFill>
                    <a:latin typeface="Times New Roman" panose="02020603050405020304" pitchFamily="18" charset="0"/>
                    <a:cs typeface="Times New Roman" panose="02020603050405020304" pitchFamily="18" charset="0"/>
                  </a:rPr>
                </a:br>
                <a:r>
                  <a:rPr lang="en-US" altLang="ko-KR" dirty="0" smtClean="0">
                    <a:solidFill>
                      <a:schemeClr val="bg1"/>
                    </a:solidFill>
                    <a:latin typeface="Times New Roman" panose="02020603050405020304" pitchFamily="18" charset="0"/>
                    <a:cs typeface="Times New Roman" panose="02020603050405020304" pitchFamily="18" charset="0"/>
                  </a:rPr>
                  <a:t>    Quy trình nghiệp vu</a:t>
                </a:r>
                <a:br>
                  <a:rPr lang="en-US" altLang="ko-KR" dirty="0" smtClean="0">
                    <a:solidFill>
                      <a:schemeClr val="bg1"/>
                    </a:solidFill>
                    <a:latin typeface="Times New Roman" panose="02020603050405020304" pitchFamily="18" charset="0"/>
                    <a:cs typeface="Times New Roman" panose="02020603050405020304" pitchFamily="18" charset="0"/>
                  </a:rPr>
                </a:br>
                <a:r>
                  <a:rPr lang="en-US" altLang="ko-KR" dirty="0" smtClean="0">
                    <a:solidFill>
                      <a:schemeClr val="bg1"/>
                    </a:solidFill>
                    <a:latin typeface="Times New Roman" panose="02020603050405020304" pitchFamily="18" charset="0"/>
                    <a:cs typeface="Times New Roman" panose="02020603050405020304" pitchFamily="18" charset="0"/>
                  </a:rPr>
                  <a:t>    Mô hình BPM</a:t>
                </a:r>
                <a:r>
                  <a:rPr lang="en-US" altLang="ko-KR" sz="1200" dirty="0" smtClean="0">
                    <a:solidFill>
                      <a:schemeClr val="bg1"/>
                    </a:solidFill>
                    <a:latin typeface="Times New Roman" panose="02020603050405020304" pitchFamily="18" charset="0"/>
                    <a:ea typeface="FZShuTi" pitchFamily="2" charset="-122"/>
                    <a:cs typeface="Times New Roman" panose="02020603050405020304" pitchFamily="18" charset="0"/>
                  </a:rPr>
                  <a:t>.</a:t>
                </a:r>
              </a:p>
            </p:txBody>
          </p:sp>
          <p:sp>
            <p:nvSpPr>
              <p:cNvPr id="28" name="TextBox 27">
                <a:extLst>
                  <a:ext uri="{FF2B5EF4-FFF2-40B4-BE49-F238E27FC236}">
                    <a16:creationId xmlns:a16="http://schemas.microsoft.com/office/drawing/2014/main" id="{5DC5ED36-8D40-4B78-B6BC-F03C74264789}"/>
                  </a:ext>
                </a:extLst>
              </p:cNvPr>
              <p:cNvSpPr txBox="1"/>
              <p:nvPr/>
            </p:nvSpPr>
            <p:spPr>
              <a:xfrm>
                <a:off x="6751979" y="1666120"/>
                <a:ext cx="4507692" cy="553998"/>
              </a:xfrm>
              <a:prstGeom prst="rect">
                <a:avLst/>
              </a:prstGeom>
              <a:noFill/>
            </p:spPr>
            <p:txBody>
              <a:bodyPr wrap="square" lIns="108000" rIns="108000" rtlCol="0">
                <a:spAutoFit/>
              </a:bodyPr>
              <a:lstStyle/>
              <a:p>
                <a:r>
                  <a:rPr lang="en-US" altLang="ko-KR" sz="3000" b="1" dirty="0" smtClean="0">
                    <a:solidFill>
                      <a:schemeClr val="bg1"/>
                    </a:solidFill>
                    <a:latin typeface="Times New Roman" panose="02020603050405020304" pitchFamily="18" charset="0"/>
                    <a:cs typeface="Times New Roman" panose="02020603050405020304" pitchFamily="18" charset="0"/>
                  </a:rPr>
                  <a:t>Khảo sát hệ thống</a:t>
                </a:r>
                <a:endParaRPr lang="ko-KR" altLang="en-US" sz="3000" b="1" dirty="0">
                  <a:solidFill>
                    <a:schemeClr val="bg1"/>
                  </a:solidFill>
                  <a:latin typeface="Times New Roman" panose="02020603050405020304" pitchFamily="18" charset="0"/>
                  <a:cs typeface="Times New Roman" panose="02020603050405020304" pitchFamily="18" charset="0"/>
                </a:endParaRPr>
              </a:p>
            </p:txBody>
          </p:sp>
        </p:grpSp>
        <p:sp>
          <p:nvSpPr>
            <p:cNvPr id="26" name="TextBox 25">
              <a:extLst>
                <a:ext uri="{FF2B5EF4-FFF2-40B4-BE49-F238E27FC236}">
                  <a16:creationId xmlns:a16="http://schemas.microsoft.com/office/drawing/2014/main" id="{66E7021E-F2A3-48E7-8ECE-C457F15E7944}"/>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latin typeface="Times New Roman" panose="02020603050405020304" pitchFamily="18" charset="0"/>
                  <a:cs typeface="Times New Roman" panose="02020603050405020304" pitchFamily="18" charset="0"/>
                </a:rPr>
                <a:t>01</a:t>
              </a:r>
              <a:endParaRPr lang="ko-KR" altLang="en-US" sz="3600" b="1" dirty="0">
                <a:solidFill>
                  <a:schemeClr val="bg1"/>
                </a:solidFill>
                <a:latin typeface="Times New Roman" panose="02020603050405020304" pitchFamily="18" charset="0"/>
                <a:cs typeface="Times New Roman" panose="02020603050405020304" pitchFamily="18" charset="0"/>
              </a:endParaRPr>
            </a:p>
          </p:txBody>
        </p:sp>
      </p:grpSp>
      <p:grpSp>
        <p:nvGrpSpPr>
          <p:cNvPr id="29" name="Group 28">
            <a:extLst>
              <a:ext uri="{FF2B5EF4-FFF2-40B4-BE49-F238E27FC236}">
                <a16:creationId xmlns:a16="http://schemas.microsoft.com/office/drawing/2014/main" id="{9A7DB320-28D6-47BE-999C-80FCDBF642E3}"/>
              </a:ext>
            </a:extLst>
          </p:cNvPr>
          <p:cNvGrpSpPr/>
          <p:nvPr/>
        </p:nvGrpSpPr>
        <p:grpSpPr>
          <a:xfrm>
            <a:off x="5321714" y="2593097"/>
            <a:ext cx="5351450" cy="1181745"/>
            <a:chOff x="5616952" y="2519949"/>
            <a:chExt cx="5351450" cy="1181745"/>
          </a:xfrm>
        </p:grpSpPr>
        <p:grpSp>
          <p:nvGrpSpPr>
            <p:cNvPr id="30" name="Group 29">
              <a:extLst>
                <a:ext uri="{FF2B5EF4-FFF2-40B4-BE49-F238E27FC236}">
                  <a16:creationId xmlns:a16="http://schemas.microsoft.com/office/drawing/2014/main" id="{D5418451-C216-47DB-B80F-A60C249DAF3F}"/>
                </a:ext>
              </a:extLst>
            </p:cNvPr>
            <p:cNvGrpSpPr/>
            <p:nvPr/>
          </p:nvGrpSpPr>
          <p:grpSpPr>
            <a:xfrm>
              <a:off x="6442238" y="2630866"/>
              <a:ext cx="4526164" cy="1070828"/>
              <a:chOff x="6751979" y="1666120"/>
              <a:chExt cx="4526164" cy="1070828"/>
            </a:xfrm>
          </p:grpSpPr>
          <p:sp>
            <p:nvSpPr>
              <p:cNvPr id="32" name="TextBox 31">
                <a:extLst>
                  <a:ext uri="{FF2B5EF4-FFF2-40B4-BE49-F238E27FC236}">
                    <a16:creationId xmlns:a16="http://schemas.microsoft.com/office/drawing/2014/main" id="{6021FBEB-CC27-42D1-A8F5-CFC7A787EF9A}"/>
                  </a:ext>
                </a:extLst>
              </p:cNvPr>
              <p:cNvSpPr txBox="1"/>
              <p:nvPr/>
            </p:nvSpPr>
            <p:spPr>
              <a:xfrm>
                <a:off x="6770451" y="2090617"/>
                <a:ext cx="4507692" cy="646331"/>
              </a:xfrm>
              <a:prstGeom prst="rect">
                <a:avLst/>
              </a:prstGeom>
              <a:noFill/>
            </p:spPr>
            <p:txBody>
              <a:bodyPr wrap="square" rtlCol="0">
                <a:spAutoFit/>
              </a:bodyPr>
              <a:lstStyle/>
              <a:p>
                <a:r>
                  <a:rPr lang="en-US" altLang="ko-KR" dirty="0" smtClean="0">
                    <a:solidFill>
                      <a:schemeClr val="bg1"/>
                    </a:solidFill>
                    <a:latin typeface="Times New Roman" panose="02020603050405020304" pitchFamily="18" charset="0"/>
                    <a:cs typeface="Times New Roman" panose="02020603050405020304" pitchFamily="18" charset="0"/>
                  </a:rPr>
                  <a:t>    Mô hình thực thể</a:t>
                </a:r>
              </a:p>
              <a:p>
                <a:r>
                  <a:rPr lang="en-US" altLang="ko-KR" dirty="0" smtClean="0">
                    <a:solidFill>
                      <a:schemeClr val="bg1"/>
                    </a:solidFill>
                    <a:latin typeface="Times New Roman" panose="02020603050405020304" pitchFamily="18" charset="0"/>
                    <a:cs typeface="Times New Roman" panose="02020603050405020304" pitchFamily="18" charset="0"/>
                  </a:rPr>
                  <a:t>    Mô hình DFD</a:t>
                </a:r>
                <a:endParaRPr lang="en-US" altLang="ko-KR" dirty="0">
                  <a:solidFill>
                    <a:schemeClr val="bg1"/>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42DD5AC9-180A-444A-A011-CE85A5231801}"/>
                  </a:ext>
                </a:extLst>
              </p:cNvPr>
              <p:cNvSpPr txBox="1"/>
              <p:nvPr/>
            </p:nvSpPr>
            <p:spPr>
              <a:xfrm>
                <a:off x="6751979" y="1666120"/>
                <a:ext cx="4507692" cy="553998"/>
              </a:xfrm>
              <a:prstGeom prst="rect">
                <a:avLst/>
              </a:prstGeom>
              <a:noFill/>
            </p:spPr>
            <p:txBody>
              <a:bodyPr wrap="square" lIns="108000" rIns="108000" rtlCol="0">
                <a:spAutoFit/>
              </a:bodyPr>
              <a:lstStyle/>
              <a:p>
                <a:r>
                  <a:rPr lang="en-US" altLang="ko-KR" sz="3000" b="1" dirty="0" smtClean="0">
                    <a:solidFill>
                      <a:schemeClr val="bg1"/>
                    </a:solidFill>
                    <a:latin typeface="Times New Roman" panose="02020603050405020304" pitchFamily="18" charset="0"/>
                    <a:cs typeface="Times New Roman" panose="02020603050405020304" pitchFamily="18" charset="0"/>
                  </a:rPr>
                  <a:t>Phân tích hệ thống</a:t>
                </a:r>
                <a:endParaRPr lang="ko-KR" altLang="en-US" sz="3000" b="1" dirty="0">
                  <a:solidFill>
                    <a:schemeClr val="bg1"/>
                  </a:solidFill>
                  <a:latin typeface="Times New Roman" panose="02020603050405020304" pitchFamily="18" charset="0"/>
                  <a:cs typeface="Times New Roman" panose="02020603050405020304" pitchFamily="18" charset="0"/>
                </a:endParaRPr>
              </a:p>
            </p:txBody>
          </p:sp>
        </p:grpSp>
        <p:sp>
          <p:nvSpPr>
            <p:cNvPr id="31" name="TextBox 30">
              <a:extLst>
                <a:ext uri="{FF2B5EF4-FFF2-40B4-BE49-F238E27FC236}">
                  <a16:creationId xmlns:a16="http://schemas.microsoft.com/office/drawing/2014/main" id="{5109A621-6ACF-4774-B967-865A20E7C217}"/>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latin typeface="Times New Roman" panose="02020603050405020304" pitchFamily="18" charset="0"/>
                  <a:cs typeface="Times New Roman" panose="02020603050405020304" pitchFamily="18" charset="0"/>
                </a:rPr>
                <a:t>02</a:t>
              </a:r>
              <a:endParaRPr lang="ko-KR" altLang="en-US" sz="3600" b="1" dirty="0">
                <a:solidFill>
                  <a:schemeClr val="bg1"/>
                </a:solidFill>
                <a:latin typeface="Times New Roman" panose="02020603050405020304" pitchFamily="18" charset="0"/>
                <a:cs typeface="Times New Roman" panose="02020603050405020304" pitchFamily="18" charset="0"/>
              </a:endParaRPr>
            </a:p>
          </p:txBody>
        </p:sp>
      </p:grpSp>
      <p:grpSp>
        <p:nvGrpSpPr>
          <p:cNvPr id="34" name="Group 33">
            <a:extLst>
              <a:ext uri="{FF2B5EF4-FFF2-40B4-BE49-F238E27FC236}">
                <a16:creationId xmlns:a16="http://schemas.microsoft.com/office/drawing/2014/main" id="{C777972C-A022-4E99-95F1-0B31C475F014}"/>
              </a:ext>
            </a:extLst>
          </p:cNvPr>
          <p:cNvGrpSpPr/>
          <p:nvPr/>
        </p:nvGrpSpPr>
        <p:grpSpPr>
          <a:xfrm>
            <a:off x="5712590" y="3851305"/>
            <a:ext cx="5351450" cy="1458744"/>
            <a:chOff x="5616952" y="2519949"/>
            <a:chExt cx="5351450" cy="1458744"/>
          </a:xfrm>
        </p:grpSpPr>
        <p:grpSp>
          <p:nvGrpSpPr>
            <p:cNvPr id="35" name="Group 34">
              <a:extLst>
                <a:ext uri="{FF2B5EF4-FFF2-40B4-BE49-F238E27FC236}">
                  <a16:creationId xmlns:a16="http://schemas.microsoft.com/office/drawing/2014/main" id="{DF276FA6-D59D-4B4E-A838-48428C4B34F4}"/>
                </a:ext>
              </a:extLst>
            </p:cNvPr>
            <p:cNvGrpSpPr/>
            <p:nvPr/>
          </p:nvGrpSpPr>
          <p:grpSpPr>
            <a:xfrm>
              <a:off x="6442238" y="2630866"/>
              <a:ext cx="4526164" cy="1347827"/>
              <a:chOff x="6751979" y="1666120"/>
              <a:chExt cx="4526164" cy="1347827"/>
            </a:xfrm>
          </p:grpSpPr>
          <p:sp>
            <p:nvSpPr>
              <p:cNvPr id="37" name="TextBox 36">
                <a:extLst>
                  <a:ext uri="{FF2B5EF4-FFF2-40B4-BE49-F238E27FC236}">
                    <a16:creationId xmlns:a16="http://schemas.microsoft.com/office/drawing/2014/main" id="{A625DB6C-833A-4F5D-AD95-E3ADA3DD1DDF}"/>
                  </a:ext>
                </a:extLst>
              </p:cNvPr>
              <p:cNvSpPr txBox="1"/>
              <p:nvPr/>
            </p:nvSpPr>
            <p:spPr>
              <a:xfrm>
                <a:off x="6770451" y="2090617"/>
                <a:ext cx="4507692" cy="923330"/>
              </a:xfrm>
              <a:prstGeom prst="rect">
                <a:avLst/>
              </a:prstGeom>
              <a:noFill/>
            </p:spPr>
            <p:txBody>
              <a:bodyPr wrap="square" rtlCol="0">
                <a:spAutoFit/>
              </a:bodyPr>
              <a:lstStyle/>
              <a:p>
                <a:r>
                  <a:rPr lang="en-US" altLang="ko-KR" dirty="0" smtClean="0">
                    <a:solidFill>
                      <a:schemeClr val="bg1"/>
                    </a:solidFill>
                    <a:latin typeface="Times New Roman" panose="02020603050405020304" pitchFamily="18" charset="0"/>
                    <a:cs typeface="Times New Roman" panose="02020603050405020304" pitchFamily="18" charset="0"/>
                  </a:rPr>
                  <a:t>    Mô hình quan hệ</a:t>
                </a:r>
                <a:br>
                  <a:rPr lang="en-US" altLang="ko-KR" dirty="0" smtClean="0">
                    <a:solidFill>
                      <a:schemeClr val="bg1"/>
                    </a:solidFill>
                    <a:latin typeface="Times New Roman" panose="02020603050405020304" pitchFamily="18" charset="0"/>
                    <a:cs typeface="Times New Roman" panose="02020603050405020304" pitchFamily="18" charset="0"/>
                  </a:rPr>
                </a:br>
                <a:r>
                  <a:rPr lang="en-US" altLang="ko-KR" dirty="0" smtClean="0">
                    <a:solidFill>
                      <a:schemeClr val="bg1"/>
                    </a:solidFill>
                    <a:latin typeface="Times New Roman" panose="02020603050405020304" pitchFamily="18" charset="0"/>
                    <a:cs typeface="Times New Roman" panose="02020603050405020304" pitchFamily="18" charset="0"/>
                  </a:rPr>
                  <a:t>    Sơ đồ chức năng</a:t>
                </a:r>
              </a:p>
              <a:p>
                <a:r>
                  <a:rPr lang="en-US" altLang="ko-KR" dirty="0" smtClean="0">
                    <a:solidFill>
                      <a:schemeClr val="bg1"/>
                    </a:solidFill>
                    <a:latin typeface="Times New Roman" panose="02020603050405020304" pitchFamily="18" charset="0"/>
                    <a:cs typeface="Times New Roman" panose="02020603050405020304" pitchFamily="18" charset="0"/>
                  </a:rPr>
                  <a:t>    Thiết kế giao diện</a:t>
                </a:r>
                <a:endParaRPr lang="en-US" altLang="ko-KR" dirty="0">
                  <a:solidFill>
                    <a:schemeClr val="bg1"/>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B31968B4-E39B-4C44-B4B0-072E0D5F16BC}"/>
                  </a:ext>
                </a:extLst>
              </p:cNvPr>
              <p:cNvSpPr txBox="1"/>
              <p:nvPr/>
            </p:nvSpPr>
            <p:spPr>
              <a:xfrm>
                <a:off x="6751979" y="1666120"/>
                <a:ext cx="4507692" cy="553998"/>
              </a:xfrm>
              <a:prstGeom prst="rect">
                <a:avLst/>
              </a:prstGeom>
              <a:noFill/>
            </p:spPr>
            <p:txBody>
              <a:bodyPr wrap="square" lIns="108000" rIns="108000" rtlCol="0">
                <a:spAutoFit/>
              </a:bodyPr>
              <a:lstStyle/>
              <a:p>
                <a:r>
                  <a:rPr lang="en-US" altLang="ko-KR" sz="3000" b="1" dirty="0" smtClean="0">
                    <a:solidFill>
                      <a:schemeClr val="bg1"/>
                    </a:solidFill>
                    <a:latin typeface="Times New Roman" panose="02020603050405020304" pitchFamily="18" charset="0"/>
                    <a:cs typeface="Times New Roman" panose="02020603050405020304" pitchFamily="18" charset="0"/>
                  </a:rPr>
                  <a:t>Thiết kế hệ thống</a:t>
                </a:r>
                <a:endParaRPr lang="ko-KR" altLang="en-US" sz="3000" b="1" dirty="0">
                  <a:solidFill>
                    <a:schemeClr val="bg1"/>
                  </a:solidFill>
                  <a:latin typeface="Times New Roman" panose="02020603050405020304" pitchFamily="18" charset="0"/>
                  <a:cs typeface="Times New Roman" panose="02020603050405020304" pitchFamily="18" charset="0"/>
                </a:endParaRPr>
              </a:p>
            </p:txBody>
          </p:sp>
        </p:grpSp>
        <p:sp>
          <p:nvSpPr>
            <p:cNvPr id="36" name="TextBox 35">
              <a:extLst>
                <a:ext uri="{FF2B5EF4-FFF2-40B4-BE49-F238E27FC236}">
                  <a16:creationId xmlns:a16="http://schemas.microsoft.com/office/drawing/2014/main" id="{7D1669EA-03DC-4A32-8956-A8D663EBD2C9}"/>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latin typeface="Times New Roman" panose="02020603050405020304" pitchFamily="18" charset="0"/>
                  <a:cs typeface="Times New Roman" panose="02020603050405020304" pitchFamily="18" charset="0"/>
                </a:rPr>
                <a:t>03</a:t>
              </a:r>
              <a:endParaRPr lang="ko-KR" altLang="en-US" sz="3600" b="1" dirty="0">
                <a:solidFill>
                  <a:schemeClr val="bg1"/>
                </a:solidFill>
                <a:latin typeface="Times New Roman" panose="02020603050405020304" pitchFamily="18" charset="0"/>
                <a:cs typeface="Times New Roman" panose="02020603050405020304" pitchFamily="18" charset="0"/>
              </a:endParaRPr>
            </a:p>
          </p:txBody>
        </p:sp>
      </p:grpSp>
      <p:grpSp>
        <p:nvGrpSpPr>
          <p:cNvPr id="39" name="Group 38">
            <a:extLst>
              <a:ext uri="{FF2B5EF4-FFF2-40B4-BE49-F238E27FC236}">
                <a16:creationId xmlns:a16="http://schemas.microsoft.com/office/drawing/2014/main" id="{65739B4D-095D-4022-8F12-5E0C6A5AAAAA}"/>
              </a:ext>
            </a:extLst>
          </p:cNvPr>
          <p:cNvGrpSpPr/>
          <p:nvPr/>
        </p:nvGrpSpPr>
        <p:grpSpPr>
          <a:xfrm>
            <a:off x="6180722" y="5368988"/>
            <a:ext cx="5351450" cy="904746"/>
            <a:chOff x="5616952" y="2519949"/>
            <a:chExt cx="5351450" cy="904746"/>
          </a:xfrm>
        </p:grpSpPr>
        <p:grpSp>
          <p:nvGrpSpPr>
            <p:cNvPr id="40" name="Group 39">
              <a:extLst>
                <a:ext uri="{FF2B5EF4-FFF2-40B4-BE49-F238E27FC236}">
                  <a16:creationId xmlns:a16="http://schemas.microsoft.com/office/drawing/2014/main" id="{A579D782-27D9-4273-A215-3EBA685BDDA8}"/>
                </a:ext>
              </a:extLst>
            </p:cNvPr>
            <p:cNvGrpSpPr/>
            <p:nvPr/>
          </p:nvGrpSpPr>
          <p:grpSpPr>
            <a:xfrm>
              <a:off x="6442238" y="2630866"/>
              <a:ext cx="4526164" cy="793829"/>
              <a:chOff x="6751979" y="1666120"/>
              <a:chExt cx="4526164" cy="793829"/>
            </a:xfrm>
          </p:grpSpPr>
          <p:sp>
            <p:nvSpPr>
              <p:cNvPr id="42" name="TextBox 41">
                <a:extLst>
                  <a:ext uri="{FF2B5EF4-FFF2-40B4-BE49-F238E27FC236}">
                    <a16:creationId xmlns:a16="http://schemas.microsoft.com/office/drawing/2014/main" id="{A15042F3-0179-4D99-91F8-354B3B61F194}"/>
                  </a:ext>
                </a:extLst>
              </p:cNvPr>
              <p:cNvSpPr txBox="1"/>
              <p:nvPr/>
            </p:nvSpPr>
            <p:spPr>
              <a:xfrm>
                <a:off x="6770451" y="2090617"/>
                <a:ext cx="4507692" cy="369332"/>
              </a:xfrm>
              <a:prstGeom prst="rect">
                <a:avLst/>
              </a:prstGeom>
              <a:noFill/>
            </p:spPr>
            <p:txBody>
              <a:bodyPr wrap="square" rtlCol="0">
                <a:spAutoFit/>
              </a:bodyPr>
              <a:lstStyle/>
              <a:p>
                <a:r>
                  <a:rPr lang="en-US" altLang="ko-KR" dirty="0" smtClean="0">
                    <a:solidFill>
                      <a:schemeClr val="bg1"/>
                    </a:solidFill>
                    <a:latin typeface="Times New Roman" panose="02020603050405020304" pitchFamily="18" charset="0"/>
                    <a:cs typeface="Times New Roman" panose="02020603050405020304" pitchFamily="18" charset="0"/>
                  </a:rPr>
                  <a:t>    ........................</a:t>
                </a:r>
                <a:endParaRPr lang="en-US" altLang="ko-KR" dirty="0">
                  <a:solidFill>
                    <a:schemeClr val="bg1"/>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46F788F6-5985-463E-BE3D-5AB1A4633A61}"/>
                  </a:ext>
                </a:extLst>
              </p:cNvPr>
              <p:cNvSpPr txBox="1"/>
              <p:nvPr/>
            </p:nvSpPr>
            <p:spPr>
              <a:xfrm>
                <a:off x="6751979" y="1666120"/>
                <a:ext cx="4507692" cy="553998"/>
              </a:xfrm>
              <a:prstGeom prst="rect">
                <a:avLst/>
              </a:prstGeom>
              <a:noFill/>
            </p:spPr>
            <p:txBody>
              <a:bodyPr wrap="square" lIns="108000" rIns="108000" rtlCol="0">
                <a:spAutoFit/>
              </a:bodyPr>
              <a:lstStyle/>
              <a:p>
                <a:r>
                  <a:rPr lang="en-US" altLang="ko-KR" sz="3000" b="1" dirty="0" smtClean="0">
                    <a:solidFill>
                      <a:schemeClr val="bg1"/>
                    </a:solidFill>
                    <a:latin typeface="Times New Roman" panose="02020603050405020304" pitchFamily="18" charset="0"/>
                    <a:cs typeface="Times New Roman" panose="02020603050405020304" pitchFamily="18" charset="0"/>
                  </a:rPr>
                  <a:t>Kết luận</a:t>
                </a:r>
                <a:endParaRPr lang="ko-KR" altLang="en-US" sz="3000" b="1" dirty="0">
                  <a:solidFill>
                    <a:schemeClr val="bg1"/>
                  </a:solidFill>
                  <a:latin typeface="Times New Roman" panose="02020603050405020304" pitchFamily="18" charset="0"/>
                  <a:cs typeface="Times New Roman" panose="02020603050405020304" pitchFamily="18" charset="0"/>
                </a:endParaRPr>
              </a:p>
            </p:txBody>
          </p:sp>
        </p:grpSp>
        <p:sp>
          <p:nvSpPr>
            <p:cNvPr id="41" name="TextBox 40">
              <a:extLst>
                <a:ext uri="{FF2B5EF4-FFF2-40B4-BE49-F238E27FC236}">
                  <a16:creationId xmlns:a16="http://schemas.microsoft.com/office/drawing/2014/main" id="{2ADB01A7-3BAD-41B1-809C-FF6674EB15C4}"/>
                </a:ext>
              </a:extLst>
            </p:cNvPr>
            <p:cNvSpPr txBox="1"/>
            <p:nvPr/>
          </p:nvSpPr>
          <p:spPr>
            <a:xfrm>
              <a:off x="5616952" y="2519949"/>
              <a:ext cx="958096" cy="646331"/>
            </a:xfrm>
            <a:prstGeom prst="rect">
              <a:avLst/>
            </a:prstGeom>
            <a:noFill/>
          </p:spPr>
          <p:txBody>
            <a:bodyPr wrap="square" lIns="108000" rIns="108000" rtlCol="0">
              <a:spAutoFit/>
            </a:bodyPr>
            <a:lstStyle/>
            <a:p>
              <a:pPr algn="ctr"/>
              <a:r>
                <a:rPr lang="en-US" altLang="ko-KR" sz="3600" b="1" dirty="0">
                  <a:solidFill>
                    <a:schemeClr val="bg1"/>
                  </a:solidFill>
                  <a:latin typeface="Times New Roman" panose="02020603050405020304" pitchFamily="18" charset="0"/>
                  <a:cs typeface="Times New Roman" panose="02020603050405020304" pitchFamily="18" charset="0"/>
                </a:rPr>
                <a:t>04</a:t>
              </a:r>
              <a:endParaRPr lang="ko-KR" altLang="en-US" sz="3600" b="1" dirty="0">
                <a:solidFill>
                  <a:schemeClr val="bg1"/>
                </a:solidFill>
                <a:latin typeface="Times New Roman" panose="02020603050405020304" pitchFamily="18" charset="0"/>
                <a:cs typeface="Times New Roman" panose="02020603050405020304" pitchFamily="18" charset="0"/>
              </a:endParaRPr>
            </a:p>
          </p:txBody>
        </p:sp>
      </p:grpSp>
      <p:sp>
        <p:nvSpPr>
          <p:cNvPr id="13" name="Rectangle 12">
            <a:extLst>
              <a:ext uri="{FF2B5EF4-FFF2-40B4-BE49-F238E27FC236}">
                <a16:creationId xmlns:a16="http://schemas.microsoft.com/office/drawing/2014/main" id="{E65C77D5-2587-46D8-A268-CA228B4A098C}"/>
              </a:ext>
            </a:extLst>
          </p:cNvPr>
          <p:cNvSpPr/>
          <p:nvPr/>
        </p:nvSpPr>
        <p:spPr>
          <a:xfrm rot="16200000">
            <a:off x="690692" y="1573052"/>
            <a:ext cx="3291840" cy="12235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45" name="Group 44">
            <a:extLst>
              <a:ext uri="{FF2B5EF4-FFF2-40B4-BE49-F238E27FC236}">
                <a16:creationId xmlns:a16="http://schemas.microsoft.com/office/drawing/2014/main" id="{4CD9DB49-0254-44A0-BE69-F368A157C8BA}"/>
              </a:ext>
            </a:extLst>
          </p:cNvPr>
          <p:cNvGrpSpPr/>
          <p:nvPr/>
        </p:nvGrpSpPr>
        <p:grpSpPr>
          <a:xfrm>
            <a:off x="2134833" y="3181305"/>
            <a:ext cx="376126" cy="376126"/>
            <a:chOff x="1733181" y="3181305"/>
            <a:chExt cx="376126" cy="376126"/>
          </a:xfrm>
        </p:grpSpPr>
        <p:sp>
          <p:nvSpPr>
            <p:cNvPr id="10" name="Oval 9">
              <a:extLst>
                <a:ext uri="{FF2B5EF4-FFF2-40B4-BE49-F238E27FC236}">
                  <a16:creationId xmlns:a16="http://schemas.microsoft.com/office/drawing/2014/main" id="{2533CAEC-985A-4B21-955A-E622106FA4B4}"/>
                </a:ext>
              </a:extLst>
            </p:cNvPr>
            <p:cNvSpPr/>
            <p:nvPr/>
          </p:nvSpPr>
          <p:spPr>
            <a:xfrm rot="16200000">
              <a:off x="1733181" y="3181305"/>
              <a:ext cx="376126" cy="37612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BCC6A506-154C-470E-A60B-988C7FC2B1BA}"/>
                </a:ext>
              </a:extLst>
            </p:cNvPr>
            <p:cNvSpPr/>
            <p:nvPr/>
          </p:nvSpPr>
          <p:spPr>
            <a:xfrm rot="16200000">
              <a:off x="1770777" y="3218901"/>
              <a:ext cx="300935" cy="300935"/>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65000"/>
                  </a:schemeClr>
                </a:gs>
              </a:gsLst>
              <a:path path="circle">
                <a:fillToRect l="50000" t="-80000" r="50000" b="180000"/>
              </a:path>
              <a:tileRect/>
            </a:gradFill>
            <a:ln>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2CDE85E2-17CB-4EE3-9E0F-D4D1CFA65AD6}"/>
                </a:ext>
              </a:extLst>
            </p:cNvPr>
            <p:cNvSpPr>
              <a:spLocks noChangeAspect="1"/>
            </p:cNvSpPr>
            <p:nvPr/>
          </p:nvSpPr>
          <p:spPr>
            <a:xfrm rot="16200000" flipH="1">
              <a:off x="1904378" y="3352502"/>
              <a:ext cx="33732" cy="337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424195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60" name="Group 59"/>
          <p:cNvGrpSpPr/>
          <p:nvPr/>
        </p:nvGrpSpPr>
        <p:grpSpPr>
          <a:xfrm>
            <a:off x="2907687" y="270068"/>
            <a:ext cx="6510415" cy="1044646"/>
            <a:chOff x="3969038" y="1000025"/>
            <a:chExt cx="6510415" cy="1044646"/>
          </a:xfrm>
        </p:grpSpPr>
        <p:grpSp>
          <p:nvGrpSpPr>
            <p:cNvPr id="61" name="Group 60"/>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63" name="Oval 62"/>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4" name="Oval 63"/>
              <p:cNvSpPr/>
              <p:nvPr/>
            </p:nvSpPr>
            <p:spPr>
              <a:xfrm>
                <a:off x="5550770" y="729985"/>
                <a:ext cx="807497" cy="807497"/>
              </a:xfrm>
              <a:prstGeom prst="ellipse">
                <a:avLst/>
              </a:prstGeom>
              <a:solidFill>
                <a:srgbClr val="00B050"/>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5" name="Rectangle 64"/>
              <p:cNvSpPr/>
              <p:nvPr/>
            </p:nvSpPr>
            <p:spPr>
              <a:xfrm>
                <a:off x="5550768" y="675929"/>
                <a:ext cx="926075" cy="923330"/>
              </a:xfrm>
              <a:prstGeom prst="rect">
                <a:avLst/>
              </a:prstGeom>
              <a:noFill/>
            </p:spPr>
            <p:txBody>
              <a:bodyPr wrap="square" lIns="91440" tIns="45720" rIns="91440" bIns="45720" anchor="ctr">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03</a:t>
                </a:r>
                <a:endPar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62" name="Rectangle 61"/>
            <p:cNvSpPr/>
            <p:nvPr/>
          </p:nvSpPr>
          <p:spPr>
            <a:xfrm>
              <a:off x="5969885" y="1118599"/>
              <a:ext cx="4509568"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Thiết kế hệ thống</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359" y="1497725"/>
            <a:ext cx="8048625" cy="5108028"/>
          </a:xfrm>
          <a:prstGeom prst="rect">
            <a:avLst/>
          </a:prstGeom>
        </p:spPr>
      </p:pic>
    </p:spTree>
    <p:extLst>
      <p:ext uri="{BB962C8B-B14F-4D97-AF65-F5344CB8AC3E}">
        <p14:creationId xmlns:p14="http://schemas.microsoft.com/office/powerpoint/2010/main" val="4064593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60" name="Group 59"/>
          <p:cNvGrpSpPr/>
          <p:nvPr/>
        </p:nvGrpSpPr>
        <p:grpSpPr>
          <a:xfrm>
            <a:off x="2907687" y="270068"/>
            <a:ext cx="6510415" cy="1044646"/>
            <a:chOff x="3969038" y="1000025"/>
            <a:chExt cx="6510415" cy="1044646"/>
          </a:xfrm>
        </p:grpSpPr>
        <p:grpSp>
          <p:nvGrpSpPr>
            <p:cNvPr id="61" name="Group 60"/>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63" name="Oval 62"/>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4" name="Oval 63"/>
              <p:cNvSpPr/>
              <p:nvPr/>
            </p:nvSpPr>
            <p:spPr>
              <a:xfrm>
                <a:off x="5550770" y="729985"/>
                <a:ext cx="807497" cy="807497"/>
              </a:xfrm>
              <a:prstGeom prst="ellipse">
                <a:avLst/>
              </a:prstGeom>
              <a:solidFill>
                <a:srgbClr val="00B050"/>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5" name="Rectangle 64"/>
              <p:cNvSpPr/>
              <p:nvPr/>
            </p:nvSpPr>
            <p:spPr>
              <a:xfrm>
                <a:off x="5550768" y="675929"/>
                <a:ext cx="926075" cy="923330"/>
              </a:xfrm>
              <a:prstGeom prst="rect">
                <a:avLst/>
              </a:prstGeom>
              <a:noFill/>
            </p:spPr>
            <p:txBody>
              <a:bodyPr wrap="square" lIns="91440" tIns="45720" rIns="91440" bIns="45720" anchor="ctr">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03</a:t>
                </a:r>
                <a:endPar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62" name="Rectangle 61"/>
            <p:cNvSpPr/>
            <p:nvPr/>
          </p:nvSpPr>
          <p:spPr>
            <a:xfrm>
              <a:off x="5969885" y="1118599"/>
              <a:ext cx="4509568"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Thiết kế hệ thống</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4730" y="1565056"/>
            <a:ext cx="7620000" cy="4851509"/>
          </a:xfrm>
          <a:prstGeom prst="rect">
            <a:avLst/>
          </a:prstGeom>
        </p:spPr>
      </p:pic>
    </p:spTree>
    <p:extLst>
      <p:ext uri="{BB962C8B-B14F-4D97-AF65-F5344CB8AC3E}">
        <p14:creationId xmlns:p14="http://schemas.microsoft.com/office/powerpoint/2010/main" val="509406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60" name="Group 59"/>
          <p:cNvGrpSpPr/>
          <p:nvPr/>
        </p:nvGrpSpPr>
        <p:grpSpPr>
          <a:xfrm>
            <a:off x="2907687" y="270068"/>
            <a:ext cx="6510415" cy="1044646"/>
            <a:chOff x="3969038" y="1000025"/>
            <a:chExt cx="6510415" cy="1044646"/>
          </a:xfrm>
        </p:grpSpPr>
        <p:grpSp>
          <p:nvGrpSpPr>
            <p:cNvPr id="61" name="Group 60"/>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63" name="Oval 62"/>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4" name="Oval 63"/>
              <p:cNvSpPr/>
              <p:nvPr/>
            </p:nvSpPr>
            <p:spPr>
              <a:xfrm>
                <a:off x="5550770" y="729985"/>
                <a:ext cx="807497" cy="807497"/>
              </a:xfrm>
              <a:prstGeom prst="ellipse">
                <a:avLst/>
              </a:prstGeom>
              <a:solidFill>
                <a:srgbClr val="00B050"/>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5" name="Rectangle 64"/>
              <p:cNvSpPr/>
              <p:nvPr/>
            </p:nvSpPr>
            <p:spPr>
              <a:xfrm>
                <a:off x="5550769" y="675929"/>
                <a:ext cx="926070" cy="923330"/>
              </a:xfrm>
              <a:prstGeom prst="rect">
                <a:avLst/>
              </a:prstGeom>
              <a:noFill/>
            </p:spPr>
            <p:txBody>
              <a:bodyPr wrap="square" lIns="91440" tIns="45720" rIns="91440" bIns="45720" anchor="ctr">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03</a:t>
                </a:r>
                <a:endPar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62" name="Rectangle 61"/>
            <p:cNvSpPr/>
            <p:nvPr/>
          </p:nvSpPr>
          <p:spPr>
            <a:xfrm>
              <a:off x="5969885" y="1118599"/>
              <a:ext cx="4509568"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Thiết kế hệ thống</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126" y="1616294"/>
            <a:ext cx="8467721" cy="4974786"/>
          </a:xfrm>
          <a:prstGeom prst="rect">
            <a:avLst/>
          </a:prstGeom>
        </p:spPr>
      </p:pic>
    </p:spTree>
    <p:extLst>
      <p:ext uri="{BB962C8B-B14F-4D97-AF65-F5344CB8AC3E}">
        <p14:creationId xmlns:p14="http://schemas.microsoft.com/office/powerpoint/2010/main" val="1151193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60" name="Group 59"/>
          <p:cNvGrpSpPr/>
          <p:nvPr/>
        </p:nvGrpSpPr>
        <p:grpSpPr>
          <a:xfrm>
            <a:off x="4010843" y="207606"/>
            <a:ext cx="3859329" cy="1044646"/>
            <a:chOff x="3969038" y="1000025"/>
            <a:chExt cx="3859329" cy="1044646"/>
          </a:xfrm>
        </p:grpSpPr>
        <p:grpSp>
          <p:nvGrpSpPr>
            <p:cNvPr id="61" name="Group 60"/>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63" name="Oval 62"/>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4" name="Oval 63"/>
              <p:cNvSpPr/>
              <p:nvPr/>
            </p:nvSpPr>
            <p:spPr>
              <a:xfrm>
                <a:off x="5550770" y="729985"/>
                <a:ext cx="807497" cy="807497"/>
              </a:xfrm>
              <a:prstGeom prst="ellipse">
                <a:avLst/>
              </a:prstGeom>
              <a:solidFill>
                <a:srgbClr val="7030A0"/>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65" name="Rectangle 64"/>
              <p:cNvSpPr/>
              <p:nvPr/>
            </p:nvSpPr>
            <p:spPr>
              <a:xfrm>
                <a:off x="5462225" y="672068"/>
                <a:ext cx="984586" cy="923330"/>
              </a:xfrm>
              <a:prstGeom prst="rect">
                <a:avLst/>
              </a:prstGeom>
              <a:noFill/>
            </p:spPr>
            <p:txBody>
              <a:bodyPr wrap="square" lIns="91440" tIns="45720" rIns="91440" bIns="45720" anchor="ctr">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04</a:t>
                </a:r>
                <a:endPar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62" name="Rectangle 61"/>
            <p:cNvSpPr/>
            <p:nvPr/>
          </p:nvSpPr>
          <p:spPr>
            <a:xfrm>
              <a:off x="5542165" y="1118599"/>
              <a:ext cx="2286202"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Kết luận</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98126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67528" y="1685834"/>
            <a:ext cx="1766549" cy="4361891"/>
            <a:chOff x="1322023" y="1763486"/>
            <a:chExt cx="1766549" cy="4361891"/>
          </a:xfrm>
        </p:grpSpPr>
        <p:sp>
          <p:nvSpPr>
            <p:cNvPr id="8" name="Round Same Side Corner Rectangle 7"/>
            <p:cNvSpPr/>
            <p:nvPr/>
          </p:nvSpPr>
          <p:spPr>
            <a:xfrm>
              <a:off x="1322023" y="1763486"/>
              <a:ext cx="1766549" cy="1735357"/>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000" dirty="0">
                <a:latin typeface="Times New Roman" panose="02020603050405020304" pitchFamily="18" charset="0"/>
                <a:cs typeface="Times New Roman" panose="02020603050405020304" pitchFamily="18" charset="0"/>
              </a:endParaRPr>
            </a:p>
          </p:txBody>
        </p:sp>
        <p:sp>
          <p:nvSpPr>
            <p:cNvPr id="9" name="Freeform 8"/>
            <p:cNvSpPr/>
            <p:nvPr/>
          </p:nvSpPr>
          <p:spPr>
            <a:xfrm flipV="1">
              <a:off x="1322023" y="2655088"/>
              <a:ext cx="1762699" cy="3470289"/>
            </a:xfrm>
            <a:custGeom>
              <a:avLst/>
              <a:gdLst>
                <a:gd name="connsiteX0" fmla="*/ 0 w 1762699"/>
                <a:gd name="connsiteY0" fmla="*/ 3602515 h 3602515"/>
                <a:gd name="connsiteX1" fmla="*/ 231353 w 1762699"/>
                <a:gd name="connsiteY1" fmla="*/ 3602515 h 3602515"/>
                <a:gd name="connsiteX2" fmla="*/ 881337 w 1762699"/>
                <a:gd name="connsiteY2" fmla="*/ 2952531 h 3602515"/>
                <a:gd name="connsiteX3" fmla="*/ 1531321 w 1762699"/>
                <a:gd name="connsiteY3" fmla="*/ 3602515 h 3602515"/>
                <a:gd name="connsiteX4" fmla="*/ 1762699 w 1762699"/>
                <a:gd name="connsiteY4" fmla="*/ 3602515 h 3602515"/>
                <a:gd name="connsiteX5" fmla="*/ 1762699 w 1762699"/>
                <a:gd name="connsiteY5" fmla="*/ 293789 h 3602515"/>
                <a:gd name="connsiteX6" fmla="*/ 1468910 w 1762699"/>
                <a:gd name="connsiteY6" fmla="*/ 0 h 3602515"/>
                <a:gd name="connsiteX7" fmla="*/ 293789 w 1762699"/>
                <a:gd name="connsiteY7" fmla="*/ 0 h 3602515"/>
                <a:gd name="connsiteX8" fmla="*/ 0 w 1762699"/>
                <a:gd name="connsiteY8" fmla="*/ 293789 h 360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2699" h="3602515">
                  <a:moveTo>
                    <a:pt x="0" y="3602515"/>
                  </a:moveTo>
                  <a:lnTo>
                    <a:pt x="231353" y="3602515"/>
                  </a:lnTo>
                  <a:cubicBezTo>
                    <a:pt x="231353" y="3243539"/>
                    <a:pt x="522361" y="2952531"/>
                    <a:pt x="881337" y="2952531"/>
                  </a:cubicBezTo>
                  <a:cubicBezTo>
                    <a:pt x="1240313" y="2952531"/>
                    <a:pt x="1531321" y="3243539"/>
                    <a:pt x="1531321" y="3602515"/>
                  </a:cubicBezTo>
                  <a:lnTo>
                    <a:pt x="1762699" y="3602515"/>
                  </a:lnTo>
                  <a:lnTo>
                    <a:pt x="1762699" y="293789"/>
                  </a:lnTo>
                  <a:cubicBezTo>
                    <a:pt x="1762699" y="131534"/>
                    <a:pt x="1631165" y="0"/>
                    <a:pt x="1468910" y="0"/>
                  </a:cubicBezTo>
                  <a:lnTo>
                    <a:pt x="293789" y="0"/>
                  </a:lnTo>
                  <a:cubicBezTo>
                    <a:pt x="131534" y="0"/>
                    <a:pt x="0" y="131534"/>
                    <a:pt x="0" y="293789"/>
                  </a:cubicBezTo>
                  <a:close/>
                </a:path>
              </a:pathLst>
            </a:custGeom>
            <a:solidFill>
              <a:srgbClr val="FCFDFE"/>
            </a:solidFill>
            <a:effectLst>
              <a:outerShdw blurRad="101600" dist="76200" dir="14160000" sx="103000" sy="103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Times New Roman" panose="02020603050405020304" pitchFamily="18" charset="0"/>
                <a:cs typeface="Times New Roman" panose="02020603050405020304" pitchFamily="18" charset="0"/>
              </a:endParaRPr>
            </a:p>
          </p:txBody>
        </p:sp>
        <p:sp>
          <p:nvSpPr>
            <p:cNvPr id="10" name="Rectangle 9"/>
            <p:cNvSpPr/>
            <p:nvPr/>
          </p:nvSpPr>
          <p:spPr>
            <a:xfrm>
              <a:off x="1509668" y="1986017"/>
              <a:ext cx="1383556" cy="1323439"/>
            </a:xfrm>
            <a:prstGeom prst="rect">
              <a:avLst/>
            </a:prstGeom>
            <a:noFill/>
          </p:spPr>
          <p:txBody>
            <a:bodyPr wrap="square" lIns="91440" tIns="45720" rIns="91440" bIns="45720">
              <a:spAutoFit/>
            </a:bodyPr>
            <a:lstStyle/>
            <a:p>
              <a:pPr algn="ctr"/>
              <a:r>
                <a:rPr lang="en-US" sz="4000" b="1" cap="none"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Phần</a:t>
              </a:r>
            </a:p>
            <a:p>
              <a:pPr algn="ctr"/>
              <a:r>
                <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a:t>
              </a:r>
              <a:r>
                <a:rPr lang="en-US" sz="4000" b="1" cap="none"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4000" b="1"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1399013" y="3498843"/>
              <a:ext cx="1604866" cy="830997"/>
            </a:xfrm>
            <a:prstGeom prst="rect">
              <a:avLst/>
            </a:prstGeom>
            <a:noFill/>
          </p:spPr>
          <p:txBody>
            <a:bodyPr wrap="square" lIns="91440" tIns="45720" rIns="91440" bIns="45720">
              <a:spAutoFit/>
            </a:bodyPr>
            <a:lstStyle/>
            <a:p>
              <a:pPr algn="ctr"/>
              <a:r>
                <a:rPr lang="en-US" sz="2400" b="1" dirty="0" smtClean="0">
                  <a:solidFill>
                    <a:srgbClr val="0070C0"/>
                  </a:solidFill>
                  <a:latin typeface="Times New Roman" panose="02020603050405020304" pitchFamily="18" charset="0"/>
                  <a:cs typeface="Times New Roman" panose="02020603050405020304" pitchFamily="18" charset="0"/>
                </a:rPr>
                <a:t>Địa điểm khảo sát</a:t>
              </a:r>
              <a:endParaRPr lang="en-US" sz="2400" b="1" dirty="0">
                <a:solidFill>
                  <a:srgbClr val="0070C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2907687" y="270068"/>
            <a:ext cx="6577735" cy="1044646"/>
            <a:chOff x="3969038" y="1000025"/>
            <a:chExt cx="6577735" cy="1044646"/>
          </a:xfrm>
        </p:grpSpPr>
        <p:grpSp>
          <p:nvGrpSpPr>
            <p:cNvPr id="16" name="Group 15"/>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18" name="Oval 17"/>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19" name="Oval 18"/>
              <p:cNvSpPr/>
              <p:nvPr/>
            </p:nvSpPr>
            <p:spPr>
              <a:xfrm>
                <a:off x="5550770" y="729985"/>
                <a:ext cx="807497" cy="807497"/>
              </a:xfrm>
              <a:prstGeom prst="ellipse">
                <a:avLst/>
              </a:prstGeom>
              <a:solidFill>
                <a:srgbClr val="0070C0"/>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0" name="Rectangle 19"/>
              <p:cNvSpPr/>
              <p:nvPr/>
            </p:nvSpPr>
            <p:spPr>
              <a:xfrm>
                <a:off x="5550769" y="675929"/>
                <a:ext cx="926070" cy="923330"/>
              </a:xfrm>
              <a:prstGeom prst="rect">
                <a:avLst/>
              </a:prstGeom>
              <a:noFill/>
            </p:spPr>
            <p:txBody>
              <a:bodyPr wrap="square" lIns="91440" tIns="45720" rIns="91440" bIns="45720" anchor="ctr">
                <a:spAutoFit/>
              </a:bodyPr>
              <a:lstStyle/>
              <a:p>
                <a:pPr algn="ctr"/>
                <a:r>
                  <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01</a:t>
                </a:r>
              </a:p>
            </p:txBody>
          </p:sp>
        </p:grpSp>
        <p:sp>
          <p:nvSpPr>
            <p:cNvPr id="17" name="Rectangle 16"/>
            <p:cNvSpPr/>
            <p:nvPr/>
          </p:nvSpPr>
          <p:spPr>
            <a:xfrm>
              <a:off x="5902553" y="1118599"/>
              <a:ext cx="4644220"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Khảo sát hệ thống</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23" name="Rounded Rectangle 22"/>
          <p:cNvSpPr/>
          <p:nvPr/>
        </p:nvSpPr>
        <p:spPr>
          <a:xfrm>
            <a:off x="3758781" y="1967742"/>
            <a:ext cx="7571573" cy="3931080"/>
          </a:xfrm>
          <a:prstGeom prst="roundRect">
            <a:avLst/>
          </a:prstGeom>
          <a:gradFill flip="none" rotWithShape="1">
            <a:gsLst>
              <a:gs pos="0">
                <a:schemeClr val="bg1"/>
              </a:gs>
              <a:gs pos="50000">
                <a:schemeClr val="bg1">
                  <a:lumMod val="95000"/>
                </a:schemeClr>
              </a:gs>
              <a:gs pos="100000">
                <a:schemeClr val="bg1">
                  <a:lumMod val="85000"/>
                </a:schemeClr>
              </a:gs>
              <a:gs pos="0">
                <a:schemeClr val="bg1"/>
              </a:gs>
            </a:gsLst>
            <a:lin ang="18900000" scaled="1"/>
            <a:tileRect/>
          </a:gradFill>
          <a:ln>
            <a:gradFill flip="none" rotWithShape="1">
              <a:gsLst>
                <a:gs pos="0">
                  <a:schemeClr val="bg1">
                    <a:lumMod val="85000"/>
                  </a:schemeClr>
                </a:gs>
                <a:gs pos="100000">
                  <a:schemeClr val="bg1"/>
                </a:gs>
              </a:gsLst>
              <a:lin ang="18900000" scaled="1"/>
              <a:tileRect/>
            </a:gradFill>
          </a:ln>
          <a:effectLst>
            <a:outerShdw blurRad="4191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buFont typeface="Arial" panose="020B0604020202020204" pitchFamily="34" charset="0"/>
              <a:buChar char="•"/>
            </a:pPr>
            <a:r>
              <a:rPr lang="en-US" sz="2500" dirty="0">
                <a:solidFill>
                  <a:srgbClr val="0070C0"/>
                </a:solidFill>
                <a:latin typeface="Times New Roman" panose="02020603050405020304" pitchFamily="18" charset="0"/>
                <a:cs typeface="Times New Roman" panose="02020603050405020304" pitchFamily="18" charset="0"/>
              </a:rPr>
              <a:t>Địa điểm khảo sát: Phòng khám</a:t>
            </a:r>
            <a:r>
              <a:rPr lang="vi-VN" sz="2500" dirty="0">
                <a:solidFill>
                  <a:srgbClr val="0070C0"/>
                </a:solidFill>
                <a:latin typeface="Times New Roman" panose="02020603050405020304" pitchFamily="18" charset="0"/>
                <a:cs typeface="Times New Roman" panose="02020603050405020304" pitchFamily="18" charset="0"/>
              </a:rPr>
              <a:t> Chấn </a:t>
            </a:r>
            <a:r>
              <a:rPr lang="vi-VN" sz="2500" dirty="0" smtClean="0">
                <a:solidFill>
                  <a:srgbClr val="0070C0"/>
                </a:solidFill>
                <a:latin typeface="Times New Roman" panose="02020603050405020304" pitchFamily="18" charset="0"/>
                <a:cs typeface="Times New Roman" panose="02020603050405020304" pitchFamily="18" charset="0"/>
              </a:rPr>
              <a:t>thương </a:t>
            </a:r>
            <a:r>
              <a:rPr lang="vi-VN" sz="2500" dirty="0">
                <a:solidFill>
                  <a:srgbClr val="0070C0"/>
                </a:solidFill>
                <a:latin typeface="Times New Roman" panose="02020603050405020304" pitchFamily="18" charset="0"/>
                <a:cs typeface="Times New Roman" panose="02020603050405020304" pitchFamily="18" charset="0"/>
              </a:rPr>
              <a:t>chỉnh hình 134</a:t>
            </a:r>
            <a:r>
              <a:rPr lang="en-US" sz="2500" dirty="0">
                <a:solidFill>
                  <a:srgbClr val="0070C0"/>
                </a:solidFill>
                <a:latin typeface="Times New Roman" panose="02020603050405020304" pitchFamily="18" charset="0"/>
                <a:cs typeface="Times New Roman" panose="02020603050405020304" pitchFamily="18" charset="0"/>
              </a:rPr>
              <a:t>, chuyên </a:t>
            </a:r>
            <a:r>
              <a:rPr lang="en-US" sz="2500" dirty="0" smtClean="0">
                <a:solidFill>
                  <a:srgbClr val="0070C0"/>
                </a:solidFill>
                <a:latin typeface="Times New Roman" panose="02020603050405020304" pitchFamily="18" charset="0"/>
                <a:cs typeface="Times New Roman" panose="02020603050405020304" pitchFamily="18" charset="0"/>
              </a:rPr>
              <a:t>khoa chấn </a:t>
            </a:r>
            <a:r>
              <a:rPr lang="en-US" sz="2500" dirty="0">
                <a:solidFill>
                  <a:srgbClr val="0070C0"/>
                </a:solidFill>
                <a:latin typeface="Times New Roman" panose="02020603050405020304" pitchFamily="18" charset="0"/>
                <a:cs typeface="Times New Roman" panose="02020603050405020304" pitchFamily="18" charset="0"/>
              </a:rPr>
              <a:t>thương chỉnh hình.</a:t>
            </a:r>
          </a:p>
          <a:p>
            <a:pPr marL="342900" lvl="0" indent="-342900" algn="just">
              <a:buFont typeface="Arial" panose="020B0604020202020204" pitchFamily="34" charset="0"/>
              <a:buChar char="•"/>
            </a:pPr>
            <a:r>
              <a:rPr lang="vi-VN" sz="2500" dirty="0">
                <a:solidFill>
                  <a:srgbClr val="0070C0"/>
                </a:solidFill>
                <a:latin typeface="Times New Roman" panose="02020603050405020304" pitchFamily="18" charset="0"/>
                <a:cs typeface="Times New Roman" panose="02020603050405020304" pitchFamily="18" charset="0"/>
              </a:rPr>
              <a:t>Địa chỉ: 134/1 Thành Thái,</a:t>
            </a:r>
            <a:r>
              <a:rPr lang="en-US" sz="2500" dirty="0">
                <a:solidFill>
                  <a:srgbClr val="0070C0"/>
                </a:solidFill>
                <a:latin typeface="Times New Roman" panose="02020603050405020304" pitchFamily="18" charset="0"/>
                <a:cs typeface="Times New Roman" panose="02020603050405020304" pitchFamily="18" charset="0"/>
              </a:rPr>
              <a:t> Phường</a:t>
            </a:r>
            <a:r>
              <a:rPr lang="vi-VN" sz="2500" dirty="0">
                <a:solidFill>
                  <a:srgbClr val="0070C0"/>
                </a:solidFill>
                <a:latin typeface="Times New Roman" panose="02020603050405020304" pitchFamily="18" charset="0"/>
                <a:cs typeface="Times New Roman" panose="02020603050405020304" pitchFamily="18" charset="0"/>
              </a:rPr>
              <a:t> </a:t>
            </a:r>
            <a:r>
              <a:rPr lang="vi-VN" sz="2500" dirty="0" smtClean="0">
                <a:solidFill>
                  <a:srgbClr val="0070C0"/>
                </a:solidFill>
                <a:latin typeface="Times New Roman" panose="02020603050405020304" pitchFamily="18" charset="0"/>
                <a:cs typeface="Times New Roman" panose="02020603050405020304" pitchFamily="18" charset="0"/>
              </a:rPr>
              <a:t>12,Quận </a:t>
            </a:r>
            <a:r>
              <a:rPr lang="vi-VN" sz="2500" dirty="0">
                <a:solidFill>
                  <a:srgbClr val="0070C0"/>
                </a:solidFill>
                <a:latin typeface="Times New Roman" panose="02020603050405020304" pitchFamily="18" charset="0"/>
                <a:cs typeface="Times New Roman" panose="02020603050405020304" pitchFamily="18" charset="0"/>
              </a:rPr>
              <a:t>10,</a:t>
            </a:r>
            <a:r>
              <a:rPr lang="en-US" sz="2500" dirty="0">
                <a:solidFill>
                  <a:srgbClr val="0070C0"/>
                </a:solidFill>
                <a:latin typeface="Times New Roman" panose="02020603050405020304" pitchFamily="18" charset="0"/>
                <a:cs typeface="Times New Roman" panose="02020603050405020304" pitchFamily="18" charset="0"/>
              </a:rPr>
              <a:t> TP.HCM</a:t>
            </a:r>
          </a:p>
          <a:p>
            <a:pPr marL="342900" lvl="0" indent="-342900" algn="just">
              <a:buFont typeface="Arial" panose="020B0604020202020204" pitchFamily="34" charset="0"/>
              <a:buChar char="•"/>
            </a:pPr>
            <a:r>
              <a:rPr lang="vi-VN" sz="2500" dirty="0">
                <a:solidFill>
                  <a:srgbClr val="0070C0"/>
                </a:solidFill>
                <a:latin typeface="Times New Roman" panose="02020603050405020304" pitchFamily="18" charset="0"/>
                <a:cs typeface="Times New Roman" panose="02020603050405020304" pitchFamily="18" charset="0"/>
              </a:rPr>
              <a:t>Người khảo sát: Bác sĩ Nguyễn Tôn Ngọc </a:t>
            </a:r>
            <a:r>
              <a:rPr lang="vi-VN" sz="2500" dirty="0" smtClean="0">
                <a:solidFill>
                  <a:srgbClr val="0070C0"/>
                </a:solidFill>
                <a:latin typeface="Times New Roman" panose="02020603050405020304" pitchFamily="18" charset="0"/>
                <a:cs typeface="Times New Roman" panose="02020603050405020304" pitchFamily="18" charset="0"/>
              </a:rPr>
              <a:t>Huỳnh </a:t>
            </a:r>
            <a:endParaRPr lang="en-US" sz="2500" dirty="0">
              <a:solidFill>
                <a:srgbClr val="0070C0"/>
              </a:solidFill>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vi-VN" sz="2500" dirty="0">
                <a:solidFill>
                  <a:srgbClr val="0070C0"/>
                </a:solidFill>
                <a:latin typeface="Times New Roman" panose="02020603050405020304" pitchFamily="18" charset="0"/>
                <a:cs typeface="Times New Roman" panose="02020603050405020304" pitchFamily="18" charset="0"/>
              </a:rPr>
              <a:t> SĐT: 0982902928</a:t>
            </a:r>
            <a:endParaRPr lang="en-US" sz="25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19879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67528" y="1685834"/>
            <a:ext cx="1766549" cy="4361891"/>
            <a:chOff x="1322023" y="1763486"/>
            <a:chExt cx="1766549" cy="4361891"/>
          </a:xfrm>
        </p:grpSpPr>
        <p:sp>
          <p:nvSpPr>
            <p:cNvPr id="8" name="Round Same Side Corner Rectangle 7"/>
            <p:cNvSpPr/>
            <p:nvPr/>
          </p:nvSpPr>
          <p:spPr>
            <a:xfrm>
              <a:off x="1322023" y="1763486"/>
              <a:ext cx="1766549" cy="1735357"/>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000" dirty="0">
                <a:latin typeface="Times New Roman" panose="02020603050405020304" pitchFamily="18" charset="0"/>
                <a:cs typeface="Times New Roman" panose="02020603050405020304" pitchFamily="18" charset="0"/>
              </a:endParaRPr>
            </a:p>
          </p:txBody>
        </p:sp>
        <p:sp>
          <p:nvSpPr>
            <p:cNvPr id="9" name="Freeform 8"/>
            <p:cNvSpPr/>
            <p:nvPr/>
          </p:nvSpPr>
          <p:spPr>
            <a:xfrm flipV="1">
              <a:off x="1322023" y="2655088"/>
              <a:ext cx="1762699" cy="3470289"/>
            </a:xfrm>
            <a:custGeom>
              <a:avLst/>
              <a:gdLst>
                <a:gd name="connsiteX0" fmla="*/ 0 w 1762699"/>
                <a:gd name="connsiteY0" fmla="*/ 3602515 h 3602515"/>
                <a:gd name="connsiteX1" fmla="*/ 231353 w 1762699"/>
                <a:gd name="connsiteY1" fmla="*/ 3602515 h 3602515"/>
                <a:gd name="connsiteX2" fmla="*/ 881337 w 1762699"/>
                <a:gd name="connsiteY2" fmla="*/ 2952531 h 3602515"/>
                <a:gd name="connsiteX3" fmla="*/ 1531321 w 1762699"/>
                <a:gd name="connsiteY3" fmla="*/ 3602515 h 3602515"/>
                <a:gd name="connsiteX4" fmla="*/ 1762699 w 1762699"/>
                <a:gd name="connsiteY4" fmla="*/ 3602515 h 3602515"/>
                <a:gd name="connsiteX5" fmla="*/ 1762699 w 1762699"/>
                <a:gd name="connsiteY5" fmla="*/ 293789 h 3602515"/>
                <a:gd name="connsiteX6" fmla="*/ 1468910 w 1762699"/>
                <a:gd name="connsiteY6" fmla="*/ 0 h 3602515"/>
                <a:gd name="connsiteX7" fmla="*/ 293789 w 1762699"/>
                <a:gd name="connsiteY7" fmla="*/ 0 h 3602515"/>
                <a:gd name="connsiteX8" fmla="*/ 0 w 1762699"/>
                <a:gd name="connsiteY8" fmla="*/ 293789 h 360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2699" h="3602515">
                  <a:moveTo>
                    <a:pt x="0" y="3602515"/>
                  </a:moveTo>
                  <a:lnTo>
                    <a:pt x="231353" y="3602515"/>
                  </a:lnTo>
                  <a:cubicBezTo>
                    <a:pt x="231353" y="3243539"/>
                    <a:pt x="522361" y="2952531"/>
                    <a:pt x="881337" y="2952531"/>
                  </a:cubicBezTo>
                  <a:cubicBezTo>
                    <a:pt x="1240313" y="2952531"/>
                    <a:pt x="1531321" y="3243539"/>
                    <a:pt x="1531321" y="3602515"/>
                  </a:cubicBezTo>
                  <a:lnTo>
                    <a:pt x="1762699" y="3602515"/>
                  </a:lnTo>
                  <a:lnTo>
                    <a:pt x="1762699" y="293789"/>
                  </a:lnTo>
                  <a:cubicBezTo>
                    <a:pt x="1762699" y="131534"/>
                    <a:pt x="1631165" y="0"/>
                    <a:pt x="1468910" y="0"/>
                  </a:cubicBezTo>
                  <a:lnTo>
                    <a:pt x="293789" y="0"/>
                  </a:lnTo>
                  <a:cubicBezTo>
                    <a:pt x="131534" y="0"/>
                    <a:pt x="0" y="131534"/>
                    <a:pt x="0" y="293789"/>
                  </a:cubicBezTo>
                  <a:close/>
                </a:path>
              </a:pathLst>
            </a:custGeom>
            <a:solidFill>
              <a:srgbClr val="FCFDFE"/>
            </a:solidFill>
            <a:effectLst>
              <a:outerShdw blurRad="101600" dist="76200" dir="14160000" sx="103000" sy="103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Times New Roman" panose="02020603050405020304" pitchFamily="18" charset="0"/>
                <a:cs typeface="Times New Roman" panose="02020603050405020304" pitchFamily="18" charset="0"/>
              </a:endParaRPr>
            </a:p>
          </p:txBody>
        </p:sp>
        <p:sp>
          <p:nvSpPr>
            <p:cNvPr id="10" name="Rectangle 9"/>
            <p:cNvSpPr/>
            <p:nvPr/>
          </p:nvSpPr>
          <p:spPr>
            <a:xfrm>
              <a:off x="1509668" y="1986017"/>
              <a:ext cx="1383556" cy="1323439"/>
            </a:xfrm>
            <a:prstGeom prst="rect">
              <a:avLst/>
            </a:prstGeom>
            <a:noFill/>
          </p:spPr>
          <p:txBody>
            <a:bodyPr wrap="square" lIns="91440" tIns="45720" rIns="91440" bIns="45720">
              <a:spAutoFit/>
            </a:bodyPr>
            <a:lstStyle/>
            <a:p>
              <a:pPr algn="ctr"/>
              <a:r>
                <a:rPr lang="en-US" sz="4000" b="1" cap="none"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Phần</a:t>
              </a:r>
            </a:p>
            <a:p>
              <a:pPr algn="ctr"/>
              <a:r>
                <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n-US" sz="4000" b="1" cap="none"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4000" b="1"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1399013" y="3498843"/>
              <a:ext cx="1604866" cy="830997"/>
            </a:xfrm>
            <a:prstGeom prst="rect">
              <a:avLst/>
            </a:prstGeom>
            <a:noFill/>
          </p:spPr>
          <p:txBody>
            <a:bodyPr wrap="square" lIns="91440" tIns="45720" rIns="91440" bIns="45720">
              <a:spAutoFit/>
            </a:bodyPr>
            <a:lstStyle/>
            <a:p>
              <a:pPr algn="ctr"/>
              <a:r>
                <a:rPr lang="en-US" sz="2400" b="1" dirty="0" smtClean="0">
                  <a:solidFill>
                    <a:srgbClr val="0070C0"/>
                  </a:solidFill>
                  <a:latin typeface="Times New Roman" panose="02020603050405020304" pitchFamily="18" charset="0"/>
                  <a:cs typeface="Times New Roman" panose="02020603050405020304" pitchFamily="18" charset="0"/>
                </a:rPr>
                <a:t>Hiện trạng hệ thống</a:t>
              </a:r>
              <a:endParaRPr lang="en-US" sz="2400" b="1" dirty="0">
                <a:solidFill>
                  <a:srgbClr val="0070C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2907687" y="270068"/>
            <a:ext cx="6577735" cy="1044646"/>
            <a:chOff x="3969038" y="1000025"/>
            <a:chExt cx="6577735" cy="1044646"/>
          </a:xfrm>
        </p:grpSpPr>
        <p:grpSp>
          <p:nvGrpSpPr>
            <p:cNvPr id="16" name="Group 15"/>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18" name="Oval 17"/>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19" name="Oval 18"/>
              <p:cNvSpPr/>
              <p:nvPr/>
            </p:nvSpPr>
            <p:spPr>
              <a:xfrm>
                <a:off x="5550770" y="729985"/>
                <a:ext cx="807497" cy="807497"/>
              </a:xfrm>
              <a:prstGeom prst="ellipse">
                <a:avLst/>
              </a:prstGeom>
              <a:solidFill>
                <a:srgbClr val="0070C0"/>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0" name="Rectangle 19"/>
              <p:cNvSpPr/>
              <p:nvPr/>
            </p:nvSpPr>
            <p:spPr>
              <a:xfrm>
                <a:off x="5550768" y="675929"/>
                <a:ext cx="926075" cy="923330"/>
              </a:xfrm>
              <a:prstGeom prst="rect">
                <a:avLst/>
              </a:prstGeom>
              <a:noFill/>
            </p:spPr>
            <p:txBody>
              <a:bodyPr wrap="square" lIns="91440" tIns="45720" rIns="91440" bIns="45720" anchor="ctr">
                <a:spAutoFit/>
              </a:bodyPr>
              <a:lstStyle/>
              <a:p>
                <a:pPr algn="ctr"/>
                <a:r>
                  <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01</a:t>
                </a:r>
              </a:p>
            </p:txBody>
          </p:sp>
        </p:grpSp>
        <p:sp>
          <p:nvSpPr>
            <p:cNvPr id="17" name="Rectangle 16"/>
            <p:cNvSpPr/>
            <p:nvPr/>
          </p:nvSpPr>
          <p:spPr>
            <a:xfrm>
              <a:off x="5902553" y="1118599"/>
              <a:ext cx="4644220"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Khảo sát hệ thống</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4" name="Rounded Rectangle 13"/>
          <p:cNvSpPr/>
          <p:nvPr/>
        </p:nvSpPr>
        <p:spPr>
          <a:xfrm>
            <a:off x="4567890" y="1747962"/>
            <a:ext cx="5582748" cy="2097005"/>
          </a:xfrm>
          <a:prstGeom prst="roundRect">
            <a:avLst/>
          </a:prstGeom>
          <a:gradFill flip="none" rotWithShape="1">
            <a:gsLst>
              <a:gs pos="0">
                <a:schemeClr val="bg1"/>
              </a:gs>
              <a:gs pos="50000">
                <a:schemeClr val="bg1">
                  <a:lumMod val="95000"/>
                </a:schemeClr>
              </a:gs>
              <a:gs pos="100000">
                <a:schemeClr val="bg1">
                  <a:lumMod val="85000"/>
                </a:schemeClr>
              </a:gs>
              <a:gs pos="0">
                <a:schemeClr val="bg1"/>
              </a:gs>
            </a:gsLst>
            <a:lin ang="18900000" scaled="1"/>
            <a:tileRect/>
          </a:gradFill>
          <a:ln>
            <a:gradFill flip="none" rotWithShape="1">
              <a:gsLst>
                <a:gs pos="0">
                  <a:schemeClr val="bg1">
                    <a:lumMod val="85000"/>
                  </a:schemeClr>
                </a:gs>
                <a:gs pos="100000">
                  <a:schemeClr val="bg1"/>
                </a:gs>
              </a:gsLst>
              <a:lin ang="18900000" scaled="1"/>
              <a:tileRect/>
            </a:gradFill>
          </a:ln>
          <a:effectLst>
            <a:outerShdw blurRad="4191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lvl="2">
              <a:lnSpc>
                <a:spcPct val="106000"/>
              </a:lnSpc>
              <a:spcAft>
                <a:spcPts val="800"/>
              </a:spcAft>
            </a:pPr>
            <a:r>
              <a:rPr lang="en-US" sz="24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Phần mềm:</a:t>
            </a:r>
          </a:p>
          <a:p>
            <a:pPr marL="285750" indent="-285750">
              <a:buFont typeface="Arial" panose="020B0604020202020204" pitchFamily="34" charset="0"/>
              <a:buChar char="•"/>
            </a:pPr>
            <a:r>
              <a:rPr lang="en-US" sz="2200" dirty="0">
                <a:solidFill>
                  <a:srgbClr val="0070C0"/>
                </a:solidFill>
                <a:latin typeface="Times New Roman" panose="02020603050405020304" pitchFamily="18" charset="0"/>
                <a:cs typeface="Times New Roman" panose="02020603050405020304" pitchFamily="18" charset="0"/>
              </a:rPr>
              <a:t>Hệ điều h</a:t>
            </a:r>
            <a:r>
              <a:rPr lang="vi-VN" sz="2200" dirty="0">
                <a:solidFill>
                  <a:srgbClr val="0070C0"/>
                </a:solidFill>
                <a:latin typeface="Times New Roman" panose="02020603050405020304" pitchFamily="18" charset="0"/>
                <a:cs typeface="Times New Roman" panose="02020603050405020304" pitchFamily="18" charset="0"/>
              </a:rPr>
              <a:t>ành: Windows 10 64 bit</a:t>
            </a:r>
            <a:endParaRPr lang="en-US" sz="220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200" dirty="0" smtClean="0">
                <a:solidFill>
                  <a:srgbClr val="0070C0"/>
                </a:solidFill>
                <a:latin typeface="Times New Roman" panose="02020603050405020304" pitchFamily="18" charset="0"/>
                <a:cs typeface="Times New Roman" panose="02020603050405020304" pitchFamily="18" charset="0"/>
              </a:rPr>
              <a:t>Phần </a:t>
            </a:r>
            <a:r>
              <a:rPr lang="vi-VN" sz="2200" dirty="0">
                <a:solidFill>
                  <a:srgbClr val="0070C0"/>
                </a:solidFill>
                <a:latin typeface="Times New Roman" panose="02020603050405020304" pitchFamily="18" charset="0"/>
                <a:cs typeface="Times New Roman" panose="02020603050405020304" pitchFamily="18" charset="0"/>
              </a:rPr>
              <a:t>mềm quản lý offline dùng hệ quản trị SQL Server 2012 để lưu cơ sở dữ liệu</a:t>
            </a:r>
            <a:r>
              <a:rPr lang="vi-VN" sz="2200" dirty="0" smtClean="0">
                <a:solidFill>
                  <a:srgbClr val="0070C0"/>
                </a:solidFill>
                <a:latin typeface="Times New Roman" panose="02020603050405020304" pitchFamily="18" charset="0"/>
                <a:cs typeface="Times New Roman" panose="02020603050405020304" pitchFamily="18" charset="0"/>
              </a:rPr>
              <a:t>..</a:t>
            </a:r>
            <a:endParaRPr lang="en-US" sz="2200"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lvl="2">
              <a:lnSpc>
                <a:spcPct val="106000"/>
              </a:lnSpc>
              <a:spcAft>
                <a:spcPts val="800"/>
              </a:spcAft>
            </a:pPr>
            <a:endParaRPr lang="vi-VN"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Rounded Rectangle 20"/>
          <p:cNvSpPr/>
          <p:nvPr/>
        </p:nvSpPr>
        <p:spPr>
          <a:xfrm>
            <a:off x="4567890" y="3960755"/>
            <a:ext cx="5582748" cy="2160115"/>
          </a:xfrm>
          <a:prstGeom prst="roundRect">
            <a:avLst/>
          </a:prstGeom>
          <a:gradFill flip="none" rotWithShape="1">
            <a:gsLst>
              <a:gs pos="0">
                <a:schemeClr val="bg1"/>
              </a:gs>
              <a:gs pos="50000">
                <a:schemeClr val="bg1">
                  <a:lumMod val="95000"/>
                </a:schemeClr>
              </a:gs>
              <a:gs pos="100000">
                <a:schemeClr val="bg1">
                  <a:lumMod val="85000"/>
                </a:schemeClr>
              </a:gs>
              <a:gs pos="0">
                <a:schemeClr val="bg1"/>
              </a:gs>
            </a:gsLst>
            <a:lin ang="18900000" scaled="1"/>
            <a:tileRect/>
          </a:gradFill>
          <a:ln>
            <a:gradFill flip="none" rotWithShape="1">
              <a:gsLst>
                <a:gs pos="0">
                  <a:schemeClr val="bg1">
                    <a:lumMod val="85000"/>
                  </a:schemeClr>
                </a:gs>
                <a:gs pos="100000">
                  <a:schemeClr val="bg1"/>
                </a:gs>
              </a:gsLst>
              <a:lin ang="18900000" scaled="1"/>
              <a:tileRect/>
            </a:gradFill>
          </a:ln>
          <a:effectLst>
            <a:outerShdw blurRad="4191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lvl="2">
              <a:lnSpc>
                <a:spcPct val="106000"/>
              </a:lnSpc>
              <a:spcAft>
                <a:spcPts val="800"/>
              </a:spcAft>
            </a:pPr>
            <a:r>
              <a:rPr lang="en-US" sz="24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Phần cứng:</a:t>
            </a:r>
          </a:p>
          <a:p>
            <a:pPr marL="285750" indent="-285750">
              <a:buFont typeface="Arial" panose="020B0604020202020204" pitchFamily="34" charset="0"/>
              <a:buChar char="•"/>
            </a:pPr>
            <a:r>
              <a:rPr lang="vi-VN" sz="2200" dirty="0">
                <a:solidFill>
                  <a:srgbClr val="0070C0"/>
                </a:solidFill>
                <a:latin typeface="Times New Roman" panose="02020603050405020304" pitchFamily="18" charset="0"/>
                <a:cs typeface="Times New Roman" panose="02020603050405020304" pitchFamily="18" charset="0"/>
              </a:rPr>
              <a:t>Ram: 8GB</a:t>
            </a:r>
            <a:endParaRPr lang="en-US" sz="220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200" dirty="0" smtClean="0">
                <a:solidFill>
                  <a:srgbClr val="0070C0"/>
                </a:solidFill>
                <a:latin typeface="Times New Roman" panose="02020603050405020304" pitchFamily="18" charset="0"/>
                <a:cs typeface="Times New Roman" panose="02020603050405020304" pitchFamily="18" charset="0"/>
              </a:rPr>
              <a:t>CPU</a:t>
            </a:r>
            <a:r>
              <a:rPr lang="vi-VN" sz="2200" dirty="0">
                <a:solidFill>
                  <a:srgbClr val="0070C0"/>
                </a:solidFill>
                <a:latin typeface="Times New Roman" panose="02020603050405020304" pitchFamily="18" charset="0"/>
                <a:cs typeface="Times New Roman" panose="02020603050405020304" pitchFamily="18" charset="0"/>
              </a:rPr>
              <a:t>: Intel Core I5</a:t>
            </a:r>
            <a:endParaRPr lang="en-US" sz="220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200" dirty="0" smtClean="0">
                <a:solidFill>
                  <a:srgbClr val="0070C0"/>
                </a:solidFill>
                <a:latin typeface="Times New Roman" panose="02020603050405020304" pitchFamily="18" charset="0"/>
                <a:cs typeface="Times New Roman" panose="02020603050405020304" pitchFamily="18" charset="0"/>
              </a:rPr>
              <a:t>Hard </a:t>
            </a:r>
            <a:r>
              <a:rPr lang="vi-VN" sz="2200" dirty="0">
                <a:solidFill>
                  <a:srgbClr val="0070C0"/>
                </a:solidFill>
                <a:latin typeface="Times New Roman" panose="02020603050405020304" pitchFamily="18" charset="0"/>
                <a:cs typeface="Times New Roman" panose="02020603050405020304" pitchFamily="18" charset="0"/>
              </a:rPr>
              <a:t>drive: 500GB</a:t>
            </a:r>
            <a:endParaRPr lang="en-US" sz="220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200" dirty="0" smtClean="0">
                <a:solidFill>
                  <a:srgbClr val="0070C0"/>
                </a:solidFill>
                <a:latin typeface="Times New Roman" panose="02020603050405020304" pitchFamily="18" charset="0"/>
                <a:cs typeface="Times New Roman" panose="02020603050405020304" pitchFamily="18" charset="0"/>
              </a:rPr>
              <a:t>Screen</a:t>
            </a:r>
            <a:r>
              <a:rPr lang="vi-VN" sz="2200" dirty="0">
                <a:solidFill>
                  <a:srgbClr val="0070C0"/>
                </a:solidFill>
                <a:latin typeface="Times New Roman" panose="02020603050405020304" pitchFamily="18" charset="0"/>
                <a:cs typeface="Times New Roman" panose="02020603050405020304" pitchFamily="18" charset="0"/>
              </a:rPr>
              <a:t>: Full HD 1080p</a:t>
            </a:r>
            <a:endParaRPr lang="en-US" sz="2200" dirty="0">
              <a:solidFill>
                <a:srgbClr val="0070C0"/>
              </a:solidFill>
              <a:latin typeface="Times New Roman" panose="02020603050405020304" pitchFamily="18" charset="0"/>
              <a:cs typeface="Times New Roman" panose="02020603050405020304" pitchFamily="18" charset="0"/>
            </a:endParaRPr>
          </a:p>
          <a:p>
            <a:pPr marL="1200150" lvl="2" indent="-285750">
              <a:lnSpc>
                <a:spcPct val="106000"/>
              </a:lnSpc>
              <a:spcAft>
                <a:spcPts val="800"/>
              </a:spcAft>
              <a:buFont typeface="Arial" panose="020B0604020202020204" pitchFamily="34" charset="0"/>
              <a:buChar char="•"/>
            </a:pPr>
            <a:endParaRPr lang="vi-VN"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747237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67528" y="1685834"/>
            <a:ext cx="1766549" cy="4361891"/>
            <a:chOff x="1322023" y="1763486"/>
            <a:chExt cx="1766549" cy="4361891"/>
          </a:xfrm>
        </p:grpSpPr>
        <p:sp>
          <p:nvSpPr>
            <p:cNvPr id="8" name="Round Same Side Corner Rectangle 7"/>
            <p:cNvSpPr/>
            <p:nvPr/>
          </p:nvSpPr>
          <p:spPr>
            <a:xfrm>
              <a:off x="1322023" y="1763486"/>
              <a:ext cx="1766549" cy="1735357"/>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000" dirty="0">
                <a:latin typeface="Times New Roman" panose="02020603050405020304" pitchFamily="18" charset="0"/>
                <a:cs typeface="Times New Roman" panose="02020603050405020304" pitchFamily="18" charset="0"/>
              </a:endParaRPr>
            </a:p>
          </p:txBody>
        </p:sp>
        <p:sp>
          <p:nvSpPr>
            <p:cNvPr id="9" name="Freeform 8"/>
            <p:cNvSpPr/>
            <p:nvPr/>
          </p:nvSpPr>
          <p:spPr>
            <a:xfrm flipV="1">
              <a:off x="1322023" y="2655088"/>
              <a:ext cx="1762699" cy="3470289"/>
            </a:xfrm>
            <a:custGeom>
              <a:avLst/>
              <a:gdLst>
                <a:gd name="connsiteX0" fmla="*/ 0 w 1762699"/>
                <a:gd name="connsiteY0" fmla="*/ 3602515 h 3602515"/>
                <a:gd name="connsiteX1" fmla="*/ 231353 w 1762699"/>
                <a:gd name="connsiteY1" fmla="*/ 3602515 h 3602515"/>
                <a:gd name="connsiteX2" fmla="*/ 881337 w 1762699"/>
                <a:gd name="connsiteY2" fmla="*/ 2952531 h 3602515"/>
                <a:gd name="connsiteX3" fmla="*/ 1531321 w 1762699"/>
                <a:gd name="connsiteY3" fmla="*/ 3602515 h 3602515"/>
                <a:gd name="connsiteX4" fmla="*/ 1762699 w 1762699"/>
                <a:gd name="connsiteY4" fmla="*/ 3602515 h 3602515"/>
                <a:gd name="connsiteX5" fmla="*/ 1762699 w 1762699"/>
                <a:gd name="connsiteY5" fmla="*/ 293789 h 3602515"/>
                <a:gd name="connsiteX6" fmla="*/ 1468910 w 1762699"/>
                <a:gd name="connsiteY6" fmla="*/ 0 h 3602515"/>
                <a:gd name="connsiteX7" fmla="*/ 293789 w 1762699"/>
                <a:gd name="connsiteY7" fmla="*/ 0 h 3602515"/>
                <a:gd name="connsiteX8" fmla="*/ 0 w 1762699"/>
                <a:gd name="connsiteY8" fmla="*/ 293789 h 360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2699" h="3602515">
                  <a:moveTo>
                    <a:pt x="0" y="3602515"/>
                  </a:moveTo>
                  <a:lnTo>
                    <a:pt x="231353" y="3602515"/>
                  </a:lnTo>
                  <a:cubicBezTo>
                    <a:pt x="231353" y="3243539"/>
                    <a:pt x="522361" y="2952531"/>
                    <a:pt x="881337" y="2952531"/>
                  </a:cubicBezTo>
                  <a:cubicBezTo>
                    <a:pt x="1240313" y="2952531"/>
                    <a:pt x="1531321" y="3243539"/>
                    <a:pt x="1531321" y="3602515"/>
                  </a:cubicBezTo>
                  <a:lnTo>
                    <a:pt x="1762699" y="3602515"/>
                  </a:lnTo>
                  <a:lnTo>
                    <a:pt x="1762699" y="293789"/>
                  </a:lnTo>
                  <a:cubicBezTo>
                    <a:pt x="1762699" y="131534"/>
                    <a:pt x="1631165" y="0"/>
                    <a:pt x="1468910" y="0"/>
                  </a:cubicBezTo>
                  <a:lnTo>
                    <a:pt x="293789" y="0"/>
                  </a:lnTo>
                  <a:cubicBezTo>
                    <a:pt x="131534" y="0"/>
                    <a:pt x="0" y="131534"/>
                    <a:pt x="0" y="293789"/>
                  </a:cubicBezTo>
                  <a:close/>
                </a:path>
              </a:pathLst>
            </a:custGeom>
            <a:solidFill>
              <a:srgbClr val="FCFDFE"/>
            </a:solidFill>
            <a:effectLst>
              <a:outerShdw blurRad="101600" dist="76200" dir="14160000" sx="103000" sy="103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Times New Roman" panose="02020603050405020304" pitchFamily="18" charset="0"/>
                <a:cs typeface="Times New Roman" panose="02020603050405020304" pitchFamily="18" charset="0"/>
              </a:endParaRPr>
            </a:p>
          </p:txBody>
        </p:sp>
        <p:sp>
          <p:nvSpPr>
            <p:cNvPr id="10" name="Rectangle 9"/>
            <p:cNvSpPr/>
            <p:nvPr/>
          </p:nvSpPr>
          <p:spPr>
            <a:xfrm>
              <a:off x="1509668" y="1986017"/>
              <a:ext cx="1383556" cy="1323439"/>
            </a:xfrm>
            <a:prstGeom prst="rect">
              <a:avLst/>
            </a:prstGeom>
            <a:noFill/>
          </p:spPr>
          <p:txBody>
            <a:bodyPr wrap="square" lIns="91440" tIns="45720" rIns="91440" bIns="45720">
              <a:spAutoFit/>
            </a:bodyPr>
            <a:lstStyle/>
            <a:p>
              <a:pPr algn="ctr"/>
              <a:r>
                <a:rPr lang="en-US" sz="4000" b="1" cap="none"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Phần</a:t>
              </a:r>
            </a:p>
            <a:p>
              <a:pPr algn="ctr"/>
              <a:r>
                <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n-US" sz="4000" b="1" cap="none"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4000" b="1"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1399013" y="3498843"/>
              <a:ext cx="1604866" cy="830997"/>
            </a:xfrm>
            <a:prstGeom prst="rect">
              <a:avLst/>
            </a:prstGeom>
            <a:noFill/>
          </p:spPr>
          <p:txBody>
            <a:bodyPr wrap="square" lIns="91440" tIns="45720" rIns="91440" bIns="45720">
              <a:spAutoFit/>
            </a:bodyPr>
            <a:lstStyle/>
            <a:p>
              <a:pPr algn="ctr"/>
              <a:r>
                <a:rPr lang="en-US" sz="2400" b="1" dirty="0" smtClean="0">
                  <a:solidFill>
                    <a:srgbClr val="0070C0"/>
                  </a:solidFill>
                  <a:latin typeface="Times New Roman" panose="02020603050405020304" pitchFamily="18" charset="0"/>
                  <a:cs typeface="Times New Roman" panose="02020603050405020304" pitchFamily="18" charset="0"/>
                </a:rPr>
                <a:t>Hiện trạng hệ thống</a:t>
              </a:r>
              <a:endParaRPr lang="en-US" sz="2400" b="1" dirty="0">
                <a:solidFill>
                  <a:srgbClr val="0070C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2907687" y="270068"/>
            <a:ext cx="6577735" cy="1044646"/>
            <a:chOff x="3969038" y="1000025"/>
            <a:chExt cx="6577735" cy="1044646"/>
          </a:xfrm>
        </p:grpSpPr>
        <p:grpSp>
          <p:nvGrpSpPr>
            <p:cNvPr id="16" name="Group 15"/>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18" name="Oval 17"/>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19" name="Oval 18"/>
              <p:cNvSpPr/>
              <p:nvPr/>
            </p:nvSpPr>
            <p:spPr>
              <a:xfrm>
                <a:off x="5550770" y="729985"/>
                <a:ext cx="807497" cy="807497"/>
              </a:xfrm>
              <a:prstGeom prst="ellipse">
                <a:avLst/>
              </a:prstGeom>
              <a:solidFill>
                <a:srgbClr val="0070C0"/>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0" name="Rectangle 19"/>
              <p:cNvSpPr/>
              <p:nvPr/>
            </p:nvSpPr>
            <p:spPr>
              <a:xfrm>
                <a:off x="5550769" y="675929"/>
                <a:ext cx="926070" cy="923330"/>
              </a:xfrm>
              <a:prstGeom prst="rect">
                <a:avLst/>
              </a:prstGeom>
              <a:noFill/>
            </p:spPr>
            <p:txBody>
              <a:bodyPr wrap="square" lIns="91440" tIns="45720" rIns="91440" bIns="45720" anchor="ctr">
                <a:spAutoFit/>
              </a:bodyPr>
              <a:lstStyle/>
              <a:p>
                <a:pPr algn="ctr"/>
                <a:r>
                  <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01</a:t>
                </a:r>
              </a:p>
            </p:txBody>
          </p:sp>
        </p:grpSp>
        <p:sp>
          <p:nvSpPr>
            <p:cNvPr id="17" name="Rectangle 16"/>
            <p:cNvSpPr/>
            <p:nvPr/>
          </p:nvSpPr>
          <p:spPr>
            <a:xfrm>
              <a:off x="5902553" y="1118599"/>
              <a:ext cx="4644220"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Khảo sát hệ thống</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4" name="Rounded Rectangle 13"/>
          <p:cNvSpPr/>
          <p:nvPr/>
        </p:nvSpPr>
        <p:spPr>
          <a:xfrm>
            <a:off x="4044189" y="1400515"/>
            <a:ext cx="6770670" cy="2620840"/>
          </a:xfrm>
          <a:prstGeom prst="roundRect">
            <a:avLst/>
          </a:prstGeom>
          <a:gradFill flip="none" rotWithShape="1">
            <a:gsLst>
              <a:gs pos="0">
                <a:schemeClr val="bg1"/>
              </a:gs>
              <a:gs pos="50000">
                <a:schemeClr val="bg1">
                  <a:lumMod val="95000"/>
                </a:schemeClr>
              </a:gs>
              <a:gs pos="100000">
                <a:schemeClr val="bg1">
                  <a:lumMod val="85000"/>
                </a:schemeClr>
              </a:gs>
              <a:gs pos="0">
                <a:schemeClr val="bg1"/>
              </a:gs>
            </a:gsLst>
            <a:lin ang="18900000" scaled="1"/>
            <a:tileRect/>
          </a:gradFill>
          <a:ln>
            <a:gradFill flip="none" rotWithShape="1">
              <a:gsLst>
                <a:gs pos="0">
                  <a:schemeClr val="bg1">
                    <a:lumMod val="85000"/>
                  </a:schemeClr>
                </a:gs>
                <a:gs pos="100000">
                  <a:schemeClr val="bg1"/>
                </a:gs>
              </a:gsLst>
              <a:lin ang="18900000" scaled="1"/>
              <a:tileRect/>
            </a:gradFill>
          </a:ln>
          <a:effectLst>
            <a:outerShdw blurRad="4191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lvl="2">
              <a:lnSpc>
                <a:spcPct val="106000"/>
              </a:lnSpc>
              <a:spcAft>
                <a:spcPts val="800"/>
              </a:spcAft>
            </a:pPr>
            <a:r>
              <a:rPr lang="en-US" sz="24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Hạn chế của hệ thống:</a:t>
            </a:r>
          </a:p>
          <a:p>
            <a:pPr marL="285750" indent="-285750">
              <a:buFont typeface="Arial" panose="020B0604020202020204" pitchFamily="34" charset="0"/>
              <a:buChar char="•"/>
            </a:pPr>
            <a:r>
              <a:rPr lang="en-US" sz="2000" dirty="0">
                <a:solidFill>
                  <a:srgbClr val="0070C0"/>
                </a:solidFill>
                <a:latin typeface="Times New Roman" panose="02020603050405020304" pitchFamily="18" charset="0"/>
                <a:cs typeface="Times New Roman" panose="02020603050405020304" pitchFamily="18" charset="0"/>
              </a:rPr>
              <a:t>Hệ thống không hỗ trợ việc đăng ký khám online, làm thời gian chờ đợi của bệnh nhân tăng lên.</a:t>
            </a:r>
          </a:p>
          <a:p>
            <a:pPr marL="285750" indent="-285750">
              <a:buFont typeface="Arial" panose="020B0604020202020204" pitchFamily="34" charset="0"/>
              <a:buChar char="•"/>
            </a:pPr>
            <a:r>
              <a:rPr lang="en-US" sz="2000" b="1" dirty="0">
                <a:solidFill>
                  <a:srgbClr val="0070C0"/>
                </a:solidFill>
                <a:latin typeface="Times New Roman" panose="02020603050405020304" pitchFamily="18" charset="0"/>
                <a:cs typeface="Times New Roman" panose="02020603050405020304" pitchFamily="18" charset="0"/>
              </a:rPr>
              <a:t> </a:t>
            </a:r>
            <a:r>
              <a:rPr lang="vi-VN" sz="2000" dirty="0" smtClean="0">
                <a:solidFill>
                  <a:srgbClr val="0070C0"/>
                </a:solidFill>
                <a:latin typeface="Times New Roman" panose="02020603050405020304" pitchFamily="18" charset="0"/>
                <a:cs typeface="Times New Roman" panose="02020603050405020304" pitchFamily="18" charset="0"/>
              </a:rPr>
              <a:t>Không </a:t>
            </a:r>
            <a:r>
              <a:rPr lang="vi-VN" sz="2000" dirty="0">
                <a:solidFill>
                  <a:srgbClr val="0070C0"/>
                </a:solidFill>
                <a:latin typeface="Times New Roman" panose="02020603050405020304" pitchFamily="18" charset="0"/>
                <a:cs typeface="Times New Roman" panose="02020603050405020304" pitchFamily="18" charset="0"/>
              </a:rPr>
              <a:t>hỗ trợ tương tác online giữ bệnh nhân và bác sĩ.</a:t>
            </a:r>
            <a:endParaRPr lang="en-US" sz="2000" dirty="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dirty="0" smtClean="0">
                <a:solidFill>
                  <a:srgbClr val="0070C0"/>
                </a:solidFill>
                <a:latin typeface="Times New Roman" panose="02020603050405020304" pitchFamily="18" charset="0"/>
                <a:cs typeface="Times New Roman" panose="02020603050405020304" pitchFamily="18" charset="0"/>
              </a:rPr>
              <a:t>Không </a:t>
            </a:r>
            <a:r>
              <a:rPr lang="vi-VN" sz="2000" dirty="0">
                <a:solidFill>
                  <a:srgbClr val="0070C0"/>
                </a:solidFill>
                <a:latin typeface="Times New Roman" panose="02020603050405020304" pitchFamily="18" charset="0"/>
                <a:cs typeface="Times New Roman" panose="02020603050405020304" pitchFamily="18" charset="0"/>
              </a:rPr>
              <a:t>có sự liên kết, kết nối phần mềm, chia sẽ dữ liệu giữ các khoa</a:t>
            </a:r>
            <a:r>
              <a:rPr lang="vi-VN" sz="2000" dirty="0" smtClean="0">
                <a:solidFill>
                  <a:srgbClr val="0070C0"/>
                </a:solidFill>
                <a:latin typeface="Times New Roman" panose="02020603050405020304" pitchFamily="18" charset="0"/>
                <a:cs typeface="Times New Roman" panose="02020603050405020304" pitchFamily="18" charset="0"/>
              </a:rPr>
              <a:t>.</a:t>
            </a:r>
            <a:endParaRPr lang="en-US" sz="2000" dirty="0">
              <a:solidFill>
                <a:srgbClr val="0070C0"/>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4044189" y="4089862"/>
            <a:ext cx="6770669" cy="2443543"/>
          </a:xfrm>
          <a:prstGeom prst="roundRect">
            <a:avLst/>
          </a:prstGeom>
          <a:gradFill flip="none" rotWithShape="1">
            <a:gsLst>
              <a:gs pos="0">
                <a:schemeClr val="bg1"/>
              </a:gs>
              <a:gs pos="50000">
                <a:schemeClr val="bg1">
                  <a:lumMod val="95000"/>
                </a:schemeClr>
              </a:gs>
              <a:gs pos="100000">
                <a:schemeClr val="bg1">
                  <a:lumMod val="85000"/>
                </a:schemeClr>
              </a:gs>
              <a:gs pos="0">
                <a:schemeClr val="bg1"/>
              </a:gs>
            </a:gsLst>
            <a:lin ang="18900000" scaled="1"/>
            <a:tileRect/>
          </a:gradFill>
          <a:ln>
            <a:gradFill flip="none" rotWithShape="1">
              <a:gsLst>
                <a:gs pos="0">
                  <a:schemeClr val="bg1">
                    <a:lumMod val="85000"/>
                  </a:schemeClr>
                </a:gs>
                <a:gs pos="100000">
                  <a:schemeClr val="bg1"/>
                </a:gs>
              </a:gsLst>
              <a:lin ang="18900000" scaled="1"/>
              <a:tileRect/>
            </a:gradFill>
          </a:ln>
          <a:effectLst>
            <a:outerShdw blurRad="4191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lvl="2">
              <a:lnSpc>
                <a:spcPct val="106000"/>
              </a:lnSpc>
              <a:spcAft>
                <a:spcPts val="800"/>
              </a:spcAft>
            </a:pPr>
            <a:r>
              <a:rPr lang="en-US" sz="2400" b="1" dirty="0" smtClean="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Cách khắc phục:</a:t>
            </a:r>
          </a:p>
          <a:p>
            <a:pPr marL="285750" indent="-285750">
              <a:buFont typeface="Arial" panose="020B0604020202020204" pitchFamily="34" charset="0"/>
              <a:buChar char="•"/>
            </a:pPr>
            <a:r>
              <a:rPr lang="vi-VN" sz="2000" dirty="0" smtClean="0">
                <a:solidFill>
                  <a:srgbClr val="0070C0"/>
                </a:solidFill>
                <a:latin typeface="Times New Roman" panose="02020603050405020304" pitchFamily="18" charset="0"/>
                <a:cs typeface="Times New Roman" panose="02020603050405020304" pitchFamily="18" charset="0"/>
              </a:rPr>
              <a:t>Xây dựng hệ thống có sự kết hợp giữ Mobile, Web, Windown, giúp cho việc kết nối giữ bệnh nhân và phòng khám được thuận tiện hơn.</a:t>
            </a:r>
            <a:endParaRPr lang="en-US" sz="2000" dirty="0" smtClean="0">
              <a:solidFill>
                <a:srgbClr val="0070C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dirty="0" smtClean="0">
                <a:solidFill>
                  <a:srgbClr val="0070C0"/>
                </a:solidFill>
                <a:latin typeface="Times New Roman" panose="02020603050405020304" pitchFamily="18" charset="0"/>
                <a:cs typeface="Times New Roman" panose="02020603050405020304" pitchFamily="18" charset="0"/>
              </a:rPr>
              <a:t>Xây </a:t>
            </a:r>
            <a:r>
              <a:rPr lang="vi-VN" sz="2000" dirty="0">
                <a:solidFill>
                  <a:srgbClr val="0070C0"/>
                </a:solidFill>
                <a:latin typeface="Times New Roman" panose="02020603050405020304" pitchFamily="18" charset="0"/>
                <a:cs typeface="Times New Roman" panose="02020603050405020304" pitchFamily="18" charset="0"/>
              </a:rPr>
              <a:t>dựng tính năng đăng ký khám online, cũng như chat trực tuyến</a:t>
            </a:r>
            <a:r>
              <a:rPr lang="en-US" sz="2000" dirty="0">
                <a:solidFill>
                  <a:srgbClr val="0070C0"/>
                </a:solidFill>
                <a:latin typeface="Times New Roman" panose="02020603050405020304" pitchFamily="18" charset="0"/>
                <a:cs typeface="Times New Roman" panose="02020603050405020304" pitchFamily="18" charset="0"/>
              </a:rPr>
              <a:t>.</a:t>
            </a:r>
          </a:p>
          <a:p>
            <a:pPr marL="1200150" lvl="2" indent="-285750">
              <a:lnSpc>
                <a:spcPct val="106000"/>
              </a:lnSpc>
              <a:spcAft>
                <a:spcPts val="800"/>
              </a:spcAft>
              <a:buFont typeface="Arial" panose="020B0604020202020204" pitchFamily="34" charset="0"/>
              <a:buChar char="•"/>
            </a:pPr>
            <a:endParaRPr lang="vi-VN" sz="140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123765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74149" y="-99752"/>
            <a:ext cx="7335116" cy="6843972"/>
          </a:xfrm>
          <a:prstGeom prst="rect">
            <a:avLst/>
          </a:prstGeom>
        </p:spPr>
      </p:pic>
    </p:spTree>
    <p:extLst>
      <p:ext uri="{BB962C8B-B14F-4D97-AF65-F5344CB8AC3E}">
        <p14:creationId xmlns:p14="http://schemas.microsoft.com/office/powerpoint/2010/main" val="50746272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3330" y="-12231"/>
            <a:ext cx="9486408" cy="6870231"/>
          </a:xfrm>
          <a:prstGeom prst="rect">
            <a:avLst/>
          </a:prstGeom>
        </p:spPr>
      </p:pic>
    </p:spTree>
    <p:extLst>
      <p:ext uri="{BB962C8B-B14F-4D97-AF65-F5344CB8AC3E}">
        <p14:creationId xmlns:p14="http://schemas.microsoft.com/office/powerpoint/2010/main" val="984806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2F35897-6A35-4D3E-86BF-1DFFD95AF155}"/>
              </a:ext>
            </a:extLst>
          </p:cNvPr>
          <p:cNvGrpSpPr/>
          <p:nvPr/>
        </p:nvGrpSpPr>
        <p:grpSpPr>
          <a:xfrm rot="17784187" flipH="1">
            <a:off x="3459908" y="2834528"/>
            <a:ext cx="2096405" cy="1986647"/>
            <a:chOff x="-116760" y="950876"/>
            <a:chExt cx="6261875" cy="5934029"/>
          </a:xfrm>
        </p:grpSpPr>
        <p:grpSp>
          <p:nvGrpSpPr>
            <p:cNvPr id="16" name="Group 15">
              <a:extLst>
                <a:ext uri="{FF2B5EF4-FFF2-40B4-BE49-F238E27FC236}">
                  <a16:creationId xmlns:a16="http://schemas.microsoft.com/office/drawing/2014/main" id="{8F48C0C4-8541-49C9-8D51-83BD795767E6}"/>
                </a:ext>
              </a:extLst>
            </p:cNvPr>
            <p:cNvGrpSpPr/>
            <p:nvPr/>
          </p:nvGrpSpPr>
          <p:grpSpPr>
            <a:xfrm rot="532827">
              <a:off x="-116760" y="3488410"/>
              <a:ext cx="3619070" cy="3396495"/>
              <a:chOff x="509678" y="1797347"/>
              <a:chExt cx="2339381" cy="2195507"/>
            </a:xfrm>
          </p:grpSpPr>
          <p:sp>
            <p:nvSpPr>
              <p:cNvPr id="30" name="Rounded Rectangle 41">
                <a:extLst>
                  <a:ext uri="{FF2B5EF4-FFF2-40B4-BE49-F238E27FC236}">
                    <a16:creationId xmlns:a16="http://schemas.microsoft.com/office/drawing/2014/main" id="{EA058A82-0B26-41BD-A873-CA7A0D12A0F5}"/>
                  </a:ext>
                </a:extLst>
              </p:cNvPr>
              <p:cNvSpPr/>
              <p:nvPr/>
            </p:nvSpPr>
            <p:spPr>
              <a:xfrm rot="18063644">
                <a:off x="1724663" y="2419627"/>
                <a:ext cx="73094" cy="82300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1" name="Rounded Rectangle 62">
                <a:extLst>
                  <a:ext uri="{FF2B5EF4-FFF2-40B4-BE49-F238E27FC236}">
                    <a16:creationId xmlns:a16="http://schemas.microsoft.com/office/drawing/2014/main" id="{5CCA823E-B4BE-4AE8-A11C-4126690B1DAF}"/>
                  </a:ext>
                </a:extLst>
              </p:cNvPr>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2" name="Rounded Rectangle 63">
                <a:extLst>
                  <a:ext uri="{FF2B5EF4-FFF2-40B4-BE49-F238E27FC236}">
                    <a16:creationId xmlns:a16="http://schemas.microsoft.com/office/drawing/2014/main" id="{606E46EE-02B9-4003-8145-D9C69B37F2C8}"/>
                  </a:ext>
                </a:extLst>
              </p:cNvPr>
              <p:cNvSpPr/>
              <p:nvPr/>
            </p:nvSpPr>
            <p:spPr>
              <a:xfrm rot="18063644">
                <a:off x="1939567" y="2260617"/>
                <a:ext cx="73094" cy="40274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3" name="Rounded Rectangle 64">
                <a:extLst>
                  <a:ext uri="{FF2B5EF4-FFF2-40B4-BE49-F238E27FC236}">
                    <a16:creationId xmlns:a16="http://schemas.microsoft.com/office/drawing/2014/main" id="{C173C5C8-1624-4C1A-BDF5-B4DE0609105D}"/>
                  </a:ext>
                </a:extLst>
              </p:cNvPr>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4" name="Rounded Rectangle 65">
                <a:extLst>
                  <a:ext uri="{FF2B5EF4-FFF2-40B4-BE49-F238E27FC236}">
                    <a16:creationId xmlns:a16="http://schemas.microsoft.com/office/drawing/2014/main" id="{1D1E7564-9F07-4D22-BB6D-CD09C1915FE5}"/>
                  </a:ext>
                </a:extLst>
              </p:cNvPr>
              <p:cNvSpPr/>
              <p:nvPr/>
            </p:nvSpPr>
            <p:spPr>
              <a:xfrm rot="18063644">
                <a:off x="1516856" y="2958046"/>
                <a:ext cx="73094" cy="5014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5" name="Rounded Rectangle 66">
                <a:extLst>
                  <a:ext uri="{FF2B5EF4-FFF2-40B4-BE49-F238E27FC236}">
                    <a16:creationId xmlns:a16="http://schemas.microsoft.com/office/drawing/2014/main" id="{EB3A9F6B-9CE2-47FE-9A9F-97A9D1232510}"/>
                  </a:ext>
                </a:extLst>
              </p:cNvPr>
              <p:cNvSpPr/>
              <p:nvPr/>
            </p:nvSpPr>
            <p:spPr>
              <a:xfrm rot="18063644">
                <a:off x="1091076" y="3196078"/>
                <a:ext cx="73094" cy="7354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6" name="Rounded Rectangle 67">
                <a:extLst>
                  <a:ext uri="{FF2B5EF4-FFF2-40B4-BE49-F238E27FC236}">
                    <a16:creationId xmlns:a16="http://schemas.microsoft.com/office/drawing/2014/main" id="{0ACBE37F-05DD-46DE-B1AF-91C89D06414E}"/>
                  </a:ext>
                </a:extLst>
              </p:cNvPr>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7" name="Rounded Rectangle 68">
                <a:extLst>
                  <a:ext uri="{FF2B5EF4-FFF2-40B4-BE49-F238E27FC236}">
                    <a16:creationId xmlns:a16="http://schemas.microsoft.com/office/drawing/2014/main" id="{05710CEC-D4CE-4166-AAB0-1023C4EC58C6}"/>
                  </a:ext>
                </a:extLst>
              </p:cNvPr>
              <p:cNvSpPr/>
              <p:nvPr/>
            </p:nvSpPr>
            <p:spPr>
              <a:xfrm rot="18063644">
                <a:off x="2339839" y="1665982"/>
                <a:ext cx="49373" cy="735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8" name="Rounded Rectangle 69">
                <a:extLst>
                  <a:ext uri="{FF2B5EF4-FFF2-40B4-BE49-F238E27FC236}">
                    <a16:creationId xmlns:a16="http://schemas.microsoft.com/office/drawing/2014/main" id="{C8F18327-C049-4AA5-9FE7-74C3D933206A}"/>
                  </a:ext>
                </a:extLst>
              </p:cNvPr>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39" name="Oval 39">
                <a:extLst>
                  <a:ext uri="{FF2B5EF4-FFF2-40B4-BE49-F238E27FC236}">
                    <a16:creationId xmlns:a16="http://schemas.microsoft.com/office/drawing/2014/main" id="{94F002F3-B0C8-4C5A-9EF4-46BCC7F0E815}"/>
                  </a:ext>
                </a:extLst>
              </p:cNvPr>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Times New Roman" panose="02020603050405020304" pitchFamily="18" charset="0"/>
                  <a:cs typeface="Times New Roman" panose="02020603050405020304" pitchFamily="18" charset="0"/>
                </a:endParaRPr>
              </a:p>
            </p:txBody>
          </p:sp>
          <p:sp>
            <p:nvSpPr>
              <p:cNvPr id="40" name="Oval 39">
                <a:extLst>
                  <a:ext uri="{FF2B5EF4-FFF2-40B4-BE49-F238E27FC236}">
                    <a16:creationId xmlns:a16="http://schemas.microsoft.com/office/drawing/2014/main" id="{1F89BB37-AC18-43EB-AF7C-CB7F2EC2D3D7}"/>
                  </a:ext>
                </a:extLst>
              </p:cNvPr>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4CA12AE5-08FC-41BE-8DC9-C6E60F9CDCD8}"/>
                </a:ext>
              </a:extLst>
            </p:cNvPr>
            <p:cNvGrpSpPr/>
            <p:nvPr/>
          </p:nvGrpSpPr>
          <p:grpSpPr>
            <a:xfrm rot="532827">
              <a:off x="2526045" y="950876"/>
              <a:ext cx="3619070" cy="3396495"/>
              <a:chOff x="509678" y="1797347"/>
              <a:chExt cx="2339381" cy="2195507"/>
            </a:xfrm>
          </p:grpSpPr>
          <p:sp>
            <p:nvSpPr>
              <p:cNvPr id="18" name="Rounded Rectangle 16">
                <a:extLst>
                  <a:ext uri="{FF2B5EF4-FFF2-40B4-BE49-F238E27FC236}">
                    <a16:creationId xmlns:a16="http://schemas.microsoft.com/office/drawing/2014/main" id="{F7AA88C6-ED28-4C6C-BC7B-DBE9BD9D2259}"/>
                  </a:ext>
                </a:extLst>
              </p:cNvPr>
              <p:cNvSpPr/>
              <p:nvPr/>
            </p:nvSpPr>
            <p:spPr>
              <a:xfrm rot="18063644">
                <a:off x="1724663" y="2419627"/>
                <a:ext cx="73094" cy="82300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19" name="Rounded Rectangle 17">
                <a:extLst>
                  <a:ext uri="{FF2B5EF4-FFF2-40B4-BE49-F238E27FC236}">
                    <a16:creationId xmlns:a16="http://schemas.microsoft.com/office/drawing/2014/main" id="{87D98759-D966-4D09-ABBF-5E6FA7B1ED90}"/>
                  </a:ext>
                </a:extLst>
              </p:cNvPr>
              <p:cNvSpPr/>
              <p:nvPr/>
            </p:nvSpPr>
            <p:spPr>
              <a:xfrm rot="18060000">
                <a:off x="1820802" y="2253850"/>
                <a:ext cx="73094" cy="73545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0" name="Rounded Rectangle 18">
                <a:extLst>
                  <a:ext uri="{FF2B5EF4-FFF2-40B4-BE49-F238E27FC236}">
                    <a16:creationId xmlns:a16="http://schemas.microsoft.com/office/drawing/2014/main" id="{BE3F4650-310E-4513-8B22-AF260F2F7D2C}"/>
                  </a:ext>
                </a:extLst>
              </p:cNvPr>
              <p:cNvSpPr/>
              <p:nvPr/>
            </p:nvSpPr>
            <p:spPr>
              <a:xfrm rot="18063644">
                <a:off x="1939567" y="2260617"/>
                <a:ext cx="73094" cy="40274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1" name="Rounded Rectangle 19">
                <a:extLst>
                  <a:ext uri="{FF2B5EF4-FFF2-40B4-BE49-F238E27FC236}">
                    <a16:creationId xmlns:a16="http://schemas.microsoft.com/office/drawing/2014/main" id="{35B5B52B-5EF7-4B88-A426-40F9197449FF}"/>
                  </a:ext>
                </a:extLst>
              </p:cNvPr>
              <p:cNvSpPr/>
              <p:nvPr/>
            </p:nvSpPr>
            <p:spPr>
              <a:xfrm rot="18063644">
                <a:off x="1574952" y="2602544"/>
                <a:ext cx="73094" cy="8054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2" name="Rounded Rectangle 20">
                <a:extLst>
                  <a:ext uri="{FF2B5EF4-FFF2-40B4-BE49-F238E27FC236}">
                    <a16:creationId xmlns:a16="http://schemas.microsoft.com/office/drawing/2014/main" id="{B83FED4C-237E-47FB-ADC0-63E77D77B489}"/>
                  </a:ext>
                </a:extLst>
              </p:cNvPr>
              <p:cNvSpPr/>
              <p:nvPr/>
            </p:nvSpPr>
            <p:spPr>
              <a:xfrm rot="18063644">
                <a:off x="1516856" y="2958046"/>
                <a:ext cx="73094" cy="5014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3" name="Rounded Rectangle 21">
                <a:extLst>
                  <a:ext uri="{FF2B5EF4-FFF2-40B4-BE49-F238E27FC236}">
                    <a16:creationId xmlns:a16="http://schemas.microsoft.com/office/drawing/2014/main" id="{0F88870A-0E78-45D2-AB73-53E6CB2684D5}"/>
                  </a:ext>
                </a:extLst>
              </p:cNvPr>
              <p:cNvSpPr/>
              <p:nvPr/>
            </p:nvSpPr>
            <p:spPr>
              <a:xfrm rot="18063644">
                <a:off x="1091076" y="3196078"/>
                <a:ext cx="73094" cy="73540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Times New Roman" panose="02020603050405020304" pitchFamily="18" charset="0"/>
                  <a:cs typeface="Times New Roman" panose="02020603050405020304" pitchFamily="18" charset="0"/>
                </a:endParaRPr>
              </a:p>
            </p:txBody>
          </p:sp>
          <p:sp>
            <p:nvSpPr>
              <p:cNvPr id="24" name="Rounded Rectangle 22">
                <a:extLst>
                  <a:ext uri="{FF2B5EF4-FFF2-40B4-BE49-F238E27FC236}">
                    <a16:creationId xmlns:a16="http://schemas.microsoft.com/office/drawing/2014/main" id="{76D940FB-D44F-46E2-9CF2-DF9FA857BAE5}"/>
                  </a:ext>
                </a:extLst>
              </p:cNvPr>
              <p:cNvSpPr/>
              <p:nvPr/>
            </p:nvSpPr>
            <p:spPr>
              <a:xfrm rot="18063644">
                <a:off x="1223216" y="318059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5" name="Rounded Rectangle 23">
                <a:extLst>
                  <a:ext uri="{FF2B5EF4-FFF2-40B4-BE49-F238E27FC236}">
                    <a16:creationId xmlns:a16="http://schemas.microsoft.com/office/drawing/2014/main" id="{150F444D-3135-4FE4-89A0-64C29BC4817B}"/>
                  </a:ext>
                </a:extLst>
              </p:cNvPr>
              <p:cNvSpPr/>
              <p:nvPr/>
            </p:nvSpPr>
            <p:spPr>
              <a:xfrm rot="18063644">
                <a:off x="2321860" y="1676143"/>
                <a:ext cx="73094" cy="735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6" name="Rounded Rectangle 24">
                <a:extLst>
                  <a:ext uri="{FF2B5EF4-FFF2-40B4-BE49-F238E27FC236}">
                    <a16:creationId xmlns:a16="http://schemas.microsoft.com/office/drawing/2014/main" id="{56F9559F-2A21-4A75-9968-7DDEC6296390}"/>
                  </a:ext>
                </a:extLst>
              </p:cNvPr>
              <p:cNvSpPr/>
              <p:nvPr/>
            </p:nvSpPr>
            <p:spPr>
              <a:xfrm rot="18063644">
                <a:off x="2213789" y="1953823"/>
                <a:ext cx="73094" cy="5014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7" name="Oval 39">
                <a:extLst>
                  <a:ext uri="{FF2B5EF4-FFF2-40B4-BE49-F238E27FC236}">
                    <a16:creationId xmlns:a16="http://schemas.microsoft.com/office/drawing/2014/main" id="{62145253-1296-4A0E-A942-34785C4C3BCD}"/>
                  </a:ext>
                </a:extLst>
              </p:cNvPr>
              <p:cNvSpPr/>
              <p:nvPr/>
            </p:nvSpPr>
            <p:spPr>
              <a:xfrm rot="15291151" flipH="1">
                <a:off x="640729" y="1666296"/>
                <a:ext cx="1650865" cy="1912967"/>
              </a:xfrm>
              <a:custGeom>
                <a:avLst/>
                <a:gdLst/>
                <a:ahLst/>
                <a:cxnLst/>
                <a:rect l="l" t="t" r="r" b="b"/>
                <a:pathLst>
                  <a:path w="1777921" h="2274057">
                    <a:moveTo>
                      <a:pt x="1535931" y="0"/>
                    </a:moveTo>
                    <a:cubicBezTo>
                      <a:pt x="1583748" y="0"/>
                      <a:pt x="1622512" y="36012"/>
                      <a:pt x="1622512" y="80435"/>
                    </a:cubicBezTo>
                    <a:cubicBezTo>
                      <a:pt x="1622512" y="91693"/>
                      <a:pt x="1620023" y="102411"/>
                      <a:pt x="1615448" y="112103"/>
                    </a:cubicBezTo>
                    <a:lnTo>
                      <a:pt x="1616074" y="113399"/>
                    </a:lnTo>
                    <a:lnTo>
                      <a:pt x="1584270" y="165850"/>
                    </a:lnTo>
                    <a:lnTo>
                      <a:pt x="1565188" y="222968"/>
                    </a:lnTo>
                    <a:cubicBezTo>
                      <a:pt x="1559887" y="244082"/>
                      <a:pt x="1554587" y="265418"/>
                      <a:pt x="1549286" y="286532"/>
                    </a:cubicBezTo>
                    <a:cubicBezTo>
                      <a:pt x="1548756" y="309868"/>
                      <a:pt x="1548226" y="332982"/>
                      <a:pt x="1547696" y="356318"/>
                    </a:cubicBezTo>
                    <a:cubicBezTo>
                      <a:pt x="1548226" y="378988"/>
                      <a:pt x="1548756" y="401880"/>
                      <a:pt x="1549286" y="424549"/>
                    </a:cubicBezTo>
                    <a:cubicBezTo>
                      <a:pt x="1552466" y="447885"/>
                      <a:pt x="1555647" y="470999"/>
                      <a:pt x="1558827" y="494336"/>
                    </a:cubicBezTo>
                    <a:lnTo>
                      <a:pt x="1573139" y="561011"/>
                    </a:lnTo>
                    <a:lnTo>
                      <a:pt x="1587451" y="627686"/>
                    </a:lnTo>
                    <a:cubicBezTo>
                      <a:pt x="1593281" y="646799"/>
                      <a:pt x="1599112" y="665691"/>
                      <a:pt x="1604943" y="684804"/>
                    </a:cubicBezTo>
                    <a:cubicBezTo>
                      <a:pt x="1610774" y="702362"/>
                      <a:pt x="1616428" y="719697"/>
                      <a:pt x="1622258" y="737255"/>
                    </a:cubicBezTo>
                    <a:cubicBezTo>
                      <a:pt x="1627029" y="751479"/>
                      <a:pt x="1631800" y="765925"/>
                      <a:pt x="1636570" y="780149"/>
                    </a:cubicBezTo>
                    <a:cubicBezTo>
                      <a:pt x="1641341" y="791706"/>
                      <a:pt x="1646111" y="803486"/>
                      <a:pt x="1650882" y="815043"/>
                    </a:cubicBezTo>
                    <a:lnTo>
                      <a:pt x="1660423" y="835712"/>
                    </a:lnTo>
                    <a:lnTo>
                      <a:pt x="1662013" y="840379"/>
                    </a:lnTo>
                    <a:lnTo>
                      <a:pt x="1708129" y="949948"/>
                    </a:lnTo>
                    <a:cubicBezTo>
                      <a:pt x="1719791" y="983730"/>
                      <a:pt x="1731275" y="1017735"/>
                      <a:pt x="1742937" y="1051517"/>
                    </a:cubicBezTo>
                    <a:lnTo>
                      <a:pt x="1766790" y="1146862"/>
                    </a:lnTo>
                    <a:cubicBezTo>
                      <a:pt x="1769440" y="1176421"/>
                      <a:pt x="1772090" y="1206203"/>
                      <a:pt x="1774741" y="1235762"/>
                    </a:cubicBezTo>
                    <a:cubicBezTo>
                      <a:pt x="1775801" y="1263765"/>
                      <a:pt x="1776861" y="1291991"/>
                      <a:pt x="1777921" y="1319995"/>
                    </a:cubicBezTo>
                    <a:cubicBezTo>
                      <a:pt x="1775801" y="1344887"/>
                      <a:pt x="1773681" y="1369556"/>
                      <a:pt x="1771560" y="1394448"/>
                    </a:cubicBezTo>
                    <a:cubicBezTo>
                      <a:pt x="1767850" y="1418896"/>
                      <a:pt x="1764139" y="1443121"/>
                      <a:pt x="1760429" y="1467569"/>
                    </a:cubicBezTo>
                    <a:cubicBezTo>
                      <a:pt x="1754598" y="1488682"/>
                      <a:pt x="1748768" y="1510018"/>
                      <a:pt x="1742937" y="1531132"/>
                    </a:cubicBezTo>
                    <a:cubicBezTo>
                      <a:pt x="1737106" y="1549135"/>
                      <a:pt x="1731452" y="1566915"/>
                      <a:pt x="1725621" y="1584917"/>
                    </a:cubicBezTo>
                    <a:lnTo>
                      <a:pt x="1706539" y="1631145"/>
                    </a:lnTo>
                    <a:lnTo>
                      <a:pt x="1685866" y="1672261"/>
                    </a:lnTo>
                    <a:lnTo>
                      <a:pt x="1665194" y="1704043"/>
                    </a:lnTo>
                    <a:cubicBezTo>
                      <a:pt x="1660423" y="1711377"/>
                      <a:pt x="1655653" y="1718934"/>
                      <a:pt x="1650882" y="1726268"/>
                    </a:cubicBezTo>
                    <a:lnTo>
                      <a:pt x="1639751" y="1738936"/>
                    </a:lnTo>
                    <a:cubicBezTo>
                      <a:pt x="1638690" y="1740492"/>
                      <a:pt x="1637630" y="1742270"/>
                      <a:pt x="1636570" y="1743826"/>
                    </a:cubicBezTo>
                    <a:lnTo>
                      <a:pt x="1576319" y="1810501"/>
                    </a:lnTo>
                    <a:lnTo>
                      <a:pt x="1509708" y="1866063"/>
                    </a:lnTo>
                    <a:lnTo>
                      <a:pt x="1431788" y="1912069"/>
                    </a:lnTo>
                    <a:lnTo>
                      <a:pt x="1354045" y="1946962"/>
                    </a:lnTo>
                    <a:lnTo>
                      <a:pt x="1273121" y="1978744"/>
                    </a:lnTo>
                    <a:lnTo>
                      <a:pt x="1192198" y="1997857"/>
                    </a:lnTo>
                    <a:lnTo>
                      <a:pt x="1114278" y="2015193"/>
                    </a:lnTo>
                    <a:lnTo>
                      <a:pt x="1041306" y="2026305"/>
                    </a:lnTo>
                    <a:lnTo>
                      <a:pt x="976284" y="2035862"/>
                    </a:lnTo>
                    <a:lnTo>
                      <a:pt x="920627" y="2038974"/>
                    </a:lnTo>
                    <a:lnTo>
                      <a:pt x="881049" y="2042307"/>
                    </a:lnTo>
                    <a:lnTo>
                      <a:pt x="850835" y="2042307"/>
                    </a:lnTo>
                    <a:lnTo>
                      <a:pt x="842884" y="2042307"/>
                    </a:lnTo>
                    <a:lnTo>
                      <a:pt x="726976" y="2035862"/>
                    </a:lnTo>
                    <a:lnTo>
                      <a:pt x="626970" y="2038974"/>
                    </a:lnTo>
                    <a:lnTo>
                      <a:pt x="536506" y="2050086"/>
                    </a:lnTo>
                    <a:lnTo>
                      <a:pt x="455582" y="2064532"/>
                    </a:lnTo>
                    <a:lnTo>
                      <a:pt x="390384" y="2081868"/>
                    </a:lnTo>
                    <a:lnTo>
                      <a:pt x="331723" y="2105649"/>
                    </a:lnTo>
                    <a:lnTo>
                      <a:pt x="282427" y="2127874"/>
                    </a:lnTo>
                    <a:lnTo>
                      <a:pt x="246029" y="2151654"/>
                    </a:lnTo>
                    <a:lnTo>
                      <a:pt x="214225" y="2173879"/>
                    </a:lnTo>
                    <a:lnTo>
                      <a:pt x="187192" y="2197882"/>
                    </a:lnTo>
                    <a:cubicBezTo>
                      <a:pt x="181361" y="2204105"/>
                      <a:pt x="175530" y="2210551"/>
                      <a:pt x="169700" y="2216774"/>
                    </a:cubicBezTo>
                    <a:cubicBezTo>
                      <a:pt x="165989" y="2222108"/>
                      <a:pt x="162455" y="2227442"/>
                      <a:pt x="158745" y="2232776"/>
                    </a:cubicBezTo>
                    <a:cubicBezTo>
                      <a:pt x="156625" y="2235443"/>
                      <a:pt x="154504" y="2237887"/>
                      <a:pt x="152384" y="2240554"/>
                    </a:cubicBezTo>
                    <a:cubicBezTo>
                      <a:pt x="139802" y="2247207"/>
                      <a:pt x="108649" y="2281215"/>
                      <a:pt x="83252" y="2272697"/>
                    </a:cubicBezTo>
                    <a:cubicBezTo>
                      <a:pt x="57855" y="2264179"/>
                      <a:pt x="0" y="2235424"/>
                      <a:pt x="0" y="2189445"/>
                    </a:cubicBezTo>
                    <a:cubicBezTo>
                      <a:pt x="0" y="2174502"/>
                      <a:pt x="3937" y="2160478"/>
                      <a:pt x="11964" y="2148998"/>
                    </a:cubicBezTo>
                    <a:cubicBezTo>
                      <a:pt x="22019" y="2131068"/>
                      <a:pt x="42226" y="2101798"/>
                      <a:pt x="60329" y="2081868"/>
                    </a:cubicBezTo>
                    <a:lnTo>
                      <a:pt x="120580" y="2029417"/>
                    </a:lnTo>
                    <a:lnTo>
                      <a:pt x="190372" y="1986745"/>
                    </a:lnTo>
                    <a:lnTo>
                      <a:pt x="263521" y="1951629"/>
                    </a:lnTo>
                    <a:lnTo>
                      <a:pt x="338084" y="1923181"/>
                    </a:lnTo>
                    <a:lnTo>
                      <a:pt x="412647" y="1902512"/>
                    </a:lnTo>
                    <a:lnTo>
                      <a:pt x="487209" y="1888288"/>
                    </a:lnTo>
                    <a:lnTo>
                      <a:pt x="560359" y="1877176"/>
                    </a:lnTo>
                    <a:lnTo>
                      <a:pt x="626970" y="1870730"/>
                    </a:lnTo>
                    <a:lnTo>
                      <a:pt x="684218" y="1867619"/>
                    </a:lnTo>
                    <a:lnTo>
                      <a:pt x="733337" y="1867619"/>
                    </a:lnTo>
                    <a:lnTo>
                      <a:pt x="771502" y="1867619"/>
                    </a:lnTo>
                    <a:lnTo>
                      <a:pt x="796768" y="1870730"/>
                    </a:lnTo>
                    <a:lnTo>
                      <a:pt x="804719" y="1870730"/>
                    </a:lnTo>
                    <a:lnTo>
                      <a:pt x="917447" y="1873842"/>
                    </a:lnTo>
                    <a:lnTo>
                      <a:pt x="1022223" y="1867619"/>
                    </a:lnTo>
                    <a:lnTo>
                      <a:pt x="1114278" y="1853395"/>
                    </a:lnTo>
                    <a:lnTo>
                      <a:pt x="1195378" y="1834281"/>
                    </a:lnTo>
                    <a:lnTo>
                      <a:pt x="1263580" y="1807167"/>
                    </a:lnTo>
                    <a:lnTo>
                      <a:pt x="1325421" y="1781830"/>
                    </a:lnTo>
                    <a:lnTo>
                      <a:pt x="1376308" y="1753382"/>
                    </a:lnTo>
                    <a:lnTo>
                      <a:pt x="1420656" y="1724712"/>
                    </a:lnTo>
                    <a:lnTo>
                      <a:pt x="1452460" y="1694486"/>
                    </a:lnTo>
                    <a:lnTo>
                      <a:pt x="1477904" y="1672261"/>
                    </a:lnTo>
                    <a:lnTo>
                      <a:pt x="1495396" y="1651592"/>
                    </a:lnTo>
                    <a:cubicBezTo>
                      <a:pt x="1499106" y="1647814"/>
                      <a:pt x="1502817" y="1644258"/>
                      <a:pt x="1506527" y="1640479"/>
                    </a:cubicBezTo>
                    <a:cubicBezTo>
                      <a:pt x="1507587" y="1639368"/>
                      <a:pt x="1508647" y="1638479"/>
                      <a:pt x="1509708" y="1637368"/>
                    </a:cubicBezTo>
                    <a:lnTo>
                      <a:pt x="1549286" y="1567581"/>
                    </a:lnTo>
                    <a:lnTo>
                      <a:pt x="1579500" y="1496017"/>
                    </a:lnTo>
                    <a:cubicBezTo>
                      <a:pt x="1585330" y="1471125"/>
                      <a:pt x="1591161" y="1446455"/>
                      <a:pt x="1596992" y="1421563"/>
                    </a:cubicBezTo>
                    <a:cubicBezTo>
                      <a:pt x="1599642" y="1396226"/>
                      <a:pt x="1602292" y="1370668"/>
                      <a:pt x="1604943" y="1345331"/>
                    </a:cubicBezTo>
                    <a:lnTo>
                      <a:pt x="1604943" y="1270655"/>
                    </a:lnTo>
                    <a:lnTo>
                      <a:pt x="1596992" y="1199313"/>
                    </a:lnTo>
                    <a:cubicBezTo>
                      <a:pt x="1592751" y="1174865"/>
                      <a:pt x="1588511" y="1150640"/>
                      <a:pt x="1584270" y="1126193"/>
                    </a:cubicBezTo>
                    <a:cubicBezTo>
                      <a:pt x="1579500" y="1105079"/>
                      <a:pt x="1574729" y="1083743"/>
                      <a:pt x="1569958" y="1062629"/>
                    </a:cubicBezTo>
                    <a:cubicBezTo>
                      <a:pt x="1564128" y="1042627"/>
                      <a:pt x="1558297" y="1022402"/>
                      <a:pt x="1552466" y="1002399"/>
                    </a:cubicBezTo>
                    <a:lnTo>
                      <a:pt x="1533384" y="949948"/>
                    </a:lnTo>
                    <a:cubicBezTo>
                      <a:pt x="1528083" y="935724"/>
                      <a:pt x="1522959" y="921278"/>
                      <a:pt x="1517659" y="907054"/>
                    </a:cubicBezTo>
                    <a:cubicBezTo>
                      <a:pt x="1512888" y="896608"/>
                      <a:pt x="1508117" y="885940"/>
                      <a:pt x="1503347" y="875495"/>
                    </a:cubicBezTo>
                    <a:lnTo>
                      <a:pt x="1495396" y="854825"/>
                    </a:lnTo>
                    <a:cubicBezTo>
                      <a:pt x="1493276" y="853270"/>
                      <a:pt x="1491155" y="851492"/>
                      <a:pt x="1489035" y="849936"/>
                    </a:cubicBezTo>
                    <a:lnTo>
                      <a:pt x="1446100" y="734144"/>
                    </a:lnTo>
                    <a:lnTo>
                      <a:pt x="1414296" y="629242"/>
                    </a:lnTo>
                    <a:cubicBezTo>
                      <a:pt x="1407405" y="597015"/>
                      <a:pt x="1400691" y="564789"/>
                      <a:pt x="1393800" y="532563"/>
                    </a:cubicBezTo>
                    <a:lnTo>
                      <a:pt x="1382668" y="445218"/>
                    </a:lnTo>
                    <a:cubicBezTo>
                      <a:pt x="1381608" y="418326"/>
                      <a:pt x="1380548" y="391212"/>
                      <a:pt x="1379488" y="364319"/>
                    </a:cubicBezTo>
                    <a:cubicBezTo>
                      <a:pt x="1380548" y="340539"/>
                      <a:pt x="1381608" y="316536"/>
                      <a:pt x="1382668" y="292755"/>
                    </a:cubicBezTo>
                    <a:cubicBezTo>
                      <a:pt x="1385319" y="271641"/>
                      <a:pt x="1387969" y="250305"/>
                      <a:pt x="1390619" y="229191"/>
                    </a:cubicBezTo>
                    <a:cubicBezTo>
                      <a:pt x="1394860" y="210745"/>
                      <a:pt x="1399100" y="192076"/>
                      <a:pt x="1403341" y="173629"/>
                    </a:cubicBezTo>
                    <a:cubicBezTo>
                      <a:pt x="1408112" y="158294"/>
                      <a:pt x="1412705" y="142958"/>
                      <a:pt x="1417476" y="127623"/>
                    </a:cubicBezTo>
                    <a:lnTo>
                      <a:pt x="1434968" y="89618"/>
                    </a:lnTo>
                    <a:lnTo>
                      <a:pt x="1449280" y="60948"/>
                    </a:lnTo>
                    <a:lnTo>
                      <a:pt x="1456101" y="49373"/>
                    </a:lnTo>
                    <a:cubicBezTo>
                      <a:pt x="1456198" y="49028"/>
                      <a:pt x="1456346" y="48707"/>
                      <a:pt x="1456642" y="48454"/>
                    </a:cubicBezTo>
                    <a:cubicBezTo>
                      <a:pt x="1457894" y="46305"/>
                      <a:pt x="1459153" y="44168"/>
                      <a:pt x="1460411" y="42057"/>
                    </a:cubicBezTo>
                    <a:lnTo>
                      <a:pt x="1469953" y="26055"/>
                    </a:lnTo>
                    <a:cubicBezTo>
                      <a:pt x="1470483" y="25610"/>
                      <a:pt x="1471013" y="24944"/>
                      <a:pt x="1471543" y="24499"/>
                    </a:cubicBezTo>
                    <a:lnTo>
                      <a:pt x="1474027" y="24499"/>
                    </a:lnTo>
                    <a:cubicBezTo>
                      <a:pt x="1489607" y="9327"/>
                      <a:pt x="1511597" y="0"/>
                      <a:pt x="1535931"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8" name="Oval 39">
                <a:extLst>
                  <a:ext uri="{FF2B5EF4-FFF2-40B4-BE49-F238E27FC236}">
                    <a16:creationId xmlns:a16="http://schemas.microsoft.com/office/drawing/2014/main" id="{C65563E3-360D-42FC-A090-8DA156028DA3}"/>
                  </a:ext>
                </a:extLst>
              </p:cNvPr>
              <p:cNvSpPr/>
              <p:nvPr/>
            </p:nvSpPr>
            <p:spPr>
              <a:xfrm flipH="1" flipV="1">
                <a:off x="1198193" y="2079887"/>
                <a:ext cx="1650866" cy="1912967"/>
              </a:xfrm>
              <a:custGeom>
                <a:avLst/>
                <a:gdLst/>
                <a:ahLst/>
                <a:cxnLst/>
                <a:rect l="l" t="t" r="r" b="b"/>
                <a:pathLst>
                  <a:path w="3393967" h="3932814">
                    <a:moveTo>
                      <a:pt x="1745685" y="3527152"/>
                    </a:moveTo>
                    <a:lnTo>
                      <a:pt x="1657171" y="3238316"/>
                    </a:lnTo>
                    <a:lnTo>
                      <a:pt x="1751363" y="3240672"/>
                    </a:lnTo>
                    <a:lnTo>
                      <a:pt x="1951375" y="3229909"/>
                    </a:lnTo>
                    <a:lnTo>
                      <a:pt x="2127104" y="3205310"/>
                    </a:lnTo>
                    <a:lnTo>
                      <a:pt x="2281920" y="3172254"/>
                    </a:lnTo>
                    <a:lnTo>
                      <a:pt x="2412114" y="3125362"/>
                    </a:lnTo>
                    <a:lnTo>
                      <a:pt x="2530166" y="3081544"/>
                    </a:lnTo>
                    <a:lnTo>
                      <a:pt x="2627307" y="3032345"/>
                    </a:lnTo>
                    <a:lnTo>
                      <a:pt x="2711965" y="2982762"/>
                    </a:lnTo>
                    <a:lnTo>
                      <a:pt x="2772677" y="2930489"/>
                    </a:lnTo>
                    <a:lnTo>
                      <a:pt x="2821249" y="2892052"/>
                    </a:lnTo>
                    <a:lnTo>
                      <a:pt x="2854640" y="2856307"/>
                    </a:lnTo>
                    <a:cubicBezTo>
                      <a:pt x="2861722" y="2849773"/>
                      <a:pt x="2868807" y="2843623"/>
                      <a:pt x="2875889" y="2837088"/>
                    </a:cubicBezTo>
                    <a:cubicBezTo>
                      <a:pt x="2877912" y="2835166"/>
                      <a:pt x="2879936" y="2833629"/>
                      <a:pt x="2881961" y="2831707"/>
                    </a:cubicBezTo>
                    <a:lnTo>
                      <a:pt x="2957514" y="2711016"/>
                    </a:lnTo>
                    <a:lnTo>
                      <a:pt x="3015191" y="2587251"/>
                    </a:lnTo>
                    <a:cubicBezTo>
                      <a:pt x="3026320" y="2544202"/>
                      <a:pt x="3037451" y="2501537"/>
                      <a:pt x="3048582" y="2458489"/>
                    </a:cubicBezTo>
                    <a:cubicBezTo>
                      <a:pt x="3053641" y="2414670"/>
                      <a:pt x="3058700" y="2370469"/>
                      <a:pt x="3063760" y="2326651"/>
                    </a:cubicBezTo>
                    <a:lnTo>
                      <a:pt x="3063760" y="2197504"/>
                    </a:lnTo>
                    <a:lnTo>
                      <a:pt x="3048582" y="2074124"/>
                    </a:lnTo>
                    <a:cubicBezTo>
                      <a:pt x="3040486" y="2031843"/>
                      <a:pt x="3032392" y="1989947"/>
                      <a:pt x="3024296" y="1947668"/>
                    </a:cubicBezTo>
                    <a:cubicBezTo>
                      <a:pt x="3015191" y="1911153"/>
                      <a:pt x="3006083" y="1874254"/>
                      <a:pt x="2996976" y="1837739"/>
                    </a:cubicBezTo>
                    <a:cubicBezTo>
                      <a:pt x="2985846" y="1803147"/>
                      <a:pt x="2974715" y="1768169"/>
                      <a:pt x="2963584" y="1733575"/>
                    </a:cubicBezTo>
                    <a:lnTo>
                      <a:pt x="2927157" y="1642865"/>
                    </a:lnTo>
                    <a:cubicBezTo>
                      <a:pt x="2917038" y="1618266"/>
                      <a:pt x="2907257" y="1593283"/>
                      <a:pt x="2897139" y="1568683"/>
                    </a:cubicBezTo>
                    <a:cubicBezTo>
                      <a:pt x="2888032" y="1550618"/>
                      <a:pt x="2878924" y="1532168"/>
                      <a:pt x="2869818" y="1514104"/>
                    </a:cubicBezTo>
                    <a:lnTo>
                      <a:pt x="2854640" y="1478357"/>
                    </a:lnTo>
                    <a:cubicBezTo>
                      <a:pt x="2850593" y="1475668"/>
                      <a:pt x="2846544" y="1472593"/>
                      <a:pt x="2842497" y="1469902"/>
                    </a:cubicBezTo>
                    <a:lnTo>
                      <a:pt x="2760536" y="1269648"/>
                    </a:lnTo>
                    <a:lnTo>
                      <a:pt x="2699824" y="1088228"/>
                    </a:lnTo>
                    <a:cubicBezTo>
                      <a:pt x="2686670" y="1032494"/>
                      <a:pt x="2673853" y="976761"/>
                      <a:pt x="2660698" y="921029"/>
                    </a:cubicBezTo>
                    <a:lnTo>
                      <a:pt x="2639448" y="769972"/>
                    </a:lnTo>
                    <a:cubicBezTo>
                      <a:pt x="2637424" y="723464"/>
                      <a:pt x="2635401" y="676573"/>
                      <a:pt x="2633377" y="630063"/>
                    </a:cubicBezTo>
                    <a:cubicBezTo>
                      <a:pt x="2635401" y="588937"/>
                      <a:pt x="2637424" y="547426"/>
                      <a:pt x="2639448" y="506298"/>
                    </a:cubicBezTo>
                    <a:cubicBezTo>
                      <a:pt x="2644508" y="469783"/>
                      <a:pt x="2649567" y="432884"/>
                      <a:pt x="2654626" y="396369"/>
                    </a:cubicBezTo>
                    <a:cubicBezTo>
                      <a:pt x="2662722" y="364468"/>
                      <a:pt x="2670816" y="332182"/>
                      <a:pt x="2678912" y="300279"/>
                    </a:cubicBezTo>
                    <a:cubicBezTo>
                      <a:pt x="2688019" y="273758"/>
                      <a:pt x="2696787" y="247236"/>
                      <a:pt x="2705895" y="220715"/>
                    </a:cubicBezTo>
                    <a:lnTo>
                      <a:pt x="2739286" y="154988"/>
                    </a:lnTo>
                    <a:lnTo>
                      <a:pt x="2766607" y="105405"/>
                    </a:lnTo>
                    <a:lnTo>
                      <a:pt x="2779628" y="85387"/>
                    </a:lnTo>
                    <a:cubicBezTo>
                      <a:pt x="2779813" y="84791"/>
                      <a:pt x="2780096" y="84235"/>
                      <a:pt x="2780661" y="83798"/>
                    </a:cubicBezTo>
                    <a:cubicBezTo>
                      <a:pt x="2783051" y="80081"/>
                      <a:pt x="2785454" y="76386"/>
                      <a:pt x="2787855" y="72735"/>
                    </a:cubicBezTo>
                    <a:lnTo>
                      <a:pt x="2806071" y="45060"/>
                    </a:lnTo>
                    <a:cubicBezTo>
                      <a:pt x="2807082" y="44291"/>
                      <a:pt x="2808094" y="43139"/>
                      <a:pt x="2809106" y="42369"/>
                    </a:cubicBezTo>
                    <a:lnTo>
                      <a:pt x="2813848" y="42369"/>
                    </a:lnTo>
                    <a:cubicBezTo>
                      <a:pt x="2843589" y="16131"/>
                      <a:pt x="2885567" y="0"/>
                      <a:pt x="2932020" y="0"/>
                    </a:cubicBezTo>
                    <a:cubicBezTo>
                      <a:pt x="3023300" y="0"/>
                      <a:pt x="3097299" y="62280"/>
                      <a:pt x="3097299" y="139107"/>
                    </a:cubicBezTo>
                    <a:cubicBezTo>
                      <a:pt x="3097299" y="158577"/>
                      <a:pt x="3092547" y="177113"/>
                      <a:pt x="3083814" y="193874"/>
                    </a:cubicBezTo>
                    <a:lnTo>
                      <a:pt x="3085009" y="196115"/>
                    </a:lnTo>
                    <a:lnTo>
                      <a:pt x="3024296" y="286826"/>
                    </a:lnTo>
                    <a:lnTo>
                      <a:pt x="2987870" y="385607"/>
                    </a:lnTo>
                    <a:cubicBezTo>
                      <a:pt x="2977750" y="422122"/>
                      <a:pt x="2967633" y="459021"/>
                      <a:pt x="2957514" y="495536"/>
                    </a:cubicBezTo>
                    <a:cubicBezTo>
                      <a:pt x="2956502" y="535894"/>
                      <a:pt x="2955490" y="575868"/>
                      <a:pt x="2954478" y="616226"/>
                    </a:cubicBezTo>
                    <a:cubicBezTo>
                      <a:pt x="2955490" y="655432"/>
                      <a:pt x="2956502" y="695022"/>
                      <a:pt x="2957514" y="734226"/>
                    </a:cubicBezTo>
                    <a:cubicBezTo>
                      <a:pt x="2963584" y="774584"/>
                      <a:pt x="2969657" y="814558"/>
                      <a:pt x="2975727" y="854918"/>
                    </a:cubicBezTo>
                    <a:lnTo>
                      <a:pt x="3003048" y="970227"/>
                    </a:lnTo>
                    <a:lnTo>
                      <a:pt x="3030369" y="1085537"/>
                    </a:lnTo>
                    <a:cubicBezTo>
                      <a:pt x="3041498" y="1118591"/>
                      <a:pt x="3052629" y="1151264"/>
                      <a:pt x="3063760" y="1184318"/>
                    </a:cubicBezTo>
                    <a:cubicBezTo>
                      <a:pt x="3074891" y="1214683"/>
                      <a:pt x="3085685" y="1244663"/>
                      <a:pt x="3096814" y="1275028"/>
                    </a:cubicBezTo>
                    <a:cubicBezTo>
                      <a:pt x="3105921" y="1299628"/>
                      <a:pt x="3115029" y="1324611"/>
                      <a:pt x="3124135" y="1349210"/>
                    </a:cubicBezTo>
                    <a:cubicBezTo>
                      <a:pt x="3133242" y="1369197"/>
                      <a:pt x="3142348" y="1389570"/>
                      <a:pt x="3151456" y="1409557"/>
                    </a:cubicBezTo>
                    <a:lnTo>
                      <a:pt x="3169669" y="1445302"/>
                    </a:lnTo>
                    <a:lnTo>
                      <a:pt x="3172704" y="1453374"/>
                    </a:lnTo>
                    <a:lnTo>
                      <a:pt x="3260737" y="1642865"/>
                    </a:lnTo>
                    <a:cubicBezTo>
                      <a:pt x="3283000" y="1701289"/>
                      <a:pt x="3304922" y="1760098"/>
                      <a:pt x="3327184" y="1818521"/>
                    </a:cubicBezTo>
                    <a:lnTo>
                      <a:pt x="3372718" y="1983413"/>
                    </a:lnTo>
                    <a:cubicBezTo>
                      <a:pt x="3377777" y="2034534"/>
                      <a:pt x="3382836" y="2086039"/>
                      <a:pt x="3387897" y="2137159"/>
                    </a:cubicBezTo>
                    <a:cubicBezTo>
                      <a:pt x="3389920" y="2185589"/>
                      <a:pt x="3391944" y="2234403"/>
                      <a:pt x="3393967" y="2282834"/>
                    </a:cubicBezTo>
                    <a:cubicBezTo>
                      <a:pt x="3389920" y="2325883"/>
                      <a:pt x="3385873" y="2368546"/>
                      <a:pt x="3381824" y="2411595"/>
                    </a:cubicBezTo>
                    <a:cubicBezTo>
                      <a:pt x="3374742" y="2453876"/>
                      <a:pt x="3367658" y="2495771"/>
                      <a:pt x="3360576" y="2538052"/>
                    </a:cubicBezTo>
                    <a:cubicBezTo>
                      <a:pt x="3349445" y="2574566"/>
                      <a:pt x="3338315" y="2611465"/>
                      <a:pt x="3327184" y="2647980"/>
                    </a:cubicBezTo>
                    <a:cubicBezTo>
                      <a:pt x="3316053" y="2679115"/>
                      <a:pt x="3305260" y="2709864"/>
                      <a:pt x="3294129" y="2740997"/>
                    </a:cubicBezTo>
                    <a:lnTo>
                      <a:pt x="3257702" y="2820945"/>
                    </a:lnTo>
                    <a:lnTo>
                      <a:pt x="3218238" y="2892052"/>
                    </a:lnTo>
                    <a:lnTo>
                      <a:pt x="3178777" y="2947017"/>
                    </a:lnTo>
                    <a:cubicBezTo>
                      <a:pt x="3169669" y="2959700"/>
                      <a:pt x="3160563" y="2972770"/>
                      <a:pt x="3151456" y="2985453"/>
                    </a:cubicBezTo>
                    <a:lnTo>
                      <a:pt x="3130207" y="3007362"/>
                    </a:lnTo>
                    <a:cubicBezTo>
                      <a:pt x="3128182" y="3010053"/>
                      <a:pt x="3126158" y="3013128"/>
                      <a:pt x="3124135" y="3015819"/>
                    </a:cubicBezTo>
                    <a:lnTo>
                      <a:pt x="3009118" y="3131128"/>
                    </a:lnTo>
                    <a:lnTo>
                      <a:pt x="2881961" y="3227218"/>
                    </a:lnTo>
                    <a:lnTo>
                      <a:pt x="2733216" y="3306782"/>
                    </a:lnTo>
                    <a:lnTo>
                      <a:pt x="2584808" y="3367127"/>
                    </a:lnTo>
                    <a:lnTo>
                      <a:pt x="2430328" y="3422092"/>
                    </a:lnTo>
                    <a:lnTo>
                      <a:pt x="2275850" y="3455146"/>
                    </a:lnTo>
                    <a:lnTo>
                      <a:pt x="2127104" y="3485128"/>
                    </a:lnTo>
                    <a:lnTo>
                      <a:pt x="1987804" y="3504345"/>
                    </a:lnTo>
                    <a:lnTo>
                      <a:pt x="1863680" y="3520873"/>
                    </a:lnTo>
                    <a:lnTo>
                      <a:pt x="1757433" y="3526255"/>
                    </a:lnTo>
                    <a:close/>
                    <a:moveTo>
                      <a:pt x="158924" y="3930462"/>
                    </a:moveTo>
                    <a:cubicBezTo>
                      <a:pt x="110443" y="3915731"/>
                      <a:pt x="0" y="3866001"/>
                      <a:pt x="0" y="3786484"/>
                    </a:cubicBezTo>
                    <a:cubicBezTo>
                      <a:pt x="0" y="3760641"/>
                      <a:pt x="7516" y="3736388"/>
                      <a:pt x="22839" y="3716534"/>
                    </a:cubicBezTo>
                    <a:cubicBezTo>
                      <a:pt x="42033" y="3685525"/>
                      <a:pt x="80608" y="3634905"/>
                      <a:pt x="115165" y="3600437"/>
                    </a:cubicBezTo>
                    <a:lnTo>
                      <a:pt x="230182" y="3509727"/>
                    </a:lnTo>
                    <a:lnTo>
                      <a:pt x="363411" y="3435929"/>
                    </a:lnTo>
                    <a:lnTo>
                      <a:pt x="503049" y="3375199"/>
                    </a:lnTo>
                    <a:lnTo>
                      <a:pt x="645387" y="3326000"/>
                    </a:lnTo>
                    <a:lnTo>
                      <a:pt x="787724" y="3290254"/>
                    </a:lnTo>
                    <a:lnTo>
                      <a:pt x="930059" y="3265655"/>
                    </a:lnTo>
                    <a:lnTo>
                      <a:pt x="1069699" y="3246438"/>
                    </a:lnTo>
                    <a:lnTo>
                      <a:pt x="1196856" y="3235290"/>
                    </a:lnTo>
                    <a:lnTo>
                      <a:pt x="1306140" y="3229909"/>
                    </a:lnTo>
                    <a:lnTo>
                      <a:pt x="1322155" y="3229909"/>
                    </a:lnTo>
                    <a:lnTo>
                      <a:pt x="1387858" y="3520878"/>
                    </a:lnTo>
                    <a:lnTo>
                      <a:pt x="1387763" y="3520873"/>
                    </a:lnTo>
                    <a:lnTo>
                      <a:pt x="1196856" y="3526255"/>
                    </a:lnTo>
                    <a:lnTo>
                      <a:pt x="1024165" y="3545473"/>
                    </a:lnTo>
                    <a:lnTo>
                      <a:pt x="869685" y="3570456"/>
                    </a:lnTo>
                    <a:lnTo>
                      <a:pt x="745225" y="3600437"/>
                    </a:lnTo>
                    <a:lnTo>
                      <a:pt x="633244" y="3641565"/>
                    </a:lnTo>
                    <a:lnTo>
                      <a:pt x="539140" y="3680001"/>
                    </a:lnTo>
                    <a:lnTo>
                      <a:pt x="469658" y="3721127"/>
                    </a:lnTo>
                    <a:lnTo>
                      <a:pt x="408946" y="3759564"/>
                    </a:lnTo>
                    <a:lnTo>
                      <a:pt x="357341" y="3801075"/>
                    </a:lnTo>
                    <a:cubicBezTo>
                      <a:pt x="346210" y="3811837"/>
                      <a:pt x="335079" y="3822985"/>
                      <a:pt x="323949" y="3833747"/>
                    </a:cubicBezTo>
                    <a:cubicBezTo>
                      <a:pt x="316865" y="3842972"/>
                      <a:pt x="310119" y="3852197"/>
                      <a:pt x="303037" y="3861422"/>
                    </a:cubicBezTo>
                    <a:cubicBezTo>
                      <a:pt x="298990" y="3866034"/>
                      <a:pt x="294941" y="3870261"/>
                      <a:pt x="290894" y="3874873"/>
                    </a:cubicBezTo>
                    <a:cubicBezTo>
                      <a:pt x="266876" y="3886379"/>
                      <a:pt x="207406" y="3945193"/>
                      <a:pt x="158924" y="3930462"/>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Times New Roman" panose="02020603050405020304" pitchFamily="18" charset="0"/>
                  <a:cs typeface="Times New Roman" panose="02020603050405020304" pitchFamily="18" charset="0"/>
                </a:endParaRPr>
              </a:p>
            </p:txBody>
          </p:sp>
          <p:sp>
            <p:nvSpPr>
              <p:cNvPr id="29" name="Rounded Rectangle 21">
                <a:extLst>
                  <a:ext uri="{FF2B5EF4-FFF2-40B4-BE49-F238E27FC236}">
                    <a16:creationId xmlns:a16="http://schemas.microsoft.com/office/drawing/2014/main" id="{D5600636-B1C2-4FF9-B818-65856497AA49}"/>
                  </a:ext>
                </a:extLst>
              </p:cNvPr>
              <p:cNvSpPr/>
              <p:nvPr/>
            </p:nvSpPr>
            <p:spPr>
              <a:xfrm rot="18063644">
                <a:off x="1029053" y="3391349"/>
                <a:ext cx="73094" cy="7354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latin typeface="Times New Roman" panose="02020603050405020304" pitchFamily="18" charset="0"/>
                  <a:cs typeface="Times New Roman" panose="02020603050405020304" pitchFamily="18" charset="0"/>
                </a:endParaRPr>
              </a:p>
            </p:txBody>
          </p:sp>
        </p:grpSp>
      </p:grpSp>
      <p:grpSp>
        <p:nvGrpSpPr>
          <p:cNvPr id="42" name="Group 41">
            <a:extLst>
              <a:ext uri="{FF2B5EF4-FFF2-40B4-BE49-F238E27FC236}">
                <a16:creationId xmlns:a16="http://schemas.microsoft.com/office/drawing/2014/main" id="{0391955D-7C07-446C-ADC7-BAD6A457601E}"/>
              </a:ext>
            </a:extLst>
          </p:cNvPr>
          <p:cNvGrpSpPr/>
          <p:nvPr/>
        </p:nvGrpSpPr>
        <p:grpSpPr>
          <a:xfrm>
            <a:off x="1038638" y="608027"/>
            <a:ext cx="3861004" cy="5602490"/>
            <a:chOff x="928131" y="447675"/>
            <a:chExt cx="4082018" cy="5923193"/>
          </a:xfrm>
        </p:grpSpPr>
        <p:grpSp>
          <p:nvGrpSpPr>
            <p:cNvPr id="14" name="Group 13">
              <a:extLst>
                <a:ext uri="{FF2B5EF4-FFF2-40B4-BE49-F238E27FC236}">
                  <a16:creationId xmlns:a16="http://schemas.microsoft.com/office/drawing/2014/main" id="{94A102D5-56F8-43E0-96A0-643303B76912}"/>
                </a:ext>
              </a:extLst>
            </p:cNvPr>
            <p:cNvGrpSpPr/>
            <p:nvPr/>
          </p:nvGrpSpPr>
          <p:grpSpPr>
            <a:xfrm flipH="1">
              <a:off x="928131" y="447675"/>
              <a:ext cx="4082018" cy="5923193"/>
              <a:chOff x="3730139" y="0"/>
              <a:chExt cx="4725732" cy="6857251"/>
            </a:xfrm>
          </p:grpSpPr>
          <p:sp>
            <p:nvSpPr>
              <p:cNvPr id="13" name="Freeform: Shape 12">
                <a:extLst>
                  <a:ext uri="{FF2B5EF4-FFF2-40B4-BE49-F238E27FC236}">
                    <a16:creationId xmlns:a16="http://schemas.microsoft.com/office/drawing/2014/main" id="{F0DAE108-5C9B-4D39-B568-97F5375DE1B6}"/>
                  </a:ext>
                </a:extLst>
              </p:cNvPr>
              <p:cNvSpPr/>
              <p:nvPr/>
            </p:nvSpPr>
            <p:spPr>
              <a:xfrm>
                <a:off x="3730139" y="366857"/>
                <a:ext cx="4490643" cy="6490394"/>
              </a:xfrm>
              <a:custGeom>
                <a:avLst/>
                <a:gdLst>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304718 w 4490643"/>
                  <a:gd name="connsiteY41" fmla="*/ 3600450 h 6490394"/>
                  <a:gd name="connsiteX42" fmla="*/ 3460446 w 4490643"/>
                  <a:gd name="connsiteY42" fmla="*/ 2852509 h 6490394"/>
                  <a:gd name="connsiteX43" fmla="*/ 3272524 w 4490643"/>
                  <a:gd name="connsiteY43" fmla="*/ 1888196 h 6490394"/>
                  <a:gd name="connsiteX44" fmla="*/ 1953332 w 4490643"/>
                  <a:gd name="connsiteY44" fmla="*/ 2999252 h 6490394"/>
                  <a:gd name="connsiteX45" fmla="*/ 1119292 w 4490643"/>
                  <a:gd name="connsiteY45" fmla="*/ 2052159 h 6490394"/>
                  <a:gd name="connsiteX46" fmla="*/ 3507613 w 4490643"/>
                  <a:gd name="connsiteY46"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60446 w 4490643"/>
                  <a:gd name="connsiteY41" fmla="*/ 285250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79496 w 4490643"/>
                  <a:gd name="connsiteY41" fmla="*/ 3204934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479496 w 4490643"/>
                  <a:gd name="connsiteY41" fmla="*/ 3204934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603321 w 4490643"/>
                  <a:gd name="connsiteY41" fmla="*/ 287155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603321 w 4490643"/>
                  <a:gd name="connsiteY41" fmla="*/ 287155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603321 w 4490643"/>
                  <a:gd name="connsiteY41" fmla="*/ 287155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 name="connsiteX0" fmla="*/ 3271027 w 4490643"/>
                  <a:gd name="connsiteY0" fmla="*/ 4794611 h 6490394"/>
                  <a:gd name="connsiteX1" fmla="*/ 3107812 w 4490643"/>
                  <a:gd name="connsiteY1" fmla="*/ 4921888 h 6490394"/>
                  <a:gd name="connsiteX2" fmla="*/ 3226854 w 4490643"/>
                  <a:gd name="connsiteY2" fmla="*/ 5093338 h 6490394"/>
                  <a:gd name="connsiteX3" fmla="*/ 3426754 w 4490643"/>
                  <a:gd name="connsiteY3" fmla="*/ 4993762 h 6490394"/>
                  <a:gd name="connsiteX4" fmla="*/ 3271027 w 4490643"/>
                  <a:gd name="connsiteY4" fmla="*/ 4794611 h 6490394"/>
                  <a:gd name="connsiteX5" fmla="*/ 3507613 w 4490643"/>
                  <a:gd name="connsiteY5" fmla="*/ 0 h 6490394"/>
                  <a:gd name="connsiteX6" fmla="*/ 4341654 w 4490643"/>
                  <a:gd name="connsiteY6" fmla="*/ 947093 h 6490394"/>
                  <a:gd name="connsiteX7" fmla="*/ 3959073 w 4490643"/>
                  <a:gd name="connsiteY7" fmla="*/ 1284003 h 6490394"/>
                  <a:gd name="connsiteX8" fmla="*/ 4349141 w 4490643"/>
                  <a:gd name="connsiteY8" fmla="*/ 1721238 h 6490394"/>
                  <a:gd name="connsiteX9" fmla="*/ 4472675 w 4490643"/>
                  <a:gd name="connsiteY9" fmla="*/ 2031945 h 6490394"/>
                  <a:gd name="connsiteX10" fmla="*/ 4384329 w 4490643"/>
                  <a:gd name="connsiteY10" fmla="*/ 2023709 h 6490394"/>
                  <a:gd name="connsiteX11" fmla="*/ 3870728 w 4490643"/>
                  <a:gd name="connsiteY11" fmla="*/ 2509609 h 6490394"/>
                  <a:gd name="connsiteX12" fmla="*/ 4246570 w 4490643"/>
                  <a:gd name="connsiteY12" fmla="*/ 2922886 h 6490394"/>
                  <a:gd name="connsiteX13" fmla="*/ 4490643 w 4490643"/>
                  <a:gd name="connsiteY13" fmla="*/ 2931870 h 6490394"/>
                  <a:gd name="connsiteX14" fmla="*/ 4484111 w 4490643"/>
                  <a:gd name="connsiteY14" fmla="*/ 2945016 h 6490394"/>
                  <a:gd name="connsiteX15" fmla="*/ 4483898 w 4490643"/>
                  <a:gd name="connsiteY15" fmla="*/ 3077270 h 6490394"/>
                  <a:gd name="connsiteX16" fmla="*/ 3719396 w 4490643"/>
                  <a:gd name="connsiteY16" fmla="*/ 4625553 h 6490394"/>
                  <a:gd name="connsiteX17" fmla="*/ 3650168 w 4490643"/>
                  <a:gd name="connsiteY17" fmla="*/ 4675183 h 6490394"/>
                  <a:gd name="connsiteX18" fmla="*/ 3674204 w 4490643"/>
                  <a:gd name="connsiteY18" fmla="*/ 4787179 h 6490394"/>
                  <a:gd name="connsiteX19" fmla="*/ 3979288 w 4490643"/>
                  <a:gd name="connsiteY19" fmla="*/ 6214875 h 6490394"/>
                  <a:gd name="connsiteX20" fmla="*/ 4017471 w 4490643"/>
                  <a:gd name="connsiteY20" fmla="*/ 6244823 h 6490394"/>
                  <a:gd name="connsiteX21" fmla="*/ 4278764 w 4490643"/>
                  <a:gd name="connsiteY21" fmla="*/ 6244074 h 6490394"/>
                  <a:gd name="connsiteX22" fmla="*/ 4278764 w 4490643"/>
                  <a:gd name="connsiteY22" fmla="*/ 6490394 h 6490394"/>
                  <a:gd name="connsiteX23" fmla="*/ 0 w 4490643"/>
                  <a:gd name="connsiteY23" fmla="*/ 6490394 h 6490394"/>
                  <a:gd name="connsiteX24" fmla="*/ 0 w 4490643"/>
                  <a:gd name="connsiteY24" fmla="*/ 6245572 h 6490394"/>
                  <a:gd name="connsiteX25" fmla="*/ 637135 w 4490643"/>
                  <a:gd name="connsiteY25" fmla="*/ 6244074 h 6490394"/>
                  <a:gd name="connsiteX26" fmla="*/ 637135 w 4490643"/>
                  <a:gd name="connsiteY26" fmla="*/ 5897431 h 6490394"/>
                  <a:gd name="connsiteX27" fmla="*/ 1056402 w 4490643"/>
                  <a:gd name="connsiteY27" fmla="*/ 5897431 h 6490394"/>
                  <a:gd name="connsiteX28" fmla="*/ 422261 w 4490643"/>
                  <a:gd name="connsiteY28" fmla="*/ 5615175 h 6490394"/>
                  <a:gd name="connsiteX29" fmla="*/ 508361 w 4490643"/>
                  <a:gd name="connsiteY29" fmla="*/ 5416024 h 6490394"/>
                  <a:gd name="connsiteX30" fmla="*/ 1826055 w 4490643"/>
                  <a:gd name="connsiteY30" fmla="*/ 5987274 h 6490394"/>
                  <a:gd name="connsiteX31" fmla="*/ 1739207 w 4490643"/>
                  <a:gd name="connsiteY31" fmla="*/ 6187174 h 6490394"/>
                  <a:gd name="connsiteX32" fmla="*/ 1466684 w 4490643"/>
                  <a:gd name="connsiteY32" fmla="*/ 6068881 h 6490394"/>
                  <a:gd name="connsiteX33" fmla="*/ 1466684 w 4490643"/>
                  <a:gd name="connsiteY33" fmla="*/ 6244074 h 6490394"/>
                  <a:gd name="connsiteX34" fmla="*/ 1492888 w 4490643"/>
                  <a:gd name="connsiteY34" fmla="*/ 6244074 h 6490394"/>
                  <a:gd name="connsiteX35" fmla="*/ 2514850 w 4490643"/>
                  <a:gd name="connsiteY35" fmla="*/ 6244823 h 6490394"/>
                  <a:gd name="connsiteX36" fmla="*/ 2819567 w 4490643"/>
                  <a:gd name="connsiteY36" fmla="*/ 4940605 h 6490394"/>
                  <a:gd name="connsiteX37" fmla="*/ 246319 w 4490643"/>
                  <a:gd name="connsiteY37" fmla="*/ 4940605 h 6490394"/>
                  <a:gd name="connsiteX38" fmla="*/ 246319 w 4490643"/>
                  <a:gd name="connsiteY38" fmla="*/ 4545297 h 6490394"/>
                  <a:gd name="connsiteX39" fmla="*/ 2603195 w 4490643"/>
                  <a:gd name="connsiteY39" fmla="*/ 4522088 h 6490394"/>
                  <a:gd name="connsiteX40" fmla="*/ 2798603 w 4490643"/>
                  <a:gd name="connsiteY40" fmla="*/ 4474920 h 6490394"/>
                  <a:gd name="connsiteX41" fmla="*/ 3603321 w 4490643"/>
                  <a:gd name="connsiteY41" fmla="*/ 2871559 h 6490394"/>
                  <a:gd name="connsiteX42" fmla="*/ 3272524 w 4490643"/>
                  <a:gd name="connsiteY42" fmla="*/ 1888196 h 6490394"/>
                  <a:gd name="connsiteX43" fmla="*/ 1953332 w 4490643"/>
                  <a:gd name="connsiteY43" fmla="*/ 2999252 h 6490394"/>
                  <a:gd name="connsiteX44" fmla="*/ 1119292 w 4490643"/>
                  <a:gd name="connsiteY44" fmla="*/ 2052159 h 6490394"/>
                  <a:gd name="connsiteX45" fmla="*/ 3507613 w 4490643"/>
                  <a:gd name="connsiteY45" fmla="*/ 0 h 649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490643" h="6490394">
                    <a:moveTo>
                      <a:pt x="3271027" y="4794611"/>
                    </a:moveTo>
                    <a:cubicBezTo>
                      <a:pt x="3189420" y="4793862"/>
                      <a:pt x="3119792" y="4848516"/>
                      <a:pt x="3107812" y="4921888"/>
                    </a:cubicBezTo>
                    <a:cubicBezTo>
                      <a:pt x="3095085" y="4999752"/>
                      <a:pt x="3145996" y="5073872"/>
                      <a:pt x="3226854" y="5093338"/>
                    </a:cubicBezTo>
                    <a:cubicBezTo>
                      <a:pt x="3312205" y="5114301"/>
                      <a:pt x="3399802" y="5070129"/>
                      <a:pt x="3426754" y="4993762"/>
                    </a:cubicBezTo>
                    <a:cubicBezTo>
                      <a:pt x="3460446" y="4894935"/>
                      <a:pt x="3382582" y="4794611"/>
                      <a:pt x="3271027" y="4794611"/>
                    </a:cubicBezTo>
                    <a:close/>
                    <a:moveTo>
                      <a:pt x="3507613" y="0"/>
                    </a:moveTo>
                    <a:lnTo>
                      <a:pt x="4341654" y="947093"/>
                    </a:lnTo>
                    <a:lnTo>
                      <a:pt x="3959073" y="1284003"/>
                    </a:lnTo>
                    <a:cubicBezTo>
                      <a:pt x="4099827" y="1409783"/>
                      <a:pt x="4263041" y="1555778"/>
                      <a:pt x="4349141" y="1721238"/>
                    </a:cubicBezTo>
                    <a:cubicBezTo>
                      <a:pt x="4400052" y="1819317"/>
                      <a:pt x="4438235" y="1922636"/>
                      <a:pt x="4472675" y="2031945"/>
                    </a:cubicBezTo>
                    <a:cubicBezTo>
                      <a:pt x="4441978" y="2028950"/>
                      <a:pt x="4412779" y="2027452"/>
                      <a:pt x="4384329" y="2023709"/>
                    </a:cubicBezTo>
                    <a:cubicBezTo>
                      <a:pt x="4099078" y="1990767"/>
                      <a:pt x="3852759" y="2223609"/>
                      <a:pt x="3870728" y="2509609"/>
                    </a:cubicBezTo>
                    <a:cubicBezTo>
                      <a:pt x="3882706" y="2709509"/>
                      <a:pt x="4042926" y="2884702"/>
                      <a:pt x="4246570" y="2922886"/>
                    </a:cubicBezTo>
                    <a:cubicBezTo>
                      <a:pt x="4316198" y="2936362"/>
                      <a:pt x="4434491" y="2942352"/>
                      <a:pt x="4490643" y="2931870"/>
                    </a:cubicBezTo>
                    <a:lnTo>
                      <a:pt x="4484111" y="2945016"/>
                    </a:lnTo>
                    <a:lnTo>
                      <a:pt x="4483898" y="3077270"/>
                    </a:lnTo>
                    <a:cubicBezTo>
                      <a:pt x="4462836" y="3680986"/>
                      <a:pt x="4182579" y="4244546"/>
                      <a:pt x="3719396" y="4625553"/>
                    </a:cubicBezTo>
                    <a:lnTo>
                      <a:pt x="3650168" y="4675183"/>
                    </a:lnTo>
                    <a:lnTo>
                      <a:pt x="3674204" y="4787179"/>
                    </a:lnTo>
                    <a:cubicBezTo>
                      <a:pt x="3754833" y="5162861"/>
                      <a:pt x="3877092" y="5732720"/>
                      <a:pt x="3979288" y="6214875"/>
                    </a:cubicBezTo>
                    <a:cubicBezTo>
                      <a:pt x="3984529" y="6238834"/>
                      <a:pt x="3994261" y="6245572"/>
                      <a:pt x="4017471" y="6244823"/>
                    </a:cubicBezTo>
                    <a:cubicBezTo>
                      <a:pt x="4095335" y="6243326"/>
                      <a:pt x="4267533" y="6244074"/>
                      <a:pt x="4278764" y="6244074"/>
                    </a:cubicBezTo>
                    <a:lnTo>
                      <a:pt x="4278764" y="6490394"/>
                    </a:lnTo>
                    <a:lnTo>
                      <a:pt x="0" y="6490394"/>
                    </a:lnTo>
                    <a:lnTo>
                      <a:pt x="0" y="6245572"/>
                    </a:lnTo>
                    <a:cubicBezTo>
                      <a:pt x="9733" y="6244823"/>
                      <a:pt x="624408" y="6244074"/>
                      <a:pt x="637135" y="6244074"/>
                    </a:cubicBezTo>
                    <a:lnTo>
                      <a:pt x="637135" y="5897431"/>
                    </a:lnTo>
                    <a:lnTo>
                      <a:pt x="1056402" y="5897431"/>
                    </a:lnTo>
                    <a:cubicBezTo>
                      <a:pt x="1057150" y="5895185"/>
                      <a:pt x="635638" y="5708013"/>
                      <a:pt x="422261" y="5615175"/>
                    </a:cubicBezTo>
                    <a:cubicBezTo>
                      <a:pt x="451460" y="5548541"/>
                      <a:pt x="479162" y="5483406"/>
                      <a:pt x="508361" y="5416024"/>
                    </a:cubicBezTo>
                    <a:lnTo>
                      <a:pt x="1826055" y="5987274"/>
                    </a:lnTo>
                    <a:lnTo>
                      <a:pt x="1739207" y="6187174"/>
                    </a:lnTo>
                    <a:lnTo>
                      <a:pt x="1466684" y="6068881"/>
                    </a:lnTo>
                    <a:lnTo>
                      <a:pt x="1466684" y="6244074"/>
                    </a:lnTo>
                    <a:lnTo>
                      <a:pt x="1492888" y="6244074"/>
                    </a:lnTo>
                    <a:lnTo>
                      <a:pt x="2514850" y="6244823"/>
                    </a:lnTo>
                    <a:cubicBezTo>
                      <a:pt x="2535065" y="6244823"/>
                      <a:pt x="2818069" y="4949589"/>
                      <a:pt x="2819567" y="4940605"/>
                    </a:cubicBezTo>
                    <a:lnTo>
                      <a:pt x="246319" y="4940605"/>
                    </a:lnTo>
                    <a:lnTo>
                      <a:pt x="246319" y="4545297"/>
                    </a:lnTo>
                    <a:lnTo>
                      <a:pt x="2603195" y="4522088"/>
                    </a:lnTo>
                    <a:cubicBezTo>
                      <a:pt x="2714750" y="4515349"/>
                      <a:pt x="2772399" y="4486151"/>
                      <a:pt x="2798603" y="4474920"/>
                    </a:cubicBezTo>
                    <a:cubicBezTo>
                      <a:pt x="3170078" y="4291907"/>
                      <a:pt x="3505284" y="3712255"/>
                      <a:pt x="3603321" y="2871559"/>
                    </a:cubicBezTo>
                    <a:cubicBezTo>
                      <a:pt x="3669330" y="2428251"/>
                      <a:pt x="3282257" y="1911405"/>
                      <a:pt x="3272524" y="1888196"/>
                    </a:cubicBezTo>
                    <a:cubicBezTo>
                      <a:pt x="2826305" y="2280510"/>
                      <a:pt x="2457949" y="2555279"/>
                      <a:pt x="1953332" y="2999252"/>
                    </a:cubicBezTo>
                    <a:lnTo>
                      <a:pt x="1119292" y="2052159"/>
                    </a:lnTo>
                    <a:cubicBezTo>
                      <a:pt x="1950338" y="1320689"/>
                      <a:pt x="2675818" y="732219"/>
                      <a:pt x="3507613" y="0"/>
                    </a:cubicBezTo>
                    <a:close/>
                  </a:path>
                </a:pathLst>
              </a:custGeom>
              <a:solidFill>
                <a:schemeClr val="accent1"/>
              </a:solidFill>
              <a:ln w="747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 name="Freeform: Shape 6">
                <a:extLst>
                  <a:ext uri="{FF2B5EF4-FFF2-40B4-BE49-F238E27FC236}">
                    <a16:creationId xmlns:a16="http://schemas.microsoft.com/office/drawing/2014/main" id="{547E1779-231D-4657-8B7D-C823AF81C6AE}"/>
                  </a:ext>
                </a:extLst>
              </p:cNvPr>
              <p:cNvSpPr/>
              <p:nvPr/>
            </p:nvSpPr>
            <p:spPr>
              <a:xfrm>
                <a:off x="4412196" y="2470677"/>
                <a:ext cx="1205391" cy="1272773"/>
              </a:xfrm>
              <a:custGeom>
                <a:avLst/>
                <a:gdLst>
                  <a:gd name="connsiteX0" fmla="*/ 491889 w 1205390"/>
                  <a:gd name="connsiteY0" fmla="*/ 1275019 h 1272772"/>
                  <a:gd name="connsiteX1" fmla="*/ 459696 w 1205390"/>
                  <a:gd name="connsiteY1" fmla="*/ 1050412 h 1272772"/>
                  <a:gd name="connsiteX2" fmla="*/ 295733 w 1205390"/>
                  <a:gd name="connsiteY2" fmla="*/ 1194161 h 1272772"/>
                  <a:gd name="connsiteX3" fmla="*/ 17969 w 1205390"/>
                  <a:gd name="connsiteY3" fmla="*/ 878213 h 1272772"/>
                  <a:gd name="connsiteX4" fmla="*/ 233591 w 1205390"/>
                  <a:gd name="connsiteY4" fmla="*/ 688046 h 1272772"/>
                  <a:gd name="connsiteX5" fmla="*/ 0 w 1205390"/>
                  <a:gd name="connsiteY5" fmla="*/ 631146 h 1272772"/>
                  <a:gd name="connsiteX6" fmla="*/ 98827 w 1205390"/>
                  <a:gd name="connsiteY6" fmla="*/ 222361 h 1272772"/>
                  <a:gd name="connsiteX7" fmla="*/ 472423 w 1205390"/>
                  <a:gd name="connsiteY7" fmla="*/ 312204 h 1272772"/>
                  <a:gd name="connsiteX8" fmla="*/ 475418 w 1205390"/>
                  <a:gd name="connsiteY8" fmla="*/ 308460 h 1272772"/>
                  <a:gd name="connsiteX9" fmla="*/ 280010 w 1205390"/>
                  <a:gd name="connsiteY9" fmla="*/ 86099 h 1272772"/>
                  <a:gd name="connsiteX10" fmla="*/ 378089 w 1205390"/>
                  <a:gd name="connsiteY10" fmla="*/ 0 h 1272772"/>
                  <a:gd name="connsiteX11" fmla="*/ 1212129 w 1205390"/>
                  <a:gd name="connsiteY11" fmla="*/ 947093 h 1272772"/>
                  <a:gd name="connsiteX12" fmla="*/ 1114051 w 1205390"/>
                  <a:gd name="connsiteY12" fmla="*/ 1033192 h 1272772"/>
                  <a:gd name="connsiteX13" fmla="*/ 894685 w 1205390"/>
                  <a:gd name="connsiteY13" fmla="*/ 783879 h 1272772"/>
                  <a:gd name="connsiteX14" fmla="*/ 890192 w 1205390"/>
                  <a:gd name="connsiteY14" fmla="*/ 786124 h 1272772"/>
                  <a:gd name="connsiteX15" fmla="*/ 954580 w 1205390"/>
                  <a:gd name="connsiteY15" fmla="*/ 1238333 h 1272772"/>
                  <a:gd name="connsiteX16" fmla="*/ 491889 w 1205390"/>
                  <a:gd name="connsiteY16" fmla="*/ 1275019 h 1272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05390" h="1272772">
                    <a:moveTo>
                      <a:pt x="491889" y="1275019"/>
                    </a:moveTo>
                    <a:cubicBezTo>
                      <a:pt x="480659" y="1200150"/>
                      <a:pt x="470926" y="1128276"/>
                      <a:pt x="459696" y="1050412"/>
                    </a:cubicBezTo>
                    <a:cubicBezTo>
                      <a:pt x="404293" y="1099077"/>
                      <a:pt x="351136" y="1145496"/>
                      <a:pt x="295733" y="1194161"/>
                    </a:cubicBezTo>
                    <a:cubicBezTo>
                      <a:pt x="202895" y="1088595"/>
                      <a:pt x="110806" y="984527"/>
                      <a:pt x="17969" y="878213"/>
                    </a:cubicBezTo>
                    <a:cubicBezTo>
                      <a:pt x="89843" y="815323"/>
                      <a:pt x="159471" y="753182"/>
                      <a:pt x="233591" y="688046"/>
                    </a:cubicBezTo>
                    <a:cubicBezTo>
                      <a:pt x="153481" y="668580"/>
                      <a:pt x="77864" y="649863"/>
                      <a:pt x="0" y="631146"/>
                    </a:cubicBezTo>
                    <a:cubicBezTo>
                      <a:pt x="32942" y="494884"/>
                      <a:pt x="65136" y="360120"/>
                      <a:pt x="98827" y="222361"/>
                    </a:cubicBezTo>
                    <a:cubicBezTo>
                      <a:pt x="224607" y="252309"/>
                      <a:pt x="348141" y="282256"/>
                      <a:pt x="472423" y="312204"/>
                    </a:cubicBezTo>
                    <a:cubicBezTo>
                      <a:pt x="473172" y="310706"/>
                      <a:pt x="474670" y="309958"/>
                      <a:pt x="475418" y="308460"/>
                    </a:cubicBezTo>
                    <a:cubicBezTo>
                      <a:pt x="411031" y="235089"/>
                      <a:pt x="346643" y="161717"/>
                      <a:pt x="280010" y="86099"/>
                    </a:cubicBezTo>
                    <a:cubicBezTo>
                      <a:pt x="312204" y="57649"/>
                      <a:pt x="343649" y="29948"/>
                      <a:pt x="378089" y="0"/>
                    </a:cubicBezTo>
                    <a:cubicBezTo>
                      <a:pt x="655852" y="315947"/>
                      <a:pt x="932868" y="630397"/>
                      <a:pt x="1212129" y="947093"/>
                    </a:cubicBezTo>
                    <a:cubicBezTo>
                      <a:pt x="1179936" y="975543"/>
                      <a:pt x="1147742" y="1003993"/>
                      <a:pt x="1114051" y="1033192"/>
                    </a:cubicBezTo>
                    <a:cubicBezTo>
                      <a:pt x="1040679" y="950088"/>
                      <a:pt x="967308" y="866983"/>
                      <a:pt x="894685" y="783879"/>
                    </a:cubicBezTo>
                    <a:cubicBezTo>
                      <a:pt x="893187" y="784627"/>
                      <a:pt x="891690" y="785376"/>
                      <a:pt x="890192" y="786124"/>
                    </a:cubicBezTo>
                    <a:cubicBezTo>
                      <a:pt x="911904" y="935862"/>
                      <a:pt x="932868" y="1085600"/>
                      <a:pt x="954580" y="1238333"/>
                    </a:cubicBezTo>
                    <a:cubicBezTo>
                      <a:pt x="800350" y="1251061"/>
                      <a:pt x="647617" y="1263040"/>
                      <a:pt x="491889" y="1275019"/>
                    </a:cubicBezTo>
                    <a:close/>
                  </a:path>
                </a:pathLst>
              </a:custGeom>
              <a:solidFill>
                <a:schemeClr val="accent2"/>
              </a:solidFill>
              <a:ln w="747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C1BE7C51-B94F-4D78-8AFA-37C14964457C}"/>
                  </a:ext>
                </a:extLst>
              </p:cNvPr>
              <p:cNvSpPr/>
              <p:nvPr/>
            </p:nvSpPr>
            <p:spPr>
              <a:xfrm>
                <a:off x="7448134" y="0"/>
                <a:ext cx="973297" cy="1063140"/>
              </a:xfrm>
              <a:custGeom>
                <a:avLst/>
                <a:gdLst>
                  <a:gd name="connsiteX0" fmla="*/ 238832 w 973297"/>
                  <a:gd name="connsiteY0" fmla="*/ 416272 h 1063139"/>
                  <a:gd name="connsiteX1" fmla="*/ 119790 w 973297"/>
                  <a:gd name="connsiteY1" fmla="*/ 280759 h 1063139"/>
                  <a:gd name="connsiteX2" fmla="*/ 0 w 973297"/>
                  <a:gd name="connsiteY2" fmla="*/ 144497 h 1063139"/>
                  <a:gd name="connsiteX3" fmla="*/ 162466 w 973297"/>
                  <a:gd name="connsiteY3" fmla="*/ 0 h 1063139"/>
                  <a:gd name="connsiteX4" fmla="*/ 977040 w 973297"/>
                  <a:gd name="connsiteY4" fmla="*/ 925381 h 1063139"/>
                  <a:gd name="connsiteX5" fmla="*/ 813826 w 973297"/>
                  <a:gd name="connsiteY5" fmla="*/ 1069129 h 1063139"/>
                  <a:gd name="connsiteX6" fmla="*/ 574245 w 973297"/>
                  <a:gd name="connsiteY6" fmla="*/ 797355 h 1063139"/>
                  <a:gd name="connsiteX7" fmla="*/ 399800 w 973297"/>
                  <a:gd name="connsiteY7" fmla="*/ 950088 h 1063139"/>
                  <a:gd name="connsiteX8" fmla="*/ 64387 w 973297"/>
                  <a:gd name="connsiteY8" fmla="*/ 569004 h 1063139"/>
                  <a:gd name="connsiteX9" fmla="*/ 238832 w 973297"/>
                  <a:gd name="connsiteY9" fmla="*/ 416272 h 1063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3297" h="1063139">
                    <a:moveTo>
                      <a:pt x="238832" y="416272"/>
                    </a:moveTo>
                    <a:cubicBezTo>
                      <a:pt x="198403" y="369853"/>
                      <a:pt x="158722" y="325680"/>
                      <a:pt x="119790" y="280759"/>
                    </a:cubicBezTo>
                    <a:cubicBezTo>
                      <a:pt x="80110" y="235837"/>
                      <a:pt x="41178" y="191665"/>
                      <a:pt x="0" y="144497"/>
                    </a:cubicBezTo>
                    <a:cubicBezTo>
                      <a:pt x="53906" y="95832"/>
                      <a:pt x="107811" y="48665"/>
                      <a:pt x="162466" y="0"/>
                    </a:cubicBezTo>
                    <a:cubicBezTo>
                      <a:pt x="434240" y="308460"/>
                      <a:pt x="705266" y="616172"/>
                      <a:pt x="977040" y="925381"/>
                    </a:cubicBezTo>
                    <a:cubicBezTo>
                      <a:pt x="922386" y="973297"/>
                      <a:pt x="868480" y="1020464"/>
                      <a:pt x="813826" y="1069129"/>
                    </a:cubicBezTo>
                    <a:cubicBezTo>
                      <a:pt x="733716" y="977789"/>
                      <a:pt x="654355" y="887946"/>
                      <a:pt x="574245" y="797355"/>
                    </a:cubicBezTo>
                    <a:cubicBezTo>
                      <a:pt x="515847" y="849014"/>
                      <a:pt x="458947" y="899177"/>
                      <a:pt x="399800" y="950088"/>
                    </a:cubicBezTo>
                    <a:cubicBezTo>
                      <a:pt x="288245" y="822810"/>
                      <a:pt x="176691" y="697030"/>
                      <a:pt x="64387" y="569004"/>
                    </a:cubicBezTo>
                    <a:cubicBezTo>
                      <a:pt x="122785" y="518093"/>
                      <a:pt x="180434" y="467183"/>
                      <a:pt x="238832" y="416272"/>
                    </a:cubicBezTo>
                    <a:close/>
                  </a:path>
                </a:pathLst>
              </a:custGeom>
              <a:solidFill>
                <a:schemeClr val="accent2"/>
              </a:solidFill>
              <a:ln w="747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 name="Freeform: Shape 8">
                <a:extLst>
                  <a:ext uri="{FF2B5EF4-FFF2-40B4-BE49-F238E27FC236}">
                    <a16:creationId xmlns:a16="http://schemas.microsoft.com/office/drawing/2014/main" id="{68033315-9532-4701-9B4A-0F86E59A51B2}"/>
                  </a:ext>
                </a:extLst>
              </p:cNvPr>
              <p:cNvSpPr/>
              <p:nvPr/>
            </p:nvSpPr>
            <p:spPr>
              <a:xfrm>
                <a:off x="7699694" y="2487897"/>
                <a:ext cx="756177" cy="741203"/>
              </a:xfrm>
              <a:custGeom>
                <a:avLst/>
                <a:gdLst>
                  <a:gd name="connsiteX0" fmla="*/ 381083 w 756176"/>
                  <a:gd name="connsiteY0" fmla="*/ 743449 h 741203"/>
                  <a:gd name="connsiteX1" fmla="*/ 0 w 756176"/>
                  <a:gd name="connsiteY1" fmla="*/ 369853 h 741203"/>
                  <a:gd name="connsiteX2" fmla="*/ 381832 w 756176"/>
                  <a:gd name="connsiteY2" fmla="*/ 0 h 741203"/>
                  <a:gd name="connsiteX3" fmla="*/ 762915 w 756176"/>
                  <a:gd name="connsiteY3" fmla="*/ 370602 h 741203"/>
                  <a:gd name="connsiteX4" fmla="*/ 381083 w 756176"/>
                  <a:gd name="connsiteY4" fmla="*/ 743449 h 741203"/>
                  <a:gd name="connsiteX5" fmla="*/ 577989 w 756176"/>
                  <a:gd name="connsiteY5" fmla="*/ 372099 h 741203"/>
                  <a:gd name="connsiteX6" fmla="*/ 381083 w 756176"/>
                  <a:gd name="connsiteY6" fmla="*/ 180434 h 741203"/>
                  <a:gd name="connsiteX7" fmla="*/ 184927 w 756176"/>
                  <a:gd name="connsiteY7" fmla="*/ 370602 h 741203"/>
                  <a:gd name="connsiteX8" fmla="*/ 380334 w 756176"/>
                  <a:gd name="connsiteY8" fmla="*/ 563015 h 741203"/>
                  <a:gd name="connsiteX9" fmla="*/ 577989 w 756176"/>
                  <a:gd name="connsiteY9" fmla="*/ 372099 h 74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176" h="741203">
                    <a:moveTo>
                      <a:pt x="381083" y="743449"/>
                    </a:moveTo>
                    <a:cubicBezTo>
                      <a:pt x="169953" y="743449"/>
                      <a:pt x="0" y="576491"/>
                      <a:pt x="0" y="369853"/>
                    </a:cubicBezTo>
                    <a:cubicBezTo>
                      <a:pt x="749" y="165461"/>
                      <a:pt x="171450" y="0"/>
                      <a:pt x="381832" y="0"/>
                    </a:cubicBezTo>
                    <a:cubicBezTo>
                      <a:pt x="591465" y="0"/>
                      <a:pt x="762166" y="166209"/>
                      <a:pt x="762915" y="370602"/>
                    </a:cubicBezTo>
                    <a:cubicBezTo>
                      <a:pt x="762915" y="576491"/>
                      <a:pt x="592214" y="743449"/>
                      <a:pt x="381083" y="743449"/>
                    </a:cubicBezTo>
                    <a:close/>
                    <a:moveTo>
                      <a:pt x="577989" y="372099"/>
                    </a:moveTo>
                    <a:cubicBezTo>
                      <a:pt x="577989" y="265785"/>
                      <a:pt x="489643" y="179686"/>
                      <a:pt x="381083" y="180434"/>
                    </a:cubicBezTo>
                    <a:cubicBezTo>
                      <a:pt x="273272" y="180434"/>
                      <a:pt x="185675" y="265785"/>
                      <a:pt x="184927" y="370602"/>
                    </a:cubicBezTo>
                    <a:cubicBezTo>
                      <a:pt x="184927" y="477664"/>
                      <a:pt x="271026" y="563015"/>
                      <a:pt x="380334" y="563015"/>
                    </a:cubicBezTo>
                    <a:cubicBezTo>
                      <a:pt x="489643" y="563764"/>
                      <a:pt x="577989" y="478413"/>
                      <a:pt x="577989" y="372099"/>
                    </a:cubicBezTo>
                    <a:close/>
                  </a:path>
                </a:pathLst>
              </a:custGeom>
              <a:solidFill>
                <a:schemeClr val="accent2"/>
              </a:solidFill>
              <a:ln w="747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
          <p:nvSpPr>
            <p:cNvPr id="41" name="Rectangle 40">
              <a:extLst>
                <a:ext uri="{FF2B5EF4-FFF2-40B4-BE49-F238E27FC236}">
                  <a16:creationId xmlns:a16="http://schemas.microsoft.com/office/drawing/2014/main" id="{F3ECF0ED-59C5-4F64-BA71-460B00300E31}"/>
                </a:ext>
              </a:extLst>
            </p:cNvPr>
            <p:cNvSpPr/>
            <p:nvPr/>
          </p:nvSpPr>
          <p:spPr>
            <a:xfrm>
              <a:off x="3070673" y="4573635"/>
              <a:ext cx="1715646" cy="54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nvGrpSpPr>
          <p:cNvPr id="43" name="Group 42">
            <a:extLst>
              <a:ext uri="{FF2B5EF4-FFF2-40B4-BE49-F238E27FC236}">
                <a16:creationId xmlns:a16="http://schemas.microsoft.com/office/drawing/2014/main" id="{89447061-B128-46B2-8840-6DE186F87EEA}"/>
              </a:ext>
            </a:extLst>
          </p:cNvPr>
          <p:cNvGrpSpPr/>
          <p:nvPr/>
        </p:nvGrpSpPr>
        <p:grpSpPr>
          <a:xfrm>
            <a:off x="6451836" y="1809618"/>
            <a:ext cx="5010180" cy="803653"/>
            <a:chOff x="4965552" y="1628536"/>
            <a:chExt cx="3502464" cy="803653"/>
          </a:xfrm>
        </p:grpSpPr>
        <p:sp>
          <p:nvSpPr>
            <p:cNvPr id="44" name="TextBox 43">
              <a:extLst>
                <a:ext uri="{FF2B5EF4-FFF2-40B4-BE49-F238E27FC236}">
                  <a16:creationId xmlns:a16="http://schemas.microsoft.com/office/drawing/2014/main" id="{1402AFB1-CD7A-4FDB-9F09-9ADF848A4F42}"/>
                </a:ext>
              </a:extLst>
            </p:cNvPr>
            <p:cNvSpPr txBox="1"/>
            <p:nvPr/>
          </p:nvSpPr>
          <p:spPr>
            <a:xfrm>
              <a:off x="4965552" y="2001302"/>
              <a:ext cx="3484978" cy="430887"/>
            </a:xfrm>
            <a:prstGeom prst="rect">
              <a:avLst/>
            </a:prstGeom>
            <a:noFill/>
          </p:spPr>
          <p:txBody>
            <a:bodyPr wrap="square" rtlCol="0">
              <a:spAutoFit/>
            </a:bodyPr>
            <a:lstStyle/>
            <a:p>
              <a:r>
                <a:rPr lang="en-US" altLang="ko-KR" sz="22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200" dirty="0" smtClean="0">
                  <a:solidFill>
                    <a:schemeClr val="tx1">
                      <a:lumMod val="75000"/>
                      <a:lumOff val="25000"/>
                    </a:schemeClr>
                  </a:solidFill>
                  <a:latin typeface="Times New Roman" panose="02020603050405020304" pitchFamily="18" charset="0"/>
                  <a:cs typeface="Times New Roman" panose="02020603050405020304" pitchFamily="18" charset="0"/>
                </a:rPr>
                <a:t>   Mô hình BPM </a:t>
              </a:r>
              <a:r>
                <a:rPr lang="en-US" altLang="ko-KR" sz="2200" dirty="0" smtClean="0">
                  <a:solidFill>
                    <a:schemeClr val="tx1">
                      <a:lumMod val="75000"/>
                      <a:lumOff val="25000"/>
                    </a:schemeClr>
                  </a:solidFill>
                  <a:latin typeface="Times New Roman" panose="02020603050405020304" pitchFamily="18" charset="0"/>
                  <a:cs typeface="Times New Roman" panose="02020603050405020304" pitchFamily="18" charset="0"/>
                </a:rPr>
                <a:t>tiếp nhận bệnh nhân</a:t>
              </a:r>
              <a:endParaRPr lang="ko-KR" altLang="en-US" sz="2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7AFBE768-9551-4A84-986D-179C99548710}"/>
                </a:ext>
              </a:extLst>
            </p:cNvPr>
            <p:cNvSpPr txBox="1"/>
            <p:nvPr/>
          </p:nvSpPr>
          <p:spPr>
            <a:xfrm>
              <a:off x="4983038" y="1628536"/>
              <a:ext cx="3484978" cy="477054"/>
            </a:xfrm>
            <a:prstGeom prst="rect">
              <a:avLst/>
            </a:prstGeom>
            <a:noFill/>
          </p:spPr>
          <p:txBody>
            <a:bodyPr wrap="square" rtlCol="0">
              <a:spAutoFit/>
            </a:bodyPr>
            <a:lstStyle/>
            <a:p>
              <a:r>
                <a:rPr lang="en-US" altLang="ko-KR" sz="2500" b="1" dirty="0" smtClean="0">
                  <a:solidFill>
                    <a:schemeClr val="tx1">
                      <a:lumMod val="75000"/>
                      <a:lumOff val="25000"/>
                    </a:schemeClr>
                  </a:solidFill>
                  <a:latin typeface="Times New Roman" panose="02020603050405020304" pitchFamily="18" charset="0"/>
                  <a:cs typeface="Times New Roman" panose="02020603050405020304" pitchFamily="18" charset="0"/>
                </a:rPr>
                <a:t>Quy trình tiếp nhận bệnh nhân </a:t>
              </a:r>
              <a:endParaRPr lang="ko-KR" altLang="en-US" sz="25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46" name="Group 45">
            <a:extLst>
              <a:ext uri="{FF2B5EF4-FFF2-40B4-BE49-F238E27FC236}">
                <a16:creationId xmlns:a16="http://schemas.microsoft.com/office/drawing/2014/main" id="{7B0E5148-4844-4CF6-8070-20F33AEB43B8}"/>
              </a:ext>
            </a:extLst>
          </p:cNvPr>
          <p:cNvGrpSpPr/>
          <p:nvPr/>
        </p:nvGrpSpPr>
        <p:grpSpPr>
          <a:xfrm>
            <a:off x="7136170" y="2941466"/>
            <a:ext cx="5055830" cy="821029"/>
            <a:chOff x="4916154" y="1657327"/>
            <a:chExt cx="3534376" cy="821029"/>
          </a:xfrm>
        </p:grpSpPr>
        <p:sp>
          <p:nvSpPr>
            <p:cNvPr id="47" name="TextBox 46">
              <a:extLst>
                <a:ext uri="{FF2B5EF4-FFF2-40B4-BE49-F238E27FC236}">
                  <a16:creationId xmlns:a16="http://schemas.microsoft.com/office/drawing/2014/main" id="{33ADDACE-6464-47EC-A5BA-B0F60B9AA75B}"/>
                </a:ext>
              </a:extLst>
            </p:cNvPr>
            <p:cNvSpPr txBox="1"/>
            <p:nvPr/>
          </p:nvSpPr>
          <p:spPr>
            <a:xfrm>
              <a:off x="4965552" y="2001302"/>
              <a:ext cx="3484978" cy="477054"/>
            </a:xfrm>
            <a:prstGeom prst="rect">
              <a:avLst/>
            </a:prstGeom>
            <a:noFill/>
          </p:spPr>
          <p:txBody>
            <a:bodyPr wrap="square" rtlCol="0">
              <a:spAutoFit/>
            </a:bodyPr>
            <a:lstStyle/>
            <a:p>
              <a:r>
                <a:rPr lang="en-US" altLang="ko-KR" sz="25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200" dirty="0" smtClean="0">
                  <a:solidFill>
                    <a:schemeClr val="tx1">
                      <a:lumMod val="75000"/>
                      <a:lumOff val="25000"/>
                    </a:schemeClr>
                  </a:solidFill>
                  <a:latin typeface="Times New Roman" panose="02020603050405020304" pitchFamily="18" charset="0"/>
                  <a:cs typeface="Times New Roman" panose="02020603050405020304" pitchFamily="18" charset="0"/>
                </a:rPr>
                <a:t>Mô </a:t>
              </a:r>
              <a:r>
                <a:rPr lang="en-US" altLang="ko-KR" sz="2200" dirty="0">
                  <a:solidFill>
                    <a:schemeClr val="tx1">
                      <a:lumMod val="75000"/>
                      <a:lumOff val="25000"/>
                    </a:schemeClr>
                  </a:solidFill>
                  <a:latin typeface="Times New Roman" panose="02020603050405020304" pitchFamily="18" charset="0"/>
                  <a:cs typeface="Times New Roman" panose="02020603050405020304" pitchFamily="18" charset="0"/>
                </a:rPr>
                <a:t>hình BPM </a:t>
              </a:r>
              <a:r>
                <a:rPr lang="en-US" altLang="ko-KR" sz="2200" dirty="0" smtClean="0">
                  <a:solidFill>
                    <a:schemeClr val="tx1">
                      <a:lumMod val="75000"/>
                      <a:lumOff val="25000"/>
                    </a:schemeClr>
                  </a:solidFill>
                  <a:latin typeface="Times New Roman" panose="02020603050405020304" pitchFamily="18" charset="0"/>
                  <a:cs typeface="Times New Roman" panose="02020603050405020304" pitchFamily="18" charset="0"/>
                </a:rPr>
                <a:t>khám bệnh</a:t>
              </a:r>
              <a:endParaRPr lang="ko-KR" altLang="en-US" sz="2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8C630A37-696F-48D6-A421-316A893AEA16}"/>
                </a:ext>
              </a:extLst>
            </p:cNvPr>
            <p:cNvSpPr txBox="1"/>
            <p:nvPr/>
          </p:nvSpPr>
          <p:spPr>
            <a:xfrm>
              <a:off x="4916154" y="1657327"/>
              <a:ext cx="3484978" cy="477054"/>
            </a:xfrm>
            <a:prstGeom prst="rect">
              <a:avLst/>
            </a:prstGeom>
            <a:noFill/>
          </p:spPr>
          <p:txBody>
            <a:bodyPr wrap="square" rtlCol="0">
              <a:spAutoFit/>
            </a:bodyPr>
            <a:lstStyle/>
            <a:p>
              <a:r>
                <a:rPr lang="en-US" altLang="ko-KR" sz="2500" b="1" dirty="0" smtClean="0">
                  <a:solidFill>
                    <a:schemeClr val="tx1">
                      <a:lumMod val="75000"/>
                      <a:lumOff val="25000"/>
                    </a:schemeClr>
                  </a:solidFill>
                  <a:latin typeface="Times New Roman" panose="02020603050405020304" pitchFamily="18" charset="0"/>
                  <a:cs typeface="Times New Roman" panose="02020603050405020304" pitchFamily="18" charset="0"/>
                </a:rPr>
                <a:t>Quy trình khám bệnh</a:t>
              </a:r>
              <a:endParaRPr lang="ko-KR" altLang="en-US" sz="25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49" name="Group 48">
            <a:extLst>
              <a:ext uri="{FF2B5EF4-FFF2-40B4-BE49-F238E27FC236}">
                <a16:creationId xmlns:a16="http://schemas.microsoft.com/office/drawing/2014/main" id="{33C13FCC-ED6D-4AB9-9EEB-FEFE5F9061C0}"/>
              </a:ext>
            </a:extLst>
          </p:cNvPr>
          <p:cNvGrpSpPr/>
          <p:nvPr/>
        </p:nvGrpSpPr>
        <p:grpSpPr>
          <a:xfrm>
            <a:off x="7136170" y="4369379"/>
            <a:ext cx="5055830" cy="838781"/>
            <a:chOff x="4916154" y="1639575"/>
            <a:chExt cx="3534376" cy="838781"/>
          </a:xfrm>
        </p:grpSpPr>
        <p:sp>
          <p:nvSpPr>
            <p:cNvPr id="50" name="TextBox 49">
              <a:extLst>
                <a:ext uri="{FF2B5EF4-FFF2-40B4-BE49-F238E27FC236}">
                  <a16:creationId xmlns:a16="http://schemas.microsoft.com/office/drawing/2014/main" id="{2841F461-F5E9-41BD-BF03-03B1C7EEF7CF}"/>
                </a:ext>
              </a:extLst>
            </p:cNvPr>
            <p:cNvSpPr txBox="1"/>
            <p:nvPr/>
          </p:nvSpPr>
          <p:spPr>
            <a:xfrm>
              <a:off x="4965552" y="2001302"/>
              <a:ext cx="3484978" cy="477054"/>
            </a:xfrm>
            <a:prstGeom prst="rect">
              <a:avLst/>
            </a:prstGeom>
            <a:noFill/>
          </p:spPr>
          <p:txBody>
            <a:bodyPr wrap="square" rtlCol="0">
              <a:spAutoFit/>
            </a:bodyPr>
            <a:lstStyle/>
            <a:p>
              <a:r>
                <a:rPr lang="en-US" altLang="ko-KR" sz="25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200" dirty="0" smtClean="0">
                  <a:solidFill>
                    <a:schemeClr val="tx1">
                      <a:lumMod val="75000"/>
                      <a:lumOff val="25000"/>
                    </a:schemeClr>
                  </a:solidFill>
                  <a:latin typeface="Times New Roman" panose="02020603050405020304" pitchFamily="18" charset="0"/>
                  <a:cs typeface="Times New Roman" panose="02020603050405020304" pitchFamily="18" charset="0"/>
                </a:rPr>
                <a:t>Mô </a:t>
              </a:r>
              <a:r>
                <a:rPr lang="en-US" altLang="ko-KR" sz="2200" dirty="0">
                  <a:solidFill>
                    <a:schemeClr val="tx1">
                      <a:lumMod val="75000"/>
                      <a:lumOff val="25000"/>
                    </a:schemeClr>
                  </a:solidFill>
                  <a:latin typeface="Times New Roman" panose="02020603050405020304" pitchFamily="18" charset="0"/>
                  <a:cs typeface="Times New Roman" panose="02020603050405020304" pitchFamily="18" charset="0"/>
                </a:rPr>
                <a:t>hình BPM </a:t>
              </a:r>
              <a:r>
                <a:rPr lang="en-US" altLang="ko-KR" sz="2200" dirty="0" smtClean="0">
                  <a:solidFill>
                    <a:schemeClr val="tx1">
                      <a:lumMod val="75000"/>
                      <a:lumOff val="25000"/>
                    </a:schemeClr>
                  </a:solidFill>
                  <a:latin typeface="Times New Roman" panose="02020603050405020304" pitchFamily="18" charset="0"/>
                  <a:cs typeface="Times New Roman" panose="02020603050405020304" pitchFamily="18" charset="0"/>
                </a:rPr>
                <a:t>tái khám</a:t>
              </a:r>
              <a:endParaRPr lang="ko-KR" altLang="en-US" sz="2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564F4CBA-3505-42D0-87EC-C259F8B7B279}"/>
                </a:ext>
              </a:extLst>
            </p:cNvPr>
            <p:cNvSpPr txBox="1"/>
            <p:nvPr/>
          </p:nvSpPr>
          <p:spPr>
            <a:xfrm>
              <a:off x="4916154" y="1639575"/>
              <a:ext cx="3484978" cy="477054"/>
            </a:xfrm>
            <a:prstGeom prst="rect">
              <a:avLst/>
            </a:prstGeom>
            <a:noFill/>
          </p:spPr>
          <p:txBody>
            <a:bodyPr wrap="square" rtlCol="0">
              <a:spAutoFit/>
            </a:bodyPr>
            <a:lstStyle/>
            <a:p>
              <a:r>
                <a:rPr lang="en-US" altLang="ko-KR" sz="2500" b="1" dirty="0" smtClean="0">
                  <a:solidFill>
                    <a:schemeClr val="tx1">
                      <a:lumMod val="75000"/>
                      <a:lumOff val="25000"/>
                    </a:schemeClr>
                  </a:solidFill>
                  <a:latin typeface="Times New Roman" panose="02020603050405020304" pitchFamily="18" charset="0"/>
                  <a:cs typeface="Times New Roman" panose="02020603050405020304" pitchFamily="18" charset="0"/>
                </a:rPr>
                <a:t>Quy trình tái khám</a:t>
              </a:r>
              <a:endParaRPr lang="ko-KR" altLang="en-US" sz="25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55" name="Group 54">
            <a:extLst>
              <a:ext uri="{FF2B5EF4-FFF2-40B4-BE49-F238E27FC236}">
                <a16:creationId xmlns:a16="http://schemas.microsoft.com/office/drawing/2014/main" id="{0B197060-B332-46C0-87AA-5CDB1EA6B64F}"/>
              </a:ext>
            </a:extLst>
          </p:cNvPr>
          <p:cNvGrpSpPr/>
          <p:nvPr/>
        </p:nvGrpSpPr>
        <p:grpSpPr>
          <a:xfrm>
            <a:off x="6437674" y="5569887"/>
            <a:ext cx="5528353" cy="820376"/>
            <a:chOff x="4957063" y="1611813"/>
            <a:chExt cx="3493467" cy="820376"/>
          </a:xfrm>
        </p:grpSpPr>
        <p:sp>
          <p:nvSpPr>
            <p:cNvPr id="56" name="TextBox 55">
              <a:extLst>
                <a:ext uri="{FF2B5EF4-FFF2-40B4-BE49-F238E27FC236}">
                  <a16:creationId xmlns:a16="http://schemas.microsoft.com/office/drawing/2014/main" id="{C71FE183-FD27-4133-A6B9-C23F8B331464}"/>
                </a:ext>
              </a:extLst>
            </p:cNvPr>
            <p:cNvSpPr txBox="1"/>
            <p:nvPr/>
          </p:nvSpPr>
          <p:spPr>
            <a:xfrm>
              <a:off x="4965552" y="2001302"/>
              <a:ext cx="3484978" cy="430887"/>
            </a:xfrm>
            <a:prstGeom prst="rect">
              <a:avLst/>
            </a:prstGeom>
            <a:noFill/>
          </p:spPr>
          <p:txBody>
            <a:bodyPr wrap="square" rtlCol="0">
              <a:spAutoFit/>
            </a:bodyPr>
            <a:lstStyle/>
            <a:p>
              <a:r>
                <a:rPr lang="en-US" altLang="ko-KR" sz="2200" dirty="0" smtClean="0">
                  <a:solidFill>
                    <a:schemeClr val="tx1">
                      <a:lumMod val="75000"/>
                      <a:lumOff val="25000"/>
                    </a:schemeClr>
                  </a:solidFill>
                  <a:latin typeface="Times New Roman" panose="02020603050405020304" pitchFamily="18" charset="0"/>
                  <a:cs typeface="Times New Roman" panose="02020603050405020304" pitchFamily="18" charset="0"/>
                </a:rPr>
                <a:t>    Mô </a:t>
              </a:r>
              <a:r>
                <a:rPr lang="en-US" altLang="ko-KR" sz="2200" dirty="0">
                  <a:solidFill>
                    <a:schemeClr val="tx1">
                      <a:lumMod val="75000"/>
                      <a:lumOff val="25000"/>
                    </a:schemeClr>
                  </a:solidFill>
                  <a:latin typeface="Times New Roman" panose="02020603050405020304" pitchFamily="18" charset="0"/>
                  <a:cs typeface="Times New Roman" panose="02020603050405020304" pitchFamily="18" charset="0"/>
                </a:rPr>
                <a:t>hình BPM </a:t>
              </a:r>
              <a:r>
                <a:rPr lang="en-US" altLang="ko-KR" sz="2200" dirty="0" smtClean="0">
                  <a:solidFill>
                    <a:schemeClr val="tx1">
                      <a:lumMod val="75000"/>
                      <a:lumOff val="25000"/>
                    </a:schemeClr>
                  </a:solidFill>
                  <a:latin typeface="Times New Roman" panose="02020603050405020304" pitchFamily="18" charset="0"/>
                  <a:cs typeface="Times New Roman" panose="02020603050405020304" pitchFamily="18" charset="0"/>
                </a:rPr>
                <a:t>đăng kí khám trực tuyên</a:t>
              </a:r>
              <a:endParaRPr lang="ko-KR" altLang="en-US" sz="2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6EC6E1B5-56D7-4688-BF63-3FE76F00372B}"/>
                </a:ext>
              </a:extLst>
            </p:cNvPr>
            <p:cNvSpPr txBox="1"/>
            <p:nvPr/>
          </p:nvSpPr>
          <p:spPr>
            <a:xfrm>
              <a:off x="4957063" y="1611813"/>
              <a:ext cx="3484978" cy="477054"/>
            </a:xfrm>
            <a:prstGeom prst="rect">
              <a:avLst/>
            </a:prstGeom>
            <a:noFill/>
          </p:spPr>
          <p:txBody>
            <a:bodyPr wrap="square" rtlCol="0">
              <a:spAutoFit/>
            </a:bodyPr>
            <a:lstStyle/>
            <a:p>
              <a:r>
                <a:rPr lang="en-US" altLang="ko-KR" sz="2500" b="1" dirty="0" smtClean="0">
                  <a:solidFill>
                    <a:schemeClr val="tx1">
                      <a:lumMod val="75000"/>
                      <a:lumOff val="25000"/>
                    </a:schemeClr>
                  </a:solidFill>
                  <a:latin typeface="Times New Roman" panose="02020603050405020304" pitchFamily="18" charset="0"/>
                  <a:cs typeface="Times New Roman" panose="02020603050405020304" pitchFamily="18" charset="0"/>
                </a:rPr>
                <a:t>Quy trình đăng kí khám trực tuyến</a:t>
              </a:r>
              <a:endParaRPr lang="ko-KR" altLang="en-US" sz="25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58" name="그룹 9">
            <a:extLst>
              <a:ext uri="{FF2B5EF4-FFF2-40B4-BE49-F238E27FC236}">
                <a16:creationId xmlns:a16="http://schemas.microsoft.com/office/drawing/2014/main" id="{32928568-BF9D-4332-9FAD-7F63A1295985}"/>
              </a:ext>
            </a:extLst>
          </p:cNvPr>
          <p:cNvGrpSpPr/>
          <p:nvPr/>
        </p:nvGrpSpPr>
        <p:grpSpPr>
          <a:xfrm>
            <a:off x="1974047" y="1787085"/>
            <a:ext cx="4623159" cy="4623159"/>
            <a:chOff x="924229" y="1606109"/>
            <a:chExt cx="4623159" cy="4623159"/>
          </a:xfrm>
        </p:grpSpPr>
        <p:sp>
          <p:nvSpPr>
            <p:cNvPr id="59" name="Block Arc 58">
              <a:extLst>
                <a:ext uri="{FF2B5EF4-FFF2-40B4-BE49-F238E27FC236}">
                  <a16:creationId xmlns:a16="http://schemas.microsoft.com/office/drawing/2014/main" id="{6D08C845-5729-4F90-92E8-B066E90AFD6A}"/>
                </a:ext>
              </a:extLst>
            </p:cNvPr>
            <p:cNvSpPr/>
            <p:nvPr/>
          </p:nvSpPr>
          <p:spPr>
            <a:xfrm>
              <a:off x="924229" y="1606109"/>
              <a:ext cx="4623159" cy="4623159"/>
            </a:xfrm>
            <a:prstGeom prst="blockArc">
              <a:avLst>
                <a:gd name="adj1" fmla="val 17994494"/>
                <a:gd name="adj2" fmla="val 3631056"/>
                <a:gd name="adj3" fmla="val 12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latin typeface="Times New Roman" panose="02020603050405020304" pitchFamily="18" charset="0"/>
                <a:cs typeface="Times New Roman" panose="02020603050405020304" pitchFamily="18" charset="0"/>
              </a:endParaRPr>
            </a:p>
          </p:txBody>
        </p:sp>
        <p:sp>
          <p:nvSpPr>
            <p:cNvPr id="60" name="Oval 59">
              <a:extLst>
                <a:ext uri="{FF2B5EF4-FFF2-40B4-BE49-F238E27FC236}">
                  <a16:creationId xmlns:a16="http://schemas.microsoft.com/office/drawing/2014/main" id="{35C00751-E639-4731-9A0B-AD7B04A1B3EC}"/>
                </a:ext>
              </a:extLst>
            </p:cNvPr>
            <p:cNvSpPr/>
            <p:nvPr/>
          </p:nvSpPr>
          <p:spPr>
            <a:xfrm>
              <a:off x="4238091" y="1766259"/>
              <a:ext cx="288032"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1" name="Oval 60">
              <a:extLst>
                <a:ext uri="{FF2B5EF4-FFF2-40B4-BE49-F238E27FC236}">
                  <a16:creationId xmlns:a16="http://schemas.microsoft.com/office/drawing/2014/main" id="{D26DA5C2-DFF9-4F59-8208-F8CC14518876}"/>
                </a:ext>
              </a:extLst>
            </p:cNvPr>
            <p:cNvSpPr/>
            <p:nvPr/>
          </p:nvSpPr>
          <p:spPr>
            <a:xfrm>
              <a:off x="5255986" y="4420041"/>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3" name="Oval 62">
              <a:extLst>
                <a:ext uri="{FF2B5EF4-FFF2-40B4-BE49-F238E27FC236}">
                  <a16:creationId xmlns:a16="http://schemas.microsoft.com/office/drawing/2014/main" id="{D961333F-59A3-45F0-8C9D-B78F7C8ECBC6}"/>
                </a:ext>
              </a:extLst>
            </p:cNvPr>
            <p:cNvSpPr/>
            <p:nvPr/>
          </p:nvSpPr>
          <p:spPr>
            <a:xfrm>
              <a:off x="5192813" y="2921264"/>
              <a:ext cx="288032"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sp>
          <p:nvSpPr>
            <p:cNvPr id="64" name="Oval 63">
              <a:extLst>
                <a:ext uri="{FF2B5EF4-FFF2-40B4-BE49-F238E27FC236}">
                  <a16:creationId xmlns:a16="http://schemas.microsoft.com/office/drawing/2014/main" id="{11ADBAA6-D531-484F-A3CA-2A60DDDB2E5C}"/>
                </a:ext>
              </a:extLst>
            </p:cNvPr>
            <p:cNvSpPr/>
            <p:nvPr/>
          </p:nvSpPr>
          <p:spPr>
            <a:xfrm>
              <a:off x="4307754" y="5706493"/>
              <a:ext cx="288032"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Times New Roman" panose="02020603050405020304" pitchFamily="18" charset="0"/>
                <a:cs typeface="Times New Roman" panose="02020603050405020304" pitchFamily="18" charset="0"/>
              </a:endParaRPr>
            </a:p>
          </p:txBody>
        </p:sp>
      </p:grpSp>
      <p:sp>
        <p:nvSpPr>
          <p:cNvPr id="65" name="TextBox 64">
            <a:extLst>
              <a:ext uri="{FF2B5EF4-FFF2-40B4-BE49-F238E27FC236}">
                <a16:creationId xmlns:a16="http://schemas.microsoft.com/office/drawing/2014/main" id="{D56F54D3-11B8-4B35-90B2-A3B75EEFF097}"/>
              </a:ext>
            </a:extLst>
          </p:cNvPr>
          <p:cNvSpPr txBox="1"/>
          <p:nvPr/>
        </p:nvSpPr>
        <p:spPr>
          <a:xfrm>
            <a:off x="3475846" y="485339"/>
            <a:ext cx="6030761" cy="830997"/>
          </a:xfrm>
          <a:prstGeom prst="rect">
            <a:avLst/>
          </a:prstGeom>
          <a:noFill/>
        </p:spPr>
        <p:txBody>
          <a:bodyPr wrap="square" rtlCol="0" anchor="ctr">
            <a:spAutoFit/>
          </a:bodyPr>
          <a:lstStyle/>
          <a:p>
            <a:r>
              <a:rPr lang="en-US" altLang="ko-KR" sz="4800" b="1" dirty="0" smtClean="0">
                <a:solidFill>
                  <a:schemeClr val="tx1">
                    <a:lumMod val="75000"/>
                    <a:lumOff val="25000"/>
                  </a:schemeClr>
                </a:solidFill>
                <a:latin typeface="Times New Roman" panose="02020603050405020304" pitchFamily="18" charset="0"/>
                <a:cs typeface="Times New Roman" panose="02020603050405020304" pitchFamily="18" charset="0"/>
              </a:rPr>
              <a:t>Khảo sát hệ thống</a:t>
            </a:r>
            <a:endParaRPr lang="en-US" altLang="ko-KR" sz="4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995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7362" y="1845938"/>
            <a:ext cx="1766549" cy="4361891"/>
            <a:chOff x="1322023" y="1763486"/>
            <a:chExt cx="1766549" cy="4361891"/>
          </a:xfrm>
        </p:grpSpPr>
        <p:sp>
          <p:nvSpPr>
            <p:cNvPr id="8" name="Round Same Side Corner Rectangle 7"/>
            <p:cNvSpPr/>
            <p:nvPr/>
          </p:nvSpPr>
          <p:spPr>
            <a:xfrm>
              <a:off x="1322023" y="1763486"/>
              <a:ext cx="1766549" cy="1735357"/>
            </a:xfrm>
            <a:prstGeom prst="round2Same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000" dirty="0">
                <a:latin typeface="Times New Roman" panose="02020603050405020304" pitchFamily="18" charset="0"/>
                <a:cs typeface="Times New Roman" panose="02020603050405020304" pitchFamily="18" charset="0"/>
              </a:endParaRPr>
            </a:p>
          </p:txBody>
        </p:sp>
        <p:sp>
          <p:nvSpPr>
            <p:cNvPr id="9" name="Freeform 8"/>
            <p:cNvSpPr/>
            <p:nvPr/>
          </p:nvSpPr>
          <p:spPr>
            <a:xfrm flipV="1">
              <a:off x="1322023" y="2655088"/>
              <a:ext cx="1762699" cy="3470289"/>
            </a:xfrm>
            <a:custGeom>
              <a:avLst/>
              <a:gdLst>
                <a:gd name="connsiteX0" fmla="*/ 0 w 1762699"/>
                <a:gd name="connsiteY0" fmla="*/ 3602515 h 3602515"/>
                <a:gd name="connsiteX1" fmla="*/ 231353 w 1762699"/>
                <a:gd name="connsiteY1" fmla="*/ 3602515 h 3602515"/>
                <a:gd name="connsiteX2" fmla="*/ 881337 w 1762699"/>
                <a:gd name="connsiteY2" fmla="*/ 2952531 h 3602515"/>
                <a:gd name="connsiteX3" fmla="*/ 1531321 w 1762699"/>
                <a:gd name="connsiteY3" fmla="*/ 3602515 h 3602515"/>
                <a:gd name="connsiteX4" fmla="*/ 1762699 w 1762699"/>
                <a:gd name="connsiteY4" fmla="*/ 3602515 h 3602515"/>
                <a:gd name="connsiteX5" fmla="*/ 1762699 w 1762699"/>
                <a:gd name="connsiteY5" fmla="*/ 293789 h 3602515"/>
                <a:gd name="connsiteX6" fmla="*/ 1468910 w 1762699"/>
                <a:gd name="connsiteY6" fmla="*/ 0 h 3602515"/>
                <a:gd name="connsiteX7" fmla="*/ 293789 w 1762699"/>
                <a:gd name="connsiteY7" fmla="*/ 0 h 3602515"/>
                <a:gd name="connsiteX8" fmla="*/ 0 w 1762699"/>
                <a:gd name="connsiteY8" fmla="*/ 293789 h 360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2699" h="3602515">
                  <a:moveTo>
                    <a:pt x="0" y="3602515"/>
                  </a:moveTo>
                  <a:lnTo>
                    <a:pt x="231353" y="3602515"/>
                  </a:lnTo>
                  <a:cubicBezTo>
                    <a:pt x="231353" y="3243539"/>
                    <a:pt x="522361" y="2952531"/>
                    <a:pt x="881337" y="2952531"/>
                  </a:cubicBezTo>
                  <a:cubicBezTo>
                    <a:pt x="1240313" y="2952531"/>
                    <a:pt x="1531321" y="3243539"/>
                    <a:pt x="1531321" y="3602515"/>
                  </a:cubicBezTo>
                  <a:lnTo>
                    <a:pt x="1762699" y="3602515"/>
                  </a:lnTo>
                  <a:lnTo>
                    <a:pt x="1762699" y="293789"/>
                  </a:lnTo>
                  <a:cubicBezTo>
                    <a:pt x="1762699" y="131534"/>
                    <a:pt x="1631165" y="0"/>
                    <a:pt x="1468910" y="0"/>
                  </a:cubicBezTo>
                  <a:lnTo>
                    <a:pt x="293789" y="0"/>
                  </a:lnTo>
                  <a:cubicBezTo>
                    <a:pt x="131534" y="0"/>
                    <a:pt x="0" y="131534"/>
                    <a:pt x="0" y="293789"/>
                  </a:cubicBezTo>
                  <a:close/>
                </a:path>
              </a:pathLst>
            </a:custGeom>
            <a:solidFill>
              <a:srgbClr val="FCFDFE"/>
            </a:solidFill>
            <a:effectLst>
              <a:outerShdw blurRad="101600" dist="76200" dir="14160000" sx="103000" sy="103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latin typeface="Times New Roman" panose="02020603050405020304" pitchFamily="18" charset="0"/>
                <a:cs typeface="Times New Roman" panose="02020603050405020304" pitchFamily="18" charset="0"/>
              </a:endParaRPr>
            </a:p>
          </p:txBody>
        </p:sp>
        <p:sp>
          <p:nvSpPr>
            <p:cNvPr id="10" name="Rectangle 9"/>
            <p:cNvSpPr/>
            <p:nvPr/>
          </p:nvSpPr>
          <p:spPr>
            <a:xfrm>
              <a:off x="1509668" y="1986017"/>
              <a:ext cx="1383556" cy="1323439"/>
            </a:xfrm>
            <a:prstGeom prst="rect">
              <a:avLst/>
            </a:prstGeom>
            <a:noFill/>
          </p:spPr>
          <p:txBody>
            <a:bodyPr wrap="square" lIns="91440" tIns="45720" rIns="91440" bIns="45720">
              <a:spAutoFit/>
            </a:bodyPr>
            <a:lstStyle/>
            <a:p>
              <a:pPr algn="ctr"/>
              <a:r>
                <a:rPr lang="en-US" sz="4000" b="1" cap="none"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Phần</a:t>
              </a:r>
            </a:p>
            <a:p>
              <a:pPr algn="ctr"/>
              <a:r>
                <a:rPr lang="en-US" sz="40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a:t>
              </a:r>
              <a:r>
                <a:rPr lang="en-US" sz="4000" b="1" cap="none" spc="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4000" b="1"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1399013" y="3498843"/>
              <a:ext cx="1604866" cy="1200329"/>
            </a:xfrm>
            <a:prstGeom prst="rect">
              <a:avLst/>
            </a:prstGeom>
            <a:noFill/>
          </p:spPr>
          <p:txBody>
            <a:bodyPr wrap="square" lIns="91440" tIns="45720" rIns="91440" bIns="45720">
              <a:spAutoFit/>
            </a:bodyPr>
            <a:lstStyle/>
            <a:p>
              <a:pPr algn="ctr"/>
              <a:r>
                <a:rPr lang="en-US" sz="2400" b="1" dirty="0" smtClean="0">
                  <a:solidFill>
                    <a:srgbClr val="0070C0"/>
                  </a:solidFill>
                  <a:latin typeface="Times New Roman" panose="02020603050405020304" pitchFamily="18" charset="0"/>
                  <a:cs typeface="Times New Roman" panose="02020603050405020304" pitchFamily="18" charset="0"/>
                </a:rPr>
                <a:t>Quy trình tiếp nhận bệnh nhân</a:t>
              </a:r>
              <a:endParaRPr lang="en-US" sz="2400" b="1" dirty="0">
                <a:solidFill>
                  <a:srgbClr val="0070C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2907687" y="270068"/>
            <a:ext cx="6577739" cy="1044646"/>
            <a:chOff x="3969038" y="1000025"/>
            <a:chExt cx="6577739" cy="1044646"/>
          </a:xfrm>
        </p:grpSpPr>
        <p:grpSp>
          <p:nvGrpSpPr>
            <p:cNvPr id="16" name="Group 15"/>
            <p:cNvGrpSpPr/>
            <p:nvPr/>
          </p:nvGrpSpPr>
          <p:grpSpPr>
            <a:xfrm>
              <a:off x="3969038" y="1000025"/>
              <a:ext cx="1044646" cy="1044646"/>
              <a:chOff x="5432198" y="611411"/>
              <a:chExt cx="1044646" cy="1044646"/>
            </a:xfrm>
            <a:effectLst>
              <a:outerShdw dist="50800" dir="7320000" algn="ctr" rotWithShape="0">
                <a:srgbClr val="000000">
                  <a:alpha val="43137"/>
                </a:srgbClr>
              </a:outerShdw>
            </a:effectLst>
          </p:grpSpPr>
          <p:sp>
            <p:nvSpPr>
              <p:cNvPr id="18" name="Oval 17"/>
              <p:cNvSpPr/>
              <p:nvPr/>
            </p:nvSpPr>
            <p:spPr>
              <a:xfrm>
                <a:off x="5432198" y="611411"/>
                <a:ext cx="1044646" cy="1044646"/>
              </a:xfrm>
              <a:prstGeom prst="ellipse">
                <a:avLst/>
              </a:prstGeom>
              <a:gradFill flip="none" rotWithShape="1">
                <a:gsLst>
                  <a:gs pos="0">
                    <a:schemeClr val="accent1">
                      <a:lumMod val="5000"/>
                      <a:lumOff val="95000"/>
                    </a:schemeClr>
                  </a:gs>
                  <a:gs pos="0">
                    <a:schemeClr val="bg1"/>
                  </a:gs>
                  <a:gs pos="58000">
                    <a:schemeClr val="bg1">
                      <a:lumMod val="95000"/>
                    </a:schemeClr>
                  </a:gs>
                  <a:gs pos="100000">
                    <a:schemeClr val="bg1">
                      <a:lumMod val="85000"/>
                    </a:schemeClr>
                  </a:gs>
                </a:gsLst>
                <a:lin ang="18900000" scaled="1"/>
                <a:tileRect/>
              </a:gradFill>
              <a:ln w="28575">
                <a:gradFill flip="none" rotWithShape="1">
                  <a:gsLst>
                    <a:gs pos="0">
                      <a:schemeClr val="bg1"/>
                    </a:gs>
                    <a:gs pos="100000">
                      <a:schemeClr val="bg1">
                        <a:lumMod val="85000"/>
                      </a:schemeClr>
                    </a:gs>
                    <a:gs pos="100000">
                      <a:schemeClr val="accent1">
                        <a:lumMod val="30000"/>
                        <a:lumOff val="70000"/>
                      </a:schemeClr>
                    </a:gs>
                  </a:gsLst>
                  <a:lin ang="8100000" scaled="1"/>
                  <a:tileRect/>
                </a:gradFill>
              </a:ln>
              <a:effectLst>
                <a:outerShdw blurRad="635000" dist="228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19" name="Oval 18"/>
              <p:cNvSpPr/>
              <p:nvPr/>
            </p:nvSpPr>
            <p:spPr>
              <a:xfrm>
                <a:off x="5550770" y="729985"/>
                <a:ext cx="807497" cy="807497"/>
              </a:xfrm>
              <a:prstGeom prst="ellipse">
                <a:avLst/>
              </a:prstGeom>
              <a:solidFill>
                <a:srgbClr val="0070C0"/>
              </a:solidFill>
              <a:ln>
                <a:noFill/>
              </a:ln>
              <a:effectLst>
                <a:innerShdw blurRad="63500" dist="50800" dir="18900000">
                  <a:prstClr val="black">
                    <a:alpha val="50000"/>
                  </a:prstClr>
                </a:inn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Times New Roman" panose="02020603050405020304" pitchFamily="18" charset="0"/>
                  <a:cs typeface="Times New Roman" panose="02020603050405020304" pitchFamily="18" charset="0"/>
                </a:endParaRPr>
              </a:p>
            </p:txBody>
          </p:sp>
          <p:sp>
            <p:nvSpPr>
              <p:cNvPr id="20" name="Rectangle 19"/>
              <p:cNvSpPr/>
              <p:nvPr/>
            </p:nvSpPr>
            <p:spPr>
              <a:xfrm>
                <a:off x="5550768" y="675929"/>
                <a:ext cx="926075" cy="923330"/>
              </a:xfrm>
              <a:prstGeom prst="rect">
                <a:avLst/>
              </a:prstGeom>
              <a:noFill/>
            </p:spPr>
            <p:txBody>
              <a:bodyPr wrap="square" lIns="91440" tIns="45720" rIns="91440" bIns="45720" anchor="ctr">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01</a:t>
                </a:r>
                <a:endParaRPr lang="en-US" sz="54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7" name="Rectangle 16"/>
            <p:cNvSpPr/>
            <p:nvPr/>
          </p:nvSpPr>
          <p:spPr>
            <a:xfrm>
              <a:off x="5902557" y="1118599"/>
              <a:ext cx="4644220" cy="830997"/>
            </a:xfrm>
            <a:prstGeom prst="rect">
              <a:avLst/>
            </a:prstGeom>
            <a:noFill/>
            <a:effectLst>
              <a:outerShdw blurRad="50800" dist="76200" dir="5400000" algn="ctr" rotWithShape="0">
                <a:srgbClr val="000000">
                  <a:alpha val="43137"/>
                </a:srgbClr>
              </a:outerShdw>
            </a:effectLst>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Khảo sát hệ thống</a:t>
              </a:r>
              <a:endParaRPr lang="en-US" sz="4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pic>
        <p:nvPicPr>
          <p:cNvPr id="3" name="Picture 2"/>
          <p:cNvPicPr>
            <a:picLocks noChangeAspect="1"/>
          </p:cNvPicPr>
          <p:nvPr/>
        </p:nvPicPr>
        <p:blipFill>
          <a:blip r:embed="rId2"/>
          <a:stretch>
            <a:fillRect/>
          </a:stretch>
        </p:blipFill>
        <p:spPr>
          <a:xfrm>
            <a:off x="2676360" y="1574141"/>
            <a:ext cx="8769405" cy="4905487"/>
          </a:xfrm>
          <a:prstGeom prst="rect">
            <a:avLst/>
          </a:prstGeom>
        </p:spPr>
      </p:pic>
    </p:spTree>
    <p:extLst>
      <p:ext uri="{BB962C8B-B14F-4D97-AF65-F5344CB8AC3E}">
        <p14:creationId xmlns:p14="http://schemas.microsoft.com/office/powerpoint/2010/main" val="373048867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ONLINE DOCTOR">
      <a:dk1>
        <a:sysClr val="windowText" lastClr="000000"/>
      </a:dk1>
      <a:lt1>
        <a:sysClr val="window" lastClr="FFFFFF"/>
      </a:lt1>
      <a:dk2>
        <a:srgbClr val="44546A"/>
      </a:dk2>
      <a:lt2>
        <a:srgbClr val="E7E6E6"/>
      </a:lt2>
      <a:accent1>
        <a:srgbClr val="57C3A7"/>
      </a:accent1>
      <a:accent2>
        <a:srgbClr val="F47775"/>
      </a:accent2>
      <a:accent3>
        <a:srgbClr val="507C89"/>
      </a:accent3>
      <a:accent4>
        <a:srgbClr val="F47775"/>
      </a:accent4>
      <a:accent5>
        <a:srgbClr val="57C3A7"/>
      </a:accent5>
      <a:accent6>
        <a:srgbClr val="F4777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1736</TotalTime>
  <Words>582</Words>
  <Application>Microsoft Office PowerPoint</Application>
  <PresentationFormat>Widescreen</PresentationFormat>
  <Paragraphs>132</Paragraphs>
  <Slides>23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Arial</vt:lpstr>
      <vt:lpstr>Arial Unicode MS</vt:lpstr>
      <vt:lpstr>Calibri</vt:lpstr>
      <vt:lpstr>FZShuTi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huubabyboy97@gmail.com</cp:lastModifiedBy>
  <cp:revision>134</cp:revision>
  <dcterms:created xsi:type="dcterms:W3CDTF">2019-01-14T06:35:35Z</dcterms:created>
  <dcterms:modified xsi:type="dcterms:W3CDTF">2019-05-02T15:43:31Z</dcterms:modified>
</cp:coreProperties>
</file>